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2" r:id="rId2"/>
    <p:sldId id="260" r:id="rId3"/>
    <p:sldId id="261" r:id="rId4"/>
    <p:sldId id="262" r:id="rId5"/>
    <p:sldId id="263" r:id="rId6"/>
    <p:sldId id="264" r:id="rId7"/>
    <p:sldId id="265" r:id="rId8"/>
    <p:sldId id="266" r:id="rId9"/>
    <p:sldId id="267" r:id="rId10"/>
    <p:sldId id="275" r:id="rId11"/>
    <p:sldId id="276" r:id="rId12"/>
    <p:sldId id="277" r:id="rId13"/>
    <p:sldId id="278" r:id="rId14"/>
    <p:sldId id="279" r:id="rId15"/>
    <p:sldId id="280" r:id="rId16"/>
    <p:sldId id="281" r:id="rId17"/>
    <p:sldId id="282" r:id="rId18"/>
    <p:sldId id="284" r:id="rId19"/>
    <p:sldId id="285"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283" r:id="rId36"/>
    <p:sldId id="272" r:id="rId37"/>
    <p:sldId id="273" r:id="rId38"/>
    <p:sldId id="274" r:id="rId39"/>
    <p:sldId id="269" r:id="rId40"/>
    <p:sldId id="270" r:id="rId41"/>
    <p:sldId id="271" r:id="rId42"/>
    <p:sldId id="268" r:id="rId43"/>
    <p:sldId id="258" r:id="rId44"/>
    <p:sldId id="259" r:id="rId45"/>
    <p:sldId id="257" r:id="rId46"/>
    <p:sldId id="303" r:id="rId47"/>
    <p:sldId id="304" r:id="rId48"/>
    <p:sldId id="305" r:id="rId49"/>
    <p:sldId id="306"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FCBDF6-439E-4517-919B-C8F56263125B}"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1614443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CBDF6-439E-4517-919B-C8F56263125B}"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2682831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CBDF6-439E-4517-919B-C8F56263125B}"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111055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CBDF6-439E-4517-919B-C8F56263125B}"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216508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FCBDF6-439E-4517-919B-C8F56263125B}"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2125702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FCBDF6-439E-4517-919B-C8F56263125B}"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2535759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FCBDF6-439E-4517-919B-C8F56263125B}" type="datetimeFigureOut">
              <a:rPr lang="en-US" smtClean="0"/>
              <a:t>4/5/2022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1053201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FCBDF6-439E-4517-919B-C8F56263125B}" type="datetimeFigureOut">
              <a:rPr lang="en-US" smtClean="0"/>
              <a:t>4/5/2022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198141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CBDF6-439E-4517-919B-C8F56263125B}" type="datetimeFigureOut">
              <a:rPr lang="en-US" smtClean="0"/>
              <a:t>4/5/2022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4015013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CBDF6-439E-4517-919B-C8F56263125B}"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1791868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CBDF6-439E-4517-919B-C8F56263125B}"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AD101-5D78-4AE8-B2E3-D407135ABF2D}" type="slidenum">
              <a:rPr lang="en-US" smtClean="0"/>
              <a:t>‹#›</a:t>
            </a:fld>
            <a:endParaRPr lang="en-US"/>
          </a:p>
        </p:txBody>
      </p:sp>
    </p:spTree>
    <p:extLst>
      <p:ext uri="{BB962C8B-B14F-4D97-AF65-F5344CB8AC3E}">
        <p14:creationId xmlns:p14="http://schemas.microsoft.com/office/powerpoint/2010/main" val="3358452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CBDF6-439E-4517-919B-C8F56263125B}" type="datetimeFigureOut">
              <a:rPr lang="en-US" smtClean="0"/>
              <a:t>4/5/2022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AD101-5D78-4AE8-B2E3-D407135ABF2D}" type="slidenum">
              <a:rPr lang="en-US" smtClean="0"/>
              <a:t>‹#›</a:t>
            </a:fld>
            <a:endParaRPr lang="en-US"/>
          </a:p>
        </p:txBody>
      </p:sp>
    </p:spTree>
    <p:extLst>
      <p:ext uri="{BB962C8B-B14F-4D97-AF65-F5344CB8AC3E}">
        <p14:creationId xmlns:p14="http://schemas.microsoft.com/office/powerpoint/2010/main" val="421406304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686800" cy="1938992"/>
          </a:xfrm>
          <a:prstGeom prst="rect">
            <a:avLst/>
          </a:prstGeom>
          <a:noFill/>
        </p:spPr>
        <p:txBody>
          <a:bodyPr wrap="square" rtlCol="0">
            <a:spAutoFit/>
          </a:bodyPr>
          <a:lstStyle/>
          <a:p>
            <a:r>
              <a:rPr lang="en-US" sz="2400" b="1" dirty="0"/>
              <a:t>Question 1:</a:t>
            </a:r>
            <a:r>
              <a:rPr lang="en-US" sz="2400" dirty="0"/>
              <a:t> As a ______ and mature student, Marie Curie earned a Physics degree with flying colors.</a:t>
            </a:r>
          </a:p>
          <a:p>
            <a:r>
              <a:rPr lang="en-US" sz="2400" b="1" dirty="0"/>
              <a:t>A.</a:t>
            </a:r>
            <a:r>
              <a:rPr lang="en-US" sz="2400" dirty="0"/>
              <a:t> brilliant	</a:t>
            </a:r>
            <a:r>
              <a:rPr lang="en-US" sz="2400" b="1" dirty="0"/>
              <a:t>B.</a:t>
            </a:r>
            <a:r>
              <a:rPr lang="en-US" sz="2400" dirty="0"/>
              <a:t> brilliantly	</a:t>
            </a:r>
            <a:r>
              <a:rPr lang="en-US" sz="2400" b="1" dirty="0"/>
              <a:t>C.</a:t>
            </a:r>
            <a:r>
              <a:rPr lang="en-US" sz="2400" dirty="0"/>
              <a:t> brilliantness	</a:t>
            </a:r>
            <a:r>
              <a:rPr lang="en-US" sz="2400" b="1" dirty="0"/>
              <a:t>D.</a:t>
            </a:r>
            <a:r>
              <a:rPr lang="en-US" sz="2400" dirty="0"/>
              <a:t> brilliance</a:t>
            </a:r>
          </a:p>
          <a:p>
            <a:r>
              <a:rPr lang="en-US" sz="2400" dirty="0"/>
              <a:t/>
            </a:r>
            <a:br>
              <a:rPr lang="en-US" sz="2400" dirty="0"/>
            </a:br>
            <a:endParaRPr lang="en-US" sz="2400" dirty="0"/>
          </a:p>
        </p:txBody>
      </p:sp>
      <p:sp>
        <p:nvSpPr>
          <p:cNvPr id="5" name="TextBox 4"/>
          <p:cNvSpPr txBox="1"/>
          <p:nvPr/>
        </p:nvSpPr>
        <p:spPr>
          <a:xfrm>
            <a:off x="129862" y="1752600"/>
            <a:ext cx="8686800" cy="3046988"/>
          </a:xfrm>
          <a:prstGeom prst="rect">
            <a:avLst/>
          </a:prstGeom>
          <a:noFill/>
        </p:spPr>
        <p:txBody>
          <a:bodyPr wrap="square" rtlCol="0">
            <a:spAutoFit/>
          </a:bodyPr>
          <a:lstStyle/>
          <a:p>
            <a:r>
              <a:rPr lang="en-US" sz="2400" dirty="0" smtClean="0"/>
              <a:t>A. brilliant /’</a:t>
            </a:r>
            <a:r>
              <a:rPr lang="en-US" sz="2400" dirty="0" err="1" smtClean="0"/>
              <a:t>briliənt</a:t>
            </a:r>
            <a:r>
              <a:rPr lang="en-US" sz="2400" dirty="0" smtClean="0"/>
              <a:t>/ (a): </a:t>
            </a:r>
            <a:r>
              <a:rPr lang="en-US" sz="2400" dirty="0" err="1" smtClean="0"/>
              <a:t>xuất</a:t>
            </a:r>
            <a:r>
              <a:rPr lang="en-US" sz="2400" dirty="0" smtClean="0"/>
              <a:t> </a:t>
            </a:r>
            <a:r>
              <a:rPr lang="en-US" sz="2400" dirty="0" err="1" smtClean="0"/>
              <a:t>sắc</a:t>
            </a:r>
            <a:r>
              <a:rPr lang="en-US" sz="2400" dirty="0" smtClean="0"/>
              <a:t>, </a:t>
            </a:r>
            <a:r>
              <a:rPr lang="en-US" sz="2400" dirty="0" err="1" smtClean="0"/>
              <a:t>tài</a:t>
            </a:r>
            <a:r>
              <a:rPr lang="en-US" sz="2400" dirty="0" smtClean="0"/>
              <a:t> </a:t>
            </a:r>
            <a:r>
              <a:rPr lang="en-US" sz="2400" dirty="0" err="1" smtClean="0"/>
              <a:t>ba</a:t>
            </a:r>
            <a:r>
              <a:rPr lang="en-US" sz="2400" dirty="0" smtClean="0"/>
              <a:t/>
            </a:r>
            <a:br>
              <a:rPr lang="en-US" sz="2400" dirty="0" smtClean="0"/>
            </a:br>
            <a:r>
              <a:rPr lang="en-US" sz="2400" dirty="0" smtClean="0"/>
              <a:t>B. brilliantly /’</a:t>
            </a:r>
            <a:r>
              <a:rPr lang="en-US" sz="2400" dirty="0" err="1" smtClean="0"/>
              <a:t>briliəntli</a:t>
            </a:r>
            <a:r>
              <a:rPr lang="en-US" sz="2400" dirty="0" smtClean="0"/>
              <a:t>/ (a): </a:t>
            </a:r>
            <a:r>
              <a:rPr lang="en-US" sz="2400" dirty="0" err="1" smtClean="0"/>
              <a:t>một</a:t>
            </a:r>
            <a:r>
              <a:rPr lang="en-US" sz="2400" dirty="0" smtClean="0"/>
              <a:t> </a:t>
            </a:r>
            <a:r>
              <a:rPr lang="en-US" sz="2400" dirty="0" err="1" smtClean="0"/>
              <a:t>cách</a:t>
            </a:r>
            <a:r>
              <a:rPr lang="en-US" sz="2400" dirty="0" smtClean="0"/>
              <a:t> </a:t>
            </a:r>
            <a:r>
              <a:rPr lang="en-US" sz="2400" dirty="0" err="1" smtClean="0"/>
              <a:t>xuất</a:t>
            </a:r>
            <a:r>
              <a:rPr lang="en-US" sz="2400" dirty="0" smtClean="0"/>
              <a:t> </a:t>
            </a:r>
            <a:r>
              <a:rPr lang="en-US" sz="2400" dirty="0" err="1" smtClean="0"/>
              <a:t>sắc</a:t>
            </a:r>
            <a:r>
              <a:rPr lang="en-US" sz="2400" dirty="0" smtClean="0"/>
              <a:t>, </a:t>
            </a:r>
            <a:r>
              <a:rPr lang="en-US" sz="2400" dirty="0" err="1" smtClean="0"/>
              <a:t>một</a:t>
            </a:r>
            <a:r>
              <a:rPr lang="en-US" sz="2400" dirty="0" smtClean="0"/>
              <a:t> </a:t>
            </a:r>
            <a:r>
              <a:rPr lang="en-US" sz="2400" dirty="0" err="1" smtClean="0"/>
              <a:t>cách</a:t>
            </a:r>
            <a:r>
              <a:rPr lang="en-US" sz="2400" dirty="0" smtClean="0"/>
              <a:t> </a:t>
            </a:r>
            <a:r>
              <a:rPr lang="en-US" sz="2400" dirty="0" err="1" smtClean="0"/>
              <a:t>lỗi</a:t>
            </a:r>
            <a:r>
              <a:rPr lang="en-US" sz="2400" dirty="0" smtClean="0"/>
              <a:t> </a:t>
            </a:r>
            <a:r>
              <a:rPr lang="en-US" sz="2400" dirty="0" err="1" smtClean="0"/>
              <a:t>lạc</a:t>
            </a:r>
            <a:r>
              <a:rPr lang="en-US" sz="2400" dirty="0" smtClean="0"/>
              <a:t/>
            </a:r>
            <a:br>
              <a:rPr lang="en-US" sz="2400" dirty="0" smtClean="0"/>
            </a:br>
            <a:r>
              <a:rPr lang="en-US" sz="2400" dirty="0" smtClean="0"/>
              <a:t>D. brilliance /’</a:t>
            </a:r>
            <a:r>
              <a:rPr lang="en-US" sz="2400" dirty="0" err="1" smtClean="0"/>
              <a:t>briliəns</a:t>
            </a:r>
            <a:r>
              <a:rPr lang="en-US" sz="2400" dirty="0" smtClean="0"/>
              <a:t>/ (n): </a:t>
            </a:r>
            <a:r>
              <a:rPr lang="en-US" sz="2400" dirty="0" err="1" smtClean="0"/>
              <a:t>sự</a:t>
            </a:r>
            <a:r>
              <a:rPr lang="en-US" sz="2400" dirty="0" smtClean="0"/>
              <a:t> </a:t>
            </a:r>
            <a:r>
              <a:rPr lang="en-US" sz="2400" dirty="0" err="1" smtClean="0"/>
              <a:t>xuất</a:t>
            </a:r>
            <a:r>
              <a:rPr lang="en-US" sz="2400" dirty="0" smtClean="0"/>
              <a:t> </a:t>
            </a:r>
            <a:r>
              <a:rPr lang="en-US" sz="2400" dirty="0" err="1" smtClean="0"/>
              <a:t>sắc</a:t>
            </a:r>
            <a:r>
              <a:rPr lang="en-US" sz="2400" dirty="0" smtClean="0"/>
              <a:t>, </a:t>
            </a:r>
            <a:r>
              <a:rPr lang="en-US" sz="2400" dirty="0" err="1" smtClean="0"/>
              <a:t>sự</a:t>
            </a:r>
            <a:r>
              <a:rPr lang="en-US" sz="2400" dirty="0" smtClean="0"/>
              <a:t> </a:t>
            </a:r>
            <a:r>
              <a:rPr lang="en-US" sz="2400" dirty="0" err="1" smtClean="0"/>
              <a:t>tài</a:t>
            </a:r>
            <a:r>
              <a:rPr lang="en-US" sz="2400" dirty="0" smtClean="0"/>
              <a:t> </a:t>
            </a:r>
            <a:r>
              <a:rPr lang="en-US" sz="2400" dirty="0" err="1" smtClean="0"/>
              <a:t>ba</a:t>
            </a:r>
            <a:r>
              <a:rPr lang="en-US" sz="2400" dirty="0" smtClean="0"/>
              <a:t/>
            </a:r>
            <a:br>
              <a:rPr lang="en-US" sz="2400" dirty="0" smtClean="0"/>
            </a:br>
            <a:r>
              <a:rPr lang="en-US" sz="2400" dirty="0" smtClean="0"/>
              <a:t>=&gt; </a:t>
            </a:r>
            <a:r>
              <a:rPr lang="en-US" sz="2400" dirty="0" err="1" smtClean="0"/>
              <a:t>Căn</a:t>
            </a:r>
            <a:r>
              <a:rPr lang="en-US" sz="2400" dirty="0" smtClean="0"/>
              <a:t> </a:t>
            </a:r>
            <a:r>
              <a:rPr lang="en-US" sz="2400" dirty="0" err="1" smtClean="0"/>
              <a:t>cứ</a:t>
            </a:r>
            <a:r>
              <a:rPr lang="en-US" sz="2400" dirty="0" smtClean="0"/>
              <a:t> </a:t>
            </a:r>
            <a:r>
              <a:rPr lang="en-US" sz="2400" dirty="0" err="1" smtClean="0"/>
              <a:t>vào</a:t>
            </a:r>
            <a:r>
              <a:rPr lang="en-US" sz="2400" dirty="0" smtClean="0"/>
              <a:t> </a:t>
            </a:r>
            <a:r>
              <a:rPr lang="en-US" sz="2400" dirty="0" err="1" smtClean="0"/>
              <a:t>mạo</a:t>
            </a:r>
            <a:r>
              <a:rPr lang="en-US" sz="2400" dirty="0" smtClean="0"/>
              <a:t> </a:t>
            </a:r>
            <a:r>
              <a:rPr lang="en-US" sz="2400" dirty="0" err="1" smtClean="0"/>
              <a:t>từ</a:t>
            </a:r>
            <a:r>
              <a:rPr lang="en-US" sz="2400" dirty="0" smtClean="0"/>
              <a:t> “</a:t>
            </a:r>
            <a:r>
              <a:rPr lang="en-US" sz="2400" b="1" dirty="0" smtClean="0"/>
              <a:t>a</a:t>
            </a:r>
            <a:r>
              <a:rPr lang="en-US" sz="2400" dirty="0" smtClean="0"/>
              <a:t>” </a:t>
            </a:r>
            <a:r>
              <a:rPr lang="en-US" sz="2400" dirty="0" err="1" smtClean="0"/>
              <a:t>vào</a:t>
            </a:r>
            <a:r>
              <a:rPr lang="en-US" sz="2400" dirty="0" smtClean="0"/>
              <a:t> </a:t>
            </a:r>
            <a:r>
              <a:rPr lang="en-US" sz="2400" dirty="0" err="1" smtClean="0"/>
              <a:t>liên</a:t>
            </a:r>
            <a:r>
              <a:rPr lang="en-US" sz="2400" dirty="0" smtClean="0"/>
              <a:t> </a:t>
            </a:r>
            <a:r>
              <a:rPr lang="en-US" sz="2400" dirty="0" err="1" smtClean="0"/>
              <a:t>từ</a:t>
            </a:r>
            <a:r>
              <a:rPr lang="en-US" sz="2400" dirty="0" smtClean="0"/>
              <a:t> “</a:t>
            </a:r>
            <a:r>
              <a:rPr lang="en-US" sz="2400" b="1" dirty="0" smtClean="0"/>
              <a:t>and</a:t>
            </a:r>
            <a:r>
              <a:rPr lang="en-US" sz="2400" dirty="0" smtClean="0"/>
              <a:t>” </a:t>
            </a:r>
            <a:r>
              <a:rPr lang="en-US" sz="2400" dirty="0" err="1" smtClean="0"/>
              <a:t>vì</a:t>
            </a:r>
            <a:r>
              <a:rPr lang="en-US" sz="2400" dirty="0" smtClean="0"/>
              <a:t> </a:t>
            </a:r>
            <a:r>
              <a:rPr lang="en-US" sz="2400" dirty="0" err="1" smtClean="0"/>
              <a:t>vậy</a:t>
            </a:r>
            <a:r>
              <a:rPr lang="en-US" sz="2400" dirty="0" smtClean="0"/>
              <a:t> </a:t>
            </a:r>
            <a:r>
              <a:rPr lang="en-US" sz="2400" dirty="0" err="1" smtClean="0"/>
              <a:t>dựa</a:t>
            </a:r>
            <a:r>
              <a:rPr lang="en-US" sz="2400" dirty="0" smtClean="0"/>
              <a:t> </a:t>
            </a:r>
            <a:r>
              <a:rPr lang="en-US" sz="2400" dirty="0" err="1" smtClean="0"/>
              <a:t>vào</a:t>
            </a:r>
            <a:r>
              <a:rPr lang="en-US" sz="2400" dirty="0" smtClean="0"/>
              <a:t> </a:t>
            </a:r>
            <a:r>
              <a:rPr lang="en-US" sz="2400" dirty="0" err="1" smtClean="0"/>
              <a:t>cấu</a:t>
            </a:r>
            <a:r>
              <a:rPr lang="en-US" sz="2400" dirty="0" smtClean="0"/>
              <a:t> </a:t>
            </a:r>
            <a:r>
              <a:rPr lang="en-US" sz="2400" dirty="0" err="1" smtClean="0"/>
              <a:t>trúc</a:t>
            </a:r>
            <a:r>
              <a:rPr lang="en-US" sz="2400" dirty="0" smtClean="0"/>
              <a:t> song </a:t>
            </a:r>
            <a:r>
              <a:rPr lang="en-US" sz="2400" dirty="0" err="1" smtClean="0"/>
              <a:t>song</a:t>
            </a:r>
            <a:r>
              <a:rPr lang="en-US" sz="2400" dirty="0" smtClean="0"/>
              <a:t> </a:t>
            </a:r>
            <a:r>
              <a:rPr lang="en-US" sz="2400" dirty="0" err="1" smtClean="0"/>
              <a:t>thì</a:t>
            </a:r>
            <a:r>
              <a:rPr lang="en-US" sz="2400" dirty="0" smtClean="0"/>
              <a:t> </a:t>
            </a:r>
            <a:r>
              <a:rPr lang="en-US" sz="2400" dirty="0" err="1" smtClean="0"/>
              <a:t>vị</a:t>
            </a:r>
            <a:r>
              <a:rPr lang="en-US" sz="2400" dirty="0" smtClean="0"/>
              <a:t> </a:t>
            </a:r>
            <a:r>
              <a:rPr lang="en-US" sz="2400" dirty="0" err="1" smtClean="0"/>
              <a:t>trí</a:t>
            </a:r>
            <a:r>
              <a:rPr lang="en-US" sz="2400" dirty="0" smtClean="0"/>
              <a:t> </a:t>
            </a:r>
            <a:r>
              <a:rPr lang="en-US" sz="2400" dirty="0" err="1" smtClean="0"/>
              <a:t>còn</a:t>
            </a:r>
            <a:r>
              <a:rPr lang="en-US" sz="2400" dirty="0" smtClean="0"/>
              <a:t> </a:t>
            </a:r>
            <a:r>
              <a:rPr lang="en-US" sz="2400" dirty="0" err="1" smtClean="0"/>
              <a:t>trống</a:t>
            </a:r>
            <a:r>
              <a:rPr lang="en-US" sz="2400" dirty="0" smtClean="0"/>
              <a:t> </a:t>
            </a:r>
            <a:r>
              <a:rPr lang="en-US" sz="2400" dirty="0" err="1" smtClean="0"/>
              <a:t>cần</a:t>
            </a:r>
            <a:r>
              <a:rPr lang="en-US" sz="2400" dirty="0" smtClean="0"/>
              <a:t> </a:t>
            </a:r>
            <a:r>
              <a:rPr lang="en-US" sz="2400" dirty="0" err="1" smtClean="0"/>
              <a:t>sử</a:t>
            </a:r>
            <a:r>
              <a:rPr lang="en-US" sz="2400" dirty="0" smtClean="0"/>
              <a:t> </a:t>
            </a:r>
            <a:r>
              <a:rPr lang="en-US" sz="2400" dirty="0" err="1" smtClean="0"/>
              <a:t>dụng</a:t>
            </a:r>
            <a:r>
              <a:rPr lang="en-US" sz="2400" dirty="0" smtClean="0"/>
              <a:t> </a:t>
            </a:r>
            <a:r>
              <a:rPr lang="en-US" sz="2400" dirty="0" err="1" smtClean="0"/>
              <a:t>một</a:t>
            </a:r>
            <a:r>
              <a:rPr lang="en-US" sz="2400" dirty="0" smtClean="0"/>
              <a:t> </a:t>
            </a:r>
            <a:r>
              <a:rPr lang="en-US" sz="2400" dirty="0" err="1" smtClean="0"/>
              <a:t>tính</a:t>
            </a:r>
            <a:r>
              <a:rPr lang="en-US" sz="2400" dirty="0" smtClean="0"/>
              <a:t> </a:t>
            </a:r>
            <a:r>
              <a:rPr lang="en-US" sz="2400" dirty="0" err="1" smtClean="0"/>
              <a:t>từ</a:t>
            </a:r>
            <a:r>
              <a:rPr lang="en-US" sz="2400" dirty="0" smtClean="0"/>
              <a:t>. Ta </a:t>
            </a:r>
            <a:r>
              <a:rPr lang="en-US" sz="2400" dirty="0" err="1" smtClean="0"/>
              <a:t>loại</a:t>
            </a:r>
            <a:r>
              <a:rPr lang="en-US" sz="2400" dirty="0" smtClean="0"/>
              <a:t> </a:t>
            </a:r>
            <a:r>
              <a:rPr lang="en-US" sz="2400" dirty="0" err="1" smtClean="0"/>
              <a:t>được</a:t>
            </a:r>
            <a:r>
              <a:rPr lang="en-US" sz="2400" dirty="0" smtClean="0"/>
              <a:t> </a:t>
            </a:r>
            <a:r>
              <a:rPr lang="en-US" sz="2400" dirty="0" err="1" smtClean="0"/>
              <a:t>phương</a:t>
            </a:r>
            <a:r>
              <a:rPr lang="en-US" sz="2400" dirty="0" smtClean="0"/>
              <a:t> </a:t>
            </a:r>
            <a:r>
              <a:rPr lang="en-US" sz="2400" dirty="0" err="1" smtClean="0"/>
              <a:t>án</a:t>
            </a:r>
            <a:r>
              <a:rPr lang="en-US" sz="2400" dirty="0" smtClean="0"/>
              <a:t> B, C, D.</a:t>
            </a:r>
            <a:br>
              <a:rPr lang="en-US" sz="2400" dirty="0" smtClean="0"/>
            </a:br>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Là</a:t>
            </a:r>
            <a:r>
              <a:rPr lang="en-US" sz="2400" dirty="0" smtClean="0"/>
              <a:t> </a:t>
            </a:r>
            <a:r>
              <a:rPr lang="en-US" sz="2400" dirty="0" err="1" smtClean="0"/>
              <a:t>một</a:t>
            </a:r>
            <a:r>
              <a:rPr lang="en-US" sz="2400" dirty="0" smtClean="0"/>
              <a:t> </a:t>
            </a:r>
            <a:r>
              <a:rPr lang="en-US" sz="2400" dirty="0" err="1" smtClean="0"/>
              <a:t>học</a:t>
            </a:r>
            <a:r>
              <a:rPr lang="en-US" sz="2400" dirty="0" smtClean="0"/>
              <a:t> </a:t>
            </a:r>
            <a:r>
              <a:rPr lang="en-US" sz="2400" dirty="0" err="1" smtClean="0"/>
              <a:t>sinh</a:t>
            </a:r>
            <a:r>
              <a:rPr lang="en-US" sz="2400" dirty="0" smtClean="0"/>
              <a:t> </a:t>
            </a:r>
            <a:r>
              <a:rPr lang="en-US" sz="2400" dirty="0" err="1" smtClean="0"/>
              <a:t>xuất</a:t>
            </a:r>
            <a:r>
              <a:rPr lang="en-US" sz="2400" dirty="0" smtClean="0"/>
              <a:t> </a:t>
            </a:r>
            <a:r>
              <a:rPr lang="en-US" sz="2400" dirty="0" err="1" smtClean="0"/>
              <a:t>sắc</a:t>
            </a:r>
            <a:r>
              <a:rPr lang="en-US" sz="2400" dirty="0" smtClean="0"/>
              <a:t> </a:t>
            </a:r>
            <a:r>
              <a:rPr lang="en-US" sz="2400" dirty="0" err="1" smtClean="0"/>
              <a:t>và</a:t>
            </a:r>
            <a:r>
              <a:rPr lang="en-US" sz="2400" dirty="0" smtClean="0"/>
              <a:t> </a:t>
            </a:r>
            <a:r>
              <a:rPr lang="en-US" sz="2400" dirty="0" err="1" smtClean="0"/>
              <a:t>chín</a:t>
            </a:r>
            <a:r>
              <a:rPr lang="en-US" sz="2400" dirty="0" smtClean="0"/>
              <a:t> </a:t>
            </a:r>
            <a:r>
              <a:rPr lang="en-US" sz="2400" dirty="0" err="1" smtClean="0"/>
              <a:t>chắn</a:t>
            </a:r>
            <a:r>
              <a:rPr lang="en-US" sz="2400" dirty="0" smtClean="0"/>
              <a:t>, Marie Curie </a:t>
            </a:r>
            <a:r>
              <a:rPr lang="en-US" sz="2400" dirty="0" err="1" smtClean="0"/>
              <a:t>đã</a:t>
            </a:r>
            <a:r>
              <a:rPr lang="en-US" sz="2400" dirty="0" smtClean="0"/>
              <a:t> </a:t>
            </a:r>
            <a:r>
              <a:rPr lang="en-US" sz="2400" dirty="0" err="1" smtClean="0"/>
              <a:t>nhận</a:t>
            </a:r>
            <a:r>
              <a:rPr lang="en-US" sz="2400" dirty="0" smtClean="0"/>
              <a:t> </a:t>
            </a:r>
            <a:r>
              <a:rPr lang="en-US" sz="2400" dirty="0" err="1" smtClean="0"/>
              <a:t>được</a:t>
            </a:r>
            <a:r>
              <a:rPr lang="en-US" sz="2400" dirty="0" smtClean="0"/>
              <a:t> </a:t>
            </a:r>
            <a:r>
              <a:rPr lang="en-US" sz="2400" dirty="0" err="1" smtClean="0"/>
              <a:t>tấm</a:t>
            </a:r>
            <a:r>
              <a:rPr lang="en-US" sz="2400" dirty="0" smtClean="0"/>
              <a:t> </a:t>
            </a:r>
            <a:r>
              <a:rPr lang="en-US" sz="2400" dirty="0" err="1" smtClean="0"/>
              <a:t>bằng</a:t>
            </a:r>
            <a:r>
              <a:rPr lang="en-US" sz="2400" dirty="0" smtClean="0"/>
              <a:t> </a:t>
            </a:r>
            <a:r>
              <a:rPr lang="en-US" sz="2400" dirty="0" err="1" smtClean="0"/>
              <a:t>vật</a:t>
            </a:r>
            <a:r>
              <a:rPr lang="en-US" sz="2400" dirty="0" smtClean="0"/>
              <a:t> </a:t>
            </a:r>
            <a:r>
              <a:rPr lang="en-US" sz="2400" dirty="0" err="1" smtClean="0"/>
              <a:t>lý</a:t>
            </a:r>
            <a:r>
              <a:rPr lang="en-US" sz="2400" dirty="0" smtClean="0"/>
              <a:t> </a:t>
            </a:r>
            <a:r>
              <a:rPr lang="en-US" sz="2400" dirty="0" err="1" smtClean="0"/>
              <a:t>với</a:t>
            </a:r>
            <a:r>
              <a:rPr lang="en-US" sz="2400" dirty="0" smtClean="0"/>
              <a:t> </a:t>
            </a:r>
            <a:r>
              <a:rPr lang="en-US" sz="2400" dirty="0" err="1" smtClean="0"/>
              <a:t>thành</a:t>
            </a:r>
            <a:r>
              <a:rPr lang="en-US" sz="2400" dirty="0" smtClean="0"/>
              <a:t> </a:t>
            </a:r>
            <a:r>
              <a:rPr lang="en-US" sz="2400" dirty="0" err="1" smtClean="0"/>
              <a:t>tích</a:t>
            </a:r>
            <a:r>
              <a:rPr lang="en-US" sz="2400" dirty="0" smtClean="0"/>
              <a:t> </a:t>
            </a:r>
            <a:r>
              <a:rPr lang="en-US" sz="2400" dirty="0" err="1" smtClean="0"/>
              <a:t>tuyệt</a:t>
            </a:r>
            <a:r>
              <a:rPr lang="en-US" sz="2400" dirty="0" smtClean="0"/>
              <a:t> </a:t>
            </a:r>
            <a:r>
              <a:rPr lang="en-US" sz="2400" dirty="0" err="1" smtClean="0"/>
              <a:t>vời</a:t>
            </a:r>
            <a:r>
              <a:rPr lang="en-US" sz="2400" dirty="0" smtClean="0"/>
              <a:t>.</a:t>
            </a:r>
            <a:endParaRPr lang="en-US" sz="2400" dirty="0"/>
          </a:p>
        </p:txBody>
      </p:sp>
      <p:sp>
        <p:nvSpPr>
          <p:cNvPr id="6" name="Oval 5"/>
          <p:cNvSpPr/>
          <p:nvPr/>
        </p:nvSpPr>
        <p:spPr>
          <a:xfrm>
            <a:off x="152400" y="1219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878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534400" cy="1938992"/>
          </a:xfrm>
          <a:prstGeom prst="rect">
            <a:avLst/>
          </a:prstGeom>
          <a:noFill/>
        </p:spPr>
        <p:txBody>
          <a:bodyPr wrap="square" rtlCol="0">
            <a:spAutoFit/>
          </a:bodyPr>
          <a:lstStyle/>
          <a:p>
            <a:r>
              <a:rPr lang="en-US" sz="2400" b="1" dirty="0"/>
              <a:t>Question 10:</a:t>
            </a:r>
            <a:r>
              <a:rPr lang="en-US" sz="2400" dirty="0"/>
              <a:t> Mary will have worked at this school for 25 years ________.</a:t>
            </a:r>
          </a:p>
          <a:p>
            <a:r>
              <a:rPr lang="en-US" sz="2400" b="1" dirty="0" smtClean="0"/>
              <a:t>A</a:t>
            </a:r>
            <a:r>
              <a:rPr lang="en-US" sz="2400" b="1" dirty="0"/>
              <a:t>.</a:t>
            </a:r>
            <a:r>
              <a:rPr lang="en-US" sz="2400" dirty="0"/>
              <a:t> by the time she retires		</a:t>
            </a:r>
            <a:r>
              <a:rPr lang="en-US" sz="2400" b="1" dirty="0"/>
              <a:t>B</a:t>
            </a:r>
            <a:r>
              <a:rPr lang="en-US" sz="2400" dirty="0"/>
              <a:t>. when she retired </a:t>
            </a:r>
          </a:p>
          <a:p>
            <a:r>
              <a:rPr lang="en-US" sz="2400" b="1" dirty="0" smtClean="0"/>
              <a:t>C</a:t>
            </a:r>
            <a:r>
              <a:rPr lang="en-US" sz="2400" b="1" dirty="0"/>
              <a:t>.</a:t>
            </a:r>
            <a:r>
              <a:rPr lang="en-US" sz="2400" dirty="0"/>
              <a:t> as soon as she had retired	</a:t>
            </a:r>
            <a:r>
              <a:rPr lang="en-US" sz="2400" dirty="0" smtClean="0"/>
              <a:t>	</a:t>
            </a:r>
            <a:r>
              <a:rPr lang="en-US" sz="2400" b="1" dirty="0" smtClean="0"/>
              <a:t>D</a:t>
            </a:r>
            <a:r>
              <a:rPr lang="en-US" sz="2400" b="1" dirty="0"/>
              <a:t>.</a:t>
            </a:r>
            <a:r>
              <a:rPr lang="en-US" sz="2400" dirty="0"/>
              <a:t> after she had retired </a:t>
            </a:r>
          </a:p>
          <a:p>
            <a:endParaRPr lang="en-US" sz="2400" dirty="0"/>
          </a:p>
        </p:txBody>
      </p:sp>
      <p:sp>
        <p:nvSpPr>
          <p:cNvPr id="5" name="TextBox 4"/>
          <p:cNvSpPr txBox="1"/>
          <p:nvPr/>
        </p:nvSpPr>
        <p:spPr>
          <a:xfrm>
            <a:off x="228600" y="2057400"/>
            <a:ext cx="8686800" cy="4893647"/>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 </a:t>
            </a:r>
            <a:r>
              <a:rPr lang="en-US" sz="2400" dirty="0" err="1" smtClean="0"/>
              <a:t>Sự</a:t>
            </a:r>
            <a:r>
              <a:rPr lang="en-US" sz="2400" dirty="0" smtClean="0"/>
              <a:t> </a:t>
            </a:r>
            <a:r>
              <a:rPr lang="en-US" sz="2400" dirty="0" err="1" smtClean="0"/>
              <a:t>hòa</a:t>
            </a:r>
            <a:r>
              <a:rPr lang="en-US" sz="2400" dirty="0" smtClean="0"/>
              <a:t> </a:t>
            </a:r>
            <a:r>
              <a:rPr lang="en-US" sz="2400" dirty="0" err="1" smtClean="0"/>
              <a:t>hợp</a:t>
            </a:r>
            <a:r>
              <a:rPr lang="en-US" sz="2400" dirty="0" smtClean="0"/>
              <a:t> </a:t>
            </a:r>
            <a:r>
              <a:rPr lang="en-US" sz="2400" dirty="0" err="1" smtClean="0"/>
              <a:t>thì</a:t>
            </a:r>
            <a:r>
              <a:rPr lang="en-US" sz="2400" dirty="0" smtClean="0"/>
              <a:t> </a:t>
            </a:r>
            <a:r>
              <a:rPr lang="en-US" sz="2400" dirty="0" err="1" smtClean="0"/>
              <a:t>trong</a:t>
            </a:r>
            <a:r>
              <a:rPr lang="en-US" sz="2400" dirty="0" smtClean="0"/>
              <a:t> </a:t>
            </a:r>
            <a:r>
              <a:rPr lang="en-US" sz="2400" dirty="0" err="1" smtClean="0"/>
              <a:t>mệnh</a:t>
            </a:r>
            <a:r>
              <a:rPr lang="en-US" sz="2400" dirty="0" smtClean="0"/>
              <a:t> </a:t>
            </a:r>
            <a:r>
              <a:rPr lang="en-US" sz="2400" dirty="0" err="1" smtClean="0"/>
              <a:t>đề</a:t>
            </a:r>
            <a:r>
              <a:rPr lang="en-US" sz="2400" dirty="0" smtClean="0"/>
              <a:t> </a:t>
            </a:r>
          </a:p>
          <a:p>
            <a:r>
              <a:rPr lang="en-US" sz="2400" b="1" dirty="0" err="1" smtClean="0"/>
              <a:t>Giải</a:t>
            </a:r>
            <a:r>
              <a:rPr lang="en-US" sz="2400" b="1" dirty="0" smtClean="0"/>
              <a:t> </a:t>
            </a:r>
            <a:r>
              <a:rPr lang="en-US" sz="2400" b="1" dirty="0" err="1" smtClean="0"/>
              <a:t>thích</a:t>
            </a:r>
            <a:r>
              <a:rPr lang="en-US" sz="2400" b="1" dirty="0" smtClean="0"/>
              <a:t>: </a:t>
            </a:r>
            <a:endParaRPr lang="en-US" sz="2400" dirty="0" smtClean="0"/>
          </a:p>
          <a:p>
            <a:r>
              <a:rPr lang="en-US" sz="2400" dirty="0" err="1" smtClean="0"/>
              <a:t>Mệnh</a:t>
            </a:r>
            <a:r>
              <a:rPr lang="en-US" sz="2400" dirty="0" smtClean="0"/>
              <a:t> </a:t>
            </a:r>
            <a:r>
              <a:rPr lang="en-US" sz="2400" dirty="0" err="1" smtClean="0"/>
              <a:t>đề</a:t>
            </a:r>
            <a:r>
              <a:rPr lang="en-US" sz="2400" dirty="0" smtClean="0"/>
              <a:t> </a:t>
            </a:r>
            <a:r>
              <a:rPr lang="en-US" sz="2400" dirty="0" err="1" smtClean="0"/>
              <a:t>chính</a:t>
            </a:r>
            <a:r>
              <a:rPr lang="en-US" sz="2400" dirty="0" smtClean="0"/>
              <a:t> chia </a:t>
            </a:r>
            <a:r>
              <a:rPr lang="en-US" sz="2400" dirty="0" err="1" smtClean="0"/>
              <a:t>thì</a:t>
            </a:r>
            <a:r>
              <a:rPr lang="en-US" sz="2400" dirty="0" smtClean="0"/>
              <a:t> </a:t>
            </a:r>
            <a:r>
              <a:rPr lang="en-US" sz="2400" dirty="0" err="1" smtClean="0"/>
              <a:t>tương</a:t>
            </a:r>
            <a:r>
              <a:rPr lang="en-US" sz="2400" dirty="0" smtClean="0"/>
              <a:t> </a:t>
            </a:r>
            <a:r>
              <a:rPr lang="en-US" sz="2400" dirty="0" err="1" smtClean="0"/>
              <a:t>lai</a:t>
            </a:r>
            <a:r>
              <a:rPr lang="en-US" sz="2400" dirty="0" smtClean="0"/>
              <a:t> =&gt; </a:t>
            </a:r>
            <a:r>
              <a:rPr lang="en-US" sz="2400" dirty="0" err="1" smtClean="0"/>
              <a:t>động</a:t>
            </a:r>
            <a:r>
              <a:rPr lang="en-US" sz="2400" dirty="0" smtClean="0"/>
              <a:t> </a:t>
            </a:r>
            <a:r>
              <a:rPr lang="en-US" sz="2400" dirty="0" err="1" smtClean="0"/>
              <a:t>từ</a:t>
            </a:r>
            <a:r>
              <a:rPr lang="en-US" sz="2400" dirty="0" smtClean="0"/>
              <a:t> </a:t>
            </a:r>
            <a:r>
              <a:rPr lang="en-US" sz="2400" dirty="0" err="1" smtClean="0"/>
              <a:t>trong</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chia </a:t>
            </a:r>
            <a:r>
              <a:rPr lang="en-US" sz="2400" dirty="0" err="1" smtClean="0"/>
              <a:t>thì</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đơn</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hoàn</a:t>
            </a:r>
            <a:r>
              <a:rPr lang="en-US" sz="2400" dirty="0" smtClean="0"/>
              <a:t> </a:t>
            </a:r>
            <a:r>
              <a:rPr lang="en-US" sz="2400" dirty="0" err="1" smtClean="0"/>
              <a:t>thành</a:t>
            </a:r>
            <a:r>
              <a:rPr lang="en-US" sz="2400" dirty="0" smtClean="0"/>
              <a:t>). </a:t>
            </a:r>
          </a:p>
          <a:p>
            <a:r>
              <a:rPr lang="en-US" sz="2400" dirty="0" err="1" smtClean="0"/>
              <a:t>Loại</a:t>
            </a:r>
            <a:r>
              <a:rPr lang="en-US" sz="2400" dirty="0" smtClean="0"/>
              <a:t> </a:t>
            </a:r>
            <a:r>
              <a:rPr lang="en-US" sz="2400" dirty="0" err="1" smtClean="0"/>
              <a:t>luôn</a:t>
            </a:r>
            <a:r>
              <a:rPr lang="en-US" sz="2400" dirty="0" smtClean="0"/>
              <a:t> </a:t>
            </a:r>
            <a:r>
              <a:rPr lang="en-US" sz="2400" dirty="0" err="1" smtClean="0"/>
              <a:t>được</a:t>
            </a:r>
            <a:r>
              <a:rPr lang="en-US" sz="2400" dirty="0" smtClean="0"/>
              <a:t> </a:t>
            </a:r>
            <a:r>
              <a:rPr lang="en-US" sz="2400" dirty="0" err="1" smtClean="0"/>
              <a:t>các</a:t>
            </a:r>
            <a:r>
              <a:rPr lang="en-US" sz="2400" dirty="0" smtClean="0"/>
              <a:t> </a:t>
            </a:r>
            <a:r>
              <a:rPr lang="en-US" sz="2400" dirty="0" err="1" smtClean="0"/>
              <a:t>phương</a:t>
            </a:r>
            <a:r>
              <a:rPr lang="en-US" sz="2400" dirty="0" smtClean="0"/>
              <a:t> </a:t>
            </a:r>
            <a:r>
              <a:rPr lang="en-US" sz="2400" dirty="0" err="1" smtClean="0"/>
              <a:t>án</a:t>
            </a:r>
            <a:r>
              <a:rPr lang="en-US" sz="2400" dirty="0" smtClean="0"/>
              <a:t> B, C, D do </a:t>
            </a:r>
            <a:r>
              <a:rPr lang="en-US" sz="2400" dirty="0" err="1" smtClean="0"/>
              <a:t>sai</a:t>
            </a:r>
            <a:r>
              <a:rPr lang="en-US" sz="2400" dirty="0" smtClean="0"/>
              <a:t> </a:t>
            </a:r>
            <a:r>
              <a:rPr lang="en-US" sz="2400" dirty="0" err="1" smtClean="0"/>
              <a:t>thì</a:t>
            </a:r>
            <a:r>
              <a:rPr lang="en-US" sz="2400" dirty="0" smtClean="0"/>
              <a:t>. </a:t>
            </a:r>
          </a:p>
          <a:p>
            <a:r>
              <a:rPr lang="en-US" sz="2400" dirty="0" smtClean="0"/>
              <a:t>by the time: </a:t>
            </a:r>
            <a:r>
              <a:rPr lang="en-US" sz="2400" dirty="0" err="1" smtClean="0"/>
              <a:t>cho</a:t>
            </a:r>
            <a:r>
              <a:rPr lang="en-US" sz="2400" dirty="0" smtClean="0"/>
              <a:t> </a:t>
            </a:r>
            <a:r>
              <a:rPr lang="en-US" sz="2400" dirty="0" err="1" smtClean="0"/>
              <a:t>đến</a:t>
            </a:r>
            <a:r>
              <a:rPr lang="en-US" sz="2400" dirty="0" smtClean="0"/>
              <a:t> </a:t>
            </a:r>
            <a:r>
              <a:rPr lang="en-US" sz="2400" dirty="0" err="1" smtClean="0"/>
              <a:t>khi</a:t>
            </a:r>
            <a:r>
              <a:rPr lang="en-US" sz="2400" dirty="0" smtClean="0"/>
              <a:t> </a:t>
            </a:r>
          </a:p>
          <a:p>
            <a:r>
              <a:rPr lang="en-US" sz="2400" dirty="0" smtClean="0"/>
              <a:t>when: </a:t>
            </a:r>
            <a:r>
              <a:rPr lang="en-US" sz="2400" dirty="0" err="1" smtClean="0"/>
              <a:t>khi</a:t>
            </a:r>
            <a:r>
              <a:rPr lang="en-US" sz="2400" dirty="0" smtClean="0"/>
              <a:t> </a:t>
            </a:r>
          </a:p>
          <a:p>
            <a:r>
              <a:rPr lang="en-US" sz="2400" dirty="0" smtClean="0"/>
              <a:t>as soon as: </a:t>
            </a:r>
            <a:r>
              <a:rPr lang="en-US" sz="2400" dirty="0" err="1" smtClean="0"/>
              <a:t>ngay</a:t>
            </a:r>
            <a:r>
              <a:rPr lang="en-US" sz="2400" dirty="0" smtClean="0"/>
              <a:t> </a:t>
            </a:r>
            <a:r>
              <a:rPr lang="en-US" sz="2400" dirty="0" err="1" smtClean="0"/>
              <a:t>khi</a:t>
            </a:r>
            <a:r>
              <a:rPr lang="en-US" sz="2400" dirty="0" smtClean="0"/>
              <a:t> </a:t>
            </a:r>
          </a:p>
          <a:p>
            <a:r>
              <a:rPr lang="en-US" sz="2400" dirty="0" smtClean="0"/>
              <a:t>after: </a:t>
            </a:r>
            <a:r>
              <a:rPr lang="en-US" sz="2400" dirty="0" err="1" smtClean="0"/>
              <a:t>sau</a:t>
            </a:r>
            <a:r>
              <a:rPr lang="en-US" sz="2400" dirty="0" smtClean="0"/>
              <a:t> </a:t>
            </a:r>
            <a:r>
              <a:rPr lang="en-US" sz="2400" dirty="0" err="1" smtClean="0"/>
              <a:t>khi</a:t>
            </a:r>
            <a:r>
              <a:rPr lang="en-US" sz="2400" dirty="0" smtClean="0"/>
              <a:t> </a:t>
            </a:r>
          </a:p>
          <a:p>
            <a:r>
              <a:rPr lang="en-US" sz="2400" b="1" dirty="0" err="1" smtClean="0"/>
              <a:t>Tạm</a:t>
            </a:r>
            <a:r>
              <a:rPr lang="en-US" sz="2400" b="1" dirty="0" smtClean="0"/>
              <a:t> </a:t>
            </a:r>
            <a:r>
              <a:rPr lang="en-US" sz="2400" b="1" dirty="0" err="1" smtClean="0"/>
              <a:t>dịch</a:t>
            </a:r>
            <a:r>
              <a:rPr lang="en-US" sz="2400" dirty="0" smtClean="0"/>
              <a:t>: Mary  </a:t>
            </a:r>
            <a:r>
              <a:rPr lang="en-US" sz="2400" dirty="0" err="1" smtClean="0"/>
              <a:t>sẽ</a:t>
            </a:r>
            <a:r>
              <a:rPr lang="en-US" sz="2400" dirty="0" smtClean="0"/>
              <a:t> </a:t>
            </a:r>
            <a:r>
              <a:rPr lang="en-US" sz="2400" dirty="0" err="1" smtClean="0"/>
              <a:t>đã</a:t>
            </a:r>
            <a:r>
              <a:rPr lang="en-US" sz="2400" dirty="0" smtClean="0"/>
              <a:t> </a:t>
            </a:r>
            <a:r>
              <a:rPr lang="en-US" sz="2400" dirty="0" err="1" smtClean="0"/>
              <a:t>làm</a:t>
            </a:r>
            <a:r>
              <a:rPr lang="en-US" sz="2400" dirty="0" smtClean="0"/>
              <a:t> </a:t>
            </a:r>
            <a:r>
              <a:rPr lang="en-US" sz="2400" dirty="0" err="1" smtClean="0"/>
              <a:t>việc</a:t>
            </a:r>
            <a:r>
              <a:rPr lang="en-US" sz="2400" dirty="0" smtClean="0"/>
              <a:t> </a:t>
            </a:r>
            <a:r>
              <a:rPr lang="en-US" sz="2400" dirty="0" err="1" smtClean="0"/>
              <a:t>được</a:t>
            </a:r>
            <a:r>
              <a:rPr lang="en-US" sz="2400" dirty="0" smtClean="0"/>
              <a:t> ở </a:t>
            </a:r>
            <a:r>
              <a:rPr lang="en-US" sz="2400" dirty="0" err="1" smtClean="0"/>
              <a:t>ngôi</a:t>
            </a:r>
            <a:r>
              <a:rPr lang="en-US" sz="2400" dirty="0" smtClean="0"/>
              <a:t> </a:t>
            </a:r>
            <a:r>
              <a:rPr lang="en-US" sz="2400" dirty="0" err="1" smtClean="0"/>
              <a:t>trường</a:t>
            </a:r>
            <a:r>
              <a:rPr lang="en-US" sz="2400" dirty="0" smtClean="0"/>
              <a:t> </a:t>
            </a:r>
            <a:r>
              <a:rPr lang="en-US" sz="2400" dirty="0" err="1" smtClean="0"/>
              <a:t>này</a:t>
            </a:r>
            <a:r>
              <a:rPr lang="en-US" sz="2400" dirty="0" smtClean="0"/>
              <a:t> </a:t>
            </a:r>
            <a:r>
              <a:rPr lang="en-US" sz="2400" dirty="0" err="1" smtClean="0"/>
              <a:t>được</a:t>
            </a:r>
            <a:r>
              <a:rPr lang="en-US" sz="2400" dirty="0" smtClean="0"/>
              <a:t> 25 </a:t>
            </a:r>
            <a:r>
              <a:rPr lang="en-US" sz="2400" dirty="0" err="1" smtClean="0"/>
              <a:t>năm</a:t>
            </a:r>
            <a:r>
              <a:rPr lang="en-US" sz="2400" dirty="0" smtClean="0"/>
              <a:t> </a:t>
            </a:r>
            <a:r>
              <a:rPr lang="en-US" sz="2400" dirty="0" err="1" smtClean="0"/>
              <a:t>cho</a:t>
            </a:r>
            <a:r>
              <a:rPr lang="en-US" sz="2400" dirty="0" smtClean="0"/>
              <a:t> </a:t>
            </a:r>
            <a:r>
              <a:rPr lang="en-US" sz="2400" dirty="0" err="1" smtClean="0"/>
              <a:t>đến</a:t>
            </a:r>
            <a:r>
              <a:rPr lang="en-US" sz="2400" dirty="0" smtClean="0"/>
              <a:t> </a:t>
            </a:r>
            <a:r>
              <a:rPr lang="en-US" sz="2400" dirty="0" err="1" smtClean="0"/>
              <a:t>khi</a:t>
            </a:r>
            <a:r>
              <a:rPr lang="en-US" sz="2400" dirty="0" smtClean="0"/>
              <a:t> </a:t>
            </a:r>
            <a:r>
              <a:rPr lang="en-US" sz="2400" dirty="0" err="1" smtClean="0"/>
              <a:t>bà</a:t>
            </a:r>
            <a:r>
              <a:rPr lang="en-US" sz="2400" dirty="0" smtClean="0"/>
              <a:t> </a:t>
            </a:r>
            <a:r>
              <a:rPr lang="en-US" sz="2400" dirty="0" err="1" smtClean="0"/>
              <a:t>ấy</a:t>
            </a:r>
            <a:r>
              <a:rPr lang="en-US" sz="2400" dirty="0" smtClean="0"/>
              <a:t> </a:t>
            </a:r>
            <a:r>
              <a:rPr lang="en-US" sz="2400" dirty="0" err="1" smtClean="0"/>
              <a:t>nghỉ</a:t>
            </a:r>
            <a:r>
              <a:rPr lang="en-US" sz="2400" dirty="0" smtClean="0"/>
              <a:t> </a:t>
            </a:r>
            <a:r>
              <a:rPr lang="en-US" sz="2400" dirty="0" err="1" smtClean="0"/>
              <a:t>hưu</a:t>
            </a:r>
            <a:r>
              <a:rPr lang="en-US" sz="2400" dirty="0" smtClean="0"/>
              <a:t>. </a:t>
            </a:r>
          </a:p>
          <a:p>
            <a:r>
              <a:rPr lang="en-US" sz="2400" b="1" dirty="0" err="1" smtClean="0"/>
              <a:t>Chọn</a:t>
            </a:r>
            <a:r>
              <a:rPr lang="en-US" sz="2400" b="1" dirty="0" smtClean="0"/>
              <a:t> A. </a:t>
            </a:r>
            <a:endParaRPr lang="en-US" sz="2400" dirty="0" smtClean="0"/>
          </a:p>
          <a:p>
            <a:endParaRPr lang="en-US" sz="2400" dirty="0"/>
          </a:p>
        </p:txBody>
      </p:sp>
      <p:sp>
        <p:nvSpPr>
          <p:cNvPr id="6" name="Oval 5"/>
          <p:cNvSpPr/>
          <p:nvPr/>
        </p:nvSpPr>
        <p:spPr>
          <a:xfrm>
            <a:off x="381000" y="1295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303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09600"/>
            <a:ext cx="8686800" cy="1569660"/>
          </a:xfrm>
          <a:prstGeom prst="rect">
            <a:avLst/>
          </a:prstGeom>
          <a:noFill/>
        </p:spPr>
        <p:txBody>
          <a:bodyPr wrap="square" rtlCol="0">
            <a:spAutoFit/>
          </a:bodyPr>
          <a:lstStyle/>
          <a:p>
            <a:r>
              <a:rPr lang="en-US" sz="2400" b="1" dirty="0"/>
              <a:t>Question 11: </a:t>
            </a:r>
            <a:r>
              <a:rPr lang="en-US" sz="2400" dirty="0"/>
              <a:t>After the visit to that special school, we</a:t>
            </a:r>
            <a:r>
              <a:rPr lang="en-US" sz="2400" u="sng" dirty="0"/>
              <a:t> 	</a:t>
            </a:r>
            <a:r>
              <a:rPr lang="en-US" sz="2400" dirty="0"/>
              <a:t>friends with some students with reading disabilities.</a:t>
            </a:r>
          </a:p>
          <a:p>
            <a:r>
              <a:rPr lang="en-US" sz="2400" b="1" dirty="0"/>
              <a:t>A. </a:t>
            </a:r>
            <a:r>
              <a:rPr lang="en-US" sz="2400" dirty="0"/>
              <a:t>acquainted	</a:t>
            </a:r>
            <a:r>
              <a:rPr lang="en-US" sz="2400" b="1" dirty="0"/>
              <a:t>B. </a:t>
            </a:r>
            <a:r>
              <a:rPr lang="en-US" sz="2400" dirty="0"/>
              <a:t>had	</a:t>
            </a:r>
            <a:r>
              <a:rPr lang="en-US" sz="2400" b="1" dirty="0"/>
              <a:t>C. </a:t>
            </a:r>
            <a:r>
              <a:rPr lang="en-US" sz="2400" dirty="0"/>
              <a:t>made	</a:t>
            </a:r>
            <a:r>
              <a:rPr lang="en-US" sz="2400" b="1" dirty="0"/>
              <a:t>D. </a:t>
            </a:r>
            <a:r>
              <a:rPr lang="en-US" sz="2400" dirty="0" err="1"/>
              <a:t>realised</a:t>
            </a:r>
            <a:endParaRPr lang="en-US" sz="2400" dirty="0"/>
          </a:p>
          <a:p>
            <a:endParaRPr lang="en-US" sz="2400" dirty="0"/>
          </a:p>
        </p:txBody>
      </p:sp>
      <p:sp>
        <p:nvSpPr>
          <p:cNvPr id="5" name="TextBox 4"/>
          <p:cNvSpPr txBox="1"/>
          <p:nvPr/>
        </p:nvSpPr>
        <p:spPr>
          <a:xfrm>
            <a:off x="381000" y="2209800"/>
            <a:ext cx="8229600" cy="3416320"/>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b="1" dirty="0" smtClean="0"/>
              <a:t> </a:t>
            </a:r>
            <a:r>
              <a:rPr lang="en-US" sz="2400" b="1" dirty="0" err="1" smtClean="0"/>
              <a:t>về</a:t>
            </a:r>
            <a:r>
              <a:rPr lang="en-US" sz="2400" b="1" dirty="0" smtClean="0"/>
              <a:t> </a:t>
            </a:r>
            <a:r>
              <a:rPr lang="en-US" sz="2400" b="1" dirty="0" err="1" smtClean="0"/>
              <a:t>cụm</a:t>
            </a:r>
            <a:r>
              <a:rPr lang="en-US" sz="2400" b="1" dirty="0" smtClean="0"/>
              <a:t> </a:t>
            </a:r>
            <a:r>
              <a:rPr lang="en-US" sz="2400" b="1" dirty="0" err="1" smtClean="0"/>
              <a:t>từ</a:t>
            </a:r>
            <a:r>
              <a:rPr lang="en-US" sz="2400" b="1" dirty="0" smtClean="0"/>
              <a:t> </a:t>
            </a:r>
            <a:r>
              <a:rPr lang="en-US" sz="2400" b="1" dirty="0" err="1" smtClean="0"/>
              <a:t>cố</a:t>
            </a:r>
            <a:r>
              <a:rPr lang="en-US" sz="2400" b="1" dirty="0" smtClean="0"/>
              <a:t> </a:t>
            </a:r>
            <a:r>
              <a:rPr lang="en-US" sz="2400" b="1" dirty="0" err="1" smtClean="0"/>
              <a:t>định</a:t>
            </a:r>
            <a:endParaRPr lang="en-US" sz="2400" dirty="0" smtClean="0"/>
          </a:p>
          <a:p>
            <a:r>
              <a:rPr lang="en-US" sz="2400" dirty="0" smtClean="0"/>
              <a:t>Make friends with </a:t>
            </a:r>
            <a:r>
              <a:rPr lang="en-US" sz="2400" dirty="0" err="1" smtClean="0"/>
              <a:t>sb</a:t>
            </a:r>
            <a:r>
              <a:rPr lang="en-US" sz="2400" dirty="0" smtClean="0"/>
              <a:t>: </a:t>
            </a:r>
            <a:r>
              <a:rPr lang="en-US" sz="2400" dirty="0" err="1" smtClean="0"/>
              <a:t>kết</a:t>
            </a:r>
            <a:r>
              <a:rPr lang="en-US" sz="2400" dirty="0" smtClean="0"/>
              <a:t> </a:t>
            </a:r>
            <a:r>
              <a:rPr lang="en-US" sz="2400" dirty="0" err="1" smtClean="0"/>
              <a:t>bạn</a:t>
            </a:r>
            <a:r>
              <a:rPr lang="en-US" sz="2400" dirty="0" smtClean="0"/>
              <a:t> </a:t>
            </a:r>
            <a:r>
              <a:rPr lang="en-US" sz="2400" dirty="0" err="1" smtClean="0"/>
              <a:t>với</a:t>
            </a:r>
            <a:r>
              <a:rPr lang="en-US" sz="2400" dirty="0" smtClean="0"/>
              <a:t> </a:t>
            </a:r>
            <a:r>
              <a:rPr lang="en-US" sz="2400" dirty="0" err="1" smtClean="0"/>
              <a:t>ai</a:t>
            </a:r>
            <a:r>
              <a:rPr lang="en-US" sz="2400" dirty="0" smtClean="0"/>
              <a:t> </a:t>
            </a:r>
            <a:r>
              <a:rPr lang="en-US" sz="2400" dirty="0" err="1" smtClean="0"/>
              <a:t>đó</a:t>
            </a:r>
            <a:endParaRPr lang="en-US" sz="2400" dirty="0" smtClean="0"/>
          </a:p>
          <a:p>
            <a:r>
              <a:rPr lang="en-US" sz="2400" b="1" dirty="0" err="1" smtClean="0"/>
              <a:t>Tạm</a:t>
            </a:r>
            <a:r>
              <a:rPr lang="en-US" sz="2400" b="1" dirty="0" smtClean="0"/>
              <a:t> </a:t>
            </a:r>
            <a:r>
              <a:rPr lang="en-US" sz="2400" b="1" dirty="0" err="1" smtClean="0"/>
              <a:t>dịch</a:t>
            </a:r>
            <a:r>
              <a:rPr lang="en-US" sz="2400" b="1" dirty="0" smtClean="0"/>
              <a:t>: </a:t>
            </a:r>
            <a:r>
              <a:rPr lang="en-US" sz="2400" dirty="0" err="1" smtClean="0"/>
              <a:t>Sau</a:t>
            </a:r>
            <a:r>
              <a:rPr lang="en-US" sz="2400" dirty="0" smtClean="0"/>
              <a:t> </a:t>
            </a:r>
            <a:r>
              <a:rPr lang="en-US" sz="2400" dirty="0" err="1" smtClean="0"/>
              <a:t>khi</a:t>
            </a:r>
            <a:r>
              <a:rPr lang="en-US" sz="2400" dirty="0" smtClean="0"/>
              <a:t> </a:t>
            </a:r>
            <a:r>
              <a:rPr lang="en-US" sz="2400" dirty="0" err="1" smtClean="0"/>
              <a:t>tới</a:t>
            </a:r>
            <a:r>
              <a:rPr lang="en-US" sz="2400" dirty="0" smtClean="0"/>
              <a:t> </a:t>
            </a:r>
            <a:r>
              <a:rPr lang="en-US" sz="2400" dirty="0" err="1" smtClean="0"/>
              <a:t>thăm</a:t>
            </a:r>
            <a:r>
              <a:rPr lang="en-US" sz="2400" dirty="0" smtClean="0"/>
              <a:t> </a:t>
            </a:r>
            <a:r>
              <a:rPr lang="en-US" sz="2400" dirty="0" err="1" smtClean="0"/>
              <a:t>ngôi</a:t>
            </a:r>
            <a:r>
              <a:rPr lang="en-US" sz="2400" dirty="0" smtClean="0"/>
              <a:t> </a:t>
            </a:r>
            <a:r>
              <a:rPr lang="en-US" sz="2400" dirty="0" err="1" smtClean="0"/>
              <a:t>trường</a:t>
            </a:r>
            <a:r>
              <a:rPr lang="en-US" sz="2400" dirty="0" smtClean="0"/>
              <a:t> </a:t>
            </a:r>
            <a:r>
              <a:rPr lang="en-US" sz="2400" dirty="0" err="1" smtClean="0"/>
              <a:t>dành</a:t>
            </a:r>
            <a:r>
              <a:rPr lang="en-US" sz="2400" dirty="0" smtClean="0"/>
              <a:t> </a:t>
            </a:r>
            <a:r>
              <a:rPr lang="en-US" sz="2400" dirty="0" err="1" smtClean="0"/>
              <a:t>cho</a:t>
            </a:r>
            <a:r>
              <a:rPr lang="en-US" sz="2400" dirty="0" smtClean="0"/>
              <a:t> </a:t>
            </a:r>
            <a:r>
              <a:rPr lang="en-US" sz="2400" dirty="0" err="1" smtClean="0"/>
              <a:t>học</a:t>
            </a:r>
            <a:r>
              <a:rPr lang="en-US" sz="2400" dirty="0" smtClean="0"/>
              <a:t> </a:t>
            </a:r>
            <a:r>
              <a:rPr lang="en-US" sz="2400" dirty="0" err="1" smtClean="0"/>
              <a:t>sinh</a:t>
            </a:r>
            <a:r>
              <a:rPr lang="en-US" sz="2400" dirty="0" smtClean="0"/>
              <a:t> </a:t>
            </a:r>
            <a:r>
              <a:rPr lang="en-US" sz="2400" dirty="0" err="1" smtClean="0"/>
              <a:t>khuyết</a:t>
            </a:r>
            <a:r>
              <a:rPr lang="en-US" sz="2400" dirty="0" smtClean="0"/>
              <a:t> </a:t>
            </a:r>
            <a:r>
              <a:rPr lang="en-US" sz="2400" dirty="0" err="1" smtClean="0"/>
              <a:t>tật</a:t>
            </a:r>
            <a:r>
              <a:rPr lang="en-US" sz="2400" dirty="0" smtClean="0"/>
              <a:t>, </a:t>
            </a:r>
            <a:r>
              <a:rPr lang="en-US" sz="2400" dirty="0" err="1" smtClean="0"/>
              <a:t>tôi</a:t>
            </a:r>
            <a:r>
              <a:rPr lang="en-US" sz="2400" dirty="0" smtClean="0"/>
              <a:t> </a:t>
            </a:r>
            <a:r>
              <a:rPr lang="en-US" sz="2400" dirty="0" err="1" smtClean="0"/>
              <a:t>đã</a:t>
            </a:r>
            <a:r>
              <a:rPr lang="en-US" sz="2400" dirty="0" smtClean="0"/>
              <a:t> </a:t>
            </a:r>
            <a:r>
              <a:rPr lang="en-US" sz="2400" dirty="0" err="1" smtClean="0"/>
              <a:t>kết</a:t>
            </a:r>
            <a:r>
              <a:rPr lang="en-US" sz="2400" dirty="0" smtClean="0"/>
              <a:t> </a:t>
            </a:r>
            <a:r>
              <a:rPr lang="en-US" sz="2400" dirty="0" err="1" smtClean="0"/>
              <a:t>bạn</a:t>
            </a:r>
            <a:r>
              <a:rPr lang="en-US" sz="2400" dirty="0" smtClean="0"/>
              <a:t> </a:t>
            </a:r>
            <a:r>
              <a:rPr lang="en-US" sz="2400" dirty="0" err="1" smtClean="0"/>
              <a:t>được</a:t>
            </a:r>
            <a:r>
              <a:rPr lang="en-US" sz="2400" dirty="0" smtClean="0"/>
              <a:t> </a:t>
            </a:r>
            <a:r>
              <a:rPr lang="en-US" sz="2400" dirty="0" err="1" smtClean="0"/>
              <a:t>với</a:t>
            </a:r>
            <a:r>
              <a:rPr lang="en-US" sz="2400" dirty="0" smtClean="0"/>
              <a:t> </a:t>
            </a:r>
            <a:r>
              <a:rPr lang="en-US" sz="2400" dirty="0" err="1" smtClean="0"/>
              <a:t>một</a:t>
            </a:r>
            <a:r>
              <a:rPr lang="en-US" sz="2400" dirty="0" smtClean="0"/>
              <a:t> </a:t>
            </a:r>
            <a:r>
              <a:rPr lang="en-US" sz="2400" dirty="0" err="1" smtClean="0"/>
              <a:t>số</a:t>
            </a:r>
            <a:r>
              <a:rPr lang="en-US" sz="2400" dirty="0" smtClean="0"/>
              <a:t> </a:t>
            </a:r>
            <a:r>
              <a:rPr lang="en-US" sz="2400" dirty="0" err="1" smtClean="0"/>
              <a:t>bạn</a:t>
            </a:r>
            <a:endParaRPr lang="en-US" sz="2400" dirty="0" smtClean="0"/>
          </a:p>
          <a:p>
            <a:r>
              <a:rPr lang="en-US" sz="2400" dirty="0" err="1" smtClean="0"/>
              <a:t>có</a:t>
            </a:r>
            <a:r>
              <a:rPr lang="en-US" sz="2400" dirty="0" smtClean="0"/>
              <a:t> </a:t>
            </a:r>
            <a:r>
              <a:rPr lang="en-US" sz="2400" dirty="0" err="1" smtClean="0"/>
              <a:t>vấn</a:t>
            </a:r>
            <a:r>
              <a:rPr lang="en-US" sz="2400" dirty="0" smtClean="0"/>
              <a:t> </a:t>
            </a:r>
            <a:r>
              <a:rPr lang="en-US" sz="2400" dirty="0" err="1" smtClean="0"/>
              <a:t>đề</a:t>
            </a:r>
            <a:r>
              <a:rPr lang="en-US" sz="2400" dirty="0" smtClean="0"/>
              <a:t> </a:t>
            </a:r>
            <a:r>
              <a:rPr lang="en-US" sz="2400" dirty="0" err="1" smtClean="0"/>
              <a:t>về</a:t>
            </a:r>
            <a:r>
              <a:rPr lang="en-US" sz="2400" dirty="0" smtClean="0"/>
              <a:t> </a:t>
            </a:r>
            <a:r>
              <a:rPr lang="en-US" sz="2400" dirty="0" err="1" smtClean="0"/>
              <a:t>kĩ</a:t>
            </a:r>
            <a:r>
              <a:rPr lang="en-US" sz="2400" dirty="0" smtClean="0"/>
              <a:t> </a:t>
            </a:r>
            <a:r>
              <a:rPr lang="en-US" sz="2400" dirty="0" err="1" smtClean="0"/>
              <a:t>năng</a:t>
            </a:r>
            <a:r>
              <a:rPr lang="en-US" sz="2400" dirty="0" smtClean="0"/>
              <a:t> </a:t>
            </a:r>
            <a:r>
              <a:rPr lang="en-US" sz="2400" dirty="0" err="1" smtClean="0"/>
              <a:t>đọc</a:t>
            </a:r>
            <a:r>
              <a:rPr lang="en-US" sz="2400" dirty="0" smtClean="0"/>
              <a:t>.</a:t>
            </a:r>
          </a:p>
          <a:p>
            <a:r>
              <a:rPr lang="en-US" sz="2400" b="1" dirty="0" err="1" smtClean="0"/>
              <a:t>Các</a:t>
            </a:r>
            <a:r>
              <a:rPr lang="en-US" sz="2400" b="1" dirty="0" smtClean="0"/>
              <a:t> </a:t>
            </a:r>
            <a:r>
              <a:rPr lang="en-US" sz="2400" b="1" dirty="0" err="1" smtClean="0"/>
              <a:t>cấu</a:t>
            </a:r>
            <a:r>
              <a:rPr lang="en-US" sz="2400" b="1" dirty="0" smtClean="0"/>
              <a:t> </a:t>
            </a:r>
            <a:r>
              <a:rPr lang="en-US" sz="2400" b="1" dirty="0" err="1" smtClean="0"/>
              <a:t>trúc</a:t>
            </a:r>
            <a:r>
              <a:rPr lang="en-US" sz="2400" b="1" dirty="0" smtClean="0"/>
              <a:t> </a:t>
            </a:r>
            <a:r>
              <a:rPr lang="en-US" sz="2400" b="1" dirty="0" err="1" smtClean="0"/>
              <a:t>cần</a:t>
            </a:r>
            <a:r>
              <a:rPr lang="en-US" sz="2400" b="1" dirty="0" smtClean="0"/>
              <a:t> </a:t>
            </a:r>
            <a:r>
              <a:rPr lang="en-US" sz="2400" b="1" dirty="0" err="1" smtClean="0"/>
              <a:t>lưu</a:t>
            </a:r>
            <a:r>
              <a:rPr lang="en-US" sz="2400" b="1" dirty="0" smtClean="0"/>
              <a:t> ý </a:t>
            </a:r>
            <a:r>
              <a:rPr lang="en-US" sz="2400" b="1" dirty="0" err="1" smtClean="0"/>
              <a:t>khác</a:t>
            </a:r>
            <a:r>
              <a:rPr lang="en-US" sz="2400" b="1" dirty="0" smtClean="0"/>
              <a:t>:</a:t>
            </a:r>
          </a:p>
          <a:p>
            <a:r>
              <a:rPr lang="en-US" sz="2400" dirty="0" smtClean="0"/>
              <a:t>Be acquainted with </a:t>
            </a:r>
            <a:r>
              <a:rPr lang="en-US" sz="2400" dirty="0" err="1" smtClean="0"/>
              <a:t>sb</a:t>
            </a:r>
            <a:r>
              <a:rPr lang="en-US" sz="2400" dirty="0" smtClean="0"/>
              <a:t>: </a:t>
            </a:r>
            <a:r>
              <a:rPr lang="en-US" sz="2400" dirty="0" err="1" smtClean="0"/>
              <a:t>quen</a:t>
            </a:r>
            <a:r>
              <a:rPr lang="en-US" sz="2400" dirty="0" smtClean="0"/>
              <a:t> </a:t>
            </a:r>
            <a:r>
              <a:rPr lang="en-US" sz="2400" dirty="0" err="1" smtClean="0"/>
              <a:t>với</a:t>
            </a:r>
            <a:r>
              <a:rPr lang="en-US" sz="2400" dirty="0" smtClean="0"/>
              <a:t> </a:t>
            </a:r>
            <a:r>
              <a:rPr lang="en-US" sz="2400" dirty="0" err="1" smtClean="0"/>
              <a:t>ai</a:t>
            </a:r>
            <a:r>
              <a:rPr lang="en-US" sz="2400" dirty="0" smtClean="0"/>
              <a:t> Make acquaintance: 1àm </a:t>
            </a:r>
            <a:r>
              <a:rPr lang="en-US" sz="2400" dirty="0" err="1" smtClean="0"/>
              <a:t>quen</a:t>
            </a:r>
            <a:endParaRPr lang="en-US" sz="2400" dirty="0" smtClean="0"/>
          </a:p>
          <a:p>
            <a:endParaRPr lang="en-US" sz="2400" dirty="0"/>
          </a:p>
        </p:txBody>
      </p:sp>
      <p:sp>
        <p:nvSpPr>
          <p:cNvPr id="6" name="Oval 5"/>
          <p:cNvSpPr/>
          <p:nvPr/>
        </p:nvSpPr>
        <p:spPr>
          <a:xfrm>
            <a:off x="3048000" y="1394430"/>
            <a:ext cx="3810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8476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09600"/>
            <a:ext cx="8458200" cy="1569660"/>
          </a:xfrm>
          <a:prstGeom prst="rect">
            <a:avLst/>
          </a:prstGeom>
          <a:noFill/>
        </p:spPr>
        <p:txBody>
          <a:bodyPr wrap="square" rtlCol="0">
            <a:spAutoFit/>
          </a:bodyPr>
          <a:lstStyle/>
          <a:p>
            <a:r>
              <a:rPr lang="en-US" sz="2400" b="1" dirty="0"/>
              <a:t>Question 12</a:t>
            </a:r>
            <a:r>
              <a:rPr lang="en-US" sz="2400" dirty="0"/>
              <a:t>. In a formal interview, it is essential to maintain good </a:t>
            </a:r>
            <a:r>
              <a:rPr lang="en-US" sz="2400" dirty="0" err="1"/>
              <a:t>eye___________with</a:t>
            </a:r>
            <a:r>
              <a:rPr lang="en-US" sz="2400" dirty="0"/>
              <a:t> the interviewers.</a:t>
            </a:r>
          </a:p>
          <a:p>
            <a:r>
              <a:rPr lang="en-US" sz="2400" b="1" dirty="0"/>
              <a:t>A</a:t>
            </a:r>
            <a:r>
              <a:rPr lang="en-US" sz="2400" dirty="0"/>
              <a:t>. link	</a:t>
            </a:r>
            <a:r>
              <a:rPr lang="en-US" sz="2400" b="1" dirty="0"/>
              <a:t>B.</a:t>
            </a:r>
            <a:r>
              <a:rPr lang="en-US" sz="2400" dirty="0"/>
              <a:t> connection	</a:t>
            </a:r>
            <a:r>
              <a:rPr lang="en-US" sz="2400" b="1" dirty="0"/>
              <a:t>C.</a:t>
            </a:r>
            <a:r>
              <a:rPr lang="en-US" sz="2400" dirty="0"/>
              <a:t> touch	</a:t>
            </a:r>
            <a:r>
              <a:rPr lang="en-US" sz="2400" b="1" dirty="0"/>
              <a:t>D.</a:t>
            </a:r>
            <a:r>
              <a:rPr lang="en-US" sz="2400" dirty="0"/>
              <a:t> contact</a:t>
            </a:r>
          </a:p>
          <a:p>
            <a:endParaRPr lang="en-US" sz="2400" dirty="0"/>
          </a:p>
        </p:txBody>
      </p:sp>
      <p:sp>
        <p:nvSpPr>
          <p:cNvPr id="5" name="TextBox 4"/>
          <p:cNvSpPr txBox="1"/>
          <p:nvPr/>
        </p:nvSpPr>
        <p:spPr>
          <a:xfrm>
            <a:off x="381000" y="2133600"/>
            <a:ext cx="8458200" cy="3416320"/>
          </a:xfrm>
          <a:prstGeom prst="rect">
            <a:avLst/>
          </a:prstGeom>
          <a:noFill/>
        </p:spPr>
        <p:txBody>
          <a:bodyPr wrap="square" rtlCol="0">
            <a:spAutoFit/>
          </a:bodyPr>
          <a:lstStyle/>
          <a:p>
            <a:endParaRPr lang="en-US" sz="2400" dirty="0" smtClean="0"/>
          </a:p>
          <a:p>
            <a:r>
              <a:rPr lang="fr-FR" sz="2400" dirty="0" smtClean="0"/>
              <a:t>Ta </a:t>
            </a:r>
            <a:r>
              <a:rPr lang="fr-FR" sz="2400" dirty="0" err="1" smtClean="0"/>
              <a:t>có</a:t>
            </a:r>
            <a:r>
              <a:rPr lang="fr-FR" sz="2400" dirty="0" smtClean="0"/>
              <a:t> </a:t>
            </a:r>
            <a:r>
              <a:rPr lang="fr-FR" sz="2400" dirty="0" err="1" smtClean="0"/>
              <a:t>cụm</a:t>
            </a:r>
            <a:r>
              <a:rPr lang="fr-FR" sz="2400" dirty="0" smtClean="0"/>
              <a:t> </a:t>
            </a:r>
            <a:r>
              <a:rPr lang="fr-FR" sz="2400" dirty="0" err="1" smtClean="0"/>
              <a:t>từ</a:t>
            </a:r>
            <a:r>
              <a:rPr lang="fr-FR" sz="2400" dirty="0" smtClean="0"/>
              <a:t> “</a:t>
            </a:r>
            <a:r>
              <a:rPr lang="fr-FR" sz="2400" dirty="0" err="1" smtClean="0"/>
              <a:t>eye</a:t>
            </a:r>
            <a:r>
              <a:rPr lang="fr-FR" sz="2400" dirty="0" smtClean="0"/>
              <a:t> contact”: </a:t>
            </a:r>
            <a:r>
              <a:rPr lang="fr-FR" sz="2400" dirty="0" err="1" smtClean="0"/>
              <a:t>sự</a:t>
            </a:r>
            <a:r>
              <a:rPr lang="fr-FR" sz="2400" dirty="0" smtClean="0"/>
              <a:t> </a:t>
            </a:r>
            <a:r>
              <a:rPr lang="fr-FR" sz="2400" dirty="0" err="1" smtClean="0"/>
              <a:t>giao</a:t>
            </a:r>
            <a:r>
              <a:rPr lang="fr-FR" sz="2400" dirty="0" smtClean="0"/>
              <a:t> </a:t>
            </a:r>
            <a:r>
              <a:rPr lang="fr-FR" sz="2400" dirty="0" err="1" smtClean="0"/>
              <a:t>tiếp</a:t>
            </a:r>
            <a:r>
              <a:rPr lang="fr-FR" sz="2400" dirty="0" smtClean="0"/>
              <a:t> </a:t>
            </a:r>
            <a:r>
              <a:rPr lang="fr-FR" sz="2400" dirty="0" err="1" smtClean="0"/>
              <a:t>bằng</a:t>
            </a:r>
            <a:r>
              <a:rPr lang="fr-FR" sz="2400" dirty="0" smtClean="0"/>
              <a:t> </a:t>
            </a:r>
            <a:r>
              <a:rPr lang="fr-FR" sz="2400" dirty="0" err="1" smtClean="0"/>
              <a:t>mắt</a:t>
            </a:r>
            <a:endParaRPr lang="en-US" sz="2400" dirty="0" smtClean="0"/>
          </a:p>
          <a:p>
            <a:r>
              <a:rPr lang="fr-FR" sz="2400" b="1" dirty="0" smtClean="0"/>
              <a:t>A</a:t>
            </a:r>
            <a:r>
              <a:rPr lang="fr-FR" sz="2400" dirty="0" smtClean="0"/>
              <a:t>. </a:t>
            </a:r>
            <a:r>
              <a:rPr lang="fr-FR" sz="2400" dirty="0" err="1" smtClean="0"/>
              <a:t>link</a:t>
            </a:r>
            <a:r>
              <a:rPr lang="fr-FR" sz="2400" dirty="0" smtClean="0"/>
              <a:t> (n): </a:t>
            </a:r>
            <a:r>
              <a:rPr lang="fr-FR" sz="2400" dirty="0" err="1" smtClean="0"/>
              <a:t>mối</a:t>
            </a:r>
            <a:r>
              <a:rPr lang="fr-FR" sz="2400" dirty="0" smtClean="0"/>
              <a:t> </a:t>
            </a:r>
            <a:r>
              <a:rPr lang="fr-FR" sz="2400" dirty="0" err="1" smtClean="0"/>
              <a:t>liên</a:t>
            </a:r>
            <a:r>
              <a:rPr lang="fr-FR" sz="2400" dirty="0" smtClean="0"/>
              <a:t> </a:t>
            </a:r>
            <a:r>
              <a:rPr lang="fr-FR" sz="2400" dirty="0" err="1" smtClean="0"/>
              <a:t>lạc</a:t>
            </a:r>
            <a:endParaRPr lang="en-US" sz="2400" dirty="0" smtClean="0"/>
          </a:p>
          <a:p>
            <a:r>
              <a:rPr lang="fr-FR" sz="2400" b="1" dirty="0" smtClean="0"/>
              <a:t>B</a:t>
            </a:r>
            <a:r>
              <a:rPr lang="fr-FR" sz="2400" dirty="0" smtClean="0"/>
              <a:t>. </a:t>
            </a:r>
            <a:r>
              <a:rPr lang="fr-FR" sz="2400" dirty="0" err="1" smtClean="0"/>
              <a:t>connection</a:t>
            </a:r>
            <a:r>
              <a:rPr lang="fr-FR" sz="2400" dirty="0" smtClean="0"/>
              <a:t> (n): </a:t>
            </a:r>
            <a:r>
              <a:rPr lang="fr-FR" sz="2400" dirty="0" err="1" smtClean="0"/>
              <a:t>sự</a:t>
            </a:r>
            <a:r>
              <a:rPr lang="fr-FR" sz="2400" dirty="0" smtClean="0"/>
              <a:t> </a:t>
            </a:r>
            <a:r>
              <a:rPr lang="fr-FR" sz="2400" dirty="0" err="1" smtClean="0"/>
              <a:t>liên</a:t>
            </a:r>
            <a:r>
              <a:rPr lang="fr-FR" sz="2400" dirty="0" smtClean="0"/>
              <a:t> </a:t>
            </a:r>
            <a:r>
              <a:rPr lang="fr-FR" sz="2400" dirty="0" err="1" smtClean="0"/>
              <a:t>quan</a:t>
            </a:r>
            <a:r>
              <a:rPr lang="fr-FR" sz="2400" dirty="0" smtClean="0"/>
              <a:t>, </a:t>
            </a:r>
            <a:r>
              <a:rPr lang="fr-FR" sz="2400" dirty="0" err="1" smtClean="0"/>
              <a:t>mối</a:t>
            </a:r>
            <a:r>
              <a:rPr lang="fr-FR" sz="2400" dirty="0" smtClean="0"/>
              <a:t> </a:t>
            </a:r>
            <a:r>
              <a:rPr lang="fr-FR" sz="2400" dirty="0" err="1" smtClean="0"/>
              <a:t>quan</a:t>
            </a:r>
            <a:r>
              <a:rPr lang="fr-FR" sz="2400" dirty="0" smtClean="0"/>
              <a:t> </a:t>
            </a:r>
            <a:r>
              <a:rPr lang="fr-FR" sz="2400" dirty="0" err="1" smtClean="0"/>
              <a:t>hệ</a:t>
            </a:r>
            <a:r>
              <a:rPr lang="fr-FR" sz="2400" dirty="0" smtClean="0"/>
              <a:t> </a:t>
            </a:r>
            <a:endParaRPr lang="en-US" sz="2400" dirty="0" smtClean="0"/>
          </a:p>
          <a:p>
            <a:r>
              <a:rPr lang="en-US" sz="2400" b="1" dirty="0" smtClean="0"/>
              <a:t>C</a:t>
            </a:r>
            <a:r>
              <a:rPr lang="en-US" sz="2400" dirty="0" smtClean="0"/>
              <a:t>. touch (n): </a:t>
            </a:r>
            <a:r>
              <a:rPr lang="en-US" sz="2400" dirty="0" err="1" smtClean="0"/>
              <a:t>sự</a:t>
            </a:r>
            <a:r>
              <a:rPr lang="en-US" sz="2400" dirty="0" smtClean="0"/>
              <a:t> </a:t>
            </a:r>
            <a:r>
              <a:rPr lang="en-US" sz="2400" dirty="0" err="1" smtClean="0"/>
              <a:t>chạm</a:t>
            </a:r>
            <a:r>
              <a:rPr lang="en-US" sz="2400" dirty="0" smtClean="0"/>
              <a:t>, </a:t>
            </a:r>
            <a:r>
              <a:rPr lang="en-US" sz="2400" dirty="0" err="1" smtClean="0"/>
              <a:t>sờ</a:t>
            </a:r>
            <a:endParaRPr lang="en-US" sz="2400" dirty="0" smtClean="0"/>
          </a:p>
          <a:p>
            <a:r>
              <a:rPr lang="fr-FR" sz="2400" b="1" dirty="0" smtClean="0"/>
              <a:t>D</a:t>
            </a:r>
            <a:r>
              <a:rPr lang="fr-FR" sz="2400" dirty="0" smtClean="0"/>
              <a:t>. contact (n): </a:t>
            </a:r>
            <a:r>
              <a:rPr lang="fr-FR" sz="2400" dirty="0" err="1" smtClean="0"/>
              <a:t>sự</a:t>
            </a:r>
            <a:r>
              <a:rPr lang="fr-FR" sz="2400" dirty="0" smtClean="0"/>
              <a:t> </a:t>
            </a:r>
            <a:r>
              <a:rPr lang="fr-FR" sz="2400" dirty="0" err="1" smtClean="0"/>
              <a:t>giao</a:t>
            </a:r>
            <a:r>
              <a:rPr lang="fr-FR" sz="2400" dirty="0" smtClean="0"/>
              <a:t> </a:t>
            </a:r>
            <a:r>
              <a:rPr lang="fr-FR" sz="2400" dirty="0" err="1" smtClean="0"/>
              <a:t>tiếp</a:t>
            </a:r>
            <a:r>
              <a:rPr lang="fr-FR" sz="2400" dirty="0" smtClean="0"/>
              <a:t>, </a:t>
            </a:r>
            <a:r>
              <a:rPr lang="fr-FR" sz="2400" dirty="0" err="1" smtClean="0"/>
              <a:t>sự</a:t>
            </a:r>
            <a:r>
              <a:rPr lang="fr-FR" sz="2400" dirty="0" smtClean="0"/>
              <a:t> </a:t>
            </a:r>
            <a:r>
              <a:rPr lang="fr-FR" sz="2400" dirty="0" err="1" smtClean="0"/>
              <a:t>tiếp</a:t>
            </a:r>
            <a:r>
              <a:rPr lang="fr-FR" sz="2400" dirty="0" smtClean="0"/>
              <a:t> </a:t>
            </a:r>
            <a:r>
              <a:rPr lang="fr-FR" sz="2400" dirty="0" err="1" smtClean="0"/>
              <a:t>xúc</a:t>
            </a:r>
            <a:endParaRPr lang="en-US" sz="2400" dirty="0" smtClean="0"/>
          </a:p>
          <a:p>
            <a:r>
              <a:rPr lang="fr-FR" sz="2400" dirty="0" err="1" smtClean="0"/>
              <a:t>Tạm</a:t>
            </a:r>
            <a:r>
              <a:rPr lang="fr-FR" sz="2400" dirty="0" smtClean="0"/>
              <a:t> </a:t>
            </a:r>
            <a:r>
              <a:rPr lang="fr-FR" sz="2400" dirty="0" err="1" smtClean="0"/>
              <a:t>dịch</a:t>
            </a:r>
            <a:r>
              <a:rPr lang="fr-FR" sz="2400" dirty="0" smtClean="0"/>
              <a:t>: </a:t>
            </a:r>
            <a:r>
              <a:rPr lang="fr-FR" sz="2400" dirty="0" err="1" smtClean="0"/>
              <a:t>Trong</a:t>
            </a:r>
            <a:r>
              <a:rPr lang="fr-FR" sz="2400" dirty="0" smtClean="0"/>
              <a:t> </a:t>
            </a:r>
            <a:r>
              <a:rPr lang="fr-FR" sz="2400" dirty="0" err="1" smtClean="0"/>
              <a:t>một</a:t>
            </a:r>
            <a:r>
              <a:rPr lang="fr-FR" sz="2400" dirty="0" smtClean="0"/>
              <a:t> </a:t>
            </a:r>
            <a:r>
              <a:rPr lang="fr-FR" sz="2400" dirty="0" err="1" smtClean="0"/>
              <a:t>cuộc</a:t>
            </a:r>
            <a:r>
              <a:rPr lang="fr-FR" sz="2400" dirty="0" smtClean="0"/>
              <a:t> </a:t>
            </a:r>
            <a:r>
              <a:rPr lang="fr-FR" sz="2400" dirty="0" err="1" smtClean="0"/>
              <a:t>phỏng</a:t>
            </a:r>
            <a:r>
              <a:rPr lang="fr-FR" sz="2400" dirty="0" smtClean="0"/>
              <a:t> </a:t>
            </a:r>
            <a:r>
              <a:rPr lang="fr-FR" sz="2400" dirty="0" err="1" smtClean="0"/>
              <a:t>vấn</a:t>
            </a:r>
            <a:r>
              <a:rPr lang="fr-FR" sz="2400" dirty="0" smtClean="0"/>
              <a:t> </a:t>
            </a:r>
            <a:r>
              <a:rPr lang="fr-FR" sz="2400" dirty="0" err="1" smtClean="0"/>
              <a:t>trang</a:t>
            </a:r>
            <a:r>
              <a:rPr lang="fr-FR" sz="2400" dirty="0" smtClean="0"/>
              <a:t> </a:t>
            </a:r>
            <a:r>
              <a:rPr lang="fr-FR" sz="2400" dirty="0" err="1" smtClean="0"/>
              <a:t>trọng</a:t>
            </a:r>
            <a:r>
              <a:rPr lang="fr-FR" sz="2400" dirty="0" smtClean="0"/>
              <a:t>, </a:t>
            </a:r>
            <a:r>
              <a:rPr lang="fr-FR" sz="2400" dirty="0" err="1" smtClean="0"/>
              <a:t>cần</a:t>
            </a:r>
            <a:r>
              <a:rPr lang="fr-FR" sz="2400" dirty="0" smtClean="0"/>
              <a:t> </a:t>
            </a:r>
            <a:r>
              <a:rPr lang="fr-FR" sz="2400" dirty="0" err="1" smtClean="0"/>
              <a:t>duy</a:t>
            </a:r>
            <a:r>
              <a:rPr lang="fr-FR" sz="2400" dirty="0" smtClean="0"/>
              <a:t> </a:t>
            </a:r>
            <a:r>
              <a:rPr lang="fr-FR" sz="2400" dirty="0" err="1" smtClean="0"/>
              <a:t>trì</a:t>
            </a:r>
            <a:r>
              <a:rPr lang="fr-FR" sz="2400" dirty="0" smtClean="0"/>
              <a:t> </a:t>
            </a:r>
            <a:r>
              <a:rPr lang="fr-FR" sz="2400" dirty="0" err="1" smtClean="0"/>
              <a:t>giao</a:t>
            </a:r>
            <a:r>
              <a:rPr lang="fr-FR" sz="2400" dirty="0" smtClean="0"/>
              <a:t> </a:t>
            </a:r>
            <a:r>
              <a:rPr lang="fr-FR" sz="2400" dirty="0" err="1" smtClean="0"/>
              <a:t>tiếp</a:t>
            </a:r>
            <a:r>
              <a:rPr lang="fr-FR" sz="2400" dirty="0" smtClean="0"/>
              <a:t> </a:t>
            </a:r>
            <a:r>
              <a:rPr lang="fr-FR" sz="2400" dirty="0" err="1" smtClean="0"/>
              <a:t>tốt</a:t>
            </a:r>
            <a:r>
              <a:rPr lang="fr-FR" sz="2400" dirty="0" smtClean="0"/>
              <a:t> </a:t>
            </a:r>
            <a:r>
              <a:rPr lang="fr-FR" sz="2400" dirty="0" err="1" smtClean="0"/>
              <a:t>bằng</a:t>
            </a:r>
            <a:r>
              <a:rPr lang="fr-FR" sz="2400" dirty="0" smtClean="0"/>
              <a:t> </a:t>
            </a:r>
            <a:r>
              <a:rPr lang="fr-FR" sz="2400" dirty="0" err="1" smtClean="0"/>
              <a:t>mắt</a:t>
            </a:r>
            <a:r>
              <a:rPr lang="fr-FR" sz="2400" dirty="0" smtClean="0"/>
              <a:t> </a:t>
            </a:r>
            <a:r>
              <a:rPr lang="fr-FR" sz="2400" dirty="0" err="1" smtClean="0"/>
              <a:t>với</a:t>
            </a:r>
            <a:r>
              <a:rPr lang="fr-FR" sz="2400" dirty="0" smtClean="0"/>
              <a:t> </a:t>
            </a:r>
            <a:r>
              <a:rPr lang="fr-FR" sz="2400" dirty="0" err="1" smtClean="0"/>
              <a:t>người</a:t>
            </a:r>
            <a:r>
              <a:rPr lang="fr-FR" sz="2400" dirty="0" smtClean="0"/>
              <a:t> </a:t>
            </a:r>
            <a:r>
              <a:rPr lang="fr-FR" sz="2400" dirty="0" err="1" smtClean="0"/>
              <a:t>phỏng</a:t>
            </a:r>
            <a:r>
              <a:rPr lang="fr-FR" sz="2400" dirty="0" smtClean="0"/>
              <a:t> </a:t>
            </a:r>
            <a:r>
              <a:rPr lang="fr-FR" sz="2400" dirty="0" err="1" smtClean="0"/>
              <a:t>vấn</a:t>
            </a:r>
            <a:r>
              <a:rPr lang="fr-FR" sz="2400" dirty="0" smtClean="0"/>
              <a:t>.</a:t>
            </a:r>
            <a:endParaRPr lang="en-US" sz="2400" dirty="0" smtClean="0"/>
          </a:p>
          <a:p>
            <a:endParaRPr lang="en-US" sz="2400" dirty="0"/>
          </a:p>
        </p:txBody>
      </p:sp>
      <p:sp>
        <p:nvSpPr>
          <p:cNvPr id="6" name="Oval 5"/>
          <p:cNvSpPr/>
          <p:nvPr/>
        </p:nvSpPr>
        <p:spPr>
          <a:xfrm>
            <a:off x="4953000" y="1394430"/>
            <a:ext cx="381000" cy="5105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67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86800" cy="1569660"/>
          </a:xfrm>
          <a:prstGeom prst="rect">
            <a:avLst/>
          </a:prstGeom>
          <a:noFill/>
        </p:spPr>
        <p:txBody>
          <a:bodyPr wrap="square" rtlCol="0">
            <a:spAutoFit/>
          </a:bodyPr>
          <a:lstStyle/>
          <a:p>
            <a:r>
              <a:rPr lang="en-US" sz="2400" b="1" dirty="0"/>
              <a:t>Question 13.</a:t>
            </a:r>
            <a:r>
              <a:rPr lang="en-US" sz="2400" dirty="0"/>
              <a:t> Only half of the exercises ________ so far, but the rest will have been finished by Saturday.</a:t>
            </a:r>
          </a:p>
          <a:p>
            <a:r>
              <a:rPr lang="en-US" sz="2400" b="1" dirty="0"/>
              <a:t>A. </a:t>
            </a:r>
            <a:r>
              <a:rPr lang="en-US" sz="2400" dirty="0"/>
              <a:t>are being done </a:t>
            </a:r>
            <a:r>
              <a:rPr lang="en-US" sz="2400" b="1" dirty="0" smtClean="0"/>
              <a:t>B</a:t>
            </a:r>
            <a:r>
              <a:rPr lang="en-US" sz="2400" b="1" dirty="0"/>
              <a:t>. </a:t>
            </a:r>
            <a:r>
              <a:rPr lang="en-US" sz="2400" dirty="0"/>
              <a:t>were done </a:t>
            </a:r>
            <a:r>
              <a:rPr lang="en-US" sz="2400" dirty="0" smtClean="0"/>
              <a:t> </a:t>
            </a:r>
            <a:r>
              <a:rPr lang="en-US" sz="2400" b="1" dirty="0" smtClean="0"/>
              <a:t>C</a:t>
            </a:r>
            <a:r>
              <a:rPr lang="en-US" sz="2400" b="1" dirty="0"/>
              <a:t>. </a:t>
            </a:r>
            <a:r>
              <a:rPr lang="en-US" sz="2400" dirty="0"/>
              <a:t>have been done </a:t>
            </a:r>
            <a:r>
              <a:rPr lang="en-US" sz="2400" dirty="0" smtClean="0"/>
              <a:t> </a:t>
            </a:r>
            <a:r>
              <a:rPr lang="en-US" sz="2400" b="1" dirty="0" smtClean="0"/>
              <a:t>D</a:t>
            </a:r>
            <a:r>
              <a:rPr lang="en-US" sz="2400" b="1" dirty="0"/>
              <a:t>. </a:t>
            </a:r>
            <a:r>
              <a:rPr lang="en-US" sz="2400" dirty="0"/>
              <a:t>have done </a:t>
            </a:r>
          </a:p>
          <a:p>
            <a:endParaRPr lang="en-US" sz="2400" dirty="0"/>
          </a:p>
        </p:txBody>
      </p:sp>
      <p:sp>
        <p:nvSpPr>
          <p:cNvPr id="5" name="TextBox 4"/>
          <p:cNvSpPr txBox="1"/>
          <p:nvPr/>
        </p:nvSpPr>
        <p:spPr>
          <a:xfrm>
            <a:off x="0" y="2209800"/>
            <a:ext cx="8763000" cy="2677656"/>
          </a:xfrm>
          <a:prstGeom prst="rect">
            <a:avLst/>
          </a:prstGeom>
          <a:noFill/>
        </p:spPr>
        <p:txBody>
          <a:bodyPr wrap="square" rtlCol="0">
            <a:spAutoFit/>
          </a:bodyPr>
          <a:lstStyle/>
          <a:p>
            <a:r>
              <a:rPr lang="en-US" sz="2400" b="1" dirty="0" err="1" smtClean="0"/>
              <a:t>Đáp</a:t>
            </a:r>
            <a:r>
              <a:rPr lang="en-US" sz="2400" b="1" dirty="0" smtClean="0"/>
              <a:t> </a:t>
            </a:r>
            <a:r>
              <a:rPr lang="en-US" sz="2400" b="1" dirty="0" err="1" smtClean="0"/>
              <a:t>án</a:t>
            </a:r>
            <a:r>
              <a:rPr lang="en-US" sz="2400" b="1" dirty="0" smtClean="0"/>
              <a:t> C.</a:t>
            </a:r>
            <a:r>
              <a:rPr lang="en-US" sz="2400" dirty="0" smtClean="0"/>
              <a:t> </a:t>
            </a:r>
            <a:r>
              <a:rPr lang="en-US" sz="2400" dirty="0" err="1" smtClean="0"/>
              <a:t>dựa</a:t>
            </a:r>
            <a:r>
              <a:rPr lang="en-US" sz="2400" dirty="0" smtClean="0"/>
              <a:t> </a:t>
            </a:r>
            <a:r>
              <a:rPr lang="en-US" sz="2400" dirty="0" err="1" smtClean="0"/>
              <a:t>vào</a:t>
            </a:r>
            <a:r>
              <a:rPr lang="en-US" sz="2400" dirty="0" smtClean="0"/>
              <a:t> so far </a:t>
            </a:r>
            <a:r>
              <a:rPr lang="en-US" sz="2400" dirty="0" err="1" smtClean="0"/>
              <a:t>là</a:t>
            </a:r>
            <a:r>
              <a:rPr lang="en-US" sz="2400" dirty="0" smtClean="0"/>
              <a:t> </a:t>
            </a:r>
            <a:r>
              <a:rPr lang="en-US" sz="2400" dirty="0" err="1" smtClean="0"/>
              <a:t>dấu</a:t>
            </a:r>
            <a:r>
              <a:rPr lang="en-US" sz="2400" dirty="0" smtClean="0"/>
              <a:t> </a:t>
            </a:r>
            <a:r>
              <a:rPr lang="en-US" sz="2400" dirty="0" err="1" smtClean="0"/>
              <a:t>hiện</a:t>
            </a:r>
            <a:r>
              <a:rPr lang="en-US" sz="2400" dirty="0" smtClean="0"/>
              <a:t> </a:t>
            </a:r>
            <a:r>
              <a:rPr lang="en-US" sz="2400" dirty="0" err="1" smtClean="0"/>
              <a:t>dật</a:t>
            </a:r>
            <a:r>
              <a:rPr lang="en-US" sz="2400" dirty="0" smtClean="0"/>
              <a:t> </a:t>
            </a:r>
            <a:r>
              <a:rPr lang="en-US" sz="2400" dirty="0" err="1" smtClean="0"/>
              <a:t>biết</a:t>
            </a:r>
            <a:r>
              <a:rPr lang="en-US" sz="2400" dirty="0" smtClean="0"/>
              <a:t> </a:t>
            </a:r>
            <a:r>
              <a:rPr lang="en-US" sz="2400" dirty="0" err="1" smtClean="0"/>
              <a:t>thì</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hoàn</a:t>
            </a:r>
            <a:r>
              <a:rPr lang="en-US" sz="2400" dirty="0" smtClean="0"/>
              <a:t> </a:t>
            </a:r>
            <a:r>
              <a:rPr lang="en-US" sz="2400" dirty="0" err="1" smtClean="0"/>
              <a:t>thành</a:t>
            </a:r>
            <a:r>
              <a:rPr lang="en-US" sz="2400" dirty="0" smtClean="0"/>
              <a:t> </a:t>
            </a:r>
            <a:r>
              <a:rPr lang="en-US" sz="2400" dirty="0" err="1" smtClean="0"/>
              <a:t>loiaj</a:t>
            </a:r>
            <a:r>
              <a:rPr lang="en-US" sz="2400" dirty="0" smtClean="0"/>
              <a:t> </a:t>
            </a:r>
            <a:r>
              <a:rPr lang="en-US" sz="2400" dirty="0" err="1" smtClean="0"/>
              <a:t>đáp</a:t>
            </a:r>
            <a:r>
              <a:rPr lang="en-US" sz="2400" dirty="0" smtClean="0"/>
              <a:t> </a:t>
            </a:r>
            <a:r>
              <a:rPr lang="en-US" sz="2400" dirty="0" err="1" smtClean="0"/>
              <a:t>án</a:t>
            </a:r>
            <a:r>
              <a:rPr lang="en-US" sz="2400" dirty="0" smtClean="0"/>
              <a:t> A,B </a:t>
            </a:r>
          </a:p>
          <a:p>
            <a:r>
              <a:rPr lang="en-US" sz="2400" b="1" dirty="0" err="1" smtClean="0"/>
              <a:t>Xét</a:t>
            </a:r>
            <a:r>
              <a:rPr lang="en-US" sz="2400" b="1" dirty="0" smtClean="0"/>
              <a:t> </a:t>
            </a:r>
            <a:r>
              <a:rPr lang="en-US" sz="2400" b="1" dirty="0" err="1" smtClean="0"/>
              <a:t>đến</a:t>
            </a:r>
            <a:r>
              <a:rPr lang="en-US" sz="2400" b="1" dirty="0" smtClean="0"/>
              <a:t> </a:t>
            </a:r>
            <a:r>
              <a:rPr lang="en-US" sz="2400" b="1" dirty="0" err="1" smtClean="0"/>
              <a:t>chủ</a:t>
            </a:r>
            <a:r>
              <a:rPr lang="en-US" sz="2400" b="1" dirty="0" smtClean="0"/>
              <a:t> </a:t>
            </a:r>
            <a:r>
              <a:rPr lang="en-US" sz="2400" b="1" dirty="0" err="1" smtClean="0"/>
              <a:t>ngữ</a:t>
            </a:r>
            <a:r>
              <a:rPr lang="en-US" sz="2400" b="1" dirty="0" smtClean="0"/>
              <a:t> “only half of the exercises”( </a:t>
            </a:r>
            <a:r>
              <a:rPr lang="en-US" sz="2400" b="1" dirty="0" err="1" smtClean="0"/>
              <a:t>sự</a:t>
            </a:r>
            <a:r>
              <a:rPr lang="en-US" sz="2400" b="1" dirty="0" smtClean="0"/>
              <a:t> </a:t>
            </a:r>
            <a:r>
              <a:rPr lang="en-US" sz="2400" b="1" dirty="0" err="1" smtClean="0"/>
              <a:t>việc</a:t>
            </a:r>
            <a:r>
              <a:rPr lang="en-US" sz="2400" b="1" dirty="0" smtClean="0"/>
              <a:t> )- </a:t>
            </a:r>
            <a:r>
              <a:rPr lang="en-US" sz="2400" b="1" dirty="0" err="1" smtClean="0"/>
              <a:t>trạng</a:t>
            </a:r>
            <a:r>
              <a:rPr lang="en-US" sz="2400" b="1" dirty="0" smtClean="0"/>
              <a:t> </a:t>
            </a:r>
            <a:r>
              <a:rPr lang="en-US" sz="2400" b="1" dirty="0" err="1" smtClean="0"/>
              <a:t>thái</a:t>
            </a:r>
            <a:r>
              <a:rPr lang="en-US" sz="2400" b="1" dirty="0" smtClean="0"/>
              <a:t> </a:t>
            </a:r>
            <a:r>
              <a:rPr lang="en-US" sz="2400" b="1" dirty="0" err="1" smtClean="0"/>
              <a:t>bị</a:t>
            </a:r>
            <a:r>
              <a:rPr lang="en-US" sz="2400" b="1" dirty="0" smtClean="0"/>
              <a:t> </a:t>
            </a:r>
            <a:r>
              <a:rPr lang="en-US" sz="2400" b="1" dirty="0" err="1" smtClean="0"/>
              <a:t>động</a:t>
            </a:r>
            <a:endParaRPr lang="en-US" sz="2400" dirty="0" smtClean="0"/>
          </a:p>
          <a:p>
            <a:r>
              <a:rPr lang="en-US" sz="2400" dirty="0" err="1" smtClean="0"/>
              <a:t>Tạm</a:t>
            </a:r>
            <a:r>
              <a:rPr lang="en-US" sz="2400" dirty="0" smtClean="0"/>
              <a:t> </a:t>
            </a:r>
            <a:r>
              <a:rPr lang="en-US" sz="2400" dirty="0" err="1" smtClean="0"/>
              <a:t>dịch</a:t>
            </a:r>
            <a:r>
              <a:rPr lang="en-US" sz="2400" dirty="0" smtClean="0"/>
              <a:t> : </a:t>
            </a:r>
            <a:r>
              <a:rPr lang="en-US" sz="2400" dirty="0" err="1" smtClean="0"/>
              <a:t>Chỉ</a:t>
            </a:r>
            <a:r>
              <a:rPr lang="en-US" sz="2400" dirty="0" smtClean="0"/>
              <a:t> </a:t>
            </a:r>
            <a:r>
              <a:rPr lang="en-US" sz="2400" dirty="0" err="1" smtClean="0"/>
              <a:t>một</a:t>
            </a:r>
            <a:r>
              <a:rPr lang="en-US" sz="2400" dirty="0" smtClean="0"/>
              <a:t> </a:t>
            </a:r>
            <a:r>
              <a:rPr lang="en-US" sz="2400" dirty="0" err="1" smtClean="0"/>
              <a:t>nửa</a:t>
            </a:r>
            <a:r>
              <a:rPr lang="en-US" sz="2400" dirty="0" smtClean="0"/>
              <a:t> </a:t>
            </a:r>
            <a:r>
              <a:rPr lang="en-US" sz="2400" dirty="0" err="1" smtClean="0"/>
              <a:t>số</a:t>
            </a:r>
            <a:r>
              <a:rPr lang="en-US" sz="2400" dirty="0" smtClean="0"/>
              <a:t> </a:t>
            </a:r>
            <a:r>
              <a:rPr lang="en-US" sz="2400" dirty="0" err="1" smtClean="0"/>
              <a:t>bài</a:t>
            </a:r>
            <a:r>
              <a:rPr lang="en-US" sz="2400" dirty="0" smtClean="0"/>
              <a:t> </a:t>
            </a:r>
            <a:r>
              <a:rPr lang="en-US" sz="2400" dirty="0" err="1" smtClean="0"/>
              <a:t>tập</a:t>
            </a:r>
            <a:r>
              <a:rPr lang="en-US" sz="2400" dirty="0" smtClean="0"/>
              <a:t> </a:t>
            </a:r>
            <a:r>
              <a:rPr lang="en-US" sz="2400" dirty="0" err="1" smtClean="0"/>
              <a:t>đã</a:t>
            </a:r>
            <a:r>
              <a:rPr lang="en-US" sz="2400" dirty="0" smtClean="0"/>
              <a:t> </a:t>
            </a:r>
            <a:r>
              <a:rPr lang="en-US" sz="2400" dirty="0" err="1" smtClean="0"/>
              <a:t>được</a:t>
            </a:r>
            <a:r>
              <a:rPr lang="en-US" sz="2400" dirty="0" smtClean="0"/>
              <a:t> </a:t>
            </a:r>
            <a:r>
              <a:rPr lang="en-US" sz="2400" dirty="0" err="1" smtClean="0"/>
              <a:t>thực</a:t>
            </a:r>
            <a:r>
              <a:rPr lang="en-US" sz="2400" dirty="0" smtClean="0"/>
              <a:t> </a:t>
            </a:r>
            <a:r>
              <a:rPr lang="en-US" sz="2400" dirty="0" err="1" smtClean="0"/>
              <a:t>hiện</a:t>
            </a:r>
            <a:r>
              <a:rPr lang="en-US" sz="2400" dirty="0" smtClean="0"/>
              <a:t> </a:t>
            </a:r>
            <a:r>
              <a:rPr lang="en-US" sz="2400" dirty="0" err="1" smtClean="0"/>
              <a:t>cho</a:t>
            </a:r>
            <a:r>
              <a:rPr lang="en-US" sz="2400" dirty="0" smtClean="0"/>
              <a:t> </a:t>
            </a:r>
            <a:r>
              <a:rPr lang="en-US" sz="2400" dirty="0" err="1" smtClean="0"/>
              <a:t>đến</a:t>
            </a:r>
            <a:r>
              <a:rPr lang="en-US" sz="2400" dirty="0" smtClean="0"/>
              <a:t> nay, </a:t>
            </a:r>
            <a:r>
              <a:rPr lang="en-US" sz="2400" dirty="0" err="1" smtClean="0"/>
              <a:t>nhưng</a:t>
            </a:r>
            <a:r>
              <a:rPr lang="en-US" sz="2400" dirty="0" smtClean="0"/>
              <a:t> </a:t>
            </a:r>
            <a:r>
              <a:rPr lang="en-US" sz="2400" dirty="0" err="1" smtClean="0"/>
              <a:t>phần</a:t>
            </a:r>
            <a:r>
              <a:rPr lang="en-US" sz="2400" dirty="0" smtClean="0"/>
              <a:t> </a:t>
            </a:r>
            <a:r>
              <a:rPr lang="en-US" sz="2400" dirty="0" err="1" smtClean="0"/>
              <a:t>còn</a:t>
            </a:r>
            <a:r>
              <a:rPr lang="en-US" sz="2400" dirty="0" smtClean="0"/>
              <a:t> </a:t>
            </a:r>
            <a:r>
              <a:rPr lang="en-US" sz="2400" dirty="0" err="1" smtClean="0"/>
              <a:t>lại</a:t>
            </a:r>
            <a:r>
              <a:rPr lang="en-US" sz="2400" dirty="0" smtClean="0"/>
              <a:t> </a:t>
            </a:r>
            <a:r>
              <a:rPr lang="en-US" sz="2400" dirty="0" err="1" smtClean="0"/>
              <a:t>sẽ</a:t>
            </a:r>
            <a:r>
              <a:rPr lang="en-US" sz="2400" dirty="0" smtClean="0"/>
              <a:t> </a:t>
            </a:r>
            <a:r>
              <a:rPr lang="en-US" sz="2400" dirty="0" err="1" smtClean="0"/>
              <a:t>được</a:t>
            </a:r>
            <a:r>
              <a:rPr lang="en-US" sz="2400" dirty="0" smtClean="0"/>
              <a:t> </a:t>
            </a:r>
            <a:r>
              <a:rPr lang="en-US" sz="2400" dirty="0" err="1" smtClean="0"/>
              <a:t>hoàn</a:t>
            </a:r>
            <a:r>
              <a:rPr lang="en-US" sz="2400" dirty="0" smtClean="0"/>
              <a:t> </a:t>
            </a:r>
            <a:r>
              <a:rPr lang="en-US" sz="2400" dirty="0" err="1" smtClean="0"/>
              <a:t>thành</a:t>
            </a:r>
            <a:r>
              <a:rPr lang="en-US" sz="2400" dirty="0" smtClean="0"/>
              <a:t> </a:t>
            </a:r>
            <a:r>
              <a:rPr lang="en-US" sz="2400" dirty="0" err="1" smtClean="0"/>
              <a:t>vào</a:t>
            </a:r>
            <a:r>
              <a:rPr lang="en-US" sz="2400" dirty="0" smtClean="0"/>
              <a:t> </a:t>
            </a:r>
            <a:r>
              <a:rPr lang="en-US" sz="2400" dirty="0" err="1" smtClean="0"/>
              <a:t>thứ</a:t>
            </a:r>
            <a:r>
              <a:rPr lang="en-US" sz="2400" dirty="0" smtClean="0"/>
              <a:t> </a:t>
            </a:r>
            <a:r>
              <a:rPr lang="en-US" sz="2400" dirty="0" err="1" smtClean="0"/>
              <a:t>Bảy</a:t>
            </a:r>
            <a:endParaRPr lang="en-US" sz="2400" dirty="0" smtClean="0"/>
          </a:p>
          <a:p>
            <a:endParaRPr lang="en-US" sz="2400" dirty="0"/>
          </a:p>
        </p:txBody>
      </p:sp>
      <p:sp>
        <p:nvSpPr>
          <p:cNvPr id="6" name="Oval 5"/>
          <p:cNvSpPr/>
          <p:nvPr/>
        </p:nvSpPr>
        <p:spPr>
          <a:xfrm>
            <a:off x="4381500" y="1165830"/>
            <a:ext cx="419100" cy="5105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463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838200"/>
            <a:ext cx="8458200" cy="1569660"/>
          </a:xfrm>
          <a:prstGeom prst="rect">
            <a:avLst/>
          </a:prstGeom>
          <a:noFill/>
        </p:spPr>
        <p:txBody>
          <a:bodyPr wrap="square" rtlCol="0">
            <a:spAutoFit/>
          </a:bodyPr>
          <a:lstStyle/>
          <a:p>
            <a:r>
              <a:rPr lang="en-US" sz="2400" b="1" dirty="0"/>
              <a:t>Question 14</a:t>
            </a:r>
            <a:r>
              <a:rPr lang="en-US" sz="2400" dirty="0"/>
              <a:t>. ____________the homework, he was allowed to go out with his friends.</a:t>
            </a:r>
          </a:p>
          <a:p>
            <a:r>
              <a:rPr lang="en-US" sz="2400" b="1" dirty="0"/>
              <a:t>A</a:t>
            </a:r>
            <a:r>
              <a:rPr lang="en-US" sz="2400" dirty="0"/>
              <a:t>. Finishing	</a:t>
            </a:r>
            <a:r>
              <a:rPr lang="en-US" sz="2400" b="1" dirty="0"/>
              <a:t>B.</a:t>
            </a:r>
            <a:r>
              <a:rPr lang="en-US" sz="2400" dirty="0"/>
              <a:t> Finish	</a:t>
            </a:r>
            <a:r>
              <a:rPr lang="en-US" sz="2400" b="1" dirty="0"/>
              <a:t>C.</a:t>
            </a:r>
            <a:r>
              <a:rPr lang="en-US" sz="2400" dirty="0"/>
              <a:t> To finish	</a:t>
            </a:r>
            <a:r>
              <a:rPr lang="en-US" sz="2400" b="1" dirty="0"/>
              <a:t>D</a:t>
            </a:r>
            <a:r>
              <a:rPr lang="en-US" sz="2400" dirty="0"/>
              <a:t>. Having finished</a:t>
            </a:r>
          </a:p>
          <a:p>
            <a:endParaRPr lang="en-US" sz="2400" dirty="0"/>
          </a:p>
        </p:txBody>
      </p:sp>
      <p:sp>
        <p:nvSpPr>
          <p:cNvPr id="5" name="TextBox 4"/>
          <p:cNvSpPr txBox="1"/>
          <p:nvPr/>
        </p:nvSpPr>
        <p:spPr>
          <a:xfrm>
            <a:off x="228600" y="2209800"/>
            <a:ext cx="8763000" cy="3046988"/>
          </a:xfrm>
          <a:prstGeom prst="rect">
            <a:avLst/>
          </a:prstGeom>
          <a:noFill/>
        </p:spPr>
        <p:txBody>
          <a:bodyPr wrap="square" rtlCol="0">
            <a:spAutoFit/>
          </a:bodyPr>
          <a:lstStyle/>
          <a:p>
            <a:r>
              <a:rPr lang="en-US" sz="2400" b="1" dirty="0" smtClean="0"/>
              <a:t>Question 14. </a:t>
            </a:r>
            <a:r>
              <a:rPr lang="en-US" sz="2400" b="1" dirty="0" err="1" smtClean="0"/>
              <a:t>Đáp</a:t>
            </a:r>
            <a:r>
              <a:rPr lang="en-US" sz="2400" b="1" dirty="0" smtClean="0"/>
              <a:t> </a:t>
            </a:r>
            <a:r>
              <a:rPr lang="en-US" sz="2400" b="1" dirty="0" err="1" smtClean="0"/>
              <a:t>án</a:t>
            </a:r>
            <a:r>
              <a:rPr lang="en-US" sz="2400" b="1" dirty="0" smtClean="0"/>
              <a:t> D</a:t>
            </a:r>
            <a:endParaRPr lang="en-US" sz="2400" dirty="0" smtClean="0"/>
          </a:p>
          <a:p>
            <a:r>
              <a:rPr lang="en-US" sz="2400" dirty="0" err="1" smtClean="0"/>
              <a:t>Kiến</a:t>
            </a:r>
            <a:r>
              <a:rPr lang="en-US" sz="2400" dirty="0" smtClean="0"/>
              <a:t> </a:t>
            </a:r>
            <a:r>
              <a:rPr lang="en-US" sz="2400" dirty="0" err="1" smtClean="0"/>
              <a:t>thức</a:t>
            </a:r>
            <a:r>
              <a:rPr lang="en-US" sz="2400" dirty="0" smtClean="0"/>
              <a:t> </a:t>
            </a:r>
            <a:r>
              <a:rPr lang="en-US" sz="2400" dirty="0" err="1" smtClean="0"/>
              <a:t>được</a:t>
            </a:r>
            <a:r>
              <a:rPr lang="en-US" sz="2400" dirty="0" smtClean="0"/>
              <a:t> </a:t>
            </a:r>
            <a:r>
              <a:rPr lang="en-US" sz="2400" dirty="0" err="1" smtClean="0"/>
              <a:t>hỏi</a:t>
            </a:r>
            <a:r>
              <a:rPr lang="en-US" sz="2400" dirty="0" smtClean="0"/>
              <a:t>: </a:t>
            </a:r>
            <a:r>
              <a:rPr lang="en-US" sz="2400" dirty="0" err="1" smtClean="0"/>
              <a:t>Rút</a:t>
            </a:r>
            <a:r>
              <a:rPr lang="en-US" sz="2400" dirty="0" smtClean="0"/>
              <a:t> </a:t>
            </a:r>
            <a:r>
              <a:rPr lang="en-US" sz="2400" dirty="0" err="1" smtClean="0"/>
              <a:t>gọn</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cùng</a:t>
            </a:r>
            <a:r>
              <a:rPr lang="en-US" sz="2400" dirty="0" smtClean="0"/>
              <a:t> </a:t>
            </a:r>
            <a:r>
              <a:rPr lang="en-US" sz="2400" dirty="0" err="1" smtClean="0"/>
              <a:t>chủ</a:t>
            </a:r>
            <a:r>
              <a:rPr lang="en-US" sz="2400" dirty="0" smtClean="0"/>
              <a:t> </a:t>
            </a:r>
            <a:r>
              <a:rPr lang="en-US" sz="2400" dirty="0" err="1" smtClean="0"/>
              <a:t>ngữ</a:t>
            </a:r>
            <a:r>
              <a:rPr lang="en-US" sz="2400" dirty="0" smtClean="0"/>
              <a:t> </a:t>
            </a:r>
            <a:r>
              <a:rPr lang="en-US" sz="2400" dirty="0" err="1" smtClean="0"/>
              <a:t>dùng</a:t>
            </a:r>
            <a:r>
              <a:rPr lang="en-US" sz="2400" dirty="0" smtClean="0"/>
              <a:t> Having </a:t>
            </a:r>
            <a:r>
              <a:rPr lang="en-US" sz="2400" i="1" dirty="0" smtClean="0"/>
              <a:t>P</a:t>
            </a:r>
            <a:r>
              <a:rPr lang="en-US" sz="2400" i="1" baseline="-25000" dirty="0" smtClean="0"/>
              <a:t>2</a:t>
            </a:r>
            <a:r>
              <a:rPr lang="en-US" sz="2400" dirty="0" smtClean="0"/>
              <a:t>.</a:t>
            </a:r>
          </a:p>
          <a:p>
            <a:r>
              <a:rPr lang="en-US" sz="2400" dirty="0" err="1" smtClean="0"/>
              <a:t>Khi</a:t>
            </a:r>
            <a:r>
              <a:rPr lang="en-US" sz="2400" dirty="0" smtClean="0"/>
              <a:t> </a:t>
            </a:r>
            <a:r>
              <a:rPr lang="en-US" sz="2400" dirty="0" err="1" smtClean="0"/>
              <a:t>hai</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cùng</a:t>
            </a:r>
            <a:r>
              <a:rPr lang="en-US" sz="2400" dirty="0" smtClean="0"/>
              <a:t> </a:t>
            </a:r>
            <a:r>
              <a:rPr lang="en-US" sz="2400" dirty="0" err="1" smtClean="0"/>
              <a:t>chủ</a:t>
            </a:r>
            <a:r>
              <a:rPr lang="en-US" sz="2400" dirty="0" smtClean="0"/>
              <a:t> </a:t>
            </a:r>
            <a:r>
              <a:rPr lang="en-US" sz="2400" dirty="0" err="1" smtClean="0"/>
              <a:t>ngữ</a:t>
            </a:r>
            <a:r>
              <a:rPr lang="en-US" sz="2400" dirty="0" smtClean="0"/>
              <a:t>, </a:t>
            </a:r>
            <a:r>
              <a:rPr lang="en-US" sz="2400" dirty="0" err="1" smtClean="0"/>
              <a:t>và</a:t>
            </a:r>
            <a:r>
              <a:rPr lang="en-US" sz="2400" dirty="0" smtClean="0"/>
              <a:t> </a:t>
            </a:r>
            <a:r>
              <a:rPr lang="en-US" sz="2400" dirty="0" err="1" smtClean="0"/>
              <a:t>câu</a:t>
            </a:r>
            <a:r>
              <a:rPr lang="en-US" sz="2400" dirty="0" smtClean="0"/>
              <a:t> </a:t>
            </a:r>
            <a:r>
              <a:rPr lang="en-US" sz="2400" dirty="0" err="1" smtClean="0"/>
              <a:t>muốn</a:t>
            </a:r>
            <a:r>
              <a:rPr lang="en-US" sz="2400" dirty="0" smtClean="0"/>
              <a:t> </a:t>
            </a:r>
            <a:r>
              <a:rPr lang="en-US" sz="2400" dirty="0" err="1" smtClean="0"/>
              <a:t>nhấn</a:t>
            </a:r>
            <a:r>
              <a:rPr lang="en-US" sz="2400" dirty="0" smtClean="0"/>
              <a:t> </a:t>
            </a:r>
            <a:r>
              <a:rPr lang="en-US" sz="2400" dirty="0" err="1" smtClean="0"/>
              <a:t>mạnh</a:t>
            </a:r>
            <a:r>
              <a:rPr lang="en-US" sz="2400" dirty="0" smtClean="0"/>
              <a:t> </a:t>
            </a:r>
            <a:r>
              <a:rPr lang="en-US" sz="2400" dirty="0" err="1" smtClean="0"/>
              <a:t>hành</a:t>
            </a:r>
            <a:r>
              <a:rPr lang="en-US" sz="2400" dirty="0" smtClean="0"/>
              <a:t> </a:t>
            </a:r>
            <a:r>
              <a:rPr lang="en-US" sz="2400" dirty="0" err="1" smtClean="0"/>
              <a:t>động</a:t>
            </a:r>
            <a:r>
              <a:rPr lang="en-US" sz="2400" dirty="0" smtClean="0"/>
              <a:t> </a:t>
            </a:r>
            <a:r>
              <a:rPr lang="en-US" sz="2400" dirty="0" err="1" smtClean="0"/>
              <a:t>phía</a:t>
            </a:r>
            <a:r>
              <a:rPr lang="en-US" sz="2400" dirty="0" smtClean="0"/>
              <a:t> </a:t>
            </a:r>
            <a:r>
              <a:rPr lang="en-US" sz="2400" dirty="0" err="1" smtClean="0"/>
              <a:t>trước</a:t>
            </a:r>
            <a:r>
              <a:rPr lang="en-US" sz="2400" dirty="0" smtClean="0"/>
              <a:t> </a:t>
            </a:r>
            <a:r>
              <a:rPr lang="en-US" sz="2400" dirty="0" err="1" smtClean="0"/>
              <a:t>được</a:t>
            </a:r>
            <a:r>
              <a:rPr lang="en-US" sz="2400" dirty="0" smtClean="0"/>
              <a:t> </a:t>
            </a:r>
            <a:r>
              <a:rPr lang="en-US" sz="2400" dirty="0" err="1" smtClean="0"/>
              <a:t>hoàn</a:t>
            </a:r>
            <a:r>
              <a:rPr lang="en-US" sz="2400" dirty="0" smtClean="0"/>
              <a:t> </a:t>
            </a:r>
            <a:r>
              <a:rPr lang="en-US" sz="2400" dirty="0" err="1" smtClean="0"/>
              <a:t>thành</a:t>
            </a:r>
            <a:r>
              <a:rPr lang="en-US" sz="2400" dirty="0" smtClean="0"/>
              <a:t> </a:t>
            </a:r>
            <a:r>
              <a:rPr lang="en-US" sz="2400" dirty="0" err="1" smtClean="0"/>
              <a:t>xong</a:t>
            </a:r>
            <a:r>
              <a:rPr lang="en-US" sz="2400" dirty="0" smtClean="0"/>
              <a:t> </a:t>
            </a:r>
            <a:r>
              <a:rPr lang="en-US" sz="2400" dirty="0" err="1" smtClean="0"/>
              <a:t>trước</a:t>
            </a:r>
            <a:r>
              <a:rPr lang="en-US" sz="2400" dirty="0" smtClean="0"/>
              <a:t> </a:t>
            </a:r>
            <a:r>
              <a:rPr lang="en-US" sz="2400" dirty="0" err="1" smtClean="0"/>
              <a:t>rồi</a:t>
            </a:r>
            <a:r>
              <a:rPr lang="en-US" sz="2400" dirty="0" smtClean="0"/>
              <a:t> </a:t>
            </a:r>
            <a:r>
              <a:rPr lang="en-US" sz="2400" dirty="0" err="1" smtClean="0"/>
              <a:t>hành</a:t>
            </a:r>
            <a:r>
              <a:rPr lang="en-US" sz="2400" dirty="0" smtClean="0"/>
              <a:t> </a:t>
            </a:r>
            <a:r>
              <a:rPr lang="en-US" sz="2400" dirty="0" err="1" smtClean="0"/>
              <a:t>động</a:t>
            </a:r>
            <a:r>
              <a:rPr lang="en-US" sz="2400" dirty="0" smtClean="0"/>
              <a:t> </a:t>
            </a:r>
            <a:r>
              <a:rPr lang="en-US" sz="2400" dirty="0" err="1" smtClean="0"/>
              <a:t>phía</a:t>
            </a:r>
            <a:r>
              <a:rPr lang="en-US" sz="2400" dirty="0" smtClean="0"/>
              <a:t> </a:t>
            </a:r>
            <a:r>
              <a:rPr lang="en-US" sz="2400" dirty="0" err="1" smtClean="0"/>
              <a:t>sau</a:t>
            </a:r>
            <a:r>
              <a:rPr lang="en-US" sz="2400" dirty="0" smtClean="0"/>
              <a:t> </a:t>
            </a:r>
            <a:r>
              <a:rPr lang="en-US" sz="2400" dirty="0" err="1" smtClean="0"/>
              <a:t>mới</a:t>
            </a:r>
            <a:r>
              <a:rPr lang="en-US" sz="2400" dirty="0" smtClean="0"/>
              <a:t> </a:t>
            </a:r>
            <a:r>
              <a:rPr lang="en-US" sz="2400" dirty="0" err="1" smtClean="0"/>
              <a:t>xảy</a:t>
            </a:r>
            <a:r>
              <a:rPr lang="en-US" sz="2400" dirty="0" smtClean="0"/>
              <a:t> </a:t>
            </a:r>
            <a:r>
              <a:rPr lang="en-US" sz="2400" dirty="0" err="1" smtClean="0"/>
              <a:t>ra</a:t>
            </a:r>
            <a:r>
              <a:rPr lang="en-US" sz="2400" dirty="0" smtClean="0"/>
              <a:t> </a:t>
            </a:r>
            <a:r>
              <a:rPr lang="en-US" sz="2400" dirty="0" err="1" smtClean="0"/>
              <a:t>thì</a:t>
            </a:r>
            <a:r>
              <a:rPr lang="en-US" sz="2400" dirty="0" smtClean="0"/>
              <a:t> </a:t>
            </a:r>
            <a:r>
              <a:rPr lang="en-US" sz="2400" dirty="0" err="1" smtClean="0"/>
              <a:t>chúng</a:t>
            </a:r>
            <a:r>
              <a:rPr lang="en-US" sz="2400" dirty="0" smtClean="0"/>
              <a:t> ta </a:t>
            </a:r>
            <a:r>
              <a:rPr lang="en-US" sz="2400" dirty="0" err="1" smtClean="0"/>
              <a:t>dùng</a:t>
            </a:r>
            <a:r>
              <a:rPr lang="en-US" sz="2400" dirty="0" smtClean="0"/>
              <a:t> </a:t>
            </a:r>
            <a:r>
              <a:rPr lang="en-US" sz="2400" dirty="0" err="1" smtClean="0"/>
              <a:t>công</a:t>
            </a:r>
            <a:r>
              <a:rPr lang="en-US" sz="2400" dirty="0" smtClean="0"/>
              <a:t> </a:t>
            </a:r>
            <a:r>
              <a:rPr lang="en-US" sz="2400" dirty="0" err="1" smtClean="0"/>
              <a:t>thức</a:t>
            </a:r>
            <a:r>
              <a:rPr lang="en-US" sz="2400" dirty="0" smtClean="0"/>
              <a:t>: </a:t>
            </a:r>
            <a:r>
              <a:rPr lang="en-US" sz="2400" b="1" dirty="0" smtClean="0"/>
              <a:t>Having +</a:t>
            </a:r>
            <a:r>
              <a:rPr lang="en-US" sz="2400" b="1" baseline="-25000" dirty="0" smtClean="0"/>
              <a:t>P2,</a:t>
            </a:r>
            <a:r>
              <a:rPr lang="en-US" sz="2400" b="1" dirty="0" smtClean="0"/>
              <a:t> </a:t>
            </a:r>
            <a:r>
              <a:rPr lang="en-US" sz="2400" b="1" dirty="0" err="1" smtClean="0"/>
              <a:t>S+Ved</a:t>
            </a:r>
            <a:r>
              <a:rPr lang="en-US" sz="2400" dirty="0" smtClean="0"/>
              <a:t>. </a:t>
            </a:r>
            <a:r>
              <a:rPr lang="en-US" sz="2400" dirty="0" err="1" smtClean="0"/>
              <a:t>Đáp</a:t>
            </a:r>
            <a:r>
              <a:rPr lang="en-US" sz="2400" dirty="0" smtClean="0"/>
              <a:t> </a:t>
            </a:r>
            <a:r>
              <a:rPr lang="en-US" sz="2400" dirty="0" err="1" smtClean="0"/>
              <a:t>án</a:t>
            </a:r>
            <a:r>
              <a:rPr lang="en-US" sz="2400" dirty="0" smtClean="0"/>
              <a:t> D.</a:t>
            </a:r>
          </a:p>
          <a:p>
            <a:r>
              <a:rPr lang="en-US" sz="2400" dirty="0" err="1" smtClean="0"/>
              <a:t>Tạm</a:t>
            </a:r>
            <a:r>
              <a:rPr lang="en-US" sz="2400" dirty="0" smtClean="0"/>
              <a:t> </a:t>
            </a:r>
            <a:r>
              <a:rPr lang="en-US" sz="2400" dirty="0" err="1" smtClean="0"/>
              <a:t>dịch</a:t>
            </a:r>
            <a:r>
              <a:rPr lang="en-US" sz="2400" dirty="0" smtClean="0"/>
              <a:t>: </a:t>
            </a:r>
            <a:r>
              <a:rPr lang="en-US" sz="2400" dirty="0" err="1" smtClean="0"/>
              <a:t>Sau</a:t>
            </a:r>
            <a:r>
              <a:rPr lang="en-US" sz="2400" dirty="0" smtClean="0"/>
              <a:t> </a:t>
            </a:r>
            <a:r>
              <a:rPr lang="en-US" sz="2400" dirty="0" err="1" smtClean="0"/>
              <a:t>khi</a:t>
            </a:r>
            <a:r>
              <a:rPr lang="en-US" sz="2400" dirty="0" smtClean="0"/>
              <a:t> </a:t>
            </a:r>
            <a:r>
              <a:rPr lang="en-US" sz="2400" dirty="0" err="1" smtClean="0"/>
              <a:t>hoàn</a:t>
            </a:r>
            <a:r>
              <a:rPr lang="en-US" sz="2400" dirty="0" smtClean="0"/>
              <a:t> </a:t>
            </a:r>
            <a:r>
              <a:rPr lang="en-US" sz="2400" dirty="0" err="1" smtClean="0"/>
              <a:t>thành</a:t>
            </a:r>
            <a:r>
              <a:rPr lang="en-US" sz="2400" dirty="0" smtClean="0"/>
              <a:t> </a:t>
            </a:r>
            <a:r>
              <a:rPr lang="en-US" sz="2400" dirty="0" err="1" smtClean="0"/>
              <a:t>xong</a:t>
            </a:r>
            <a:r>
              <a:rPr lang="en-US" sz="2400" dirty="0" smtClean="0"/>
              <a:t> </a:t>
            </a:r>
            <a:r>
              <a:rPr lang="en-US" sz="2400" dirty="0" err="1" smtClean="0"/>
              <a:t>bài</a:t>
            </a:r>
            <a:r>
              <a:rPr lang="en-US" sz="2400" dirty="0" smtClean="0"/>
              <a:t> </a:t>
            </a:r>
            <a:r>
              <a:rPr lang="en-US" sz="2400" dirty="0" err="1" smtClean="0"/>
              <a:t>tập</a:t>
            </a:r>
            <a:r>
              <a:rPr lang="en-US" sz="2400" dirty="0" smtClean="0"/>
              <a:t> </a:t>
            </a:r>
            <a:r>
              <a:rPr lang="en-US" sz="2400" dirty="0" err="1" smtClean="0"/>
              <a:t>về</a:t>
            </a:r>
            <a:r>
              <a:rPr lang="en-US" sz="2400" dirty="0" smtClean="0"/>
              <a:t> </a:t>
            </a:r>
            <a:r>
              <a:rPr lang="en-US" sz="2400" dirty="0" err="1" smtClean="0"/>
              <a:t>nhà</a:t>
            </a:r>
            <a:r>
              <a:rPr lang="en-US" sz="2400" dirty="0" smtClean="0"/>
              <a:t>, </a:t>
            </a:r>
            <a:r>
              <a:rPr lang="en-US" sz="2400" dirty="0" err="1" smtClean="0"/>
              <a:t>anh</a:t>
            </a:r>
            <a:r>
              <a:rPr lang="en-US" sz="2400" dirty="0" smtClean="0"/>
              <a:t> </a:t>
            </a:r>
            <a:r>
              <a:rPr lang="en-US" sz="2400" dirty="0" err="1" smtClean="0"/>
              <a:t>ấy</a:t>
            </a:r>
            <a:r>
              <a:rPr lang="en-US" sz="2400" dirty="0" smtClean="0"/>
              <a:t> </a:t>
            </a:r>
            <a:r>
              <a:rPr lang="en-US" sz="2400" dirty="0" err="1" smtClean="0"/>
              <a:t>được</a:t>
            </a:r>
            <a:r>
              <a:rPr lang="en-US" sz="2400" dirty="0" smtClean="0"/>
              <a:t> </a:t>
            </a:r>
            <a:r>
              <a:rPr lang="en-US" sz="2400" dirty="0" err="1" smtClean="0"/>
              <a:t>phép</a:t>
            </a:r>
            <a:r>
              <a:rPr lang="en-US" sz="2400" dirty="0" smtClean="0"/>
              <a:t> </a:t>
            </a:r>
            <a:r>
              <a:rPr lang="en-US" sz="2400" dirty="0" err="1" smtClean="0"/>
              <a:t>đi</a:t>
            </a:r>
            <a:r>
              <a:rPr lang="en-US" sz="2400" dirty="0" smtClean="0"/>
              <a:t> </a:t>
            </a:r>
            <a:r>
              <a:rPr lang="en-US" sz="2400" dirty="0" err="1" smtClean="0"/>
              <a:t>chơi</a:t>
            </a:r>
            <a:r>
              <a:rPr lang="en-US" sz="2400" dirty="0" smtClean="0"/>
              <a:t> </a:t>
            </a:r>
            <a:r>
              <a:rPr lang="en-US" sz="2400" dirty="0" err="1" smtClean="0"/>
              <a:t>với</a:t>
            </a:r>
            <a:r>
              <a:rPr lang="en-US" sz="2400" dirty="0" smtClean="0"/>
              <a:t> </a:t>
            </a:r>
            <a:r>
              <a:rPr lang="en-US" sz="2400" dirty="0" err="1" smtClean="0"/>
              <a:t>những</a:t>
            </a:r>
            <a:r>
              <a:rPr lang="en-US" sz="2400" dirty="0" smtClean="0"/>
              <a:t> </a:t>
            </a:r>
            <a:r>
              <a:rPr lang="en-US" sz="2400" dirty="0" err="1" smtClean="0"/>
              <a:t>người</a:t>
            </a:r>
            <a:r>
              <a:rPr lang="en-US" sz="2400" dirty="0" smtClean="0"/>
              <a:t> </a:t>
            </a:r>
            <a:r>
              <a:rPr lang="en-US" sz="2400" dirty="0" err="1" smtClean="0"/>
              <a:t>bạn</a:t>
            </a:r>
            <a:r>
              <a:rPr lang="en-US" sz="2400" dirty="0" smtClean="0"/>
              <a:t> </a:t>
            </a:r>
            <a:r>
              <a:rPr lang="en-US" sz="2400" dirty="0" err="1" smtClean="0"/>
              <a:t>của</a:t>
            </a:r>
            <a:r>
              <a:rPr lang="en-US" sz="2400" dirty="0" smtClean="0"/>
              <a:t> </a:t>
            </a:r>
            <a:r>
              <a:rPr lang="en-US" sz="2400" dirty="0" err="1" smtClean="0"/>
              <a:t>mình</a:t>
            </a:r>
            <a:r>
              <a:rPr lang="en-US" sz="2400" dirty="0" smtClean="0"/>
              <a:t>.</a:t>
            </a:r>
          </a:p>
          <a:p>
            <a:endParaRPr lang="en-US" sz="2400" dirty="0"/>
          </a:p>
        </p:txBody>
      </p:sp>
      <p:sp>
        <p:nvSpPr>
          <p:cNvPr id="6" name="Oval 5"/>
          <p:cNvSpPr/>
          <p:nvPr/>
        </p:nvSpPr>
        <p:spPr>
          <a:xfrm>
            <a:off x="5867400" y="1623030"/>
            <a:ext cx="3810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5663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457200"/>
            <a:ext cx="8229600" cy="2677656"/>
          </a:xfrm>
          <a:prstGeom prst="rect">
            <a:avLst/>
          </a:prstGeom>
          <a:noFill/>
        </p:spPr>
        <p:txBody>
          <a:bodyPr wrap="square" rtlCol="0">
            <a:spAutoFit/>
          </a:bodyPr>
          <a:lstStyle/>
          <a:p>
            <a:r>
              <a:rPr lang="en-US" sz="2400" b="1" dirty="0"/>
              <a:t>Question 15</a:t>
            </a:r>
            <a:r>
              <a:rPr lang="en-US" sz="2400" dirty="0"/>
              <a:t>. The country is rapidly losing its workers </a:t>
            </a:r>
            <a:r>
              <a:rPr lang="en-US" sz="2400" dirty="0" err="1"/>
              <a:t>as____________people</a:t>
            </a:r>
            <a:r>
              <a:rPr lang="en-US" sz="2400" dirty="0"/>
              <a:t> are emigrating.</a:t>
            </a:r>
          </a:p>
          <a:p>
            <a:r>
              <a:rPr lang="en-US" sz="2400" b="1" dirty="0"/>
              <a:t>A</a:t>
            </a:r>
            <a:r>
              <a:rPr lang="en-US" sz="2400" dirty="0"/>
              <a:t>. the most and the most</a:t>
            </a:r>
          </a:p>
          <a:p>
            <a:r>
              <a:rPr lang="en-US" sz="2400" b="1" dirty="0"/>
              <a:t>B</a:t>
            </a:r>
            <a:r>
              <a:rPr lang="en-US" sz="2400" dirty="0"/>
              <a:t>. the more and the more</a:t>
            </a:r>
          </a:p>
          <a:p>
            <a:r>
              <a:rPr lang="en-US" sz="2400" b="1" dirty="0"/>
              <a:t>C</a:t>
            </a:r>
            <a:r>
              <a:rPr lang="en-US" sz="2400" dirty="0"/>
              <a:t>. more and more	</a:t>
            </a:r>
          </a:p>
          <a:p>
            <a:r>
              <a:rPr lang="en-US" sz="2400" b="1" dirty="0"/>
              <a:t>D</a:t>
            </a:r>
            <a:r>
              <a:rPr lang="en-US" sz="2400" dirty="0"/>
              <a:t>. most and most</a:t>
            </a:r>
          </a:p>
          <a:p>
            <a:endParaRPr lang="en-US" sz="2400" dirty="0"/>
          </a:p>
        </p:txBody>
      </p:sp>
      <p:sp>
        <p:nvSpPr>
          <p:cNvPr id="5" name="TextBox 4"/>
          <p:cNvSpPr txBox="1"/>
          <p:nvPr/>
        </p:nvSpPr>
        <p:spPr>
          <a:xfrm>
            <a:off x="457200" y="2895600"/>
            <a:ext cx="8458200" cy="3046988"/>
          </a:xfrm>
          <a:prstGeom prst="rect">
            <a:avLst/>
          </a:prstGeom>
          <a:noFill/>
        </p:spPr>
        <p:txBody>
          <a:bodyPr wrap="square" rtlCol="0">
            <a:spAutoFit/>
          </a:bodyPr>
          <a:lstStyle/>
          <a:p>
            <a:r>
              <a:rPr lang="en-US" sz="2400" b="1" dirty="0" smtClean="0"/>
              <a:t>Question 15. </a:t>
            </a:r>
            <a:r>
              <a:rPr lang="en-US" sz="2400" b="1" dirty="0" err="1" smtClean="0"/>
              <a:t>Đáp</a:t>
            </a:r>
            <a:r>
              <a:rPr lang="en-US" sz="2400" b="1" dirty="0" smtClean="0"/>
              <a:t> </a:t>
            </a:r>
            <a:r>
              <a:rPr lang="en-US" sz="2400" b="1" dirty="0" err="1" smtClean="0"/>
              <a:t>án</a:t>
            </a:r>
            <a:r>
              <a:rPr lang="en-US" sz="2400" b="1" dirty="0" smtClean="0"/>
              <a:t> C</a:t>
            </a:r>
            <a:endParaRPr lang="en-US" sz="2400" dirty="0" smtClean="0"/>
          </a:p>
          <a:p>
            <a:r>
              <a:rPr lang="en-US" sz="2400" dirty="0" err="1" smtClean="0"/>
              <a:t>Kiến</a:t>
            </a:r>
            <a:r>
              <a:rPr lang="en-US" sz="2400" dirty="0" smtClean="0"/>
              <a:t> </a:t>
            </a:r>
            <a:r>
              <a:rPr lang="en-US" sz="2400" dirty="0" err="1" smtClean="0"/>
              <a:t>thức</a:t>
            </a:r>
            <a:r>
              <a:rPr lang="en-US" sz="2400" dirty="0" smtClean="0"/>
              <a:t> </a:t>
            </a:r>
            <a:r>
              <a:rPr lang="en-US" sz="2400" dirty="0" err="1" smtClean="0"/>
              <a:t>được</a:t>
            </a:r>
            <a:r>
              <a:rPr lang="en-US" sz="2400" dirty="0" smtClean="0"/>
              <a:t> </a:t>
            </a:r>
            <a:r>
              <a:rPr lang="en-US" sz="2400" dirty="0" err="1" smtClean="0"/>
              <a:t>hỏi</a:t>
            </a:r>
            <a:r>
              <a:rPr lang="en-US" sz="2400" dirty="0" smtClean="0"/>
              <a:t>: so </a:t>
            </a:r>
            <a:r>
              <a:rPr lang="en-US" sz="2400" dirty="0" err="1" smtClean="0"/>
              <a:t>sánh</a:t>
            </a:r>
            <a:r>
              <a:rPr lang="en-US" sz="2400" dirty="0" smtClean="0"/>
              <a:t> </a:t>
            </a:r>
            <a:r>
              <a:rPr lang="en-US" sz="2400" dirty="0" err="1" smtClean="0"/>
              <a:t>kép</a:t>
            </a:r>
            <a:endParaRPr lang="en-US" sz="2400" dirty="0" smtClean="0"/>
          </a:p>
          <a:p>
            <a:r>
              <a:rPr lang="en-US" sz="2400" dirty="0" smtClean="0"/>
              <a:t>More and more + N: </a:t>
            </a:r>
            <a:r>
              <a:rPr lang="en-US" sz="2400" dirty="0" err="1" smtClean="0"/>
              <a:t>càng</a:t>
            </a:r>
            <a:r>
              <a:rPr lang="en-US" sz="2400" dirty="0" smtClean="0"/>
              <a:t> </a:t>
            </a:r>
            <a:r>
              <a:rPr lang="en-US" sz="2400" dirty="0" err="1" smtClean="0"/>
              <a:t>ngày</a:t>
            </a:r>
            <a:r>
              <a:rPr lang="en-US" sz="2400" dirty="0" smtClean="0"/>
              <a:t> </a:t>
            </a:r>
            <a:r>
              <a:rPr lang="en-US" sz="2400" dirty="0" err="1" smtClean="0"/>
              <a:t>càng</a:t>
            </a:r>
            <a:r>
              <a:rPr lang="en-US" sz="2400" dirty="0" smtClean="0"/>
              <a:t> </a:t>
            </a:r>
            <a:r>
              <a:rPr lang="en-US" sz="2400" dirty="0" err="1" smtClean="0"/>
              <a:t>nhiều</a:t>
            </a:r>
            <a:r>
              <a:rPr lang="en-US" sz="2400" dirty="0" smtClean="0"/>
              <a:t> </a:t>
            </a:r>
            <a:r>
              <a:rPr lang="en-US" sz="2400" dirty="0" err="1" smtClean="0"/>
              <a:t>cái</a:t>
            </a:r>
            <a:r>
              <a:rPr lang="en-US" sz="2400" dirty="0" smtClean="0"/>
              <a:t> </a:t>
            </a:r>
            <a:r>
              <a:rPr lang="en-US" sz="2400" dirty="0" err="1" smtClean="0"/>
              <a:t>gì</a:t>
            </a:r>
            <a:endParaRPr lang="en-US" sz="2400" dirty="0" smtClean="0"/>
          </a:p>
          <a:p>
            <a:r>
              <a:rPr lang="en-US" sz="2400" dirty="0" smtClean="0"/>
              <a:t>More and more + </a:t>
            </a:r>
            <a:r>
              <a:rPr lang="en-US" sz="2400" dirty="0" err="1" smtClean="0"/>
              <a:t>adj</a:t>
            </a:r>
            <a:r>
              <a:rPr lang="en-US" sz="2400" dirty="0" smtClean="0"/>
              <a:t>: </a:t>
            </a:r>
            <a:r>
              <a:rPr lang="en-US" sz="2400" dirty="0" err="1" smtClean="0"/>
              <a:t>càng</a:t>
            </a:r>
            <a:r>
              <a:rPr lang="en-US" sz="2400" dirty="0" smtClean="0"/>
              <a:t> </a:t>
            </a:r>
            <a:r>
              <a:rPr lang="en-US" sz="2400" dirty="0" err="1" smtClean="0"/>
              <a:t>ngày</a:t>
            </a:r>
            <a:r>
              <a:rPr lang="en-US" sz="2400" dirty="0" smtClean="0"/>
              <a:t> </a:t>
            </a:r>
            <a:r>
              <a:rPr lang="en-US" sz="2400" dirty="0" err="1" smtClean="0"/>
              <a:t>càng</a:t>
            </a:r>
            <a:r>
              <a:rPr lang="en-US" sz="2400" dirty="0" smtClean="0"/>
              <a:t> </a:t>
            </a:r>
            <a:r>
              <a:rPr lang="en-US" sz="2400" dirty="0" err="1" smtClean="0"/>
              <a:t>thế</a:t>
            </a:r>
            <a:r>
              <a:rPr lang="en-US" sz="2400" dirty="0" smtClean="0"/>
              <a:t> </a:t>
            </a:r>
            <a:r>
              <a:rPr lang="en-US" sz="2400" dirty="0" err="1" smtClean="0"/>
              <a:t>nào</a:t>
            </a:r>
            <a:endParaRPr lang="en-US" sz="2400" dirty="0" smtClean="0"/>
          </a:p>
          <a:p>
            <a:r>
              <a:rPr lang="en-US" sz="2400" dirty="0" err="1" smtClean="0"/>
              <a:t>Trong</a:t>
            </a:r>
            <a:r>
              <a:rPr lang="en-US" sz="2400" dirty="0" smtClean="0"/>
              <a:t> </a:t>
            </a:r>
            <a:r>
              <a:rPr lang="en-US" sz="2400" dirty="0" err="1" smtClean="0"/>
              <a:t>các</a:t>
            </a:r>
            <a:r>
              <a:rPr lang="en-US" sz="2400" dirty="0" smtClean="0"/>
              <a:t> </a:t>
            </a:r>
            <a:r>
              <a:rPr lang="en-US" sz="2400" dirty="0" err="1" smtClean="0"/>
              <a:t>phương</a:t>
            </a:r>
            <a:r>
              <a:rPr lang="en-US" sz="2400" dirty="0" smtClean="0"/>
              <a:t> </a:t>
            </a:r>
            <a:r>
              <a:rPr lang="en-US" sz="2400" dirty="0" err="1" smtClean="0"/>
              <a:t>án</a:t>
            </a:r>
            <a:r>
              <a:rPr lang="en-US" sz="2400" dirty="0" smtClean="0"/>
              <a:t> </a:t>
            </a:r>
            <a:r>
              <a:rPr lang="en-US" sz="2400" dirty="0" err="1" smtClean="0"/>
              <a:t>duy</a:t>
            </a:r>
            <a:r>
              <a:rPr lang="en-US" sz="2400" dirty="0" smtClean="0"/>
              <a:t> </a:t>
            </a:r>
            <a:r>
              <a:rPr lang="en-US" sz="2400" dirty="0" err="1" smtClean="0"/>
              <a:t>nhất</a:t>
            </a:r>
            <a:r>
              <a:rPr lang="en-US" sz="2400" dirty="0" smtClean="0"/>
              <a:t> C </a:t>
            </a:r>
            <a:r>
              <a:rPr lang="en-US" sz="2400" dirty="0" err="1" smtClean="0"/>
              <a:t>đúng</a:t>
            </a:r>
            <a:r>
              <a:rPr lang="en-US" sz="2400" dirty="0" smtClean="0"/>
              <a:t>.</a:t>
            </a:r>
          </a:p>
          <a:p>
            <a:r>
              <a:rPr lang="en-US" sz="2400" dirty="0" err="1" smtClean="0"/>
              <a:t>Tạm</a:t>
            </a:r>
            <a:r>
              <a:rPr lang="en-US" sz="2400" dirty="0" smtClean="0"/>
              <a:t> </a:t>
            </a:r>
            <a:r>
              <a:rPr lang="en-US" sz="2400" dirty="0" err="1" smtClean="0"/>
              <a:t>dịch</a:t>
            </a:r>
            <a:r>
              <a:rPr lang="en-US" sz="2400" dirty="0" smtClean="0"/>
              <a:t>: </a:t>
            </a:r>
            <a:r>
              <a:rPr lang="en-US" sz="2400" dirty="0" err="1" smtClean="0"/>
              <a:t>Đất</a:t>
            </a:r>
            <a:r>
              <a:rPr lang="en-US" sz="2400" dirty="0" smtClean="0"/>
              <a:t> </a:t>
            </a:r>
            <a:r>
              <a:rPr lang="en-US" sz="2400" dirty="0" err="1" smtClean="0"/>
              <a:t>nước</a:t>
            </a:r>
            <a:r>
              <a:rPr lang="en-US" sz="2400" dirty="0" smtClean="0"/>
              <a:t> </a:t>
            </a:r>
            <a:r>
              <a:rPr lang="en-US" sz="2400" dirty="0" err="1" smtClean="0"/>
              <a:t>đang</a:t>
            </a:r>
            <a:r>
              <a:rPr lang="en-US" sz="2400" dirty="0" smtClean="0"/>
              <a:t> </a:t>
            </a:r>
            <a:r>
              <a:rPr lang="en-US" sz="2400" dirty="0" err="1" smtClean="0"/>
              <a:t>dần</a:t>
            </a:r>
            <a:r>
              <a:rPr lang="en-US" sz="2400" dirty="0" smtClean="0"/>
              <a:t> </a:t>
            </a:r>
            <a:r>
              <a:rPr lang="en-US" sz="2400" dirty="0" err="1" smtClean="0"/>
              <a:t>dần</a:t>
            </a:r>
            <a:r>
              <a:rPr lang="en-US" sz="2400" dirty="0" smtClean="0"/>
              <a:t> </a:t>
            </a:r>
            <a:r>
              <a:rPr lang="en-US" sz="2400" dirty="0" err="1" smtClean="0"/>
              <a:t>bị</a:t>
            </a:r>
            <a:r>
              <a:rPr lang="en-US" sz="2400" dirty="0" smtClean="0"/>
              <a:t> </a:t>
            </a:r>
            <a:r>
              <a:rPr lang="en-US" sz="2400" dirty="0" err="1" smtClean="0"/>
              <a:t>sụt</a:t>
            </a:r>
            <a:r>
              <a:rPr lang="en-US" sz="2400" dirty="0" smtClean="0"/>
              <a:t> </a:t>
            </a:r>
            <a:r>
              <a:rPr lang="en-US" sz="2400" dirty="0" err="1" smtClean="0"/>
              <a:t>giảm</a:t>
            </a:r>
            <a:r>
              <a:rPr lang="en-US" sz="2400" dirty="0" smtClean="0"/>
              <a:t> </a:t>
            </a:r>
            <a:r>
              <a:rPr lang="en-US" sz="2400" dirty="0" err="1" smtClean="0"/>
              <a:t>số</a:t>
            </a:r>
            <a:r>
              <a:rPr lang="en-US" sz="2400" dirty="0" smtClean="0"/>
              <a:t> </a:t>
            </a:r>
            <a:r>
              <a:rPr lang="en-US" sz="2400" dirty="0" err="1" smtClean="0"/>
              <a:t>lượng</a:t>
            </a:r>
            <a:r>
              <a:rPr lang="en-US" sz="2400" dirty="0" smtClean="0"/>
              <a:t> </a:t>
            </a:r>
            <a:r>
              <a:rPr lang="en-US" sz="2400" dirty="0" err="1" smtClean="0"/>
              <a:t>người</a:t>
            </a:r>
            <a:r>
              <a:rPr lang="en-US" sz="2400" dirty="0" smtClean="0"/>
              <a:t> </a:t>
            </a:r>
            <a:r>
              <a:rPr lang="en-US" sz="2400" dirty="0" err="1" smtClean="0"/>
              <a:t>lao</a:t>
            </a:r>
            <a:r>
              <a:rPr lang="en-US" sz="2400" dirty="0" smtClean="0"/>
              <a:t> </a:t>
            </a:r>
            <a:r>
              <a:rPr lang="en-US" sz="2400" dirty="0" err="1" smtClean="0"/>
              <a:t>động</a:t>
            </a:r>
            <a:r>
              <a:rPr lang="en-US" sz="2400" dirty="0" smtClean="0"/>
              <a:t> </a:t>
            </a:r>
            <a:r>
              <a:rPr lang="en-US" sz="2400" dirty="0" err="1" smtClean="0"/>
              <a:t>vì</a:t>
            </a:r>
            <a:r>
              <a:rPr lang="en-US" sz="2400" dirty="0" smtClean="0"/>
              <a:t> </a:t>
            </a:r>
            <a:r>
              <a:rPr lang="en-US" sz="2400" dirty="0" err="1" smtClean="0"/>
              <a:t>ngày</a:t>
            </a:r>
            <a:r>
              <a:rPr lang="en-US" sz="2400" dirty="0" smtClean="0"/>
              <a:t> </a:t>
            </a:r>
            <a:r>
              <a:rPr lang="en-US" sz="2400" dirty="0" err="1" smtClean="0"/>
              <a:t>càng</a:t>
            </a:r>
            <a:r>
              <a:rPr lang="en-US" sz="2400" dirty="0" smtClean="0"/>
              <a:t> </a:t>
            </a:r>
            <a:r>
              <a:rPr lang="en-US" sz="2400" dirty="0" err="1" smtClean="0"/>
              <a:t>nhiều</a:t>
            </a:r>
            <a:r>
              <a:rPr lang="en-US" sz="2400" dirty="0" smtClean="0"/>
              <a:t> </a:t>
            </a:r>
            <a:r>
              <a:rPr lang="en-US" sz="2400" dirty="0" err="1" smtClean="0"/>
              <a:t>người</a:t>
            </a:r>
            <a:r>
              <a:rPr lang="en-US" sz="2400" dirty="0" smtClean="0"/>
              <a:t> di </a:t>
            </a:r>
            <a:r>
              <a:rPr lang="en-US" sz="2400" dirty="0" err="1" smtClean="0"/>
              <a:t>cư</a:t>
            </a:r>
            <a:r>
              <a:rPr lang="en-US" sz="2400" dirty="0" smtClean="0"/>
              <a:t>.</a:t>
            </a:r>
          </a:p>
          <a:p>
            <a:endParaRPr lang="en-US" sz="2400" dirty="0"/>
          </a:p>
        </p:txBody>
      </p:sp>
      <p:sp>
        <p:nvSpPr>
          <p:cNvPr id="6" name="Oval 5"/>
          <p:cNvSpPr/>
          <p:nvPr/>
        </p:nvSpPr>
        <p:spPr>
          <a:xfrm>
            <a:off x="457200" y="2057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365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33400"/>
            <a:ext cx="8991600" cy="1938992"/>
          </a:xfrm>
          <a:prstGeom prst="rect">
            <a:avLst/>
          </a:prstGeom>
          <a:noFill/>
        </p:spPr>
        <p:txBody>
          <a:bodyPr wrap="square" rtlCol="0">
            <a:spAutoFit/>
          </a:bodyPr>
          <a:lstStyle/>
          <a:p>
            <a:r>
              <a:rPr lang="en-US" sz="2400" dirty="0"/>
              <a:t> </a:t>
            </a:r>
            <a:r>
              <a:rPr lang="en-US" sz="2400" b="1" dirty="0"/>
              <a:t>Question 16. </a:t>
            </a:r>
            <a:r>
              <a:rPr lang="vi-VN" sz="2400" dirty="0"/>
              <a:t>“Good luck with the exam, Minh!” - “_______, Dad.”</a:t>
            </a:r>
            <a:endParaRPr lang="en-US" sz="2400" dirty="0"/>
          </a:p>
          <a:p>
            <a:r>
              <a:rPr lang="vi-VN" sz="2400" b="1" dirty="0"/>
              <a:t>A. </a:t>
            </a:r>
            <a:r>
              <a:rPr lang="vi-VN" sz="2400" dirty="0"/>
              <a:t>By no means</a:t>
            </a:r>
            <a:r>
              <a:rPr lang="vi-VN" sz="2400" b="1" dirty="0"/>
              <a:t>	B. </a:t>
            </a:r>
            <a:r>
              <a:rPr lang="vi-VN" sz="2400" dirty="0"/>
              <a:t>I wish so</a:t>
            </a:r>
            <a:r>
              <a:rPr lang="vi-VN" sz="2400" b="1" dirty="0"/>
              <a:t>	C. </a:t>
            </a:r>
            <a:r>
              <a:rPr lang="vi-VN" sz="2400" dirty="0"/>
              <a:t>Never </a:t>
            </a:r>
            <a:r>
              <a:rPr lang="vi-VN" sz="2400" dirty="0" smtClean="0"/>
              <a:t>mind</a:t>
            </a:r>
            <a:r>
              <a:rPr lang="en-US" sz="2400" b="1" dirty="0" smtClean="0"/>
              <a:t> </a:t>
            </a:r>
            <a:r>
              <a:rPr lang="vi-VN" sz="2400" b="1" dirty="0" smtClean="0"/>
              <a:t>D</a:t>
            </a:r>
            <a:r>
              <a:rPr lang="vi-VN" sz="2400" b="1" dirty="0"/>
              <a:t>. </a:t>
            </a:r>
            <a:r>
              <a:rPr lang="vi-VN" sz="2400" dirty="0"/>
              <a:t>Thank you</a:t>
            </a:r>
            <a:endParaRPr lang="en-US" sz="2400" dirty="0"/>
          </a:p>
          <a:p>
            <a:r>
              <a:rPr lang="en-US" sz="2400" dirty="0"/>
              <a:t/>
            </a:r>
            <a:br>
              <a:rPr lang="en-US" sz="2400" dirty="0"/>
            </a:br>
            <a:endParaRPr lang="en-US" sz="2400" dirty="0"/>
          </a:p>
          <a:p>
            <a:endParaRPr lang="en-US" sz="2400" dirty="0"/>
          </a:p>
        </p:txBody>
      </p:sp>
      <p:sp>
        <p:nvSpPr>
          <p:cNvPr id="5" name="TextBox 4"/>
          <p:cNvSpPr txBox="1"/>
          <p:nvPr/>
        </p:nvSpPr>
        <p:spPr>
          <a:xfrm>
            <a:off x="0" y="2362200"/>
            <a:ext cx="8763000" cy="1938992"/>
          </a:xfrm>
          <a:prstGeom prst="rect">
            <a:avLst/>
          </a:prstGeom>
          <a:noFill/>
        </p:spPr>
        <p:txBody>
          <a:bodyPr wrap="square" rtlCol="0">
            <a:spAutoFit/>
          </a:bodyPr>
          <a:lstStyle/>
          <a:p>
            <a:r>
              <a:rPr lang="en-US" sz="2400" dirty="0" smtClean="0"/>
              <a:t>HD: “</a:t>
            </a:r>
            <a:r>
              <a:rPr lang="en-US" sz="2400" dirty="0" err="1" smtClean="0"/>
              <a:t>Chúc</a:t>
            </a:r>
            <a:r>
              <a:rPr lang="en-US" sz="2400" dirty="0" smtClean="0"/>
              <a:t> may </a:t>
            </a:r>
            <a:r>
              <a:rPr lang="en-US" sz="2400" dirty="0" err="1" smtClean="0"/>
              <a:t>mắn</a:t>
            </a:r>
            <a:r>
              <a:rPr lang="en-US" sz="2400" dirty="0" smtClean="0"/>
              <a:t> </a:t>
            </a:r>
            <a:r>
              <a:rPr lang="en-US" sz="2400" dirty="0" err="1" smtClean="0"/>
              <a:t>với</a:t>
            </a:r>
            <a:r>
              <a:rPr lang="en-US" sz="2400" dirty="0" smtClean="0"/>
              <a:t> </a:t>
            </a:r>
            <a:r>
              <a:rPr lang="en-US" sz="2400" dirty="0" err="1" smtClean="0"/>
              <a:t>bài</a:t>
            </a:r>
            <a:r>
              <a:rPr lang="en-US" sz="2400" dirty="0" smtClean="0"/>
              <a:t> </a:t>
            </a:r>
            <a:r>
              <a:rPr lang="en-US" sz="2400" dirty="0" err="1" smtClean="0"/>
              <a:t>thi</a:t>
            </a:r>
            <a:r>
              <a:rPr lang="en-US" sz="2400" dirty="0" smtClean="0"/>
              <a:t>, Minh!”. “______________,Ba”</a:t>
            </a:r>
            <a:br>
              <a:rPr lang="en-US" sz="2400" dirty="0" smtClean="0"/>
            </a:br>
            <a:r>
              <a:rPr lang="en-US" sz="2400" dirty="0" smtClean="0"/>
              <a:t>A. </a:t>
            </a:r>
            <a:r>
              <a:rPr lang="en-US" sz="2400" dirty="0" err="1" smtClean="0"/>
              <a:t>Không</a:t>
            </a:r>
            <a:r>
              <a:rPr lang="en-US" sz="2400" dirty="0" smtClean="0"/>
              <a:t> </a:t>
            </a:r>
            <a:r>
              <a:rPr lang="en-US" sz="2400" dirty="0" err="1" smtClean="0"/>
              <a:t>có</a:t>
            </a:r>
            <a:r>
              <a:rPr lang="en-US" sz="2400" dirty="0" smtClean="0"/>
              <a:t> </a:t>
            </a:r>
            <a:r>
              <a:rPr lang="en-US" sz="2400" dirty="0" err="1" smtClean="0"/>
              <a:t>gì</a:t>
            </a:r>
            <a:r>
              <a:rPr lang="en-US" sz="2400" dirty="0" smtClean="0"/>
              <a:t>.</a:t>
            </a:r>
            <a:br>
              <a:rPr lang="en-US" sz="2400" dirty="0" smtClean="0"/>
            </a:br>
            <a:r>
              <a:rPr lang="en-US" sz="2400" dirty="0" smtClean="0"/>
              <a:t>B. Con </a:t>
            </a:r>
            <a:r>
              <a:rPr lang="en-US" sz="2400" dirty="0" err="1" smtClean="0"/>
              <a:t>hy</a:t>
            </a:r>
            <a:r>
              <a:rPr lang="en-US" sz="2400" dirty="0" smtClean="0"/>
              <a:t> </a:t>
            </a:r>
            <a:r>
              <a:rPr lang="en-US" sz="2400" dirty="0" err="1" smtClean="0"/>
              <a:t>vọng</a:t>
            </a:r>
            <a:r>
              <a:rPr lang="en-US" sz="2400" dirty="0" smtClean="0"/>
              <a:t> </a:t>
            </a:r>
            <a:r>
              <a:rPr lang="en-US" sz="2400" dirty="0" err="1" smtClean="0"/>
              <a:t>như</a:t>
            </a:r>
            <a:r>
              <a:rPr lang="en-US" sz="2400" dirty="0" smtClean="0"/>
              <a:t> </a:t>
            </a:r>
            <a:r>
              <a:rPr lang="en-US" sz="2400" dirty="0" err="1" smtClean="0"/>
              <a:t>vậy</a:t>
            </a:r>
            <a:r>
              <a:rPr lang="en-US" sz="2400" dirty="0" smtClean="0"/>
              <a:t>.</a:t>
            </a:r>
            <a:br>
              <a:rPr lang="en-US" sz="2400" dirty="0" smtClean="0"/>
            </a:br>
            <a:r>
              <a:rPr lang="en-US" sz="2400" dirty="0" smtClean="0"/>
              <a:t>C. </a:t>
            </a:r>
            <a:r>
              <a:rPr lang="en-US" sz="2400" dirty="0" err="1" smtClean="0"/>
              <a:t>Đừng</a:t>
            </a:r>
            <a:r>
              <a:rPr lang="en-US" sz="2400" dirty="0" smtClean="0"/>
              <a:t> </a:t>
            </a:r>
            <a:r>
              <a:rPr lang="en-US" sz="2400" dirty="0" err="1" smtClean="0"/>
              <a:t>bận</a:t>
            </a:r>
            <a:r>
              <a:rPr lang="en-US" sz="2400" dirty="0" smtClean="0"/>
              <a:t> </a:t>
            </a:r>
            <a:r>
              <a:rPr lang="en-US" sz="2400" dirty="0" err="1" smtClean="0"/>
              <a:t>tâm</a:t>
            </a:r>
            <a:r>
              <a:rPr lang="en-US" sz="2400" dirty="0" smtClean="0"/>
              <a:t>.</a:t>
            </a:r>
            <a:br>
              <a:rPr lang="en-US" sz="2400" dirty="0" smtClean="0"/>
            </a:br>
            <a:r>
              <a:rPr lang="en-US" sz="2400" dirty="0" smtClean="0"/>
              <a:t>D. </a:t>
            </a:r>
            <a:r>
              <a:rPr lang="en-US" sz="2400" dirty="0" err="1" smtClean="0"/>
              <a:t>Cảm</a:t>
            </a:r>
            <a:r>
              <a:rPr lang="en-US" sz="2400" dirty="0" smtClean="0"/>
              <a:t> </a:t>
            </a:r>
            <a:r>
              <a:rPr lang="en-US" sz="2400" dirty="0" err="1" smtClean="0"/>
              <a:t>ơn</a:t>
            </a:r>
            <a:r>
              <a:rPr lang="en-US" sz="2400" dirty="0" smtClean="0"/>
              <a:t>.</a:t>
            </a:r>
            <a:endParaRPr lang="en-US" sz="2400" dirty="0"/>
          </a:p>
        </p:txBody>
      </p:sp>
      <p:sp>
        <p:nvSpPr>
          <p:cNvPr id="6" name="Oval 5"/>
          <p:cNvSpPr/>
          <p:nvPr/>
        </p:nvSpPr>
        <p:spPr>
          <a:xfrm>
            <a:off x="6705600" y="914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43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534400" cy="3046988"/>
          </a:xfrm>
          <a:prstGeom prst="rect">
            <a:avLst/>
          </a:prstGeom>
          <a:noFill/>
        </p:spPr>
        <p:txBody>
          <a:bodyPr wrap="square" rtlCol="0">
            <a:spAutoFit/>
          </a:bodyPr>
          <a:lstStyle/>
          <a:p>
            <a:r>
              <a:rPr lang="en-US" sz="2400" b="1" dirty="0"/>
              <a:t>Question 17. </a:t>
            </a:r>
            <a:r>
              <a:rPr lang="vi-VN" sz="2400" dirty="0"/>
              <a:t> “Dad. I’ve passed the English test.” - “_______.”</a:t>
            </a:r>
            <a:endParaRPr lang="en-US" sz="2400" dirty="0"/>
          </a:p>
          <a:p>
            <a:r>
              <a:rPr lang="vi-VN" sz="2400" b="1" dirty="0"/>
              <a:t>A. </a:t>
            </a:r>
            <a:r>
              <a:rPr lang="vi-VN" sz="2400" dirty="0"/>
              <a:t>Good job!</a:t>
            </a:r>
            <a:r>
              <a:rPr lang="vi-VN" sz="2400" b="1" dirty="0"/>
              <a:t>	B. </a:t>
            </a:r>
            <a:r>
              <a:rPr lang="vi-VN" sz="2400" dirty="0"/>
              <a:t>Good test!</a:t>
            </a:r>
            <a:r>
              <a:rPr lang="vi-VN" sz="2400" b="1" dirty="0"/>
              <a:t>	C. </a:t>
            </a:r>
            <a:r>
              <a:rPr lang="vi-VN" sz="2400" dirty="0"/>
              <a:t>Good luck!</a:t>
            </a:r>
            <a:r>
              <a:rPr lang="vi-VN" sz="2400" b="1" dirty="0"/>
              <a:t>	D. </a:t>
            </a:r>
            <a:r>
              <a:rPr lang="vi-VN" sz="2400" dirty="0"/>
              <a:t>Good way!</a:t>
            </a:r>
            <a:endParaRPr lang="en-US" sz="2400" dirty="0"/>
          </a:p>
          <a:p>
            <a:r>
              <a:rPr lang="en-US" sz="2400" dirty="0" smtClean="0"/>
              <a:t>HD</a:t>
            </a:r>
            <a:r>
              <a:rPr lang="en-US" sz="2400" dirty="0"/>
              <a:t>: “</a:t>
            </a:r>
            <a:r>
              <a:rPr lang="en-US" sz="2400" dirty="0" err="1"/>
              <a:t>Bố</a:t>
            </a:r>
            <a:r>
              <a:rPr lang="en-US" sz="2400" dirty="0"/>
              <a:t>. Con </a:t>
            </a:r>
            <a:r>
              <a:rPr lang="en-US" sz="2400" dirty="0" err="1"/>
              <a:t>vừa</a:t>
            </a:r>
            <a:r>
              <a:rPr lang="en-US" sz="2400" dirty="0"/>
              <a:t> qua </a:t>
            </a:r>
            <a:r>
              <a:rPr lang="en-US" sz="2400" dirty="0" err="1"/>
              <a:t>bài</a:t>
            </a:r>
            <a:r>
              <a:rPr lang="en-US" sz="2400" dirty="0"/>
              <a:t> </a:t>
            </a:r>
            <a:r>
              <a:rPr lang="en-US" sz="2400" dirty="0" err="1"/>
              <a:t>kiểm</a:t>
            </a:r>
            <a:r>
              <a:rPr lang="en-US" sz="2400" dirty="0"/>
              <a:t> </a:t>
            </a:r>
            <a:r>
              <a:rPr lang="en-US" sz="2400" dirty="0" err="1"/>
              <a:t>tra</a:t>
            </a:r>
            <a:r>
              <a:rPr lang="en-US" sz="2400" dirty="0"/>
              <a:t> </a:t>
            </a:r>
            <a:r>
              <a:rPr lang="en-US" sz="2400" dirty="0" err="1"/>
              <a:t>tiếng</a:t>
            </a:r>
            <a:r>
              <a:rPr lang="en-US" sz="2400" dirty="0"/>
              <a:t> </a:t>
            </a:r>
            <a:r>
              <a:rPr lang="en-US" sz="2400" dirty="0" err="1"/>
              <a:t>Anh</a:t>
            </a:r>
            <a:r>
              <a:rPr lang="en-US" sz="2400" dirty="0"/>
              <a:t>.”</a:t>
            </a:r>
            <a:br>
              <a:rPr lang="en-US" sz="2400" dirty="0"/>
            </a:br>
            <a:r>
              <a:rPr lang="en-US" sz="2400" dirty="0"/>
              <a:t>A. </a:t>
            </a:r>
            <a:r>
              <a:rPr lang="en-US" sz="2400" dirty="0" err="1"/>
              <a:t>Làm</a:t>
            </a:r>
            <a:r>
              <a:rPr lang="en-US" sz="2400" dirty="0"/>
              <a:t> </a:t>
            </a:r>
            <a:r>
              <a:rPr lang="en-US" sz="2400" dirty="0" err="1"/>
              <a:t>tốt</a:t>
            </a:r>
            <a:r>
              <a:rPr lang="en-US" sz="2400" dirty="0"/>
              <a:t> </a:t>
            </a:r>
            <a:r>
              <a:rPr lang="en-US" sz="2400" dirty="0" err="1"/>
              <a:t>lắm</a:t>
            </a:r>
            <a:r>
              <a:rPr lang="en-US" sz="2400" dirty="0"/>
              <a:t>!</a:t>
            </a:r>
            <a:br>
              <a:rPr lang="en-US" sz="2400" dirty="0"/>
            </a:br>
            <a:r>
              <a:rPr lang="en-US" sz="2400" dirty="0"/>
              <a:t>B. </a:t>
            </a:r>
            <a:r>
              <a:rPr lang="en-US" sz="2400" dirty="0" err="1"/>
              <a:t>Bài</a:t>
            </a:r>
            <a:r>
              <a:rPr lang="en-US" sz="2400" dirty="0"/>
              <a:t> </a:t>
            </a:r>
            <a:r>
              <a:rPr lang="en-US" sz="2400" dirty="0" err="1"/>
              <a:t>kiểm</a:t>
            </a:r>
            <a:r>
              <a:rPr lang="en-US" sz="2400" dirty="0"/>
              <a:t> </a:t>
            </a:r>
            <a:r>
              <a:rPr lang="en-US" sz="2400" dirty="0" err="1"/>
              <a:t>tra</a:t>
            </a:r>
            <a:r>
              <a:rPr lang="en-US" sz="2400" dirty="0"/>
              <a:t> </a:t>
            </a:r>
            <a:r>
              <a:rPr lang="en-US" sz="2400" dirty="0" err="1"/>
              <a:t>rất</a:t>
            </a:r>
            <a:r>
              <a:rPr lang="en-US" sz="2400" dirty="0"/>
              <a:t> </a:t>
            </a:r>
            <a:r>
              <a:rPr lang="en-US" sz="2400" dirty="0" err="1"/>
              <a:t>tốt</a:t>
            </a:r>
            <a:r>
              <a:rPr lang="en-US" sz="2400" dirty="0"/>
              <a:t>!</a:t>
            </a:r>
            <a:br>
              <a:rPr lang="en-US" sz="2400" dirty="0"/>
            </a:br>
            <a:r>
              <a:rPr lang="en-US" sz="2400" dirty="0"/>
              <a:t>C. </a:t>
            </a:r>
            <a:r>
              <a:rPr lang="en-US" sz="2400" dirty="0" err="1"/>
              <a:t>Chúc</a:t>
            </a:r>
            <a:r>
              <a:rPr lang="en-US" sz="2400" dirty="0"/>
              <a:t> may </a:t>
            </a:r>
            <a:r>
              <a:rPr lang="en-US" sz="2400" dirty="0" err="1"/>
              <a:t>mắn</a:t>
            </a:r>
            <a:r>
              <a:rPr lang="en-US" sz="2400" dirty="0"/>
              <a:t>!</a:t>
            </a:r>
            <a:br>
              <a:rPr lang="en-US" sz="2400" dirty="0"/>
            </a:br>
            <a:r>
              <a:rPr lang="en-US" sz="2400" dirty="0"/>
              <a:t>D. </a:t>
            </a:r>
            <a:r>
              <a:rPr lang="en-US" sz="2400" dirty="0" err="1"/>
              <a:t>Một</a:t>
            </a:r>
            <a:r>
              <a:rPr lang="en-US" sz="2400" dirty="0"/>
              <a:t> </a:t>
            </a:r>
            <a:r>
              <a:rPr lang="en-US" sz="2400" dirty="0" err="1"/>
              <a:t>cách</a:t>
            </a:r>
            <a:r>
              <a:rPr lang="en-US" sz="2400" dirty="0"/>
              <a:t> </a:t>
            </a:r>
            <a:r>
              <a:rPr lang="en-US" sz="2400" dirty="0" err="1"/>
              <a:t>tốt</a:t>
            </a:r>
            <a:r>
              <a:rPr lang="en-US" sz="2400" dirty="0"/>
              <a:t>!</a:t>
            </a:r>
          </a:p>
          <a:p>
            <a:endParaRPr lang="en-US" sz="2400" dirty="0"/>
          </a:p>
        </p:txBody>
      </p:sp>
      <p:sp>
        <p:nvSpPr>
          <p:cNvPr id="5" name="Oval 4"/>
          <p:cNvSpPr/>
          <p:nvPr/>
        </p:nvSpPr>
        <p:spPr>
          <a:xfrm>
            <a:off x="381000" y="838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211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830997"/>
          </a:xfrm>
          <a:prstGeom prst="rect">
            <a:avLst/>
          </a:prstGeom>
          <a:noFill/>
        </p:spPr>
        <p:txBody>
          <a:bodyPr wrap="square" rtlCol="0">
            <a:spAutoFit/>
          </a:bodyPr>
          <a:lstStyle/>
          <a:p>
            <a:r>
              <a:rPr lang="en-US" sz="2400" b="1" dirty="0" smtClean="0"/>
              <a:t>Question </a:t>
            </a:r>
            <a:r>
              <a:rPr lang="en-US" sz="2400" b="1" dirty="0"/>
              <a:t>18.</a:t>
            </a:r>
            <a:r>
              <a:rPr lang="en-US" sz="2400" dirty="0"/>
              <a:t> </a:t>
            </a:r>
            <a:r>
              <a:rPr lang="en-US" sz="2400" b="1" dirty="0"/>
              <a:t>	A.</a:t>
            </a:r>
            <a:r>
              <a:rPr lang="en-US" sz="2400" dirty="0"/>
              <a:t> sleepy	</a:t>
            </a:r>
            <a:r>
              <a:rPr lang="en-US" sz="2400" b="1" dirty="0"/>
              <a:t>B.</a:t>
            </a:r>
            <a:r>
              <a:rPr lang="en-US" sz="2400" dirty="0"/>
              <a:t> trophy	</a:t>
            </a:r>
            <a:r>
              <a:rPr lang="en-US" sz="2400" b="1" dirty="0"/>
              <a:t>C.</a:t>
            </a:r>
            <a:r>
              <a:rPr lang="en-US" sz="2400" dirty="0"/>
              <a:t> facial	</a:t>
            </a:r>
            <a:r>
              <a:rPr lang="en-US" sz="2400" b="1" dirty="0"/>
              <a:t>D.</a:t>
            </a:r>
            <a:r>
              <a:rPr lang="en-US" sz="2400" dirty="0"/>
              <a:t> exact</a:t>
            </a:r>
          </a:p>
          <a:p>
            <a:endParaRPr lang="en-US" sz="2400" dirty="0"/>
          </a:p>
        </p:txBody>
      </p:sp>
      <p:sp>
        <p:nvSpPr>
          <p:cNvPr id="5" name="TextBox 4"/>
          <p:cNvSpPr txBox="1"/>
          <p:nvPr/>
        </p:nvSpPr>
        <p:spPr>
          <a:xfrm>
            <a:off x="228600" y="1752600"/>
            <a:ext cx="8686800" cy="4524315"/>
          </a:xfrm>
          <a:prstGeom prst="rect">
            <a:avLst/>
          </a:prstGeom>
          <a:noFill/>
        </p:spPr>
        <p:txBody>
          <a:bodyPr wrap="square" rtlCol="0">
            <a:spAutoFit/>
          </a:bodyPr>
          <a:lstStyle/>
          <a:p>
            <a:r>
              <a:rPr lang="en-US" sz="2400" dirty="0" err="1" smtClean="0"/>
              <a:t>Trọng</a:t>
            </a:r>
            <a:r>
              <a:rPr lang="en-US" sz="2400" dirty="0" smtClean="0"/>
              <a:t> </a:t>
            </a:r>
            <a:r>
              <a:rPr lang="en-US" sz="2400" dirty="0" err="1" smtClean="0"/>
              <a:t>âm</a:t>
            </a:r>
            <a:r>
              <a:rPr lang="en-US" sz="2400" dirty="0" smtClean="0"/>
              <a:t> </a:t>
            </a:r>
            <a:r>
              <a:rPr lang="en-US" sz="2400" dirty="0" err="1" smtClean="0"/>
              <a:t>đáp</a:t>
            </a:r>
            <a:r>
              <a:rPr lang="en-US" sz="2400" dirty="0" smtClean="0"/>
              <a:t> </a:t>
            </a:r>
            <a:r>
              <a:rPr lang="en-US" sz="2400" dirty="0" err="1" smtClean="0"/>
              <a:t>án</a:t>
            </a:r>
            <a:r>
              <a:rPr lang="en-US" sz="2400" dirty="0" smtClean="0"/>
              <a:t> D </a:t>
            </a:r>
            <a:r>
              <a:rPr lang="en-US" sz="2400" dirty="0" err="1" smtClean="0"/>
              <a:t>rơi</a:t>
            </a:r>
            <a:r>
              <a:rPr lang="en-US" sz="2400" dirty="0" smtClean="0"/>
              <a:t> </a:t>
            </a:r>
            <a:r>
              <a:rPr lang="en-US" sz="2400" dirty="0" err="1" smtClean="0"/>
              <a:t>vào</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số</a:t>
            </a:r>
            <a:r>
              <a:rPr lang="en-US" sz="2400" dirty="0" smtClean="0"/>
              <a:t> </a:t>
            </a:r>
            <a:r>
              <a:rPr lang="en-US" sz="2400" dirty="0" err="1" smtClean="0"/>
              <a:t>hai</a:t>
            </a:r>
            <a:r>
              <a:rPr lang="en-US" sz="2400" dirty="0" smtClean="0"/>
              <a:t>, </a:t>
            </a:r>
            <a:r>
              <a:rPr lang="en-US" sz="2400" dirty="0" err="1" smtClean="0"/>
              <a:t>còn</a:t>
            </a:r>
            <a:r>
              <a:rPr lang="en-US" sz="2400" dirty="0" smtClean="0"/>
              <a:t> </a:t>
            </a:r>
            <a:r>
              <a:rPr lang="en-US" sz="2400" dirty="0" err="1" smtClean="0"/>
              <a:t>các</a:t>
            </a:r>
            <a:r>
              <a:rPr lang="en-US" sz="2400" dirty="0" smtClean="0"/>
              <a:t> </a:t>
            </a:r>
            <a:r>
              <a:rPr lang="en-US" sz="2400" dirty="0" err="1" smtClean="0"/>
              <a:t>phương</a:t>
            </a:r>
            <a:r>
              <a:rPr lang="en-US" sz="2400" dirty="0" smtClean="0"/>
              <a:t> </a:t>
            </a:r>
            <a:r>
              <a:rPr lang="en-US" sz="2400" dirty="0" err="1" smtClean="0"/>
              <a:t>án</a:t>
            </a:r>
            <a:r>
              <a:rPr lang="en-US" sz="2400" dirty="0" smtClean="0"/>
              <a:t> </a:t>
            </a:r>
            <a:r>
              <a:rPr lang="en-US" sz="2400" dirty="0" err="1" smtClean="0"/>
              <a:t>còn</a:t>
            </a:r>
            <a:r>
              <a:rPr lang="en-US" sz="2400" dirty="0" smtClean="0"/>
              <a:t> </a:t>
            </a:r>
            <a:r>
              <a:rPr lang="en-US" sz="2400" dirty="0" err="1" smtClean="0"/>
              <a:t>lại</a:t>
            </a:r>
            <a:r>
              <a:rPr lang="en-US" sz="2400" dirty="0" smtClean="0"/>
              <a:t> </a:t>
            </a:r>
            <a:r>
              <a:rPr lang="en-US" sz="2400" dirty="0" err="1" smtClean="0"/>
              <a:t>trọng</a:t>
            </a:r>
            <a:r>
              <a:rPr lang="en-US" sz="2400" dirty="0" smtClean="0"/>
              <a:t> </a:t>
            </a:r>
            <a:r>
              <a:rPr lang="en-US" sz="2400" dirty="0" err="1" smtClean="0"/>
              <a:t>âm</a:t>
            </a:r>
            <a:r>
              <a:rPr lang="en-US" sz="2400" dirty="0" smtClean="0"/>
              <a:t> </a:t>
            </a:r>
            <a:r>
              <a:rPr lang="en-US" sz="2400" dirty="0" err="1" smtClean="0"/>
              <a:t>rơi</a:t>
            </a:r>
            <a:r>
              <a:rPr lang="en-US" sz="2400" dirty="0" smtClean="0"/>
              <a:t> </a:t>
            </a:r>
            <a:r>
              <a:rPr lang="en-US" sz="2400" dirty="0" err="1" smtClean="0"/>
              <a:t>vào</a:t>
            </a:r>
            <a:r>
              <a:rPr lang="en-US" sz="2400" dirty="0" smtClean="0"/>
              <a:t> </a:t>
            </a:r>
            <a:r>
              <a:rPr lang="en-US" sz="2400" dirty="0" err="1" smtClean="0"/>
              <a:t>âm</a:t>
            </a:r>
            <a:r>
              <a:rPr lang="en-US" sz="2400" dirty="0" smtClean="0"/>
              <a:t> </a:t>
            </a:r>
            <a:r>
              <a:rPr lang="en-US" sz="2400" dirty="0" err="1" smtClean="0"/>
              <a:t>thứ</a:t>
            </a:r>
            <a:r>
              <a:rPr lang="en-US" sz="2400" dirty="0" smtClean="0"/>
              <a:t> </a:t>
            </a:r>
            <a:r>
              <a:rPr lang="en-US" sz="2400" dirty="0" err="1" smtClean="0"/>
              <a:t>nhất</a:t>
            </a:r>
            <a:r>
              <a:rPr lang="en-US" sz="2400" dirty="0" smtClean="0"/>
              <a:t>.</a:t>
            </a:r>
          </a:p>
          <a:p>
            <a:r>
              <a:rPr lang="en-US" sz="2400" b="1" dirty="0" smtClean="0"/>
              <a:t>A</a:t>
            </a:r>
            <a:r>
              <a:rPr lang="en-US" sz="2400" dirty="0" smtClean="0"/>
              <a:t>. sleepy /ˈ</a:t>
            </a:r>
            <a:r>
              <a:rPr lang="en-US" sz="2400" dirty="0" err="1" smtClean="0"/>
              <a:t>sliːpi</a:t>
            </a:r>
            <a:r>
              <a:rPr lang="en-US" sz="2400" dirty="0" smtClean="0"/>
              <a:t>/ (</a:t>
            </a:r>
            <a:r>
              <a:rPr lang="en-US" sz="2400" dirty="0" err="1" smtClean="0"/>
              <a:t>adj</a:t>
            </a:r>
            <a:r>
              <a:rPr lang="en-US" sz="2400" dirty="0" smtClean="0"/>
              <a:t>): </a:t>
            </a:r>
            <a:r>
              <a:rPr lang="en-US" sz="2400" dirty="0" err="1" smtClean="0"/>
              <a:t>buồn</a:t>
            </a:r>
            <a:r>
              <a:rPr lang="en-US" sz="2400" dirty="0" smtClean="0"/>
              <a:t> </a:t>
            </a:r>
            <a:r>
              <a:rPr lang="en-US" sz="2400" dirty="0" err="1" smtClean="0"/>
              <a:t>ngủ</a:t>
            </a:r>
            <a:endParaRPr lang="en-US" sz="2400" dirty="0" smtClean="0"/>
          </a:p>
          <a:p>
            <a:r>
              <a:rPr lang="en-US" sz="2400" b="1" dirty="0" smtClean="0"/>
              <a:t>B</a:t>
            </a:r>
            <a:r>
              <a:rPr lang="en-US" sz="2400" dirty="0" smtClean="0"/>
              <a:t>. trophy /ˈ</a:t>
            </a:r>
            <a:r>
              <a:rPr lang="en-US" sz="2400" dirty="0" err="1" smtClean="0"/>
              <a:t>trəʊfi</a:t>
            </a:r>
            <a:r>
              <a:rPr lang="en-US" sz="2400" dirty="0" smtClean="0"/>
              <a:t>/ /'</a:t>
            </a:r>
            <a:r>
              <a:rPr lang="en-US" sz="2400" dirty="0" err="1" smtClean="0"/>
              <a:t>troʊfi</a:t>
            </a:r>
            <a:r>
              <a:rPr lang="en-US" sz="2400" dirty="0" smtClean="0"/>
              <a:t>/ (n): </a:t>
            </a:r>
            <a:r>
              <a:rPr lang="en-US" sz="2400" dirty="0" err="1" smtClean="0"/>
              <a:t>chiếc</a:t>
            </a:r>
            <a:r>
              <a:rPr lang="en-US" sz="2400" dirty="0" smtClean="0"/>
              <a:t> </a:t>
            </a:r>
            <a:r>
              <a:rPr lang="en-US" sz="2400" dirty="0" err="1" smtClean="0"/>
              <a:t>cúp</a:t>
            </a:r>
            <a:r>
              <a:rPr lang="en-US" sz="2400" dirty="0" smtClean="0"/>
              <a:t> </a:t>
            </a:r>
          </a:p>
          <a:p>
            <a:r>
              <a:rPr lang="en-US" sz="2400" b="1" dirty="0" smtClean="0"/>
              <a:t>C</a:t>
            </a:r>
            <a:r>
              <a:rPr lang="en-US" sz="2400" dirty="0" smtClean="0"/>
              <a:t>. facial /ˈ</a:t>
            </a:r>
            <a:r>
              <a:rPr lang="en-US" sz="2400" dirty="0" err="1" smtClean="0"/>
              <a:t>feɪʃl</a:t>
            </a:r>
            <a:r>
              <a:rPr lang="en-US" sz="2400" dirty="0" smtClean="0"/>
              <a:t>/ (</a:t>
            </a:r>
            <a:r>
              <a:rPr lang="en-US" sz="2400" dirty="0" err="1" smtClean="0"/>
              <a:t>adj</a:t>
            </a:r>
            <a:r>
              <a:rPr lang="en-US" sz="2400" dirty="0" smtClean="0"/>
              <a:t>): </a:t>
            </a:r>
            <a:r>
              <a:rPr lang="en-US" sz="2400" dirty="0" err="1" smtClean="0"/>
              <a:t>thuộc</a:t>
            </a:r>
            <a:r>
              <a:rPr lang="en-US" sz="2400" dirty="0" smtClean="0"/>
              <a:t> </a:t>
            </a:r>
            <a:r>
              <a:rPr lang="en-US" sz="2400" dirty="0" err="1" smtClean="0"/>
              <a:t>về</a:t>
            </a:r>
            <a:r>
              <a:rPr lang="en-US" sz="2400" dirty="0" smtClean="0"/>
              <a:t> </a:t>
            </a:r>
            <a:r>
              <a:rPr lang="en-US" sz="2400" dirty="0" err="1" smtClean="0"/>
              <a:t>khuôn</a:t>
            </a:r>
            <a:r>
              <a:rPr lang="en-US" sz="2400" dirty="0" smtClean="0"/>
              <a:t> </a:t>
            </a:r>
            <a:r>
              <a:rPr lang="en-US" sz="2400" dirty="0" err="1" smtClean="0"/>
              <a:t>mặt</a:t>
            </a:r>
            <a:r>
              <a:rPr lang="en-US" sz="2400" dirty="0" smtClean="0"/>
              <a:t> </a:t>
            </a:r>
          </a:p>
          <a:p>
            <a:r>
              <a:rPr lang="en-US" sz="2400" b="1" dirty="0" smtClean="0"/>
              <a:t>D</a:t>
            </a:r>
            <a:r>
              <a:rPr lang="en-US" sz="2400" dirty="0" smtClean="0"/>
              <a:t>. exact /</a:t>
            </a:r>
            <a:r>
              <a:rPr lang="en-US" sz="2400" dirty="0" err="1" smtClean="0"/>
              <a:t>ɪɡˈzækt</a:t>
            </a:r>
            <a:r>
              <a:rPr lang="en-US" sz="2400" dirty="0" smtClean="0"/>
              <a:t>/ (</a:t>
            </a:r>
            <a:r>
              <a:rPr lang="en-US" sz="2400" dirty="0" err="1" smtClean="0"/>
              <a:t>adj</a:t>
            </a:r>
            <a:r>
              <a:rPr lang="en-US" sz="2400" dirty="0" smtClean="0"/>
              <a:t>): </a:t>
            </a:r>
            <a:r>
              <a:rPr lang="en-US" sz="2400" dirty="0" err="1" smtClean="0"/>
              <a:t>chính</a:t>
            </a:r>
            <a:r>
              <a:rPr lang="en-US" sz="2400" dirty="0" smtClean="0"/>
              <a:t> </a:t>
            </a:r>
            <a:r>
              <a:rPr lang="en-US" sz="2400" dirty="0" err="1" smtClean="0"/>
              <a:t>xác</a:t>
            </a:r>
            <a:endParaRPr lang="en-US" sz="2400" dirty="0" smtClean="0"/>
          </a:p>
          <a:p>
            <a:r>
              <a:rPr lang="en-US" sz="2400" b="1" i="1" dirty="0" err="1" smtClean="0"/>
              <a:t>Lưu</a:t>
            </a:r>
            <a:r>
              <a:rPr lang="en-US" sz="2400" b="1" i="1" dirty="0" smtClean="0"/>
              <a:t> ý:</a:t>
            </a:r>
            <a:r>
              <a:rPr lang="en-US" sz="2400" dirty="0" smtClean="0"/>
              <a:t> </a:t>
            </a:r>
            <a:r>
              <a:rPr lang="en-US" sz="2400" dirty="0" err="1" smtClean="0"/>
              <a:t>Thường</a:t>
            </a:r>
            <a:r>
              <a:rPr lang="en-US" sz="2400" dirty="0" smtClean="0"/>
              <a:t> </a:t>
            </a:r>
            <a:r>
              <a:rPr lang="en-US" sz="2400" dirty="0" err="1" smtClean="0"/>
              <a:t>thì</a:t>
            </a:r>
            <a:r>
              <a:rPr lang="en-US" sz="2400" dirty="0" smtClean="0"/>
              <a:t> </a:t>
            </a:r>
            <a:r>
              <a:rPr lang="en-US" sz="2400" dirty="0" err="1" smtClean="0"/>
              <a:t>danh</a:t>
            </a:r>
            <a:r>
              <a:rPr lang="en-US" sz="2400" dirty="0" smtClean="0"/>
              <a:t> </a:t>
            </a:r>
            <a:r>
              <a:rPr lang="en-US" sz="2400" dirty="0" err="1" smtClean="0"/>
              <a:t>từ</a:t>
            </a:r>
            <a:r>
              <a:rPr lang="en-US" sz="2400" dirty="0" smtClean="0"/>
              <a:t> </a:t>
            </a:r>
            <a:r>
              <a:rPr lang="en-US" sz="2400" dirty="0" err="1" smtClean="0"/>
              <a:t>và</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dirty="0" err="1" smtClean="0"/>
              <a:t>có</a:t>
            </a:r>
            <a:r>
              <a:rPr lang="en-US" sz="2400" dirty="0" smtClean="0"/>
              <a:t> </a:t>
            </a:r>
            <a:r>
              <a:rPr lang="en-US" sz="2400" dirty="0" err="1" smtClean="0"/>
              <a:t>hai</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trọng</a:t>
            </a:r>
            <a:r>
              <a:rPr lang="en-US" sz="2400" dirty="0" smtClean="0"/>
              <a:t> </a:t>
            </a:r>
            <a:r>
              <a:rPr lang="en-US" sz="2400" dirty="0" err="1" smtClean="0"/>
              <a:t>âm</a:t>
            </a:r>
            <a:r>
              <a:rPr lang="en-US" sz="2400" dirty="0" smtClean="0"/>
              <a:t> </a:t>
            </a:r>
            <a:r>
              <a:rPr lang="en-US" sz="2400" dirty="0" err="1" smtClean="0"/>
              <a:t>rơi</a:t>
            </a:r>
            <a:r>
              <a:rPr lang="en-US" sz="2400" dirty="0" smtClean="0"/>
              <a:t> </a:t>
            </a:r>
            <a:r>
              <a:rPr lang="en-US" sz="2400" dirty="0" err="1" smtClean="0"/>
              <a:t>hầu</a:t>
            </a:r>
            <a:r>
              <a:rPr lang="en-US" sz="2400" dirty="0" smtClean="0"/>
              <a:t> </a:t>
            </a:r>
            <a:r>
              <a:rPr lang="en-US" sz="2400" dirty="0" err="1" smtClean="0"/>
              <a:t>hết</a:t>
            </a:r>
            <a:r>
              <a:rPr lang="en-US" sz="2400" dirty="0" smtClean="0"/>
              <a:t> </a:t>
            </a:r>
            <a:r>
              <a:rPr lang="en-US" sz="2400" dirty="0" err="1" smtClean="0"/>
              <a:t>vào</a:t>
            </a:r>
            <a:r>
              <a:rPr lang="en-US" sz="2400" dirty="0" smtClean="0"/>
              <a:t> </a:t>
            </a:r>
            <a:r>
              <a:rPr lang="en-US" sz="2400" dirty="0" err="1" smtClean="0"/>
              <a:t>số</a:t>
            </a:r>
            <a:r>
              <a:rPr lang="en-US" sz="2400" dirty="0" smtClean="0"/>
              <a:t> </a:t>
            </a:r>
            <a:r>
              <a:rPr lang="en-US" sz="2400" dirty="0" err="1" smtClean="0"/>
              <a:t>một</a:t>
            </a:r>
            <a:r>
              <a:rPr lang="en-US" sz="2400" dirty="0" smtClean="0"/>
              <a:t>, </a:t>
            </a:r>
            <a:r>
              <a:rPr lang="en-US" sz="2400" dirty="0" err="1" smtClean="0"/>
              <a:t>tuy</a:t>
            </a:r>
            <a:r>
              <a:rPr lang="en-US" sz="2400" dirty="0" smtClean="0"/>
              <a:t> </a:t>
            </a:r>
            <a:r>
              <a:rPr lang="en-US" sz="2400" dirty="0" err="1" smtClean="0"/>
              <a:t>nhiên</a:t>
            </a:r>
            <a:r>
              <a:rPr lang="en-US" sz="2400" dirty="0" smtClean="0"/>
              <a:t> ở </a:t>
            </a:r>
            <a:r>
              <a:rPr lang="en-US" sz="2400" dirty="0" err="1" smtClean="0"/>
              <a:t>đây</a:t>
            </a:r>
            <a:r>
              <a:rPr lang="en-US" sz="2400" dirty="0" smtClean="0"/>
              <a:t> “exact” </a:t>
            </a:r>
            <a:r>
              <a:rPr lang="en-US" sz="2400" dirty="0" err="1" smtClean="0"/>
              <a:t>là</a:t>
            </a:r>
            <a:r>
              <a:rPr lang="en-US" sz="2400" dirty="0" smtClean="0"/>
              <a:t> </a:t>
            </a:r>
            <a:r>
              <a:rPr lang="en-US" sz="2400" dirty="0" err="1" smtClean="0"/>
              <a:t>trường</a:t>
            </a:r>
            <a:r>
              <a:rPr lang="en-US" sz="2400" dirty="0" smtClean="0"/>
              <a:t> </a:t>
            </a:r>
            <a:r>
              <a:rPr lang="en-US" sz="2400" dirty="0" err="1" smtClean="0"/>
              <a:t>hợp</a:t>
            </a:r>
            <a:r>
              <a:rPr lang="en-US" sz="2400" dirty="0" smtClean="0"/>
              <a:t> </a:t>
            </a:r>
            <a:r>
              <a:rPr lang="en-US" sz="2400" dirty="0" err="1" smtClean="0"/>
              <a:t>ngoại</a:t>
            </a:r>
            <a:r>
              <a:rPr lang="en-US" sz="2400" dirty="0" smtClean="0"/>
              <a:t> </a:t>
            </a:r>
            <a:r>
              <a:rPr lang="en-US" sz="2400" dirty="0" err="1" smtClean="0"/>
              <a:t>lệ</a:t>
            </a:r>
            <a:r>
              <a:rPr lang="en-US" sz="2400" dirty="0" smtClean="0"/>
              <a:t>, </a:t>
            </a:r>
            <a:r>
              <a:rPr lang="en-US" sz="2400" dirty="0" err="1" smtClean="0"/>
              <a:t>cần</a:t>
            </a:r>
            <a:r>
              <a:rPr lang="en-US" sz="2400" dirty="0" smtClean="0"/>
              <a:t> </a:t>
            </a:r>
            <a:r>
              <a:rPr lang="en-US" sz="2400" dirty="0" err="1" smtClean="0"/>
              <a:t>làm</a:t>
            </a:r>
            <a:r>
              <a:rPr lang="en-US" sz="2400" dirty="0" smtClean="0"/>
              <a:t> </a:t>
            </a:r>
            <a:r>
              <a:rPr lang="en-US" sz="2400" dirty="0" err="1" smtClean="0"/>
              <a:t>nhiều</a:t>
            </a:r>
            <a:r>
              <a:rPr lang="en-US" sz="2400" dirty="0" smtClean="0"/>
              <a:t> </a:t>
            </a:r>
            <a:r>
              <a:rPr lang="en-US" sz="2400" dirty="0" err="1" smtClean="0"/>
              <a:t>và</a:t>
            </a:r>
            <a:r>
              <a:rPr lang="en-US" sz="2400" dirty="0" smtClean="0"/>
              <a:t> </a:t>
            </a:r>
            <a:r>
              <a:rPr lang="en-US" sz="2400" dirty="0" err="1" smtClean="0"/>
              <a:t>tìm</a:t>
            </a:r>
            <a:r>
              <a:rPr lang="en-US" sz="2400" dirty="0" smtClean="0"/>
              <a:t> </a:t>
            </a:r>
            <a:r>
              <a:rPr lang="en-US" sz="2400" dirty="0" err="1" smtClean="0"/>
              <a:t>tòi</a:t>
            </a:r>
            <a:r>
              <a:rPr lang="en-US" sz="2400" dirty="0" smtClean="0"/>
              <a:t> </a:t>
            </a:r>
            <a:r>
              <a:rPr lang="en-US" sz="2400" dirty="0" err="1" smtClean="0"/>
              <a:t>bổ</a:t>
            </a:r>
            <a:r>
              <a:rPr lang="en-US" sz="2400" dirty="0" smtClean="0"/>
              <a:t> sung </a:t>
            </a:r>
            <a:r>
              <a:rPr lang="en-US" sz="2400" dirty="0" err="1" smtClean="0"/>
              <a:t>các</a:t>
            </a:r>
            <a:r>
              <a:rPr lang="en-US" sz="2400" dirty="0" smtClean="0"/>
              <a:t> </a:t>
            </a:r>
            <a:r>
              <a:rPr lang="en-US" sz="2400" dirty="0" err="1" smtClean="0"/>
              <a:t>trường</a:t>
            </a:r>
            <a:r>
              <a:rPr lang="en-US" sz="2400" dirty="0" smtClean="0"/>
              <a:t> </a:t>
            </a:r>
            <a:r>
              <a:rPr lang="en-US" sz="2400" dirty="0" err="1" smtClean="0"/>
              <a:t>hợp</a:t>
            </a:r>
            <a:r>
              <a:rPr lang="en-US" sz="2400" dirty="0" smtClean="0"/>
              <a:t> </a:t>
            </a:r>
            <a:r>
              <a:rPr lang="en-US" sz="2400" dirty="0" err="1" smtClean="0"/>
              <a:t>ngoại</a:t>
            </a:r>
            <a:r>
              <a:rPr lang="en-US" sz="2400" dirty="0" smtClean="0"/>
              <a:t> </a:t>
            </a:r>
            <a:r>
              <a:rPr lang="en-US" sz="2400" dirty="0" err="1" smtClean="0"/>
              <a:t>lệ</a:t>
            </a:r>
            <a:r>
              <a:rPr lang="en-US" sz="2400" dirty="0" smtClean="0"/>
              <a:t> </a:t>
            </a:r>
            <a:r>
              <a:rPr lang="en-US" sz="2400" dirty="0" err="1" smtClean="0"/>
              <a:t>khác</a:t>
            </a:r>
            <a:r>
              <a:rPr lang="en-US" sz="2400" dirty="0" smtClean="0"/>
              <a:t> </a:t>
            </a:r>
            <a:r>
              <a:rPr lang="en-US" sz="2400" dirty="0" err="1" smtClean="0"/>
              <a:t>nữa</a:t>
            </a:r>
            <a:r>
              <a:rPr lang="en-US" sz="2400" dirty="0" smtClean="0"/>
              <a:t> </a:t>
            </a:r>
            <a:r>
              <a:rPr lang="en-US" sz="2400" dirty="0" err="1" smtClean="0"/>
              <a:t>như</a:t>
            </a:r>
            <a:r>
              <a:rPr lang="en-US" sz="2400" dirty="0" smtClean="0"/>
              <a:t> </a:t>
            </a:r>
            <a:r>
              <a:rPr lang="en-US" sz="2400" dirty="0" err="1" smtClean="0"/>
              <a:t>các</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i="1" dirty="0" smtClean="0"/>
              <a:t>polite, alone, alive </a:t>
            </a:r>
            <a:r>
              <a:rPr lang="en-US" sz="2400" i="1" dirty="0" err="1" smtClean="0"/>
              <a:t>danh</a:t>
            </a:r>
            <a:r>
              <a:rPr lang="en-US" sz="2400" i="1" dirty="0" smtClean="0"/>
              <a:t> </a:t>
            </a:r>
            <a:r>
              <a:rPr lang="en-US" sz="2400" i="1" dirty="0" err="1" smtClean="0"/>
              <a:t>từ</a:t>
            </a:r>
            <a:r>
              <a:rPr lang="en-US" sz="2400" i="1" dirty="0" smtClean="0"/>
              <a:t>: machine, mistake, police, idea...</a:t>
            </a:r>
            <a:endParaRPr lang="en-US" sz="2400" dirty="0" smtClean="0"/>
          </a:p>
          <a:p>
            <a:endParaRPr lang="en-US" sz="2400" dirty="0"/>
          </a:p>
        </p:txBody>
      </p:sp>
      <p:sp>
        <p:nvSpPr>
          <p:cNvPr id="6" name="Oval 5"/>
          <p:cNvSpPr/>
          <p:nvPr/>
        </p:nvSpPr>
        <p:spPr>
          <a:xfrm>
            <a:off x="7467600" y="3810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123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534400" cy="1200329"/>
          </a:xfrm>
          <a:prstGeom prst="rect">
            <a:avLst/>
          </a:prstGeom>
          <a:noFill/>
        </p:spPr>
        <p:txBody>
          <a:bodyPr wrap="square" rtlCol="0">
            <a:spAutoFit/>
          </a:bodyPr>
          <a:lstStyle/>
          <a:p>
            <a:r>
              <a:rPr lang="en-US" sz="2400" b="1" dirty="0"/>
              <a:t>Question 19.</a:t>
            </a:r>
            <a:r>
              <a:rPr lang="en-US" sz="2400" dirty="0"/>
              <a:t> </a:t>
            </a:r>
            <a:endParaRPr lang="en-US" sz="2400" dirty="0" smtClean="0"/>
          </a:p>
          <a:p>
            <a:r>
              <a:rPr lang="en-US" sz="2400" b="1" dirty="0" smtClean="0"/>
              <a:t>A</a:t>
            </a:r>
            <a:r>
              <a:rPr lang="en-US" sz="2400" b="1" dirty="0"/>
              <a:t>.</a:t>
            </a:r>
            <a:r>
              <a:rPr lang="en-US" sz="2400" dirty="0"/>
              <a:t> authority	</a:t>
            </a:r>
            <a:r>
              <a:rPr lang="en-US" sz="2400" b="1" dirty="0"/>
              <a:t>B.</a:t>
            </a:r>
            <a:r>
              <a:rPr lang="en-US" sz="2400" dirty="0"/>
              <a:t> necessity	</a:t>
            </a:r>
            <a:r>
              <a:rPr lang="en-US" sz="2400" b="1" dirty="0"/>
              <a:t>C.</a:t>
            </a:r>
            <a:r>
              <a:rPr lang="en-US" sz="2400" dirty="0"/>
              <a:t> academic	</a:t>
            </a:r>
            <a:r>
              <a:rPr lang="en-US" sz="2400" b="1" dirty="0"/>
              <a:t>D.</a:t>
            </a:r>
            <a:r>
              <a:rPr lang="en-US" sz="2400" dirty="0"/>
              <a:t> commercially</a:t>
            </a:r>
          </a:p>
          <a:p>
            <a:endParaRPr lang="en-US" sz="2400" dirty="0"/>
          </a:p>
        </p:txBody>
      </p:sp>
      <p:sp>
        <p:nvSpPr>
          <p:cNvPr id="5" name="TextBox 4"/>
          <p:cNvSpPr txBox="1"/>
          <p:nvPr/>
        </p:nvSpPr>
        <p:spPr>
          <a:xfrm>
            <a:off x="381000" y="1752600"/>
            <a:ext cx="8534400" cy="4524315"/>
          </a:xfrm>
          <a:prstGeom prst="rect">
            <a:avLst/>
          </a:prstGeom>
          <a:noFill/>
        </p:spPr>
        <p:txBody>
          <a:bodyPr wrap="square" rtlCol="0">
            <a:spAutoFit/>
          </a:bodyPr>
          <a:lstStyle/>
          <a:p>
            <a:r>
              <a:rPr lang="en-US" sz="2400" dirty="0" err="1" smtClean="0"/>
              <a:t>Trọng</a:t>
            </a:r>
            <a:r>
              <a:rPr lang="en-US" sz="2400" dirty="0" smtClean="0"/>
              <a:t> </a:t>
            </a:r>
            <a:r>
              <a:rPr lang="en-US" sz="2400" dirty="0" err="1" smtClean="0"/>
              <a:t>âm</a:t>
            </a:r>
            <a:r>
              <a:rPr lang="en-US" sz="2400" dirty="0" smtClean="0"/>
              <a:t> </a:t>
            </a:r>
            <a:r>
              <a:rPr lang="en-US" sz="2400" dirty="0" err="1" smtClean="0"/>
              <a:t>đáp</a:t>
            </a:r>
            <a:r>
              <a:rPr lang="en-US" sz="2400" dirty="0" smtClean="0"/>
              <a:t> </a:t>
            </a:r>
            <a:r>
              <a:rPr lang="en-US" sz="2400" dirty="0" err="1" smtClean="0"/>
              <a:t>án</a:t>
            </a:r>
            <a:r>
              <a:rPr lang="en-US" sz="2400" dirty="0" smtClean="0"/>
              <a:t> C </a:t>
            </a:r>
            <a:r>
              <a:rPr lang="en-US" sz="2400" dirty="0" err="1" smtClean="0"/>
              <a:t>rơi</a:t>
            </a:r>
            <a:r>
              <a:rPr lang="en-US" sz="2400" dirty="0" smtClean="0"/>
              <a:t> </a:t>
            </a:r>
            <a:r>
              <a:rPr lang="en-US" sz="2400" dirty="0" err="1" smtClean="0"/>
              <a:t>vào</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số</a:t>
            </a:r>
            <a:r>
              <a:rPr lang="en-US" sz="2400" dirty="0" smtClean="0"/>
              <a:t> 3, </a:t>
            </a:r>
            <a:r>
              <a:rPr lang="en-US" sz="2400" dirty="0" err="1" smtClean="0"/>
              <a:t>còn</a:t>
            </a:r>
            <a:r>
              <a:rPr lang="en-US" sz="2400" dirty="0" smtClean="0"/>
              <a:t> </a:t>
            </a:r>
            <a:r>
              <a:rPr lang="en-US" sz="2400" dirty="0" err="1" smtClean="0"/>
              <a:t>các</a:t>
            </a:r>
            <a:r>
              <a:rPr lang="en-US" sz="2400" dirty="0" smtClean="0"/>
              <a:t> </a:t>
            </a:r>
            <a:r>
              <a:rPr lang="en-US" sz="2400" dirty="0" err="1" smtClean="0"/>
              <a:t>phương</a:t>
            </a:r>
            <a:r>
              <a:rPr lang="en-US" sz="2400" dirty="0" smtClean="0"/>
              <a:t> </a:t>
            </a:r>
            <a:r>
              <a:rPr lang="en-US" sz="2400" dirty="0" err="1" smtClean="0"/>
              <a:t>án</a:t>
            </a:r>
            <a:r>
              <a:rPr lang="en-US" sz="2400" dirty="0" smtClean="0"/>
              <a:t> </a:t>
            </a:r>
            <a:r>
              <a:rPr lang="en-US" sz="2400" dirty="0" err="1" smtClean="0"/>
              <a:t>còn</a:t>
            </a:r>
            <a:r>
              <a:rPr lang="en-US" sz="2400" dirty="0" smtClean="0"/>
              <a:t> </a:t>
            </a:r>
            <a:r>
              <a:rPr lang="en-US" sz="2400" dirty="0" err="1" smtClean="0"/>
              <a:t>lại</a:t>
            </a:r>
            <a:r>
              <a:rPr lang="en-US" sz="2400" dirty="0" smtClean="0"/>
              <a:t> </a:t>
            </a:r>
            <a:r>
              <a:rPr lang="en-US" sz="2400" dirty="0" err="1" smtClean="0"/>
              <a:t>trọng</a:t>
            </a:r>
            <a:r>
              <a:rPr lang="en-US" sz="2400" dirty="0" smtClean="0"/>
              <a:t> </a:t>
            </a:r>
            <a:r>
              <a:rPr lang="en-US" sz="2400" dirty="0" err="1" smtClean="0"/>
              <a:t>âm</a:t>
            </a:r>
            <a:r>
              <a:rPr lang="en-US" sz="2400" dirty="0" smtClean="0"/>
              <a:t> </a:t>
            </a:r>
            <a:r>
              <a:rPr lang="en-US" sz="2400" dirty="0" err="1" smtClean="0"/>
              <a:t>rơi</a:t>
            </a:r>
            <a:r>
              <a:rPr lang="en-US" sz="2400" dirty="0" smtClean="0"/>
              <a:t> </a:t>
            </a:r>
            <a:r>
              <a:rPr lang="en-US" sz="2400" dirty="0" err="1" smtClean="0"/>
              <a:t>số</a:t>
            </a:r>
            <a:r>
              <a:rPr lang="en-US" sz="2400" dirty="0" smtClean="0"/>
              <a:t> </a:t>
            </a:r>
            <a:r>
              <a:rPr lang="en-US" sz="2400" dirty="0" err="1" smtClean="0"/>
              <a:t>hai</a:t>
            </a:r>
            <a:r>
              <a:rPr lang="en-US" sz="2400" dirty="0" smtClean="0"/>
              <a:t>.</a:t>
            </a:r>
          </a:p>
          <a:p>
            <a:r>
              <a:rPr lang="en-US" sz="2400" b="1" dirty="0" smtClean="0"/>
              <a:t>A</a:t>
            </a:r>
            <a:r>
              <a:rPr lang="en-US" sz="2400" dirty="0" smtClean="0"/>
              <a:t>. authority /ɔːˈ</a:t>
            </a:r>
            <a:r>
              <a:rPr lang="en-US" sz="2400" dirty="0" err="1" smtClean="0"/>
              <a:t>θɒrəti</a:t>
            </a:r>
            <a:r>
              <a:rPr lang="en-US" sz="2400" dirty="0" smtClean="0"/>
              <a:t>/ (n): </a:t>
            </a:r>
            <a:r>
              <a:rPr lang="en-US" sz="2400" dirty="0" err="1" smtClean="0"/>
              <a:t>quyền</a:t>
            </a:r>
            <a:r>
              <a:rPr lang="en-US" sz="2400" dirty="0" smtClean="0"/>
              <a:t> </a:t>
            </a:r>
            <a:r>
              <a:rPr lang="en-US" sz="2400" dirty="0" err="1" smtClean="0"/>
              <a:t>lực</a:t>
            </a:r>
            <a:r>
              <a:rPr lang="en-US" sz="2400" dirty="0" smtClean="0"/>
              <a:t>, </a:t>
            </a:r>
            <a:r>
              <a:rPr lang="en-US" sz="2400" dirty="0" err="1" smtClean="0"/>
              <a:t>có</a:t>
            </a:r>
            <a:r>
              <a:rPr lang="en-US" sz="2400" dirty="0" smtClean="0"/>
              <a:t> </a:t>
            </a:r>
            <a:r>
              <a:rPr lang="en-US" sz="2400" dirty="0" err="1" smtClean="0"/>
              <a:t>thẩm</a:t>
            </a:r>
            <a:r>
              <a:rPr lang="en-US" sz="2400" dirty="0" smtClean="0"/>
              <a:t> </a:t>
            </a:r>
            <a:r>
              <a:rPr lang="en-US" sz="2400" dirty="0" err="1" smtClean="0"/>
              <a:t>quyền</a:t>
            </a:r>
            <a:endParaRPr lang="en-US" sz="2400" dirty="0" smtClean="0"/>
          </a:p>
          <a:p>
            <a:r>
              <a:rPr lang="en-US" sz="2400" b="1" dirty="0" smtClean="0"/>
              <a:t>B</a:t>
            </a:r>
            <a:r>
              <a:rPr lang="en-US" sz="2400" dirty="0" smtClean="0"/>
              <a:t>. necessity /</a:t>
            </a:r>
            <a:r>
              <a:rPr lang="en-US" sz="2400" dirty="0" err="1" smtClean="0"/>
              <a:t>nəˈsesəti</a:t>
            </a:r>
            <a:r>
              <a:rPr lang="en-US" sz="2400" dirty="0" smtClean="0"/>
              <a:t>/ (n): </a:t>
            </a:r>
            <a:r>
              <a:rPr lang="en-US" sz="2400" dirty="0" err="1" smtClean="0"/>
              <a:t>sự</a:t>
            </a:r>
            <a:r>
              <a:rPr lang="en-US" sz="2400" dirty="0" smtClean="0"/>
              <a:t> </a:t>
            </a:r>
            <a:r>
              <a:rPr lang="en-US" sz="2400" dirty="0" err="1" smtClean="0"/>
              <a:t>cần</a:t>
            </a:r>
            <a:r>
              <a:rPr lang="en-US" sz="2400" dirty="0" smtClean="0"/>
              <a:t> </a:t>
            </a:r>
            <a:r>
              <a:rPr lang="en-US" sz="2400" dirty="0" err="1" smtClean="0"/>
              <a:t>thiết</a:t>
            </a:r>
            <a:endParaRPr lang="en-US" sz="2400" dirty="0" smtClean="0"/>
          </a:p>
          <a:p>
            <a:r>
              <a:rPr lang="en-US" sz="2400" b="1" dirty="0" smtClean="0"/>
              <a:t>C</a:t>
            </a:r>
            <a:r>
              <a:rPr lang="en-US" sz="2400" dirty="0" smtClean="0"/>
              <a:t>. academic /ˌ</a:t>
            </a:r>
            <a:r>
              <a:rPr lang="en-US" sz="2400" dirty="0" err="1" smtClean="0"/>
              <a:t>ækəˈdemɪk</a:t>
            </a:r>
            <a:r>
              <a:rPr lang="en-US" sz="2400" dirty="0" smtClean="0"/>
              <a:t>/ (</a:t>
            </a:r>
            <a:r>
              <a:rPr lang="en-US" sz="2400" dirty="0" err="1" smtClean="0"/>
              <a:t>adj</a:t>
            </a:r>
            <a:r>
              <a:rPr lang="en-US" sz="2400" dirty="0" smtClean="0"/>
              <a:t>): </a:t>
            </a:r>
            <a:r>
              <a:rPr lang="en-US" sz="2400" dirty="0" err="1" smtClean="0"/>
              <a:t>có</a:t>
            </a:r>
            <a:r>
              <a:rPr lang="en-US" sz="2400" dirty="0" smtClean="0"/>
              <a:t> </a:t>
            </a:r>
            <a:r>
              <a:rPr lang="en-US" sz="2400" dirty="0" err="1" smtClean="0"/>
              <a:t>tính</a:t>
            </a:r>
            <a:r>
              <a:rPr lang="en-US" sz="2400" dirty="0" smtClean="0"/>
              <a:t> </a:t>
            </a:r>
            <a:r>
              <a:rPr lang="en-US" sz="2400" dirty="0" err="1" smtClean="0"/>
              <a:t>chất</a:t>
            </a:r>
            <a:r>
              <a:rPr lang="en-US" sz="2400" dirty="0" smtClean="0"/>
              <a:t> </a:t>
            </a:r>
            <a:r>
              <a:rPr lang="en-US" sz="2400" dirty="0" err="1" smtClean="0"/>
              <a:t>học</a:t>
            </a:r>
            <a:r>
              <a:rPr lang="en-US" sz="2400" dirty="0" smtClean="0"/>
              <a:t> </a:t>
            </a:r>
            <a:r>
              <a:rPr lang="en-US" sz="2400" dirty="0" err="1" smtClean="0"/>
              <a:t>thuật</a:t>
            </a:r>
            <a:r>
              <a:rPr lang="en-US" sz="2400" dirty="0" smtClean="0"/>
              <a:t>, (</a:t>
            </a:r>
            <a:r>
              <a:rPr lang="en-US" sz="2400" dirty="0" err="1" smtClean="0"/>
              <a:t>thuộc</a:t>
            </a:r>
            <a:r>
              <a:rPr lang="en-US" sz="2400" dirty="0" smtClean="0"/>
              <a:t>) </a:t>
            </a:r>
            <a:r>
              <a:rPr lang="en-US" sz="2400" dirty="0" err="1" smtClean="0"/>
              <a:t>học</a:t>
            </a:r>
            <a:r>
              <a:rPr lang="en-US" sz="2400" dirty="0" smtClean="0"/>
              <a:t> </a:t>
            </a:r>
            <a:r>
              <a:rPr lang="en-US" sz="2400" dirty="0" err="1" smtClean="0"/>
              <a:t>viện</a:t>
            </a:r>
            <a:r>
              <a:rPr lang="en-US" sz="2400" dirty="0" smtClean="0"/>
              <a:t>, (</a:t>
            </a:r>
            <a:r>
              <a:rPr lang="en-US" sz="2400" dirty="0" err="1" smtClean="0"/>
              <a:t>thuộc</a:t>
            </a:r>
            <a:r>
              <a:rPr lang="en-US" sz="2400" dirty="0" smtClean="0"/>
              <a:t>) </a:t>
            </a:r>
            <a:r>
              <a:rPr lang="en-US" sz="2400" dirty="0" err="1" smtClean="0"/>
              <a:t>trường</a:t>
            </a:r>
            <a:r>
              <a:rPr lang="en-US" sz="2400" dirty="0" smtClean="0"/>
              <a:t> </a:t>
            </a:r>
            <a:r>
              <a:rPr lang="en-US" sz="2400" dirty="0" err="1" smtClean="0"/>
              <a:t>đại</a:t>
            </a:r>
            <a:r>
              <a:rPr lang="en-US" sz="2400" dirty="0" smtClean="0"/>
              <a:t> </a:t>
            </a:r>
            <a:r>
              <a:rPr lang="en-US" sz="2400" dirty="0" err="1" smtClean="0"/>
              <a:t>học</a:t>
            </a:r>
            <a:endParaRPr lang="en-US" sz="2400" dirty="0" smtClean="0"/>
          </a:p>
          <a:p>
            <a:r>
              <a:rPr lang="en-US" sz="2400" b="1" dirty="0" smtClean="0"/>
              <a:t>D</a:t>
            </a:r>
            <a:r>
              <a:rPr lang="en-US" sz="2400" dirty="0" smtClean="0"/>
              <a:t>. commercially /</a:t>
            </a:r>
            <a:r>
              <a:rPr lang="en-US" sz="2400" dirty="0" err="1" smtClean="0"/>
              <a:t>kəˈmɜːʃəli</a:t>
            </a:r>
            <a:r>
              <a:rPr lang="en-US" sz="2400" dirty="0" smtClean="0"/>
              <a:t>/ (</a:t>
            </a:r>
            <a:r>
              <a:rPr lang="en-US" sz="2400" dirty="0" err="1" smtClean="0"/>
              <a:t>adv</a:t>
            </a:r>
            <a:r>
              <a:rPr lang="en-US" sz="2400" dirty="0" smtClean="0"/>
              <a:t>): </a:t>
            </a:r>
            <a:r>
              <a:rPr lang="en-US" sz="2400" dirty="0" err="1" smtClean="0"/>
              <a:t>về</a:t>
            </a:r>
            <a:r>
              <a:rPr lang="en-US" sz="2400" dirty="0" smtClean="0"/>
              <a:t> </a:t>
            </a:r>
            <a:r>
              <a:rPr lang="en-US" sz="2400" dirty="0" err="1" smtClean="0"/>
              <a:t>phương</a:t>
            </a:r>
            <a:r>
              <a:rPr lang="en-US" sz="2400" dirty="0" smtClean="0"/>
              <a:t> </a:t>
            </a:r>
            <a:r>
              <a:rPr lang="en-US" sz="2400" dirty="0" err="1" smtClean="0"/>
              <a:t>diện</a:t>
            </a:r>
            <a:r>
              <a:rPr lang="en-US" sz="2400" dirty="0" smtClean="0"/>
              <a:t> </a:t>
            </a:r>
            <a:r>
              <a:rPr lang="en-US" sz="2400" dirty="0" err="1" smtClean="0"/>
              <a:t>thương</a:t>
            </a:r>
            <a:r>
              <a:rPr lang="en-US" sz="2400" dirty="0" smtClean="0"/>
              <a:t> </a:t>
            </a:r>
            <a:r>
              <a:rPr lang="en-US" sz="2400" dirty="0" err="1" smtClean="0"/>
              <a:t>mại</a:t>
            </a:r>
            <a:endParaRPr lang="en-US" sz="2400" dirty="0" smtClean="0"/>
          </a:p>
          <a:p>
            <a:r>
              <a:rPr lang="en-US" sz="2400" dirty="0" err="1" smtClean="0"/>
              <a:t>Lưu</a:t>
            </a:r>
            <a:r>
              <a:rPr lang="en-US" sz="2400" dirty="0" smtClean="0"/>
              <a:t> ý: </a:t>
            </a:r>
            <a:r>
              <a:rPr lang="en-US" sz="2400" dirty="0" err="1" smtClean="0"/>
              <a:t>Đuôi</a:t>
            </a:r>
            <a:r>
              <a:rPr lang="en-US" sz="2400" dirty="0" smtClean="0"/>
              <a:t> </a:t>
            </a:r>
            <a:r>
              <a:rPr lang="en-US" sz="2400" dirty="0" err="1" smtClean="0"/>
              <a:t>ty</a:t>
            </a:r>
            <a:r>
              <a:rPr lang="en-US" sz="2400" dirty="0" smtClean="0"/>
              <a:t>, </a:t>
            </a:r>
            <a:r>
              <a:rPr lang="en-US" sz="2400" dirty="0" err="1" smtClean="0"/>
              <a:t>gy</a:t>
            </a:r>
            <a:r>
              <a:rPr lang="en-US" sz="2400" dirty="0" smtClean="0"/>
              <a:t>, cy, </a:t>
            </a:r>
            <a:r>
              <a:rPr lang="en-US" sz="2400" dirty="0" err="1" smtClean="0"/>
              <a:t>phy</a:t>
            </a:r>
            <a:r>
              <a:rPr lang="en-US" sz="2400" dirty="0" smtClean="0"/>
              <a:t>, </a:t>
            </a:r>
            <a:r>
              <a:rPr lang="en-US" sz="2400" dirty="0" err="1" smtClean="0"/>
              <a:t>fy</a:t>
            </a:r>
            <a:r>
              <a:rPr lang="en-US" sz="2400" dirty="0" smtClean="0"/>
              <a:t> </a:t>
            </a:r>
            <a:r>
              <a:rPr lang="en-US" sz="2400" dirty="0" err="1" smtClean="0"/>
              <a:t>thường</a:t>
            </a:r>
            <a:r>
              <a:rPr lang="en-US" sz="2400" dirty="0" smtClean="0"/>
              <a:t> </a:t>
            </a:r>
            <a:r>
              <a:rPr lang="en-US" sz="2400" dirty="0" err="1" smtClean="0"/>
              <a:t>là</a:t>
            </a:r>
            <a:r>
              <a:rPr lang="en-US" sz="2400" dirty="0" smtClean="0"/>
              <a:t> </a:t>
            </a:r>
            <a:r>
              <a:rPr lang="en-US" sz="2400" dirty="0" err="1" smtClean="0"/>
              <a:t>các</a:t>
            </a:r>
            <a:r>
              <a:rPr lang="en-US" sz="2400" dirty="0" smtClean="0"/>
              <a:t> </a:t>
            </a:r>
            <a:r>
              <a:rPr lang="en-US" sz="2400" dirty="0" err="1" smtClean="0"/>
              <a:t>duỗi</a:t>
            </a:r>
            <a:r>
              <a:rPr lang="en-US" sz="2400" dirty="0" smtClean="0"/>
              <a:t> </a:t>
            </a:r>
            <a:r>
              <a:rPr lang="en-US" sz="2400" dirty="0" err="1" smtClean="0"/>
              <a:t>trọng</a:t>
            </a:r>
            <a:r>
              <a:rPr lang="en-US" sz="2400" dirty="0" smtClean="0"/>
              <a:t> </a:t>
            </a:r>
            <a:r>
              <a:rPr lang="en-US" sz="2400" dirty="0" err="1" smtClean="0"/>
              <a:t>âm</a:t>
            </a:r>
            <a:r>
              <a:rPr lang="en-US" sz="2400" dirty="0" smtClean="0"/>
              <a:t> </a:t>
            </a:r>
            <a:r>
              <a:rPr lang="en-US" sz="2400" dirty="0" err="1" smtClean="0"/>
              <a:t>sẽ</a:t>
            </a:r>
            <a:r>
              <a:rPr lang="en-US" sz="2400" dirty="0" smtClean="0"/>
              <a:t> </a:t>
            </a:r>
            <a:r>
              <a:rPr lang="en-US" sz="2400" dirty="0" err="1" smtClean="0"/>
              <a:t>rơi</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số</a:t>
            </a:r>
            <a:r>
              <a:rPr lang="en-US" sz="2400" dirty="0" smtClean="0"/>
              <a:t> </a:t>
            </a:r>
            <a:r>
              <a:rPr lang="en-US" sz="2400" dirty="0" err="1" smtClean="0"/>
              <a:t>ba</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dirty="0" err="1" smtClean="0"/>
              <a:t>dưới</a:t>
            </a:r>
            <a:r>
              <a:rPr lang="en-US" sz="2400" dirty="0" smtClean="0"/>
              <a:t> </a:t>
            </a:r>
            <a:r>
              <a:rPr lang="en-US" sz="2400" dirty="0" err="1" smtClean="0"/>
              <a:t>lên</a:t>
            </a:r>
            <a:r>
              <a:rPr lang="en-US" sz="2400" dirty="0" smtClean="0"/>
              <a:t>. Ta </a:t>
            </a:r>
            <a:r>
              <a:rPr lang="en-US" sz="2400" dirty="0" err="1" smtClean="0"/>
              <a:t>có</a:t>
            </a:r>
            <a:r>
              <a:rPr lang="en-US" sz="2400" dirty="0" smtClean="0"/>
              <a:t> </a:t>
            </a:r>
            <a:r>
              <a:rPr lang="en-US" sz="2400" dirty="0" err="1" smtClean="0"/>
              <a:t>đuôi</a:t>
            </a:r>
            <a:r>
              <a:rPr lang="en-US" sz="2400" dirty="0" smtClean="0"/>
              <a:t> “ate” </a:t>
            </a:r>
            <a:r>
              <a:rPr lang="en-US" sz="2400" dirty="0" err="1" smtClean="0"/>
              <a:t>cũng</a:t>
            </a:r>
            <a:r>
              <a:rPr lang="en-US" sz="2400" dirty="0" smtClean="0"/>
              <a:t> </a:t>
            </a:r>
            <a:r>
              <a:rPr lang="en-US" sz="2400" dirty="0" err="1" smtClean="0"/>
              <a:t>vậy</a:t>
            </a:r>
            <a:r>
              <a:rPr lang="en-US" sz="2400" dirty="0" smtClean="0"/>
              <a:t>.</a:t>
            </a:r>
          </a:p>
          <a:p>
            <a:r>
              <a:rPr lang="en-US" sz="2400" dirty="0" err="1" smtClean="0"/>
              <a:t>Đuôi</a:t>
            </a:r>
            <a:r>
              <a:rPr lang="en-US" sz="2400" dirty="0" smtClean="0"/>
              <a:t> “</a:t>
            </a:r>
            <a:r>
              <a:rPr lang="en-US" sz="2400" dirty="0" err="1" smtClean="0"/>
              <a:t>ic</a:t>
            </a:r>
            <a:r>
              <a:rPr lang="en-US" sz="2400" dirty="0" smtClean="0"/>
              <a:t>”,“</a:t>
            </a:r>
            <a:r>
              <a:rPr lang="en-US" sz="2400" dirty="0" err="1" smtClean="0"/>
              <a:t>cial</a:t>
            </a:r>
            <a:r>
              <a:rPr lang="en-US" sz="2400" dirty="0" smtClean="0"/>
              <a:t>”,“</a:t>
            </a:r>
            <a:r>
              <a:rPr lang="en-US" sz="2400" dirty="0" err="1" smtClean="0"/>
              <a:t>tial</a:t>
            </a:r>
            <a:r>
              <a:rPr lang="en-US" sz="2400" dirty="0" smtClean="0"/>
              <a:t>”,“</a:t>
            </a:r>
            <a:r>
              <a:rPr lang="en-US" sz="2400" dirty="0" err="1" smtClean="0"/>
              <a:t>tion</a:t>
            </a:r>
            <a:r>
              <a:rPr lang="en-US" sz="2400" dirty="0" smtClean="0"/>
              <a:t>”,“</a:t>
            </a:r>
            <a:r>
              <a:rPr lang="en-US" sz="2400" dirty="0" err="1" smtClean="0"/>
              <a:t>sion</a:t>
            </a:r>
            <a:r>
              <a:rPr lang="en-US" sz="2400" dirty="0" smtClean="0"/>
              <a:t>”, “</a:t>
            </a:r>
            <a:r>
              <a:rPr lang="en-US" sz="2400" dirty="0" err="1" smtClean="0"/>
              <a:t>cian</a:t>
            </a:r>
            <a:r>
              <a:rPr lang="en-US" sz="2400" dirty="0" smtClean="0"/>
              <a:t>” </a:t>
            </a:r>
            <a:r>
              <a:rPr lang="en-US" sz="2400" dirty="0" err="1" smtClean="0"/>
              <a:t>trọng</a:t>
            </a:r>
            <a:r>
              <a:rPr lang="en-US" sz="2400" dirty="0" smtClean="0"/>
              <a:t> </a:t>
            </a:r>
            <a:r>
              <a:rPr lang="en-US" sz="2400" dirty="0" err="1" smtClean="0"/>
              <a:t>âm</a:t>
            </a:r>
            <a:r>
              <a:rPr lang="en-US" sz="2400" dirty="0" smtClean="0"/>
              <a:t> </a:t>
            </a:r>
            <a:r>
              <a:rPr lang="en-US" sz="2400" dirty="0" err="1" smtClean="0"/>
              <a:t>rơi</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ngay</a:t>
            </a:r>
            <a:r>
              <a:rPr lang="en-US" sz="2400" dirty="0" smtClean="0"/>
              <a:t> </a:t>
            </a:r>
            <a:r>
              <a:rPr lang="en-US" sz="2400" dirty="0" err="1" smtClean="0"/>
              <a:t>trước</a:t>
            </a:r>
            <a:r>
              <a:rPr lang="en-US" sz="2400" dirty="0" smtClean="0"/>
              <a:t>.</a:t>
            </a:r>
          </a:p>
          <a:p>
            <a:endParaRPr lang="en-US" sz="2400" dirty="0"/>
          </a:p>
        </p:txBody>
      </p:sp>
      <p:sp>
        <p:nvSpPr>
          <p:cNvPr id="6" name="Oval 5"/>
          <p:cNvSpPr/>
          <p:nvPr/>
        </p:nvSpPr>
        <p:spPr>
          <a:xfrm>
            <a:off x="4038600" y="914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571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685800"/>
            <a:ext cx="8686800" cy="830997"/>
          </a:xfrm>
          <a:prstGeom prst="rect">
            <a:avLst/>
          </a:prstGeom>
          <a:noFill/>
        </p:spPr>
        <p:txBody>
          <a:bodyPr wrap="square" rtlCol="0">
            <a:spAutoFit/>
          </a:bodyPr>
          <a:lstStyle/>
          <a:p>
            <a:r>
              <a:rPr lang="en-US" sz="2400" b="1" dirty="0"/>
              <a:t>Question 2:</a:t>
            </a:r>
            <a:r>
              <a:rPr lang="en-US" sz="2400" dirty="0"/>
              <a:t> How beautiful the queen is, ________?</a:t>
            </a:r>
          </a:p>
          <a:p>
            <a:r>
              <a:rPr lang="en-US" sz="2400" b="1" dirty="0"/>
              <a:t>A.</a:t>
            </a:r>
            <a:r>
              <a:rPr lang="en-US" sz="2400" dirty="0"/>
              <a:t> isn’t she	</a:t>
            </a:r>
            <a:r>
              <a:rPr lang="en-US" sz="2400" b="1" dirty="0"/>
              <a:t>B.</a:t>
            </a:r>
            <a:r>
              <a:rPr lang="en-US" sz="2400" dirty="0"/>
              <a:t> is she	</a:t>
            </a:r>
            <a:r>
              <a:rPr lang="en-US" sz="2400" b="1" dirty="0"/>
              <a:t>C.</a:t>
            </a:r>
            <a:r>
              <a:rPr lang="en-US" sz="2400" dirty="0"/>
              <a:t> is it	</a:t>
            </a:r>
            <a:r>
              <a:rPr lang="en-US" sz="2400" b="1" dirty="0"/>
              <a:t>D.</a:t>
            </a:r>
            <a:r>
              <a:rPr lang="en-US" sz="2400" dirty="0"/>
              <a:t> isn’t </a:t>
            </a:r>
            <a:r>
              <a:rPr lang="en-US" sz="2400" dirty="0" smtClean="0"/>
              <a:t>it</a:t>
            </a:r>
            <a:endParaRPr lang="en-US" sz="2400" dirty="0"/>
          </a:p>
        </p:txBody>
      </p:sp>
      <p:sp>
        <p:nvSpPr>
          <p:cNvPr id="5" name="TextBox 4"/>
          <p:cNvSpPr txBox="1"/>
          <p:nvPr/>
        </p:nvSpPr>
        <p:spPr>
          <a:xfrm>
            <a:off x="152400" y="1905000"/>
            <a:ext cx="8763000" cy="2308324"/>
          </a:xfrm>
          <a:prstGeom prst="rect">
            <a:avLst/>
          </a:prstGeom>
          <a:noFill/>
        </p:spPr>
        <p:txBody>
          <a:bodyPr wrap="square" rtlCol="0">
            <a:spAutoFit/>
          </a:bodyPr>
          <a:lstStyle/>
          <a:p>
            <a:endParaRPr lang="en-US" sz="2400" dirty="0" smtClean="0"/>
          </a:p>
          <a:p>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Nữ</a:t>
            </a:r>
            <a:r>
              <a:rPr lang="en-US" sz="2400" dirty="0" smtClean="0"/>
              <a:t> </a:t>
            </a:r>
            <a:r>
              <a:rPr lang="en-US" sz="2400" dirty="0" err="1" smtClean="0"/>
              <a:t>hoàng</a:t>
            </a:r>
            <a:r>
              <a:rPr lang="en-US" sz="2400" dirty="0" smtClean="0"/>
              <a:t> </a:t>
            </a:r>
            <a:r>
              <a:rPr lang="en-US" sz="2400" dirty="0" err="1" smtClean="0"/>
              <a:t>thật</a:t>
            </a:r>
            <a:r>
              <a:rPr lang="en-US" sz="2400" dirty="0" smtClean="0"/>
              <a:t> </a:t>
            </a:r>
            <a:r>
              <a:rPr lang="en-US" sz="2400" dirty="0" err="1" smtClean="0"/>
              <a:t>lộng</a:t>
            </a:r>
            <a:r>
              <a:rPr lang="en-US" sz="2400" dirty="0" smtClean="0"/>
              <a:t> </a:t>
            </a:r>
            <a:r>
              <a:rPr lang="en-US" sz="2400" dirty="0" err="1" smtClean="0"/>
              <a:t>lẫy</a:t>
            </a:r>
            <a:r>
              <a:rPr lang="en-US" sz="2400" dirty="0" smtClean="0"/>
              <a:t>, </a:t>
            </a:r>
            <a:r>
              <a:rPr lang="en-US" sz="2400" dirty="0" err="1" smtClean="0"/>
              <a:t>phải</a:t>
            </a:r>
            <a:r>
              <a:rPr lang="en-US" sz="2400" dirty="0" smtClean="0"/>
              <a:t> </a:t>
            </a:r>
            <a:r>
              <a:rPr lang="en-US" sz="2400" dirty="0" err="1" smtClean="0"/>
              <a:t>không</a:t>
            </a:r>
            <a:r>
              <a:rPr lang="en-US" sz="2400" dirty="0" smtClean="0"/>
              <a:t>?”</a:t>
            </a:r>
            <a:br>
              <a:rPr lang="en-US" sz="2400" dirty="0" smtClean="0"/>
            </a:br>
            <a:r>
              <a:rPr lang="en-US" sz="2400" dirty="0" err="1" smtClean="0"/>
              <a:t>Với</a:t>
            </a:r>
            <a:r>
              <a:rPr lang="en-US" sz="2400" dirty="0" smtClean="0"/>
              <a:t> </a:t>
            </a:r>
            <a:r>
              <a:rPr lang="en-US" sz="2400" dirty="0" err="1" smtClean="0"/>
              <a:t>câu</a:t>
            </a:r>
            <a:r>
              <a:rPr lang="en-US" sz="2400" dirty="0" smtClean="0"/>
              <a:t> </a:t>
            </a:r>
            <a:r>
              <a:rPr lang="en-US" sz="2400" dirty="0" err="1" smtClean="0"/>
              <a:t>cảm</a:t>
            </a:r>
            <a:r>
              <a:rPr lang="en-US" sz="2400" dirty="0" smtClean="0"/>
              <a:t> </a:t>
            </a:r>
            <a:r>
              <a:rPr lang="en-US" sz="2400" dirty="0" err="1" smtClean="0"/>
              <a:t>thán</a:t>
            </a:r>
            <a:r>
              <a:rPr lang="en-US" sz="2400" dirty="0" smtClean="0"/>
              <a:t>, </a:t>
            </a:r>
            <a:r>
              <a:rPr lang="en-US" sz="2400" dirty="0" err="1" smtClean="0"/>
              <a:t>lấy</a:t>
            </a:r>
            <a:r>
              <a:rPr lang="en-US" sz="2400" dirty="0" smtClean="0"/>
              <a:t> </a:t>
            </a:r>
            <a:r>
              <a:rPr lang="en-US" sz="2400" dirty="0" err="1" smtClean="0"/>
              <a:t>danh</a:t>
            </a:r>
            <a:r>
              <a:rPr lang="en-US" sz="2400" dirty="0" smtClean="0"/>
              <a:t> </a:t>
            </a:r>
            <a:r>
              <a:rPr lang="en-US" sz="2400" dirty="0" err="1" smtClean="0"/>
              <a:t>từ</a:t>
            </a:r>
            <a:r>
              <a:rPr lang="en-US" sz="2400" dirty="0" smtClean="0"/>
              <a:t> </a:t>
            </a:r>
            <a:r>
              <a:rPr lang="en-US" sz="2400" dirty="0" err="1" smtClean="0"/>
              <a:t>trong</a:t>
            </a:r>
            <a:r>
              <a:rPr lang="en-US" sz="2400" dirty="0" smtClean="0"/>
              <a:t> </a:t>
            </a:r>
            <a:r>
              <a:rPr lang="en-US" sz="2400" dirty="0" err="1" smtClean="0"/>
              <a:t>câu</a:t>
            </a:r>
            <a:r>
              <a:rPr lang="en-US" sz="2400" dirty="0" smtClean="0"/>
              <a:t> </a:t>
            </a:r>
            <a:r>
              <a:rPr lang="en-US" sz="2400" dirty="0" err="1" smtClean="0"/>
              <a:t>đổi</a:t>
            </a:r>
            <a:r>
              <a:rPr lang="en-US" sz="2400" dirty="0" smtClean="0"/>
              <a:t> </a:t>
            </a:r>
            <a:r>
              <a:rPr lang="en-US" sz="2400" dirty="0" err="1" smtClean="0"/>
              <a:t>thành</a:t>
            </a:r>
            <a:r>
              <a:rPr lang="en-US" sz="2400" dirty="0" smtClean="0"/>
              <a:t> </a:t>
            </a:r>
            <a:r>
              <a:rPr lang="en-US" sz="2400" dirty="0" err="1" smtClean="0"/>
              <a:t>đại</a:t>
            </a:r>
            <a:r>
              <a:rPr lang="en-US" sz="2400" dirty="0" smtClean="0"/>
              <a:t> </a:t>
            </a:r>
            <a:r>
              <a:rPr lang="en-US" sz="2400" dirty="0" err="1" smtClean="0"/>
              <a:t>từ</a:t>
            </a:r>
            <a:r>
              <a:rPr lang="en-US" sz="2400" dirty="0" smtClean="0"/>
              <a:t>, </a:t>
            </a:r>
            <a:r>
              <a:rPr lang="en-US" sz="2400" dirty="0" err="1" smtClean="0"/>
              <a:t>phần</a:t>
            </a:r>
            <a:r>
              <a:rPr lang="en-US" sz="2400" dirty="0" smtClean="0"/>
              <a:t> </a:t>
            </a:r>
            <a:r>
              <a:rPr lang="en-US" sz="2400" dirty="0" err="1" smtClean="0"/>
              <a:t>hỏi</a:t>
            </a:r>
            <a:r>
              <a:rPr lang="en-US" sz="2400" dirty="0" smtClean="0"/>
              <a:t> </a:t>
            </a:r>
            <a:r>
              <a:rPr lang="en-US" sz="2400" dirty="0" err="1" smtClean="0"/>
              <a:t>đuôi</a:t>
            </a:r>
            <a:r>
              <a:rPr lang="en-US" sz="2400" dirty="0" smtClean="0"/>
              <a:t> </a:t>
            </a:r>
            <a:r>
              <a:rPr lang="en-US" sz="2400" dirty="0" err="1" smtClean="0"/>
              <a:t>dùng</a:t>
            </a:r>
            <a:r>
              <a:rPr lang="en-US" sz="2400" dirty="0" smtClean="0"/>
              <a:t> </a:t>
            </a:r>
            <a:r>
              <a:rPr lang="en-US" sz="2400" b="1" dirty="0" smtClean="0"/>
              <a:t>is/ am/ are</a:t>
            </a:r>
            <a:r>
              <a:rPr lang="en-US" sz="2400" dirty="0" smtClean="0"/>
              <a:t> </a:t>
            </a:r>
            <a:r>
              <a:rPr lang="en-US" sz="2400" dirty="0" err="1" smtClean="0"/>
              <a:t>tùy</a:t>
            </a:r>
            <a:r>
              <a:rPr lang="en-US" sz="2400" dirty="0" smtClean="0"/>
              <a:t> </a:t>
            </a:r>
            <a:r>
              <a:rPr lang="en-US" sz="2400" dirty="0" err="1" smtClean="0"/>
              <a:t>vào</a:t>
            </a:r>
            <a:r>
              <a:rPr lang="en-US" sz="2400" dirty="0" smtClean="0"/>
              <a:t> </a:t>
            </a:r>
            <a:r>
              <a:rPr lang="en-US" sz="2400" dirty="0" err="1" smtClean="0"/>
              <a:t>chủ</a:t>
            </a:r>
            <a:r>
              <a:rPr lang="en-US" sz="2400" dirty="0" smtClean="0"/>
              <a:t> </a:t>
            </a:r>
            <a:r>
              <a:rPr lang="en-US" sz="2400" dirty="0" err="1" smtClean="0"/>
              <a:t>ngữ</a:t>
            </a:r>
            <a:r>
              <a:rPr lang="en-US" sz="2400" dirty="0" smtClean="0"/>
              <a:t>.</a:t>
            </a:r>
            <a:br>
              <a:rPr lang="en-US" sz="2400" dirty="0" smtClean="0"/>
            </a:br>
            <a:endParaRPr lang="en-US" sz="2400" dirty="0" smtClean="0"/>
          </a:p>
          <a:p>
            <a:endParaRPr lang="en-US" sz="2400" dirty="0"/>
          </a:p>
        </p:txBody>
      </p:sp>
      <p:sp>
        <p:nvSpPr>
          <p:cNvPr id="6" name="Oval 5"/>
          <p:cNvSpPr/>
          <p:nvPr/>
        </p:nvSpPr>
        <p:spPr>
          <a:xfrm>
            <a:off x="152400" y="1101298"/>
            <a:ext cx="304800" cy="41549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219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9572" y="2971800"/>
            <a:ext cx="8839200" cy="3416320"/>
          </a:xfrm>
          <a:prstGeom prst="rect">
            <a:avLst/>
          </a:prstGeom>
          <a:noFill/>
        </p:spPr>
        <p:txBody>
          <a:bodyPr wrap="square" rtlCol="0">
            <a:spAutoFit/>
          </a:bodyPr>
          <a:lstStyle/>
          <a:p>
            <a:r>
              <a:rPr lang="en-US" sz="2400" b="1" dirty="0" smtClean="0"/>
              <a:t>A</a:t>
            </a:r>
            <a:r>
              <a:rPr lang="en-US" sz="2400" dirty="0"/>
              <a:t>. w</a:t>
            </a:r>
            <a:r>
              <a:rPr lang="en-US" sz="2400" u="sng" dirty="0"/>
              <a:t>o</a:t>
            </a:r>
            <a:r>
              <a:rPr lang="en-US" sz="2400" dirty="0"/>
              <a:t>rkshop /ˈ</a:t>
            </a:r>
            <a:r>
              <a:rPr lang="en-US" sz="2400" dirty="0" err="1"/>
              <a:t>wɜːkʃɒp</a:t>
            </a:r>
            <a:r>
              <a:rPr lang="en-US" sz="2400" dirty="0"/>
              <a:t>/ (n): </a:t>
            </a:r>
            <a:r>
              <a:rPr lang="en-US" sz="2400" dirty="0" err="1"/>
              <a:t>hội</a:t>
            </a:r>
            <a:r>
              <a:rPr lang="en-US" sz="2400" dirty="0"/>
              <a:t> </a:t>
            </a:r>
            <a:r>
              <a:rPr lang="en-US" sz="2400" dirty="0" err="1"/>
              <a:t>thảo</a:t>
            </a:r>
            <a:endParaRPr lang="en-US" sz="2400" dirty="0"/>
          </a:p>
          <a:p>
            <a:r>
              <a:rPr lang="en-US" sz="2400" b="1" dirty="0"/>
              <a:t>B</a:t>
            </a:r>
            <a:r>
              <a:rPr lang="en-US" sz="2400" dirty="0"/>
              <a:t>. w</a:t>
            </a:r>
            <a:r>
              <a:rPr lang="en-US" sz="2400" u="sng" dirty="0"/>
              <a:t>o</a:t>
            </a:r>
            <a:r>
              <a:rPr lang="en-US" sz="2400" dirty="0"/>
              <a:t>rm /</a:t>
            </a:r>
            <a:r>
              <a:rPr lang="en-US" sz="2400" dirty="0" err="1"/>
              <a:t>wɜːm</a:t>
            </a:r>
            <a:r>
              <a:rPr lang="en-US" sz="2400" dirty="0"/>
              <a:t>/ (n): </a:t>
            </a:r>
            <a:r>
              <a:rPr lang="en-US" sz="2400" dirty="0" err="1"/>
              <a:t>sâu</a:t>
            </a:r>
            <a:r>
              <a:rPr lang="en-US" sz="2400" dirty="0"/>
              <a:t>/ </a:t>
            </a:r>
            <a:r>
              <a:rPr lang="en-US" sz="2400" dirty="0" err="1"/>
              <a:t>giun</a:t>
            </a:r>
            <a:endParaRPr lang="en-US" sz="2400" dirty="0"/>
          </a:p>
          <a:p>
            <a:r>
              <a:rPr lang="vi-VN" sz="2400" b="1" dirty="0"/>
              <a:t>C</a:t>
            </a:r>
            <a:r>
              <a:rPr lang="en-US" sz="2400" dirty="0"/>
              <a:t>. w</a:t>
            </a:r>
            <a:r>
              <a:rPr lang="en-US" sz="2400" u="sng" dirty="0"/>
              <a:t>o</a:t>
            </a:r>
            <a:r>
              <a:rPr lang="en-US" sz="2400" dirty="0"/>
              <a:t>rry /ˈ</a:t>
            </a:r>
            <a:r>
              <a:rPr lang="en-US" sz="2400" dirty="0" err="1"/>
              <a:t>wʌri</a:t>
            </a:r>
            <a:r>
              <a:rPr lang="en-US" sz="2400" dirty="0"/>
              <a:t>/ (n)/ (v): </a:t>
            </a:r>
            <a:r>
              <a:rPr lang="en-US" sz="2400" dirty="0" err="1"/>
              <a:t>mối</a:t>
            </a:r>
            <a:r>
              <a:rPr lang="en-US" sz="2400" dirty="0"/>
              <a:t> lo/ lo </a:t>
            </a:r>
            <a:r>
              <a:rPr lang="en-US" sz="2400" dirty="0" err="1"/>
              <a:t>lắng</a:t>
            </a:r>
            <a:endParaRPr lang="en-US" sz="2400" dirty="0"/>
          </a:p>
          <a:p>
            <a:r>
              <a:rPr lang="en-US" sz="2400" b="1" dirty="0"/>
              <a:t>D</a:t>
            </a:r>
            <a:r>
              <a:rPr lang="en-US" sz="2400" dirty="0"/>
              <a:t>. w</a:t>
            </a:r>
            <a:r>
              <a:rPr lang="en-US" sz="2400" u="sng" dirty="0"/>
              <a:t>o</a:t>
            </a:r>
            <a:r>
              <a:rPr lang="en-US" sz="2400" dirty="0"/>
              <a:t>rdless /ˈ</a:t>
            </a:r>
            <a:r>
              <a:rPr lang="en-US" sz="2400" dirty="0" err="1"/>
              <a:t>wɜːdləs</a:t>
            </a:r>
            <a:r>
              <a:rPr lang="en-US" sz="2400" dirty="0"/>
              <a:t>/ (a): </a:t>
            </a:r>
            <a:r>
              <a:rPr lang="en-US" sz="2400" dirty="0" err="1"/>
              <a:t>không</a:t>
            </a:r>
            <a:r>
              <a:rPr lang="en-US" sz="2400" dirty="0"/>
              <a:t> </a:t>
            </a:r>
            <a:r>
              <a:rPr lang="en-US" sz="2400" dirty="0" err="1"/>
              <a:t>nói</a:t>
            </a:r>
            <a:r>
              <a:rPr lang="en-US" sz="2400" dirty="0"/>
              <a:t> </a:t>
            </a:r>
            <a:r>
              <a:rPr lang="en-US" sz="2400" dirty="0" err="1"/>
              <a:t>nên</a:t>
            </a:r>
            <a:r>
              <a:rPr lang="en-US" sz="2400" dirty="0"/>
              <a:t> </a:t>
            </a:r>
            <a:r>
              <a:rPr lang="en-US" sz="2400" dirty="0" err="1"/>
              <a:t>lời</a:t>
            </a:r>
            <a:endParaRPr lang="en-US" sz="2400" dirty="0"/>
          </a:p>
          <a:p>
            <a:r>
              <a:rPr lang="en-US" sz="2400" dirty="0"/>
              <a:t>* </a:t>
            </a:r>
            <a:r>
              <a:rPr lang="en-US" sz="2400" b="1" dirty="0" err="1"/>
              <a:t>Mở</a:t>
            </a:r>
            <a:r>
              <a:rPr lang="en-US" sz="2400" b="1" dirty="0"/>
              <a:t> </a:t>
            </a:r>
            <a:r>
              <a:rPr lang="en-US" sz="2400" b="1" dirty="0" err="1"/>
              <a:t>rộng</a:t>
            </a:r>
            <a:r>
              <a:rPr lang="en-US" sz="2400" dirty="0"/>
              <a:t>: </a:t>
            </a:r>
            <a:r>
              <a:rPr lang="en-US" sz="2400" i="1" dirty="0"/>
              <a:t>worry</a:t>
            </a:r>
            <a:r>
              <a:rPr lang="en-US" sz="2400" dirty="0"/>
              <a:t> </a:t>
            </a:r>
            <a:r>
              <a:rPr lang="en-US" sz="2400" dirty="0" err="1"/>
              <a:t>có</a:t>
            </a:r>
            <a:r>
              <a:rPr lang="en-US" sz="2400" dirty="0"/>
              <a:t> </a:t>
            </a:r>
            <a:r>
              <a:rPr lang="en-US" sz="2400" dirty="0" err="1"/>
              <a:t>hai</a:t>
            </a:r>
            <a:r>
              <a:rPr lang="en-US" sz="2400" dirty="0"/>
              <a:t> </a:t>
            </a:r>
            <a:r>
              <a:rPr lang="en-US" sz="2400" dirty="0" err="1"/>
              <a:t>phiên</a:t>
            </a:r>
            <a:r>
              <a:rPr lang="en-US" sz="2400" dirty="0"/>
              <a:t> </a:t>
            </a:r>
            <a:r>
              <a:rPr lang="en-US" sz="2400" dirty="0" err="1"/>
              <a:t>âm</a:t>
            </a:r>
            <a:r>
              <a:rPr lang="en-US" sz="2400" dirty="0"/>
              <a:t>, </a:t>
            </a:r>
            <a:r>
              <a:rPr lang="en-US" sz="2400" dirty="0" err="1"/>
              <a:t>là</a:t>
            </a:r>
            <a:r>
              <a:rPr lang="en-US" sz="2400" dirty="0"/>
              <a:t> / '</a:t>
            </a:r>
            <a:r>
              <a:rPr lang="en-US" sz="2400" dirty="0" err="1"/>
              <a:t>wʌri</a:t>
            </a:r>
            <a:r>
              <a:rPr lang="en-US" sz="2400" dirty="0"/>
              <a:t>/ </a:t>
            </a:r>
            <a:r>
              <a:rPr lang="en-US" sz="2400" dirty="0" err="1"/>
              <a:t>và</a:t>
            </a:r>
            <a:r>
              <a:rPr lang="en-US" sz="2400" dirty="0"/>
              <a:t> /'</a:t>
            </a:r>
            <a:r>
              <a:rPr lang="en-US" sz="2400" dirty="0" err="1"/>
              <a:t>wɜ:ri</a:t>
            </a:r>
            <a:r>
              <a:rPr lang="en-US" sz="2400" dirty="0"/>
              <a:t>/. </a:t>
            </a:r>
            <a:r>
              <a:rPr lang="en-US" sz="2400" dirty="0" err="1"/>
              <a:t>Tuy</a:t>
            </a:r>
            <a:r>
              <a:rPr lang="en-US" sz="2400" dirty="0"/>
              <a:t> </a:t>
            </a:r>
            <a:r>
              <a:rPr lang="en-US" sz="2400" dirty="0" err="1"/>
              <a:t>nhiên</a:t>
            </a:r>
            <a:r>
              <a:rPr lang="en-US" sz="2400" dirty="0"/>
              <a:t>, </a:t>
            </a:r>
            <a:r>
              <a:rPr lang="en-US" sz="2400" dirty="0" err="1"/>
              <a:t>trong</a:t>
            </a:r>
            <a:r>
              <a:rPr lang="en-US" sz="2400" dirty="0"/>
              <a:t> </a:t>
            </a:r>
            <a:r>
              <a:rPr lang="en-US" sz="2400" dirty="0" err="1"/>
              <a:t>trường</a:t>
            </a:r>
            <a:r>
              <a:rPr lang="en-US" sz="2400" dirty="0"/>
              <a:t> </a:t>
            </a:r>
            <a:r>
              <a:rPr lang="en-US" sz="2400" dirty="0" err="1"/>
              <a:t>hợp</a:t>
            </a:r>
            <a:r>
              <a:rPr lang="en-US" sz="2400" dirty="0"/>
              <a:t> </a:t>
            </a:r>
            <a:r>
              <a:rPr lang="en-US" sz="2400" dirty="0" err="1"/>
              <a:t>này</a:t>
            </a:r>
            <a:r>
              <a:rPr lang="en-US" sz="2400" dirty="0"/>
              <a:t>, </a:t>
            </a:r>
            <a:r>
              <a:rPr lang="en-US" sz="2400" dirty="0" err="1"/>
              <a:t>ba</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đều</a:t>
            </a:r>
            <a:r>
              <a:rPr lang="en-US" sz="2400" dirty="0"/>
              <a:t> </a:t>
            </a:r>
            <a:r>
              <a:rPr lang="en-US" sz="2400" dirty="0" err="1"/>
              <a:t>có</a:t>
            </a:r>
            <a:r>
              <a:rPr lang="en-US" sz="2400" dirty="0"/>
              <a:t>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là</a:t>
            </a:r>
            <a:r>
              <a:rPr lang="en-US" sz="2400" dirty="0"/>
              <a:t> </a:t>
            </a:r>
            <a:r>
              <a:rPr lang="en-US" sz="2400" dirty="0" err="1"/>
              <a:t>âm</a:t>
            </a:r>
            <a:r>
              <a:rPr lang="en-US" sz="2400" dirty="0"/>
              <a:t> /ɜ:/ </a:t>
            </a:r>
            <a:r>
              <a:rPr lang="en-US" sz="2400" dirty="0" err="1"/>
              <a:t>nên</a:t>
            </a:r>
            <a:r>
              <a:rPr lang="en-US" sz="2400" dirty="0"/>
              <a:t> </a:t>
            </a:r>
            <a:r>
              <a:rPr lang="en-US" sz="2400" dirty="0" err="1"/>
              <a:t>từ</a:t>
            </a:r>
            <a:r>
              <a:rPr lang="en-US" sz="2400" dirty="0"/>
              <a:t> worry </a:t>
            </a:r>
            <a:r>
              <a:rPr lang="en-US" sz="2400" dirty="0" err="1"/>
              <a:t>cần</a:t>
            </a:r>
            <a:r>
              <a:rPr lang="en-US" sz="2400" dirty="0"/>
              <a:t> </a:t>
            </a:r>
            <a:r>
              <a:rPr lang="en-US" sz="2400" dirty="0" err="1"/>
              <a:t>có</a:t>
            </a:r>
            <a:r>
              <a:rPr lang="en-US" sz="2400" dirty="0"/>
              <a:t>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là</a:t>
            </a:r>
            <a:r>
              <a:rPr lang="en-US" sz="2400" dirty="0"/>
              <a:t> </a:t>
            </a:r>
            <a:r>
              <a:rPr lang="en-US" sz="2400" dirty="0" err="1"/>
              <a:t>âm</a:t>
            </a:r>
            <a:r>
              <a:rPr lang="en-US" sz="2400" dirty="0"/>
              <a:t> /ʌ/ </a:t>
            </a:r>
            <a:r>
              <a:rPr lang="en-US" sz="2400" dirty="0" err="1"/>
              <a:t>để</a:t>
            </a:r>
            <a:r>
              <a:rPr lang="en-US" sz="2400" dirty="0"/>
              <a:t> </a:t>
            </a:r>
            <a:r>
              <a:rPr lang="en-US" sz="2400" dirty="0" err="1"/>
              <a:t>đảm</a:t>
            </a:r>
            <a:r>
              <a:rPr lang="en-US" sz="2400" dirty="0"/>
              <a:t> </a:t>
            </a:r>
            <a:r>
              <a:rPr lang="en-US" sz="2400" dirty="0" err="1"/>
              <a:t>bảo</a:t>
            </a:r>
            <a:r>
              <a:rPr lang="en-US" sz="2400" dirty="0"/>
              <a:t> </a:t>
            </a:r>
            <a:r>
              <a:rPr lang="en-US" sz="2400" dirty="0" err="1"/>
              <a:t>đáp</a:t>
            </a:r>
            <a:r>
              <a:rPr lang="en-US" sz="2400" dirty="0"/>
              <a:t> </a:t>
            </a:r>
            <a:r>
              <a:rPr lang="en-US" sz="2400" dirty="0" err="1"/>
              <a:t>án</a:t>
            </a:r>
            <a:r>
              <a:rPr lang="en-US" sz="2400" dirty="0"/>
              <a:t>.</a:t>
            </a:r>
          </a:p>
          <a:p>
            <a:endParaRPr lang="en-US" sz="2400" dirty="0"/>
          </a:p>
        </p:txBody>
      </p:sp>
      <p:sp>
        <p:nvSpPr>
          <p:cNvPr id="5" name="TextBox 4"/>
          <p:cNvSpPr txBox="1"/>
          <p:nvPr/>
        </p:nvSpPr>
        <p:spPr>
          <a:xfrm>
            <a:off x="17172" y="228599"/>
            <a:ext cx="8991600" cy="830997"/>
          </a:xfrm>
          <a:prstGeom prst="rect">
            <a:avLst/>
          </a:prstGeom>
          <a:noFill/>
        </p:spPr>
        <p:txBody>
          <a:bodyPr wrap="square" rtlCol="0">
            <a:spAutoFit/>
          </a:bodyPr>
          <a:lstStyle/>
          <a:p>
            <a:r>
              <a:rPr lang="en-US" sz="2400" b="1" dirty="0" smtClean="0"/>
              <a:t>Question 20.</a:t>
            </a:r>
            <a:r>
              <a:rPr lang="en-US" sz="2400" dirty="0" smtClean="0"/>
              <a:t> </a:t>
            </a:r>
            <a:r>
              <a:rPr lang="en-US" sz="2400" b="1" dirty="0" smtClean="0"/>
              <a:t>	A.</a:t>
            </a:r>
            <a:r>
              <a:rPr lang="en-US" sz="2400" dirty="0" smtClean="0"/>
              <a:t> borrow</a:t>
            </a:r>
            <a:r>
              <a:rPr lang="en-US" sz="2400" u="sng" dirty="0" smtClean="0"/>
              <a:t>ed</a:t>
            </a:r>
            <a:r>
              <a:rPr lang="en-US" sz="2400" dirty="0" smtClean="0"/>
              <a:t>	</a:t>
            </a:r>
            <a:r>
              <a:rPr lang="en-US" sz="2400" b="1" dirty="0" smtClean="0"/>
              <a:t>B.</a:t>
            </a:r>
            <a:r>
              <a:rPr lang="en-US" sz="2400" dirty="0" smtClean="0"/>
              <a:t> help</a:t>
            </a:r>
            <a:r>
              <a:rPr lang="en-US" sz="2400" u="sng" dirty="0" smtClean="0"/>
              <a:t>ed</a:t>
            </a:r>
            <a:r>
              <a:rPr lang="en-US" sz="2400" dirty="0" smtClean="0"/>
              <a:t>	</a:t>
            </a:r>
            <a:r>
              <a:rPr lang="en-US" sz="2400" b="1" dirty="0" smtClean="0"/>
              <a:t>C.</a:t>
            </a:r>
            <a:r>
              <a:rPr lang="en-US" sz="2400" dirty="0" smtClean="0"/>
              <a:t> dismiss</a:t>
            </a:r>
            <a:r>
              <a:rPr lang="en-US" sz="2400" u="sng" dirty="0" smtClean="0"/>
              <a:t>ed</a:t>
            </a:r>
            <a:r>
              <a:rPr lang="en-US" sz="2400" dirty="0" smtClean="0"/>
              <a:t>	</a:t>
            </a:r>
            <a:r>
              <a:rPr lang="en-US" sz="2400" b="1" dirty="0" smtClean="0"/>
              <a:t>D.</a:t>
            </a:r>
            <a:r>
              <a:rPr lang="en-US" sz="2400" dirty="0" smtClean="0"/>
              <a:t> book</a:t>
            </a:r>
            <a:r>
              <a:rPr lang="en-US" sz="2400" u="sng" dirty="0" smtClean="0"/>
              <a:t>ed</a:t>
            </a:r>
            <a:endParaRPr lang="en-US" sz="2400" dirty="0" smtClean="0"/>
          </a:p>
          <a:p>
            <a:endParaRPr lang="en-US" sz="2400" dirty="0"/>
          </a:p>
        </p:txBody>
      </p:sp>
      <p:sp>
        <p:nvSpPr>
          <p:cNvPr id="6" name="TextBox 5"/>
          <p:cNvSpPr txBox="1"/>
          <p:nvPr/>
        </p:nvSpPr>
        <p:spPr>
          <a:xfrm>
            <a:off x="78347" y="2438400"/>
            <a:ext cx="8822028" cy="830997"/>
          </a:xfrm>
          <a:prstGeom prst="rect">
            <a:avLst/>
          </a:prstGeom>
          <a:noFill/>
        </p:spPr>
        <p:txBody>
          <a:bodyPr wrap="square" rtlCol="0">
            <a:spAutoFit/>
          </a:bodyPr>
          <a:lstStyle/>
          <a:p>
            <a:r>
              <a:rPr lang="en-US" sz="2400" b="1" dirty="0" smtClean="0"/>
              <a:t>Question 21.</a:t>
            </a:r>
            <a:r>
              <a:rPr lang="en-US" sz="2400" dirty="0" smtClean="0"/>
              <a:t> </a:t>
            </a:r>
            <a:r>
              <a:rPr lang="en-US" sz="2400" b="1" dirty="0" smtClean="0"/>
              <a:t>	A.</a:t>
            </a:r>
            <a:r>
              <a:rPr lang="en-US" sz="2400" dirty="0" smtClean="0"/>
              <a:t> w</a:t>
            </a:r>
            <a:r>
              <a:rPr lang="en-US" sz="2400" u="sng" dirty="0" smtClean="0"/>
              <a:t>o</a:t>
            </a:r>
            <a:r>
              <a:rPr lang="en-US" sz="2400" dirty="0" smtClean="0"/>
              <a:t>rkshop</a:t>
            </a:r>
            <a:r>
              <a:rPr lang="en-US" sz="2400" b="1" dirty="0" smtClean="0"/>
              <a:t>	B.</a:t>
            </a:r>
            <a:r>
              <a:rPr lang="en-US" sz="2400" dirty="0" smtClean="0"/>
              <a:t> w</a:t>
            </a:r>
            <a:r>
              <a:rPr lang="en-US" sz="2400" u="sng" dirty="0" smtClean="0"/>
              <a:t>o</a:t>
            </a:r>
            <a:r>
              <a:rPr lang="en-US" sz="2400" dirty="0" smtClean="0"/>
              <a:t>rm</a:t>
            </a:r>
            <a:r>
              <a:rPr lang="en-US" sz="2400" b="1" dirty="0" smtClean="0"/>
              <a:t>	C.</a:t>
            </a:r>
            <a:r>
              <a:rPr lang="en-US" sz="2400" dirty="0" smtClean="0"/>
              <a:t> w</a:t>
            </a:r>
            <a:r>
              <a:rPr lang="en-US" sz="2400" u="sng" dirty="0" smtClean="0"/>
              <a:t>o</a:t>
            </a:r>
            <a:r>
              <a:rPr lang="en-US" sz="2400" dirty="0" smtClean="0"/>
              <a:t>rry</a:t>
            </a:r>
            <a:r>
              <a:rPr lang="en-US" sz="2400" b="1" dirty="0" smtClean="0"/>
              <a:t>    </a:t>
            </a:r>
            <a:r>
              <a:rPr lang="en-US" sz="2400" b="1" dirty="0" smtClean="0"/>
              <a:t>D.</a:t>
            </a:r>
            <a:r>
              <a:rPr lang="en-US" sz="2400" dirty="0" smtClean="0"/>
              <a:t> w</a:t>
            </a:r>
            <a:r>
              <a:rPr lang="en-US" sz="2400" u="sng" dirty="0" smtClean="0"/>
              <a:t>o</a:t>
            </a:r>
            <a:r>
              <a:rPr lang="en-US" sz="2400" dirty="0" smtClean="0"/>
              <a:t>rdless</a:t>
            </a:r>
          </a:p>
          <a:p>
            <a:endParaRPr lang="en-US" sz="2400" dirty="0"/>
          </a:p>
        </p:txBody>
      </p:sp>
      <p:sp>
        <p:nvSpPr>
          <p:cNvPr id="7" name="TextBox 6"/>
          <p:cNvSpPr txBox="1"/>
          <p:nvPr/>
        </p:nvSpPr>
        <p:spPr>
          <a:xfrm>
            <a:off x="101958" y="644097"/>
            <a:ext cx="8822028" cy="1569660"/>
          </a:xfrm>
          <a:prstGeom prst="rect">
            <a:avLst/>
          </a:prstGeom>
          <a:noFill/>
        </p:spPr>
        <p:txBody>
          <a:bodyPr wrap="square" rtlCol="0">
            <a:spAutoFit/>
          </a:bodyPr>
          <a:lstStyle/>
          <a:p>
            <a:r>
              <a:rPr lang="en-US" sz="2400" b="1" dirty="0" smtClean="0"/>
              <a:t>A</a:t>
            </a:r>
            <a:r>
              <a:rPr lang="en-US" sz="2400" dirty="0" smtClean="0"/>
              <a:t>. borrow</a:t>
            </a:r>
            <a:r>
              <a:rPr lang="en-US" sz="2400" u="sng" dirty="0" smtClean="0"/>
              <a:t>ed</a:t>
            </a:r>
            <a:r>
              <a:rPr lang="en-US" sz="2400" dirty="0" smtClean="0"/>
              <a:t> /ˈ</a:t>
            </a:r>
            <a:r>
              <a:rPr lang="en-US" sz="2400" dirty="0" err="1" smtClean="0"/>
              <a:t>bɒrəʊ</a:t>
            </a:r>
            <a:r>
              <a:rPr lang="en-US" sz="2400" dirty="0" smtClean="0"/>
              <a:t>/</a:t>
            </a:r>
            <a:r>
              <a:rPr lang="vi-VN" sz="2400" dirty="0" smtClean="0"/>
              <a:t>:</a:t>
            </a:r>
            <a:r>
              <a:rPr lang="en-US" sz="2400" dirty="0" smtClean="0"/>
              <a:t> </a:t>
            </a:r>
            <a:r>
              <a:rPr lang="en-US" sz="2400" dirty="0" err="1" smtClean="0"/>
              <a:t>mượn</a:t>
            </a:r>
            <a:endParaRPr lang="en-US" sz="2400" dirty="0" smtClean="0"/>
          </a:p>
          <a:p>
            <a:r>
              <a:rPr lang="en-US" sz="2400" b="1" dirty="0" smtClean="0"/>
              <a:t>B</a:t>
            </a:r>
            <a:r>
              <a:rPr lang="en-US" sz="2400" dirty="0" smtClean="0"/>
              <a:t>. help</a:t>
            </a:r>
            <a:r>
              <a:rPr lang="en-US" sz="2400" u="sng" dirty="0" smtClean="0"/>
              <a:t>ed</a:t>
            </a:r>
            <a:r>
              <a:rPr lang="en-US" sz="2400" dirty="0" smtClean="0"/>
              <a:t> /</a:t>
            </a:r>
            <a:r>
              <a:rPr lang="en-US" sz="2400" dirty="0" err="1" smtClean="0"/>
              <a:t>helpt</a:t>
            </a:r>
            <a:r>
              <a:rPr lang="en-US" sz="2400" dirty="0" smtClean="0"/>
              <a:t>/: </a:t>
            </a:r>
            <a:r>
              <a:rPr lang="en-US" sz="2400" dirty="0" err="1" smtClean="0"/>
              <a:t>giúp</a:t>
            </a:r>
            <a:r>
              <a:rPr lang="en-US" sz="2400" dirty="0" smtClean="0"/>
              <a:t> </a:t>
            </a:r>
            <a:r>
              <a:rPr lang="en-US" sz="2400" dirty="0" err="1" smtClean="0"/>
              <a:t>đỡ</a:t>
            </a:r>
            <a:endParaRPr lang="en-US" sz="2400" dirty="0" smtClean="0"/>
          </a:p>
          <a:p>
            <a:r>
              <a:rPr lang="en-US" sz="2400" b="1" dirty="0" smtClean="0"/>
              <a:t>C</a:t>
            </a:r>
            <a:r>
              <a:rPr lang="en-US" sz="2400" dirty="0" smtClean="0"/>
              <a:t>. dismiss</a:t>
            </a:r>
            <a:r>
              <a:rPr lang="en-US" sz="2400" u="sng" dirty="0" smtClean="0"/>
              <a:t>ed</a:t>
            </a:r>
            <a:r>
              <a:rPr lang="en-US" sz="2400" dirty="0" smtClean="0"/>
              <a:t> /</a:t>
            </a:r>
            <a:r>
              <a:rPr lang="en-US" sz="2400" dirty="0" err="1" smtClean="0"/>
              <a:t>dɪsˈmɪs</a:t>
            </a:r>
            <a:r>
              <a:rPr lang="vi-VN" sz="2400" dirty="0" smtClean="0"/>
              <a:t>t</a:t>
            </a:r>
            <a:r>
              <a:rPr lang="en-US" sz="2400" dirty="0" smtClean="0"/>
              <a:t>/</a:t>
            </a:r>
            <a:r>
              <a:rPr lang="vi-VN" sz="2400" dirty="0" smtClean="0"/>
              <a:t>:</a:t>
            </a:r>
            <a:r>
              <a:rPr lang="en-US" sz="2400" dirty="0" smtClean="0"/>
              <a:t> </a:t>
            </a:r>
            <a:r>
              <a:rPr lang="en-US" sz="2400" dirty="0" err="1" smtClean="0"/>
              <a:t>giải</a:t>
            </a:r>
            <a:r>
              <a:rPr lang="en-US" sz="2400" dirty="0" smtClean="0"/>
              <a:t> </a:t>
            </a:r>
            <a:r>
              <a:rPr lang="en-US" sz="2400" dirty="0" err="1" smtClean="0"/>
              <a:t>tán</a:t>
            </a:r>
            <a:endParaRPr lang="en-US" sz="2400" dirty="0" smtClean="0"/>
          </a:p>
          <a:p>
            <a:r>
              <a:rPr lang="en-US" sz="2400" b="1" dirty="0" smtClean="0"/>
              <a:t>D</a:t>
            </a:r>
            <a:r>
              <a:rPr lang="en-US" sz="2400" dirty="0" smtClean="0"/>
              <a:t>. book</a:t>
            </a:r>
            <a:r>
              <a:rPr lang="en-US" sz="2400" u="sng" dirty="0" smtClean="0"/>
              <a:t>ed</a:t>
            </a:r>
            <a:r>
              <a:rPr lang="en-US" sz="2400" dirty="0" smtClean="0"/>
              <a:t> /</a:t>
            </a:r>
            <a:r>
              <a:rPr lang="en-US" sz="2400" dirty="0" err="1" smtClean="0"/>
              <a:t>bʊk</a:t>
            </a:r>
            <a:r>
              <a:rPr lang="en-US" sz="2400" dirty="0" smtClean="0"/>
              <a:t>/</a:t>
            </a:r>
            <a:r>
              <a:rPr lang="vi-VN" sz="2400" dirty="0" smtClean="0"/>
              <a:t>:</a:t>
            </a:r>
            <a:r>
              <a:rPr lang="en-US" sz="2400" dirty="0" smtClean="0"/>
              <a:t> </a:t>
            </a:r>
            <a:r>
              <a:rPr lang="en-US" sz="2400" dirty="0" err="1" smtClean="0"/>
              <a:t>đặt</a:t>
            </a:r>
            <a:r>
              <a:rPr lang="en-US" sz="2400" dirty="0" smtClean="0"/>
              <a:t> </a:t>
            </a:r>
            <a:r>
              <a:rPr lang="en-US" sz="2400" dirty="0" err="1" smtClean="0"/>
              <a:t>vé</a:t>
            </a:r>
            <a:r>
              <a:rPr lang="en-US" sz="2400" dirty="0" smtClean="0"/>
              <a:t>/ </a:t>
            </a:r>
            <a:r>
              <a:rPr lang="en-US" sz="2400" dirty="0" err="1" smtClean="0"/>
              <a:t>đặt</a:t>
            </a:r>
            <a:r>
              <a:rPr lang="en-US" sz="2400" dirty="0" smtClean="0"/>
              <a:t> </a:t>
            </a:r>
            <a:r>
              <a:rPr lang="en-US" sz="2400" dirty="0" err="1" smtClean="0"/>
              <a:t>trước</a:t>
            </a:r>
            <a:endParaRPr lang="en-US" sz="2400" dirty="0" smtClean="0"/>
          </a:p>
        </p:txBody>
      </p:sp>
      <p:sp>
        <p:nvSpPr>
          <p:cNvPr id="8" name="Oval 7"/>
          <p:cNvSpPr/>
          <p:nvPr/>
        </p:nvSpPr>
        <p:spPr>
          <a:xfrm>
            <a:off x="1828800" y="228599"/>
            <a:ext cx="457200" cy="53340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p:cNvSpPr/>
          <p:nvPr/>
        </p:nvSpPr>
        <p:spPr>
          <a:xfrm>
            <a:off x="5638800" y="2438400"/>
            <a:ext cx="304800" cy="41549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509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1569660"/>
          </a:xfrm>
          <a:prstGeom prst="rect">
            <a:avLst/>
          </a:prstGeom>
          <a:noFill/>
        </p:spPr>
        <p:txBody>
          <a:bodyPr wrap="square" rtlCol="0">
            <a:spAutoFit/>
          </a:bodyPr>
          <a:lstStyle/>
          <a:p>
            <a:r>
              <a:rPr lang="en-US" sz="2400" b="1" dirty="0"/>
              <a:t>Question 22.</a:t>
            </a:r>
            <a:r>
              <a:rPr lang="en-US" sz="2400" dirty="0"/>
              <a:t> The football final has been </a:t>
            </a:r>
            <a:r>
              <a:rPr lang="en-US" sz="2400" b="1" u="sng" dirty="0"/>
              <a:t>postponed</a:t>
            </a:r>
            <a:r>
              <a:rPr lang="en-US" sz="2400" dirty="0"/>
              <a:t> until next Sunday due to the heavy snowstorm.</a:t>
            </a:r>
          </a:p>
          <a:p>
            <a:r>
              <a:rPr lang="en-US" sz="2400" dirty="0"/>
              <a:t>	</a:t>
            </a:r>
            <a:r>
              <a:rPr lang="en-US" sz="2400" b="1" dirty="0"/>
              <a:t>A</a:t>
            </a:r>
            <a:r>
              <a:rPr lang="en-US" sz="2400" dirty="0"/>
              <a:t>. cancelled	</a:t>
            </a:r>
            <a:r>
              <a:rPr lang="en-US" sz="2400" b="1" dirty="0"/>
              <a:t>B</a:t>
            </a:r>
            <a:r>
              <a:rPr lang="en-US" sz="2400" dirty="0"/>
              <a:t>. changed	</a:t>
            </a:r>
            <a:r>
              <a:rPr lang="en-US" sz="2400" b="1" dirty="0"/>
              <a:t>C</a:t>
            </a:r>
            <a:r>
              <a:rPr lang="en-US" sz="2400" dirty="0"/>
              <a:t>. delayed	</a:t>
            </a:r>
            <a:r>
              <a:rPr lang="en-US" sz="2400" b="1" dirty="0"/>
              <a:t>D</a:t>
            </a:r>
            <a:r>
              <a:rPr lang="en-US" sz="2400" dirty="0"/>
              <a:t>. continued</a:t>
            </a:r>
          </a:p>
          <a:p>
            <a:endParaRPr lang="en-US" sz="2400" dirty="0"/>
          </a:p>
        </p:txBody>
      </p:sp>
      <p:sp>
        <p:nvSpPr>
          <p:cNvPr id="5" name="TextBox 4"/>
          <p:cNvSpPr txBox="1"/>
          <p:nvPr/>
        </p:nvSpPr>
        <p:spPr>
          <a:xfrm>
            <a:off x="228600" y="1752600"/>
            <a:ext cx="8610600" cy="3416320"/>
          </a:xfrm>
          <a:prstGeom prst="rect">
            <a:avLst/>
          </a:prstGeom>
          <a:noFill/>
        </p:spPr>
        <p:txBody>
          <a:bodyPr wrap="square" rtlCol="0">
            <a:spAutoFit/>
          </a:bodyPr>
          <a:lstStyle/>
          <a:p>
            <a:r>
              <a:rPr lang="en-US" sz="2400" dirty="0" err="1" smtClean="0"/>
              <a:t>Đáp</a:t>
            </a:r>
            <a:r>
              <a:rPr lang="en-US" sz="2400" dirty="0" smtClean="0"/>
              <a:t> </a:t>
            </a:r>
            <a:r>
              <a:rPr lang="en-US" sz="2400" dirty="0" err="1" smtClean="0"/>
              <a:t>án</a:t>
            </a:r>
            <a:r>
              <a:rPr lang="en-US" sz="2400" dirty="0" smtClean="0"/>
              <a:t> C </a:t>
            </a:r>
            <a:r>
              <a:rPr lang="en-US" sz="2400" dirty="0" err="1" smtClean="0"/>
              <a:t>đúng</a:t>
            </a:r>
            <a:r>
              <a:rPr lang="en-US" sz="2400" dirty="0" smtClean="0"/>
              <a:t> </a:t>
            </a:r>
            <a:r>
              <a:rPr lang="en-US" sz="2400" dirty="0" err="1" smtClean="0"/>
              <a:t>vì</a:t>
            </a:r>
            <a:r>
              <a:rPr lang="en-US" sz="2400" dirty="0" smtClean="0"/>
              <a:t> ta </a:t>
            </a:r>
            <a:r>
              <a:rPr lang="en-US" sz="2400" dirty="0" err="1" smtClean="0"/>
              <a:t>có</a:t>
            </a:r>
            <a:r>
              <a:rPr lang="en-US" sz="2400" dirty="0" smtClean="0"/>
              <a:t> postpone (v) </a:t>
            </a:r>
            <a:r>
              <a:rPr lang="en-US" sz="2400" dirty="0" err="1" smtClean="0"/>
              <a:t>có</a:t>
            </a:r>
            <a:r>
              <a:rPr lang="en-US" sz="2400" dirty="0" smtClean="0"/>
              <a:t> </a:t>
            </a:r>
            <a:r>
              <a:rPr lang="en-US" sz="2400" dirty="0" err="1" smtClean="0"/>
              <a:t>nghĩa</a:t>
            </a:r>
            <a:r>
              <a:rPr lang="en-US" sz="2400" dirty="0" smtClean="0"/>
              <a:t> </a:t>
            </a:r>
            <a:r>
              <a:rPr lang="en-US" sz="2400" dirty="0" err="1" smtClean="0"/>
              <a:t>là</a:t>
            </a:r>
            <a:r>
              <a:rPr lang="en-US" sz="2400" dirty="0" smtClean="0"/>
              <a:t> </a:t>
            </a:r>
            <a:r>
              <a:rPr lang="en-US" sz="2400" dirty="0" err="1" smtClean="0"/>
              <a:t>hoãn</a:t>
            </a:r>
            <a:r>
              <a:rPr lang="en-US" sz="2400" dirty="0" smtClean="0"/>
              <a:t> </a:t>
            </a:r>
            <a:r>
              <a:rPr lang="en-US" sz="2400" dirty="0" err="1" smtClean="0"/>
              <a:t>lại</a:t>
            </a:r>
            <a:r>
              <a:rPr lang="en-US" sz="2400" dirty="0" smtClean="0"/>
              <a:t> = delay (v). </a:t>
            </a:r>
            <a:r>
              <a:rPr lang="en-US" sz="2400" dirty="0" err="1" smtClean="0"/>
              <a:t>Đây</a:t>
            </a:r>
            <a:r>
              <a:rPr lang="en-US" sz="2400" dirty="0" smtClean="0"/>
              <a:t> </a:t>
            </a:r>
            <a:r>
              <a:rPr lang="en-US" sz="2400" dirty="0" err="1" smtClean="0"/>
              <a:t>là</a:t>
            </a:r>
            <a:r>
              <a:rPr lang="en-US" sz="2400" dirty="0" smtClean="0"/>
              <a:t> </a:t>
            </a:r>
            <a:r>
              <a:rPr lang="en-US" sz="2400" dirty="0" err="1" smtClean="0"/>
              <a:t>câu</a:t>
            </a:r>
            <a:r>
              <a:rPr lang="en-US" sz="2400" dirty="0" smtClean="0"/>
              <a:t> </a:t>
            </a:r>
            <a:r>
              <a:rPr lang="en-US" sz="2400" dirty="0" err="1" smtClean="0"/>
              <a:t>hỏi</a:t>
            </a:r>
            <a:r>
              <a:rPr lang="en-US" sz="2400" dirty="0" smtClean="0"/>
              <a:t> </a:t>
            </a:r>
            <a:r>
              <a:rPr lang="en-US" sz="2400" dirty="0" err="1" smtClean="0"/>
              <a:t>tìm</a:t>
            </a:r>
            <a:r>
              <a:rPr lang="en-US" sz="2400" dirty="0" smtClean="0"/>
              <a:t> </a:t>
            </a:r>
            <a:r>
              <a:rPr lang="en-US" sz="2400" dirty="0" err="1" smtClean="0"/>
              <a:t>từ</a:t>
            </a:r>
            <a:r>
              <a:rPr lang="en-US" sz="2400" dirty="0" smtClean="0"/>
              <a:t> </a:t>
            </a:r>
            <a:r>
              <a:rPr lang="en-US" sz="2400" dirty="0" err="1" smtClean="0"/>
              <a:t>đồng</a:t>
            </a:r>
            <a:r>
              <a:rPr lang="en-US" sz="2400" dirty="0" smtClean="0"/>
              <a:t> </a:t>
            </a:r>
            <a:r>
              <a:rPr lang="en-US" sz="2400" dirty="0" err="1" smtClean="0"/>
              <a:t>nghĩa</a:t>
            </a:r>
            <a:r>
              <a:rPr lang="en-US" sz="2400" dirty="0" smtClean="0"/>
              <a:t> </a:t>
            </a:r>
            <a:r>
              <a:rPr lang="en-US" sz="2400" dirty="0" err="1" smtClean="0"/>
              <a:t>nên</a:t>
            </a:r>
            <a:r>
              <a:rPr lang="en-US" sz="2400" dirty="0" smtClean="0"/>
              <a:t> </a:t>
            </a:r>
            <a:r>
              <a:rPr lang="en-US" sz="2400" dirty="0" err="1" smtClean="0"/>
              <a:t>chọn</a:t>
            </a:r>
            <a:r>
              <a:rPr lang="en-US" sz="2400" dirty="0" smtClean="0"/>
              <a:t> </a:t>
            </a:r>
            <a:r>
              <a:rPr lang="en-US" sz="2400" dirty="0" err="1" smtClean="0"/>
              <a:t>đáp</a:t>
            </a:r>
            <a:r>
              <a:rPr lang="en-US" sz="2400" dirty="0" smtClean="0"/>
              <a:t> </a:t>
            </a:r>
            <a:r>
              <a:rPr lang="en-US" sz="2400" dirty="0" err="1" smtClean="0"/>
              <a:t>án</a:t>
            </a:r>
            <a:r>
              <a:rPr lang="en-US" sz="2400" dirty="0" smtClean="0"/>
              <a:t> C</a:t>
            </a:r>
          </a:p>
          <a:p>
            <a:r>
              <a:rPr lang="en-US" sz="2400" b="1" dirty="0" smtClean="0"/>
              <a:t>A</a:t>
            </a:r>
            <a:r>
              <a:rPr lang="en-US" sz="2400" dirty="0" smtClean="0"/>
              <a:t>. cancelled: </a:t>
            </a:r>
            <a:r>
              <a:rPr lang="en-US" sz="2400" dirty="0" err="1" smtClean="0"/>
              <a:t>hủy</a:t>
            </a:r>
            <a:r>
              <a:rPr lang="en-US" sz="2400" dirty="0" smtClean="0"/>
              <a:t> </a:t>
            </a:r>
            <a:r>
              <a:rPr lang="en-US" sz="2400" dirty="0" err="1" smtClean="0"/>
              <a:t>bỏ</a:t>
            </a:r>
            <a:endParaRPr lang="en-US" sz="2400" dirty="0" smtClean="0"/>
          </a:p>
          <a:p>
            <a:r>
              <a:rPr lang="en-US" sz="2400" b="1" dirty="0" smtClean="0"/>
              <a:t>B</a:t>
            </a:r>
            <a:r>
              <a:rPr lang="en-US" sz="2400" dirty="0" smtClean="0"/>
              <a:t>. changed: </a:t>
            </a:r>
            <a:r>
              <a:rPr lang="en-US" sz="2400" dirty="0" err="1" smtClean="0"/>
              <a:t>thay</a:t>
            </a:r>
            <a:r>
              <a:rPr lang="en-US" sz="2400" dirty="0" smtClean="0"/>
              <a:t> </a:t>
            </a:r>
            <a:r>
              <a:rPr lang="en-US" sz="2400" dirty="0" err="1" smtClean="0"/>
              <a:t>đổi</a:t>
            </a:r>
            <a:endParaRPr lang="en-US" sz="2400" dirty="0" smtClean="0"/>
          </a:p>
          <a:p>
            <a:r>
              <a:rPr lang="en-US" sz="2400" b="1" dirty="0" smtClean="0"/>
              <a:t>C</a:t>
            </a:r>
            <a:r>
              <a:rPr lang="en-US" sz="2400" dirty="0" smtClean="0"/>
              <a:t>. delayed: </a:t>
            </a:r>
            <a:r>
              <a:rPr lang="en-US" sz="2400" dirty="0" err="1" smtClean="0"/>
              <a:t>hoãn</a:t>
            </a:r>
            <a:r>
              <a:rPr lang="en-US" sz="2400" dirty="0" smtClean="0"/>
              <a:t>, </a:t>
            </a:r>
            <a:r>
              <a:rPr lang="en-US" sz="2400" dirty="0" err="1" smtClean="0"/>
              <a:t>làm</a:t>
            </a:r>
            <a:r>
              <a:rPr lang="en-US" sz="2400" dirty="0" smtClean="0"/>
              <a:t> </a:t>
            </a:r>
            <a:r>
              <a:rPr lang="en-US" sz="2400" dirty="0" err="1" smtClean="0"/>
              <a:t>chậm</a:t>
            </a:r>
            <a:r>
              <a:rPr lang="en-US" sz="2400" dirty="0" smtClean="0"/>
              <a:t> </a:t>
            </a:r>
            <a:r>
              <a:rPr lang="en-US" sz="2400" dirty="0" err="1" smtClean="0"/>
              <a:t>trễ</a:t>
            </a:r>
            <a:endParaRPr lang="en-US" sz="2400" dirty="0" smtClean="0"/>
          </a:p>
          <a:p>
            <a:r>
              <a:rPr lang="en-US" sz="2400" b="1" dirty="0" smtClean="0"/>
              <a:t>D</a:t>
            </a:r>
            <a:r>
              <a:rPr lang="en-US" sz="2400" dirty="0" smtClean="0"/>
              <a:t>. continued: </a:t>
            </a:r>
            <a:r>
              <a:rPr lang="en-US" sz="2400" dirty="0" err="1" smtClean="0"/>
              <a:t>tiếp</a:t>
            </a:r>
            <a:r>
              <a:rPr lang="en-US" sz="2400" dirty="0" smtClean="0"/>
              <a:t> </a:t>
            </a:r>
            <a:r>
              <a:rPr lang="en-US" sz="2400" dirty="0" err="1" smtClean="0"/>
              <a:t>tục</a:t>
            </a:r>
            <a:endParaRPr lang="en-US" sz="2400" dirty="0" smtClean="0"/>
          </a:p>
          <a:p>
            <a:r>
              <a:rPr lang="en-US" sz="2400" dirty="0" err="1" smtClean="0"/>
              <a:t>Tạm</a:t>
            </a:r>
            <a:r>
              <a:rPr lang="en-US" sz="2400" dirty="0" smtClean="0"/>
              <a:t> </a:t>
            </a:r>
            <a:r>
              <a:rPr lang="en-US" sz="2400" dirty="0" err="1" smtClean="0"/>
              <a:t>dịch</a:t>
            </a:r>
            <a:r>
              <a:rPr lang="en-US" sz="2400" dirty="0" smtClean="0"/>
              <a:t>: </a:t>
            </a:r>
            <a:r>
              <a:rPr lang="en-US" sz="2400" dirty="0" err="1" smtClean="0"/>
              <a:t>Trận</a:t>
            </a:r>
            <a:r>
              <a:rPr lang="en-US" sz="2400" dirty="0" smtClean="0"/>
              <a:t> </a:t>
            </a:r>
            <a:r>
              <a:rPr lang="en-US" sz="2400" dirty="0" err="1" smtClean="0"/>
              <a:t>chung</a:t>
            </a:r>
            <a:r>
              <a:rPr lang="en-US" sz="2400" dirty="0" smtClean="0"/>
              <a:t> </a:t>
            </a:r>
            <a:r>
              <a:rPr lang="en-US" sz="2400" dirty="0" err="1" smtClean="0"/>
              <a:t>kết</a:t>
            </a:r>
            <a:r>
              <a:rPr lang="en-US" sz="2400" dirty="0" smtClean="0"/>
              <a:t> </a:t>
            </a:r>
            <a:r>
              <a:rPr lang="en-US" sz="2400" dirty="0" err="1" smtClean="0"/>
              <a:t>bóng</a:t>
            </a:r>
            <a:r>
              <a:rPr lang="en-US" sz="2400" dirty="0" smtClean="0"/>
              <a:t> </a:t>
            </a:r>
            <a:r>
              <a:rPr lang="en-US" sz="2400" dirty="0" err="1" smtClean="0"/>
              <a:t>đá</a:t>
            </a:r>
            <a:r>
              <a:rPr lang="en-US" sz="2400" dirty="0" smtClean="0"/>
              <a:t> </a:t>
            </a:r>
            <a:r>
              <a:rPr lang="en-US" sz="2400" dirty="0" err="1" smtClean="0"/>
              <a:t>bị</a:t>
            </a:r>
            <a:r>
              <a:rPr lang="en-US" sz="2400" dirty="0" smtClean="0"/>
              <a:t> </a:t>
            </a:r>
            <a:r>
              <a:rPr lang="en-US" sz="2400" dirty="0" err="1" smtClean="0"/>
              <a:t>hoãn</a:t>
            </a:r>
            <a:r>
              <a:rPr lang="en-US" sz="2400" dirty="0" smtClean="0"/>
              <a:t> </a:t>
            </a:r>
            <a:r>
              <a:rPr lang="en-US" sz="2400" dirty="0" err="1" smtClean="0"/>
              <a:t>đến</a:t>
            </a:r>
            <a:r>
              <a:rPr lang="en-US" sz="2400" dirty="0" smtClean="0"/>
              <a:t> </a:t>
            </a:r>
            <a:r>
              <a:rPr lang="en-US" sz="2400" dirty="0" err="1" smtClean="0"/>
              <a:t>chủ</a:t>
            </a:r>
            <a:r>
              <a:rPr lang="en-US" sz="2400" dirty="0" smtClean="0"/>
              <a:t> </a:t>
            </a:r>
            <a:r>
              <a:rPr lang="en-US" sz="2400" dirty="0" err="1" smtClean="0"/>
              <a:t>nhật</a:t>
            </a:r>
            <a:r>
              <a:rPr lang="en-US" sz="2400" dirty="0" smtClean="0"/>
              <a:t> </a:t>
            </a:r>
            <a:r>
              <a:rPr lang="en-US" sz="2400" dirty="0" err="1" smtClean="0"/>
              <a:t>tuần</a:t>
            </a:r>
            <a:r>
              <a:rPr lang="en-US" sz="2400" dirty="0" smtClean="0"/>
              <a:t> </a:t>
            </a:r>
            <a:r>
              <a:rPr lang="en-US" sz="2400" dirty="0" err="1" smtClean="0"/>
              <a:t>tới</a:t>
            </a:r>
            <a:r>
              <a:rPr lang="en-US" sz="2400" dirty="0" smtClean="0"/>
              <a:t> do </a:t>
            </a:r>
            <a:r>
              <a:rPr lang="en-US" sz="2400" dirty="0" err="1" smtClean="0"/>
              <a:t>bão</a:t>
            </a:r>
            <a:r>
              <a:rPr lang="en-US" sz="2400" dirty="0" smtClean="0"/>
              <a:t> </a:t>
            </a:r>
            <a:r>
              <a:rPr lang="en-US" sz="2400" dirty="0" err="1" smtClean="0"/>
              <a:t>tuyết</a:t>
            </a:r>
            <a:r>
              <a:rPr lang="en-US" sz="2400" dirty="0" smtClean="0"/>
              <a:t> </a:t>
            </a:r>
            <a:r>
              <a:rPr lang="en-US" sz="2400" dirty="0" err="1" smtClean="0"/>
              <a:t>lớn</a:t>
            </a:r>
            <a:endParaRPr lang="en-US" sz="2400" dirty="0" smtClean="0"/>
          </a:p>
          <a:p>
            <a:endParaRPr lang="en-US" sz="2400" dirty="0"/>
          </a:p>
        </p:txBody>
      </p:sp>
      <p:sp>
        <p:nvSpPr>
          <p:cNvPr id="6" name="Oval 5"/>
          <p:cNvSpPr/>
          <p:nvPr/>
        </p:nvSpPr>
        <p:spPr>
          <a:xfrm>
            <a:off x="4800600" y="1242030"/>
            <a:ext cx="3810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19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457200"/>
            <a:ext cx="8839200" cy="1569660"/>
          </a:xfrm>
          <a:prstGeom prst="rect">
            <a:avLst/>
          </a:prstGeom>
          <a:noFill/>
        </p:spPr>
        <p:txBody>
          <a:bodyPr wrap="square" rtlCol="0">
            <a:spAutoFit/>
          </a:bodyPr>
          <a:lstStyle/>
          <a:p>
            <a:r>
              <a:rPr lang="en-US" sz="2400" b="1" dirty="0"/>
              <a:t>Question 23.</a:t>
            </a:r>
            <a:r>
              <a:rPr lang="en-US" sz="2400" dirty="0"/>
              <a:t> The discovery of the new planet was </a:t>
            </a:r>
            <a:r>
              <a:rPr lang="en-US" sz="2400" b="1" u="sng" dirty="0"/>
              <a:t>regarded </a:t>
            </a:r>
            <a:r>
              <a:rPr lang="en-US" sz="2400" dirty="0"/>
              <a:t>as a major breakthrough in astronomy.</a:t>
            </a:r>
          </a:p>
          <a:p>
            <a:r>
              <a:rPr lang="en-US" sz="2400" dirty="0"/>
              <a:t>	</a:t>
            </a:r>
            <a:r>
              <a:rPr lang="en-US" sz="2400" b="1" dirty="0"/>
              <a:t>A</a:t>
            </a:r>
            <a:r>
              <a:rPr lang="en-US" sz="2400" dirty="0"/>
              <a:t>. promised	</a:t>
            </a:r>
            <a:r>
              <a:rPr lang="en-US" sz="2400" b="1" dirty="0"/>
              <a:t>B</a:t>
            </a:r>
            <a:r>
              <a:rPr lang="en-US" sz="2400" dirty="0"/>
              <a:t>. doubted	</a:t>
            </a:r>
            <a:r>
              <a:rPr lang="en-US" sz="2400" b="1" dirty="0"/>
              <a:t>C</a:t>
            </a:r>
            <a:r>
              <a:rPr lang="en-US" sz="2400" dirty="0"/>
              <a:t>. considered	</a:t>
            </a:r>
            <a:r>
              <a:rPr lang="en-US" sz="2400" b="1" dirty="0"/>
              <a:t>D</a:t>
            </a:r>
            <a:r>
              <a:rPr lang="en-US" sz="2400" dirty="0"/>
              <a:t>. refused</a:t>
            </a:r>
          </a:p>
          <a:p>
            <a:endParaRPr lang="en-US" sz="2400" dirty="0"/>
          </a:p>
        </p:txBody>
      </p:sp>
      <p:sp>
        <p:nvSpPr>
          <p:cNvPr id="5" name="TextBox 4"/>
          <p:cNvSpPr txBox="1"/>
          <p:nvPr/>
        </p:nvSpPr>
        <p:spPr>
          <a:xfrm>
            <a:off x="228600" y="2209800"/>
            <a:ext cx="8915400" cy="3785652"/>
          </a:xfrm>
          <a:prstGeom prst="rect">
            <a:avLst/>
          </a:prstGeom>
          <a:noFill/>
        </p:spPr>
        <p:txBody>
          <a:bodyPr wrap="square" rtlCol="0">
            <a:spAutoFit/>
          </a:bodyPr>
          <a:lstStyle/>
          <a:p>
            <a:r>
              <a:rPr lang="en-US" sz="2400" dirty="0" err="1" smtClean="0"/>
              <a:t>Đáp</a:t>
            </a:r>
            <a:r>
              <a:rPr lang="en-US" sz="2400" dirty="0" smtClean="0"/>
              <a:t> </a:t>
            </a:r>
            <a:r>
              <a:rPr lang="en-US" sz="2400" dirty="0" err="1" smtClean="0"/>
              <a:t>án</a:t>
            </a:r>
            <a:r>
              <a:rPr lang="en-US" sz="2400" dirty="0" smtClean="0"/>
              <a:t> C </a:t>
            </a:r>
            <a:r>
              <a:rPr lang="en-US" sz="2400" dirty="0" err="1" smtClean="0"/>
              <a:t>đúng</a:t>
            </a:r>
            <a:r>
              <a:rPr lang="en-US" sz="2400" dirty="0" smtClean="0"/>
              <a:t> </a:t>
            </a:r>
            <a:r>
              <a:rPr lang="en-US" sz="2400" dirty="0" err="1" smtClean="0"/>
              <a:t>vì</a:t>
            </a:r>
            <a:r>
              <a:rPr lang="en-US" sz="2400" dirty="0" smtClean="0"/>
              <a:t> ta </a:t>
            </a:r>
            <a:r>
              <a:rPr lang="en-US" sz="2400" dirty="0" err="1" smtClean="0"/>
              <a:t>có</a:t>
            </a:r>
            <a:r>
              <a:rPr lang="en-US" sz="2400" dirty="0" smtClean="0"/>
              <a:t>: (to) regard st</a:t>
            </a:r>
            <a:r>
              <a:rPr lang="en-US" sz="2400" baseline="-25000" dirty="0" smtClean="0"/>
              <a:t>1</a:t>
            </a:r>
            <a:r>
              <a:rPr lang="en-US" sz="2400" dirty="0" smtClean="0"/>
              <a:t> as st</a:t>
            </a:r>
            <a:r>
              <a:rPr lang="en-US" sz="2400" baseline="-25000" dirty="0" smtClean="0"/>
              <a:t>2</a:t>
            </a:r>
            <a:r>
              <a:rPr lang="en-US" sz="2400" dirty="0" smtClean="0"/>
              <a:t> = (to) consider st</a:t>
            </a:r>
            <a:r>
              <a:rPr lang="en-US" sz="2400" baseline="-25000" dirty="0" smtClean="0"/>
              <a:t>1 </a:t>
            </a:r>
            <a:r>
              <a:rPr lang="en-US" sz="2400" dirty="0" smtClean="0"/>
              <a:t>st</a:t>
            </a:r>
            <a:r>
              <a:rPr lang="en-US" sz="2400" baseline="-25000" dirty="0" smtClean="0"/>
              <a:t>2</a:t>
            </a:r>
            <a:r>
              <a:rPr lang="en-US" sz="2400" dirty="0" smtClean="0"/>
              <a:t>: </a:t>
            </a:r>
            <a:r>
              <a:rPr lang="en-US" sz="2400" dirty="0" err="1" smtClean="0"/>
              <a:t>coi</a:t>
            </a:r>
            <a:r>
              <a:rPr lang="en-US" sz="2400" dirty="0" smtClean="0"/>
              <a:t> </a:t>
            </a:r>
            <a:r>
              <a:rPr lang="en-US" sz="2400" dirty="0" err="1" smtClean="0"/>
              <a:t>cái</a:t>
            </a:r>
            <a:r>
              <a:rPr lang="en-US" sz="2400" dirty="0" smtClean="0"/>
              <a:t> </a:t>
            </a:r>
            <a:r>
              <a:rPr lang="en-US" sz="2400" dirty="0" err="1" smtClean="0"/>
              <a:t>gì</a:t>
            </a:r>
            <a:r>
              <a:rPr lang="en-US" sz="2400" dirty="0" smtClean="0"/>
              <a:t> </a:t>
            </a:r>
            <a:r>
              <a:rPr lang="en-US" sz="2400" dirty="0" err="1" smtClean="0"/>
              <a:t>là</a:t>
            </a:r>
            <a:r>
              <a:rPr lang="en-US" sz="2400" dirty="0" smtClean="0"/>
              <a:t> </a:t>
            </a:r>
            <a:r>
              <a:rPr lang="en-US" sz="2400" dirty="0" err="1" smtClean="0"/>
              <a:t>cái</a:t>
            </a:r>
            <a:r>
              <a:rPr lang="en-US" sz="2400" dirty="0" smtClean="0"/>
              <a:t> </a:t>
            </a:r>
            <a:r>
              <a:rPr lang="en-US" sz="2400" dirty="0" err="1" smtClean="0"/>
              <a:t>gì</a:t>
            </a:r>
            <a:r>
              <a:rPr lang="en-US" sz="2400" dirty="0" smtClean="0"/>
              <a:t>. </a:t>
            </a:r>
            <a:r>
              <a:rPr lang="en-US" sz="2400" dirty="0" err="1" smtClean="0"/>
              <a:t>Đây</a:t>
            </a:r>
            <a:r>
              <a:rPr lang="en-US" sz="2400" dirty="0" smtClean="0"/>
              <a:t> </a:t>
            </a:r>
            <a:r>
              <a:rPr lang="en-US" sz="2400" dirty="0" err="1" smtClean="0"/>
              <a:t>là</a:t>
            </a:r>
            <a:r>
              <a:rPr lang="en-US" sz="2400" dirty="0" smtClean="0"/>
              <a:t> </a:t>
            </a:r>
            <a:r>
              <a:rPr lang="en-US" sz="2400" dirty="0" err="1" smtClean="0"/>
              <a:t>câu</a:t>
            </a:r>
            <a:r>
              <a:rPr lang="en-US" sz="2400" dirty="0" smtClean="0"/>
              <a:t> </a:t>
            </a:r>
            <a:r>
              <a:rPr lang="en-US" sz="2400" dirty="0" err="1" smtClean="0"/>
              <a:t>hỏi</a:t>
            </a:r>
            <a:r>
              <a:rPr lang="en-US" sz="2400" dirty="0" smtClean="0"/>
              <a:t> </a:t>
            </a:r>
            <a:r>
              <a:rPr lang="en-US" sz="2400" dirty="0" err="1" smtClean="0"/>
              <a:t>tìm</a:t>
            </a:r>
            <a:r>
              <a:rPr lang="en-US" sz="2400" dirty="0" smtClean="0"/>
              <a:t> </a:t>
            </a:r>
            <a:r>
              <a:rPr lang="en-US" sz="2400" dirty="0" err="1" smtClean="0"/>
              <a:t>từ</a:t>
            </a:r>
            <a:r>
              <a:rPr lang="en-US" sz="2400" dirty="0" smtClean="0"/>
              <a:t> </a:t>
            </a:r>
            <a:r>
              <a:rPr lang="en-US" sz="2400" dirty="0" err="1" smtClean="0"/>
              <a:t>đồng</a:t>
            </a:r>
            <a:r>
              <a:rPr lang="en-US" sz="2400" dirty="0" smtClean="0"/>
              <a:t> </a:t>
            </a:r>
            <a:r>
              <a:rPr lang="en-US" sz="2400" dirty="0" err="1" smtClean="0"/>
              <a:t>nghĩa</a:t>
            </a:r>
            <a:r>
              <a:rPr lang="en-US" sz="2400" dirty="0" smtClean="0"/>
              <a:t> </a:t>
            </a:r>
            <a:r>
              <a:rPr lang="en-US" sz="2400" dirty="0" err="1" smtClean="0"/>
              <a:t>nên</a:t>
            </a:r>
            <a:r>
              <a:rPr lang="en-US" sz="2400" dirty="0" smtClean="0"/>
              <a:t> ta </a:t>
            </a:r>
            <a:r>
              <a:rPr lang="en-US" sz="2400" dirty="0" err="1" smtClean="0"/>
              <a:t>chọn</a:t>
            </a:r>
            <a:r>
              <a:rPr lang="en-US" sz="2400" dirty="0" smtClean="0"/>
              <a:t> </a:t>
            </a:r>
            <a:r>
              <a:rPr lang="en-US" sz="2400" dirty="0" err="1" smtClean="0"/>
              <a:t>phương</a:t>
            </a:r>
            <a:r>
              <a:rPr lang="en-US" sz="2400" dirty="0" smtClean="0"/>
              <a:t> </a:t>
            </a:r>
            <a:r>
              <a:rPr lang="en-US" sz="2400" dirty="0" err="1" smtClean="0"/>
              <a:t>án</a:t>
            </a:r>
            <a:r>
              <a:rPr lang="en-US" sz="2400" dirty="0" smtClean="0"/>
              <a:t> C</a:t>
            </a:r>
          </a:p>
          <a:p>
            <a:r>
              <a:rPr lang="en-US" sz="2400" b="1" dirty="0" smtClean="0"/>
              <a:t>A</a:t>
            </a:r>
            <a:r>
              <a:rPr lang="en-US" sz="2400" dirty="0" smtClean="0"/>
              <a:t>. promised: </a:t>
            </a:r>
            <a:r>
              <a:rPr lang="en-US" sz="2400" dirty="0" err="1" smtClean="0"/>
              <a:t>hứa</a:t>
            </a:r>
            <a:r>
              <a:rPr lang="en-US" sz="2400" dirty="0" smtClean="0"/>
              <a:t> </a:t>
            </a:r>
            <a:r>
              <a:rPr lang="en-US" sz="2400" dirty="0" err="1" smtClean="0"/>
              <a:t>hẹn</a:t>
            </a:r>
            <a:endParaRPr lang="en-US" sz="2400" dirty="0" smtClean="0"/>
          </a:p>
          <a:p>
            <a:r>
              <a:rPr lang="en-US" sz="2400" b="1" dirty="0" smtClean="0"/>
              <a:t>B</a:t>
            </a:r>
            <a:r>
              <a:rPr lang="en-US" sz="2400" dirty="0" smtClean="0"/>
              <a:t>. doubted: </a:t>
            </a:r>
            <a:r>
              <a:rPr lang="en-US" sz="2400" dirty="0" err="1" smtClean="0"/>
              <a:t>nghi</a:t>
            </a:r>
            <a:r>
              <a:rPr lang="en-US" sz="2400" dirty="0" smtClean="0"/>
              <a:t> </a:t>
            </a:r>
            <a:r>
              <a:rPr lang="en-US" sz="2400" dirty="0" err="1" smtClean="0"/>
              <a:t>ngờ</a:t>
            </a:r>
            <a:endParaRPr lang="en-US" sz="2400" dirty="0" smtClean="0"/>
          </a:p>
          <a:p>
            <a:r>
              <a:rPr lang="en-US" sz="2400" b="1" dirty="0" smtClean="0"/>
              <a:t>C</a:t>
            </a:r>
            <a:r>
              <a:rPr lang="en-US" sz="2400" dirty="0" smtClean="0"/>
              <a:t>. considered: </a:t>
            </a:r>
            <a:r>
              <a:rPr lang="en-US" sz="2400" dirty="0" err="1" smtClean="0"/>
              <a:t>cân</a:t>
            </a:r>
            <a:r>
              <a:rPr lang="en-US" sz="2400" dirty="0" smtClean="0"/>
              <a:t> </a:t>
            </a:r>
            <a:r>
              <a:rPr lang="en-US" sz="2400" dirty="0" err="1" smtClean="0"/>
              <a:t>nhắc</a:t>
            </a:r>
            <a:endParaRPr lang="en-US" sz="2400" dirty="0" smtClean="0"/>
          </a:p>
          <a:p>
            <a:r>
              <a:rPr lang="en-US" sz="2400" b="1" dirty="0" smtClean="0"/>
              <a:t>D</a:t>
            </a:r>
            <a:r>
              <a:rPr lang="en-US" sz="2400" dirty="0" smtClean="0"/>
              <a:t>. refused: </a:t>
            </a:r>
            <a:r>
              <a:rPr lang="en-US" sz="2400" dirty="0" err="1" smtClean="0"/>
              <a:t>từ</a:t>
            </a:r>
            <a:r>
              <a:rPr lang="en-US" sz="2400" dirty="0" smtClean="0"/>
              <a:t> </a:t>
            </a:r>
            <a:r>
              <a:rPr lang="en-US" sz="2400" dirty="0" err="1" smtClean="0"/>
              <a:t>chối</a:t>
            </a:r>
            <a:endParaRPr lang="en-US" sz="2400" dirty="0" smtClean="0"/>
          </a:p>
          <a:p>
            <a:r>
              <a:rPr lang="en-US" sz="2400" dirty="0" err="1" smtClean="0"/>
              <a:t>Tạm</a:t>
            </a:r>
            <a:r>
              <a:rPr lang="en-US" sz="2400" dirty="0" smtClean="0"/>
              <a:t> </a:t>
            </a:r>
            <a:r>
              <a:rPr lang="en-US" sz="2400" dirty="0" err="1" smtClean="0"/>
              <a:t>dịch</a:t>
            </a:r>
            <a:r>
              <a:rPr lang="en-US" sz="2400" dirty="0" smtClean="0"/>
              <a:t>: </a:t>
            </a:r>
            <a:r>
              <a:rPr lang="en-US" sz="2400" dirty="0" err="1" smtClean="0"/>
              <a:t>Sự</a:t>
            </a:r>
            <a:r>
              <a:rPr lang="en-US" sz="2400" dirty="0" smtClean="0"/>
              <a:t> </a:t>
            </a:r>
            <a:r>
              <a:rPr lang="en-US" sz="2400" dirty="0" err="1" smtClean="0"/>
              <a:t>phát</a:t>
            </a:r>
            <a:r>
              <a:rPr lang="en-US" sz="2400" dirty="0" smtClean="0"/>
              <a:t> </a:t>
            </a:r>
            <a:r>
              <a:rPr lang="en-US" sz="2400" dirty="0" err="1" smtClean="0"/>
              <a:t>hiện</a:t>
            </a:r>
            <a:r>
              <a:rPr lang="en-US" sz="2400" dirty="0" smtClean="0"/>
              <a:t> </a:t>
            </a:r>
            <a:r>
              <a:rPr lang="en-US" sz="2400" dirty="0" err="1" smtClean="0"/>
              <a:t>ra</a:t>
            </a:r>
            <a:r>
              <a:rPr lang="en-US" sz="2400" dirty="0" smtClean="0"/>
              <a:t> </a:t>
            </a:r>
            <a:r>
              <a:rPr lang="en-US" sz="2400" dirty="0" err="1" smtClean="0"/>
              <a:t>hành</a:t>
            </a:r>
            <a:r>
              <a:rPr lang="en-US" sz="2400" dirty="0" smtClean="0"/>
              <a:t> </a:t>
            </a:r>
            <a:r>
              <a:rPr lang="en-US" sz="2400" dirty="0" err="1" smtClean="0"/>
              <a:t>tinh</a:t>
            </a:r>
            <a:r>
              <a:rPr lang="en-US" sz="2400" dirty="0" smtClean="0"/>
              <a:t> </a:t>
            </a:r>
            <a:r>
              <a:rPr lang="en-US" sz="2400" dirty="0" err="1" smtClean="0"/>
              <a:t>mới</a:t>
            </a:r>
            <a:r>
              <a:rPr lang="en-US" sz="2400" dirty="0" smtClean="0"/>
              <a:t> </a:t>
            </a:r>
            <a:r>
              <a:rPr lang="en-US" sz="2400" dirty="0" err="1" smtClean="0"/>
              <a:t>đó</a:t>
            </a:r>
            <a:r>
              <a:rPr lang="en-US" sz="2400" dirty="0" smtClean="0"/>
              <a:t> </a:t>
            </a:r>
            <a:r>
              <a:rPr lang="en-US" sz="2400" dirty="0" err="1" smtClean="0"/>
              <a:t>được</a:t>
            </a:r>
            <a:r>
              <a:rPr lang="en-US" sz="2400" dirty="0" smtClean="0"/>
              <a:t> </a:t>
            </a:r>
            <a:r>
              <a:rPr lang="en-US" sz="2400" dirty="0" err="1" smtClean="0"/>
              <a:t>coi</a:t>
            </a:r>
            <a:r>
              <a:rPr lang="en-US" sz="2400" dirty="0" smtClean="0"/>
              <a:t> </a:t>
            </a:r>
            <a:r>
              <a:rPr lang="en-US" sz="2400" dirty="0" err="1" smtClean="0"/>
              <a:t>như</a:t>
            </a:r>
            <a:r>
              <a:rPr lang="en-US" sz="2400" dirty="0" smtClean="0"/>
              <a:t> </a:t>
            </a:r>
            <a:r>
              <a:rPr lang="en-US" sz="2400" dirty="0" err="1" smtClean="0"/>
              <a:t>một</a:t>
            </a:r>
            <a:r>
              <a:rPr lang="en-US" sz="2400" dirty="0" smtClean="0"/>
              <a:t> </a:t>
            </a:r>
            <a:r>
              <a:rPr lang="en-US" sz="2400" dirty="0" err="1" smtClean="0"/>
              <a:t>bước</a:t>
            </a:r>
            <a:r>
              <a:rPr lang="en-US" sz="2400" dirty="0" smtClean="0"/>
              <a:t> </a:t>
            </a:r>
            <a:r>
              <a:rPr lang="en-US" sz="2400" dirty="0" err="1" smtClean="0"/>
              <a:t>đột</a:t>
            </a:r>
            <a:r>
              <a:rPr lang="en-US" sz="2400" dirty="0" smtClean="0"/>
              <a:t> </a:t>
            </a:r>
            <a:r>
              <a:rPr lang="en-US" sz="2400" dirty="0" err="1" smtClean="0"/>
              <a:t>phá</a:t>
            </a:r>
            <a:r>
              <a:rPr lang="en-US" sz="2400" dirty="0" smtClean="0"/>
              <a:t> </a:t>
            </a:r>
            <a:r>
              <a:rPr lang="en-US" sz="2400" dirty="0" err="1" smtClean="0"/>
              <a:t>lớn</a:t>
            </a:r>
            <a:r>
              <a:rPr lang="en-US" sz="2400" dirty="0" smtClean="0"/>
              <a:t> </a:t>
            </a:r>
            <a:r>
              <a:rPr lang="en-US" sz="2400" dirty="0" err="1" smtClean="0"/>
              <a:t>trong</a:t>
            </a:r>
            <a:r>
              <a:rPr lang="en-US" sz="2400" dirty="0" smtClean="0"/>
              <a:t> </a:t>
            </a:r>
            <a:r>
              <a:rPr lang="en-US" sz="2400" dirty="0" err="1" smtClean="0"/>
              <a:t>ngành</a:t>
            </a:r>
            <a:r>
              <a:rPr lang="en-US" sz="2400" dirty="0" smtClean="0"/>
              <a:t> </a:t>
            </a:r>
            <a:r>
              <a:rPr lang="en-US" sz="2400" dirty="0" err="1" smtClean="0"/>
              <a:t>thiên</a:t>
            </a:r>
            <a:r>
              <a:rPr lang="en-US" sz="2400" dirty="0" smtClean="0"/>
              <a:t> </a:t>
            </a:r>
            <a:r>
              <a:rPr lang="en-US" sz="2400" dirty="0" err="1" smtClean="0"/>
              <a:t>văn</a:t>
            </a:r>
            <a:r>
              <a:rPr lang="en-US" sz="2400" dirty="0" smtClean="0"/>
              <a:t> </a:t>
            </a:r>
            <a:r>
              <a:rPr lang="en-US" sz="2400" dirty="0" err="1" smtClean="0"/>
              <a:t>học</a:t>
            </a:r>
            <a:r>
              <a:rPr lang="en-US" sz="2400" dirty="0" smtClean="0"/>
              <a:t>.</a:t>
            </a:r>
          </a:p>
          <a:p>
            <a:endParaRPr lang="en-US" sz="2400" dirty="0"/>
          </a:p>
        </p:txBody>
      </p:sp>
      <p:sp>
        <p:nvSpPr>
          <p:cNvPr id="6" name="Oval 5"/>
          <p:cNvSpPr/>
          <p:nvPr/>
        </p:nvSpPr>
        <p:spPr>
          <a:xfrm>
            <a:off x="4686300" y="1242030"/>
            <a:ext cx="3429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415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915400" cy="1569660"/>
          </a:xfrm>
          <a:prstGeom prst="rect">
            <a:avLst/>
          </a:prstGeom>
          <a:noFill/>
        </p:spPr>
        <p:txBody>
          <a:bodyPr wrap="square" rtlCol="0">
            <a:spAutoFit/>
          </a:bodyPr>
          <a:lstStyle/>
          <a:p>
            <a:r>
              <a:rPr lang="en-US" sz="2400" b="1" dirty="0"/>
              <a:t>Question 24. </a:t>
            </a:r>
            <a:r>
              <a:rPr lang="en-US" sz="2400" dirty="0"/>
              <a:t>The loss of his journals had caused him even more </a:t>
            </a:r>
            <a:r>
              <a:rPr lang="en-US" sz="2400" b="1" u="sng" dirty="0"/>
              <a:t>sorrow </a:t>
            </a:r>
            <a:r>
              <a:rPr lang="en-US" sz="2400" dirty="0"/>
              <a:t>than his retirement from the military six years earlier.</a:t>
            </a:r>
          </a:p>
          <a:p>
            <a:r>
              <a:rPr lang="en-US" sz="2400" b="1" dirty="0"/>
              <a:t>A</a:t>
            </a:r>
            <a:r>
              <a:rPr lang="en-US" sz="2400" dirty="0"/>
              <a:t>. </a:t>
            </a:r>
            <a:r>
              <a:rPr lang="en-US" sz="2400" dirty="0" smtClean="0"/>
              <a:t>Grief </a:t>
            </a:r>
            <a:r>
              <a:rPr lang="en-US" sz="2400" dirty="0"/>
              <a:t>	</a:t>
            </a:r>
            <a:r>
              <a:rPr lang="en-US" sz="2400" b="1" dirty="0"/>
              <a:t>B</a:t>
            </a:r>
            <a:r>
              <a:rPr lang="en-US" sz="2400" dirty="0"/>
              <a:t>. joy	</a:t>
            </a:r>
            <a:r>
              <a:rPr lang="en-US" sz="2400" b="1" dirty="0"/>
              <a:t>C.</a:t>
            </a:r>
            <a:r>
              <a:rPr lang="en-US" sz="2400" dirty="0"/>
              <a:t> comfort	</a:t>
            </a:r>
            <a:r>
              <a:rPr lang="en-US" sz="2400" b="1" dirty="0"/>
              <a:t>D</a:t>
            </a:r>
            <a:r>
              <a:rPr lang="en-US" sz="2400" dirty="0"/>
              <a:t>. sympathy</a:t>
            </a:r>
          </a:p>
          <a:p>
            <a:endParaRPr lang="en-US" sz="2400" dirty="0"/>
          </a:p>
        </p:txBody>
      </p:sp>
      <p:sp>
        <p:nvSpPr>
          <p:cNvPr id="5" name="TextBox 4"/>
          <p:cNvSpPr txBox="1"/>
          <p:nvPr/>
        </p:nvSpPr>
        <p:spPr>
          <a:xfrm>
            <a:off x="152400" y="2133600"/>
            <a:ext cx="8763000" cy="4524315"/>
          </a:xfrm>
          <a:prstGeom prst="rect">
            <a:avLst/>
          </a:prstGeom>
          <a:noFill/>
        </p:spPr>
        <p:txBody>
          <a:bodyPr wrap="square" rtlCol="0">
            <a:spAutoFit/>
          </a:bodyPr>
          <a:lstStyle/>
          <a:p>
            <a:endParaRPr lang="en-US" sz="2400" dirty="0" smtClean="0"/>
          </a:p>
          <a:p>
            <a:r>
              <a:rPr lang="en-US" sz="2400" dirty="0" err="1" smtClean="0"/>
              <a:t>Dữ</a:t>
            </a:r>
            <a:r>
              <a:rPr lang="en-US" sz="2400" dirty="0" smtClean="0"/>
              <a:t> </a:t>
            </a:r>
            <a:r>
              <a:rPr lang="en-US" sz="2400" dirty="0" err="1" smtClean="0"/>
              <a:t>liệu</a:t>
            </a:r>
            <a:r>
              <a:rPr lang="en-US" sz="2400" dirty="0" smtClean="0"/>
              <a:t> </a:t>
            </a:r>
            <a:r>
              <a:rPr lang="en-US" sz="2400" dirty="0" err="1" smtClean="0"/>
              <a:t>của</a:t>
            </a:r>
            <a:r>
              <a:rPr lang="en-US" sz="2400" dirty="0" smtClean="0"/>
              <a:t> </a:t>
            </a:r>
            <a:r>
              <a:rPr lang="en-US" sz="2400" dirty="0" err="1" smtClean="0"/>
              <a:t>câu</a:t>
            </a:r>
            <a:r>
              <a:rPr lang="en-US" sz="2400" dirty="0" smtClean="0"/>
              <a:t>: </a:t>
            </a:r>
            <a:r>
              <a:rPr lang="en-US" sz="2400" dirty="0" err="1" smtClean="0"/>
              <a:t>Việc</a:t>
            </a:r>
            <a:r>
              <a:rPr lang="en-US" sz="2400" dirty="0" smtClean="0"/>
              <a:t> </a:t>
            </a:r>
            <a:r>
              <a:rPr lang="en-US" sz="2400" dirty="0" err="1" smtClean="0"/>
              <a:t>đánh</a:t>
            </a:r>
            <a:r>
              <a:rPr lang="en-US" sz="2400" dirty="0" smtClean="0"/>
              <a:t> </a:t>
            </a:r>
            <a:r>
              <a:rPr lang="en-US" sz="2400" dirty="0" err="1" smtClean="0"/>
              <a:t>mất</a:t>
            </a:r>
            <a:r>
              <a:rPr lang="en-US" sz="2400" dirty="0" smtClean="0"/>
              <a:t> </a:t>
            </a:r>
            <a:r>
              <a:rPr lang="en-US" sz="2400" dirty="0" err="1" smtClean="0"/>
              <a:t>nhật</a:t>
            </a:r>
            <a:r>
              <a:rPr lang="en-US" sz="2400" dirty="0" smtClean="0"/>
              <a:t> </a:t>
            </a:r>
            <a:r>
              <a:rPr lang="en-US" sz="2400" dirty="0" err="1" smtClean="0"/>
              <a:t>kí</a:t>
            </a:r>
            <a:r>
              <a:rPr lang="en-US" sz="2400" dirty="0" smtClean="0"/>
              <a:t> </a:t>
            </a:r>
            <a:r>
              <a:rPr lang="en-US" sz="2400" dirty="0" err="1" smtClean="0"/>
              <a:t>của</a:t>
            </a:r>
            <a:r>
              <a:rPr lang="en-US" sz="2400" dirty="0" smtClean="0"/>
              <a:t> </a:t>
            </a:r>
            <a:r>
              <a:rPr lang="en-US" sz="2400" dirty="0" err="1" smtClean="0"/>
              <a:t>mình</a:t>
            </a:r>
            <a:r>
              <a:rPr lang="en-US" sz="2400" dirty="0" smtClean="0"/>
              <a:t> </a:t>
            </a:r>
            <a:r>
              <a:rPr lang="en-US" sz="2400" dirty="0" err="1" smtClean="0"/>
              <a:t>khiến</a:t>
            </a:r>
            <a:r>
              <a:rPr lang="en-US" sz="2400" dirty="0" smtClean="0"/>
              <a:t> </a:t>
            </a:r>
            <a:r>
              <a:rPr lang="en-US" sz="2400" dirty="0" err="1" smtClean="0"/>
              <a:t>ông</a:t>
            </a:r>
            <a:r>
              <a:rPr lang="en-US" sz="2400" dirty="0" smtClean="0"/>
              <a:t> </a:t>
            </a:r>
            <a:r>
              <a:rPr lang="en-US" sz="2400" dirty="0" err="1" smtClean="0"/>
              <a:t>ấy</a:t>
            </a:r>
            <a:r>
              <a:rPr lang="en-US" sz="2400" dirty="0" smtClean="0"/>
              <a:t> </a:t>
            </a:r>
            <a:r>
              <a:rPr lang="en-US" sz="2400" b="1" i="1" u="sng" dirty="0" smtClean="0"/>
              <a:t>sorrow</a:t>
            </a:r>
            <a:r>
              <a:rPr lang="en-US" sz="2400" dirty="0" smtClean="0"/>
              <a:t> </a:t>
            </a:r>
            <a:r>
              <a:rPr lang="en-US" sz="2400" dirty="0" err="1" smtClean="0"/>
              <a:t>hơn</a:t>
            </a:r>
            <a:r>
              <a:rPr lang="en-US" sz="2400" dirty="0" smtClean="0"/>
              <a:t> </a:t>
            </a:r>
            <a:r>
              <a:rPr lang="en-US" sz="2400" dirty="0" err="1" smtClean="0"/>
              <a:t>cả</a:t>
            </a:r>
            <a:r>
              <a:rPr lang="en-US" sz="2400" dirty="0" smtClean="0"/>
              <a:t> </a:t>
            </a:r>
            <a:r>
              <a:rPr lang="en-US" sz="2400" dirty="0" err="1" smtClean="0"/>
              <a:t>việc</a:t>
            </a:r>
            <a:r>
              <a:rPr lang="en-US" sz="2400" dirty="0" smtClean="0"/>
              <a:t> </a:t>
            </a:r>
            <a:r>
              <a:rPr lang="en-US" sz="2400" dirty="0" err="1" smtClean="0"/>
              <a:t>xuất</a:t>
            </a:r>
            <a:r>
              <a:rPr lang="en-US" sz="2400" dirty="0" smtClean="0"/>
              <a:t> </a:t>
            </a:r>
            <a:r>
              <a:rPr lang="en-US" sz="2400" dirty="0" err="1" smtClean="0"/>
              <a:t>ngũ</a:t>
            </a:r>
            <a:r>
              <a:rPr lang="en-US" sz="2400" dirty="0" smtClean="0"/>
              <a:t> 6 </a:t>
            </a:r>
            <a:r>
              <a:rPr lang="en-US" sz="2400" dirty="0" err="1" smtClean="0"/>
              <a:t>năm</a:t>
            </a:r>
            <a:r>
              <a:rPr lang="en-US" sz="2400" dirty="0" smtClean="0"/>
              <a:t> </a:t>
            </a:r>
            <a:r>
              <a:rPr lang="en-US" sz="2400" dirty="0" err="1" smtClean="0"/>
              <a:t>trước</a:t>
            </a:r>
            <a:r>
              <a:rPr lang="en-US" sz="2400" dirty="0" smtClean="0"/>
              <a:t>.</a:t>
            </a:r>
          </a:p>
          <a:p>
            <a:r>
              <a:rPr lang="en-US" sz="2400" dirty="0" smtClean="0"/>
              <a:t>sorrow (n): </a:t>
            </a:r>
            <a:r>
              <a:rPr lang="en-US" sz="2400" dirty="0" err="1" smtClean="0"/>
              <a:t>nỗi</a:t>
            </a:r>
            <a:r>
              <a:rPr lang="en-US" sz="2400" dirty="0" smtClean="0"/>
              <a:t> </a:t>
            </a:r>
            <a:r>
              <a:rPr lang="en-US" sz="2400" dirty="0" err="1" smtClean="0"/>
              <a:t>buồn</a:t>
            </a:r>
            <a:r>
              <a:rPr lang="en-US" sz="2400" dirty="0" smtClean="0"/>
              <a:t> (</a:t>
            </a:r>
            <a:r>
              <a:rPr lang="en-US" sz="2400" dirty="0" err="1" smtClean="0"/>
              <a:t>danh</a:t>
            </a:r>
            <a:r>
              <a:rPr lang="en-US" sz="2400" dirty="0" smtClean="0"/>
              <a:t> </a:t>
            </a:r>
            <a:r>
              <a:rPr lang="en-US" sz="2400" dirty="0" err="1" smtClean="0"/>
              <a:t>từ</a:t>
            </a:r>
            <a:r>
              <a:rPr lang="en-US" sz="2400" dirty="0" smtClean="0"/>
              <a:t> </a:t>
            </a:r>
            <a:r>
              <a:rPr lang="en-US" sz="2400" dirty="0" err="1" smtClean="0"/>
              <a:t>của</a:t>
            </a:r>
            <a:r>
              <a:rPr lang="en-US" sz="2400" dirty="0" smtClean="0"/>
              <a:t> </a:t>
            </a:r>
            <a:r>
              <a:rPr lang="en-US" sz="2400" dirty="0" err="1" smtClean="0"/>
              <a:t>từ</a:t>
            </a:r>
            <a:r>
              <a:rPr lang="en-US" sz="2400" dirty="0" smtClean="0"/>
              <a:t> sorry). </a:t>
            </a:r>
          </a:p>
          <a:p>
            <a:r>
              <a:rPr lang="en-US" sz="2400" dirty="0" smtClean="0"/>
              <a:t>grief (n): </a:t>
            </a:r>
            <a:r>
              <a:rPr lang="en-US" sz="2400" dirty="0" err="1" smtClean="0"/>
              <a:t>nỗi</a:t>
            </a:r>
            <a:r>
              <a:rPr lang="en-US" sz="2400" dirty="0" smtClean="0"/>
              <a:t> </a:t>
            </a:r>
            <a:r>
              <a:rPr lang="en-US" sz="2400" dirty="0" err="1" smtClean="0"/>
              <a:t>đau</a:t>
            </a:r>
            <a:r>
              <a:rPr lang="en-US" sz="2400" dirty="0" smtClean="0"/>
              <a:t> </a:t>
            </a:r>
            <a:r>
              <a:rPr lang="en-US" sz="2400" dirty="0" err="1" smtClean="0"/>
              <a:t>buồn</a:t>
            </a:r>
            <a:endParaRPr lang="en-US" sz="2400" dirty="0" smtClean="0"/>
          </a:p>
          <a:p>
            <a:r>
              <a:rPr lang="en-US" sz="2400" dirty="0" smtClean="0"/>
              <a:t>joy (n): </a:t>
            </a:r>
            <a:r>
              <a:rPr lang="en-US" sz="2400" dirty="0" err="1" smtClean="0"/>
              <a:t>niềm</a:t>
            </a:r>
            <a:r>
              <a:rPr lang="en-US" sz="2400" dirty="0" smtClean="0"/>
              <a:t> </a:t>
            </a:r>
            <a:r>
              <a:rPr lang="en-US" sz="2400" dirty="0" err="1" smtClean="0"/>
              <a:t>vui</a:t>
            </a:r>
            <a:endParaRPr lang="en-US" sz="2400" dirty="0" smtClean="0"/>
          </a:p>
          <a:p>
            <a:r>
              <a:rPr lang="en-US" sz="2400" dirty="0" smtClean="0"/>
              <a:t>comfort (n): </a:t>
            </a:r>
            <a:r>
              <a:rPr lang="en-US" sz="2400" dirty="0" err="1" smtClean="0"/>
              <a:t>sự</a:t>
            </a:r>
            <a:r>
              <a:rPr lang="en-US" sz="2400" dirty="0" smtClean="0"/>
              <a:t> </a:t>
            </a:r>
            <a:r>
              <a:rPr lang="en-US" sz="2400" dirty="0" err="1" smtClean="0"/>
              <a:t>thoải</a:t>
            </a:r>
            <a:r>
              <a:rPr lang="en-US" sz="2400" dirty="0" smtClean="0"/>
              <a:t> </a:t>
            </a:r>
            <a:r>
              <a:rPr lang="en-US" sz="2400" dirty="0" err="1" smtClean="0"/>
              <a:t>mái</a:t>
            </a:r>
            <a:endParaRPr lang="en-US" sz="2400" dirty="0" smtClean="0"/>
          </a:p>
          <a:p>
            <a:r>
              <a:rPr lang="en-US" sz="2400" dirty="0" smtClean="0"/>
              <a:t>sympathy (n): </a:t>
            </a:r>
            <a:r>
              <a:rPr lang="en-US" sz="2400" dirty="0" err="1" smtClean="0"/>
              <a:t>sự</a:t>
            </a:r>
            <a:r>
              <a:rPr lang="en-US" sz="2400" dirty="0" smtClean="0"/>
              <a:t> </a:t>
            </a:r>
            <a:r>
              <a:rPr lang="en-US" sz="2400" dirty="0" err="1" smtClean="0"/>
              <a:t>đồng</a:t>
            </a:r>
            <a:r>
              <a:rPr lang="en-US" sz="2400" dirty="0" smtClean="0"/>
              <a:t> </a:t>
            </a:r>
            <a:r>
              <a:rPr lang="en-US" sz="2400" dirty="0" err="1" smtClean="0"/>
              <a:t>cảm</a:t>
            </a:r>
            <a:endParaRPr lang="en-US" sz="2400" dirty="0" smtClean="0"/>
          </a:p>
          <a:p>
            <a:r>
              <a:rPr lang="en-US" sz="2400" dirty="0" smtClean="0"/>
              <a:t>sorrow (</a:t>
            </a:r>
            <a:r>
              <a:rPr lang="en-US" sz="2400" dirty="0" err="1" smtClean="0"/>
              <a:t>nỗi</a:t>
            </a:r>
            <a:r>
              <a:rPr lang="en-US" sz="2400" dirty="0" smtClean="0"/>
              <a:t> </a:t>
            </a:r>
            <a:r>
              <a:rPr lang="en-US" sz="2400" dirty="0" err="1" smtClean="0"/>
              <a:t>buồn</a:t>
            </a:r>
            <a:r>
              <a:rPr lang="en-US" sz="2400" dirty="0" smtClean="0"/>
              <a:t>) </a:t>
            </a:r>
            <a:r>
              <a:rPr lang="en-US" sz="2400" b="1" dirty="0" err="1" smtClean="0"/>
              <a:t>trái</a:t>
            </a:r>
            <a:r>
              <a:rPr lang="en-US" sz="2400" b="1" dirty="0" smtClean="0"/>
              <a:t> </a:t>
            </a:r>
            <a:r>
              <a:rPr lang="en-US" sz="2400" b="1" dirty="0" err="1" smtClean="0"/>
              <a:t>nghĩa</a:t>
            </a:r>
            <a:r>
              <a:rPr lang="en-US" sz="2400" dirty="0" smtClean="0"/>
              <a:t> </a:t>
            </a:r>
            <a:r>
              <a:rPr lang="en-US" sz="2400" dirty="0" err="1" smtClean="0"/>
              <a:t>với</a:t>
            </a:r>
            <a:r>
              <a:rPr lang="en-US" sz="2400" dirty="0" smtClean="0"/>
              <a:t> joy (</a:t>
            </a:r>
            <a:r>
              <a:rPr lang="en-US" sz="2400" dirty="0" err="1" smtClean="0"/>
              <a:t>niềm</a:t>
            </a:r>
            <a:r>
              <a:rPr lang="en-US" sz="2400" dirty="0" smtClean="0"/>
              <a:t> </a:t>
            </a:r>
            <a:r>
              <a:rPr lang="en-US" sz="2400" dirty="0" err="1" smtClean="0"/>
              <a:t>vui</a:t>
            </a:r>
            <a:r>
              <a:rPr lang="en-US" sz="2400" dirty="0" smtClean="0"/>
              <a:t>). </a:t>
            </a:r>
            <a:r>
              <a:rPr lang="en-US" sz="2400" dirty="0" err="1" smtClean="0"/>
              <a:t>Đáp</a:t>
            </a:r>
            <a:r>
              <a:rPr lang="en-US" sz="2400" dirty="0" smtClean="0"/>
              <a:t> </a:t>
            </a:r>
            <a:r>
              <a:rPr lang="en-US" sz="2400" dirty="0" err="1" smtClean="0"/>
              <a:t>án</a:t>
            </a:r>
            <a:r>
              <a:rPr lang="en-US" sz="2400" dirty="0" smtClean="0"/>
              <a:t> B.</a:t>
            </a:r>
          </a:p>
          <a:p>
            <a:r>
              <a:rPr lang="en-US" sz="2400" dirty="0" err="1" smtClean="0"/>
              <a:t>Tạm</a:t>
            </a:r>
            <a:r>
              <a:rPr lang="en-US" sz="2400" dirty="0" smtClean="0"/>
              <a:t> </a:t>
            </a:r>
            <a:r>
              <a:rPr lang="en-US" sz="2400" dirty="0" err="1" smtClean="0"/>
              <a:t>dịch</a:t>
            </a:r>
            <a:r>
              <a:rPr lang="en-US" sz="2400" dirty="0" smtClean="0"/>
              <a:t>: </a:t>
            </a:r>
            <a:r>
              <a:rPr lang="en-US" sz="2400" dirty="0" err="1" smtClean="0"/>
              <a:t>Việc</a:t>
            </a:r>
            <a:r>
              <a:rPr lang="en-US" sz="2400" dirty="0" smtClean="0"/>
              <a:t> </a:t>
            </a:r>
            <a:r>
              <a:rPr lang="en-US" sz="2400" dirty="0" err="1" smtClean="0"/>
              <a:t>đánh</a:t>
            </a:r>
            <a:r>
              <a:rPr lang="en-US" sz="2400" dirty="0" smtClean="0"/>
              <a:t> </a:t>
            </a:r>
            <a:r>
              <a:rPr lang="en-US" sz="2400" dirty="0" err="1" smtClean="0"/>
              <a:t>mất</a:t>
            </a:r>
            <a:r>
              <a:rPr lang="en-US" sz="2400" dirty="0" smtClean="0"/>
              <a:t> </a:t>
            </a:r>
            <a:r>
              <a:rPr lang="en-US" sz="2400" dirty="0" err="1" smtClean="0"/>
              <a:t>nhật</a:t>
            </a:r>
            <a:r>
              <a:rPr lang="en-US" sz="2400" dirty="0" smtClean="0"/>
              <a:t> </a:t>
            </a:r>
            <a:r>
              <a:rPr lang="en-US" sz="2400" dirty="0" err="1" smtClean="0"/>
              <a:t>kí</a:t>
            </a:r>
            <a:r>
              <a:rPr lang="en-US" sz="2400" dirty="0" smtClean="0"/>
              <a:t> </a:t>
            </a:r>
            <a:r>
              <a:rPr lang="en-US" sz="2400" dirty="0" err="1" smtClean="0"/>
              <a:t>của</a:t>
            </a:r>
            <a:r>
              <a:rPr lang="en-US" sz="2400" dirty="0" smtClean="0"/>
              <a:t> </a:t>
            </a:r>
            <a:r>
              <a:rPr lang="en-US" sz="2400" dirty="0" err="1" smtClean="0"/>
              <a:t>mình</a:t>
            </a:r>
            <a:r>
              <a:rPr lang="en-US" sz="2400" dirty="0" smtClean="0"/>
              <a:t> </a:t>
            </a:r>
            <a:r>
              <a:rPr lang="en-US" sz="2400" dirty="0" err="1" smtClean="0"/>
              <a:t>khiến</a:t>
            </a:r>
            <a:r>
              <a:rPr lang="en-US" sz="2400" dirty="0" smtClean="0"/>
              <a:t> </a:t>
            </a:r>
            <a:r>
              <a:rPr lang="en-US" sz="2400" dirty="0" err="1" smtClean="0"/>
              <a:t>ông</a:t>
            </a:r>
            <a:r>
              <a:rPr lang="en-US" sz="2400" dirty="0" smtClean="0"/>
              <a:t> </a:t>
            </a:r>
            <a:r>
              <a:rPr lang="en-US" sz="2400" dirty="0" err="1" smtClean="0"/>
              <a:t>ấy</a:t>
            </a:r>
            <a:r>
              <a:rPr lang="en-US" sz="2400" dirty="0" smtClean="0"/>
              <a:t> </a:t>
            </a:r>
            <a:r>
              <a:rPr lang="en-US" sz="2400" dirty="0" err="1" smtClean="0"/>
              <a:t>buồn</a:t>
            </a:r>
            <a:r>
              <a:rPr lang="en-US" sz="2400" dirty="0" smtClean="0"/>
              <a:t> </a:t>
            </a:r>
            <a:r>
              <a:rPr lang="en-US" sz="2400" dirty="0" err="1" smtClean="0"/>
              <a:t>hơn</a:t>
            </a:r>
            <a:r>
              <a:rPr lang="en-US" sz="2400" dirty="0" smtClean="0"/>
              <a:t> </a:t>
            </a:r>
            <a:r>
              <a:rPr lang="en-US" sz="2400" dirty="0" err="1" smtClean="0"/>
              <a:t>cả</a:t>
            </a:r>
            <a:r>
              <a:rPr lang="en-US" sz="2400" dirty="0" smtClean="0"/>
              <a:t> </a:t>
            </a:r>
            <a:r>
              <a:rPr lang="en-US" sz="2400" dirty="0" err="1" smtClean="0"/>
              <a:t>việc</a:t>
            </a:r>
            <a:r>
              <a:rPr lang="en-US" sz="2400" dirty="0" smtClean="0"/>
              <a:t> </a:t>
            </a:r>
            <a:r>
              <a:rPr lang="en-US" sz="2400" dirty="0" err="1" smtClean="0"/>
              <a:t>xuất</a:t>
            </a:r>
            <a:r>
              <a:rPr lang="en-US" sz="2400" dirty="0" smtClean="0"/>
              <a:t> </a:t>
            </a:r>
            <a:r>
              <a:rPr lang="en-US" sz="2400" dirty="0" err="1" smtClean="0"/>
              <a:t>ngũ</a:t>
            </a:r>
            <a:r>
              <a:rPr lang="en-US" sz="2400" dirty="0" smtClean="0"/>
              <a:t> 6 </a:t>
            </a:r>
            <a:r>
              <a:rPr lang="en-US" sz="2400" dirty="0" err="1" smtClean="0"/>
              <a:t>năm</a:t>
            </a:r>
            <a:r>
              <a:rPr lang="en-US" sz="2400" dirty="0" smtClean="0"/>
              <a:t> </a:t>
            </a:r>
            <a:r>
              <a:rPr lang="en-US" sz="2400" dirty="0" err="1" smtClean="0"/>
              <a:t>trước</a:t>
            </a:r>
            <a:r>
              <a:rPr lang="en-US" sz="2400" dirty="0" smtClean="0"/>
              <a:t>.</a:t>
            </a:r>
          </a:p>
          <a:p>
            <a:endParaRPr lang="en-US" sz="2400" dirty="0"/>
          </a:p>
        </p:txBody>
      </p:sp>
      <p:sp>
        <p:nvSpPr>
          <p:cNvPr id="6" name="Oval 5"/>
          <p:cNvSpPr/>
          <p:nvPr/>
        </p:nvSpPr>
        <p:spPr>
          <a:xfrm>
            <a:off x="2209800" y="1242030"/>
            <a:ext cx="2286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965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915400" cy="1569660"/>
          </a:xfrm>
          <a:prstGeom prst="rect">
            <a:avLst/>
          </a:prstGeom>
          <a:noFill/>
        </p:spPr>
        <p:txBody>
          <a:bodyPr wrap="square" rtlCol="0">
            <a:spAutoFit/>
          </a:bodyPr>
          <a:lstStyle/>
          <a:p>
            <a:r>
              <a:rPr lang="en-US" sz="2400" b="1" dirty="0"/>
              <a:t>Question 25. </a:t>
            </a:r>
            <a:r>
              <a:rPr lang="en-US" sz="2400" dirty="0"/>
              <a:t>As a newspaper reporter, she always wanted to get information </a:t>
            </a:r>
            <a:r>
              <a:rPr lang="en-US" sz="2400" b="1" u="sng" dirty="0"/>
              <a:t>at first hand</a:t>
            </a:r>
            <a:endParaRPr lang="en-US" sz="2400" dirty="0"/>
          </a:p>
          <a:p>
            <a:r>
              <a:rPr lang="en-US" sz="2400" b="1" dirty="0"/>
              <a:t>A</a:t>
            </a:r>
            <a:r>
              <a:rPr lang="en-US" sz="2400" dirty="0"/>
              <a:t>. indirectly	</a:t>
            </a:r>
            <a:r>
              <a:rPr lang="en-US" sz="2400" b="1" dirty="0"/>
              <a:t>B</a:t>
            </a:r>
            <a:r>
              <a:rPr lang="en-US" sz="2400" dirty="0"/>
              <a:t>. directly	</a:t>
            </a:r>
            <a:r>
              <a:rPr lang="en-US" sz="2400" b="1" dirty="0"/>
              <a:t>C</a:t>
            </a:r>
            <a:r>
              <a:rPr lang="en-US" sz="2400" dirty="0"/>
              <a:t>. easily	</a:t>
            </a:r>
            <a:r>
              <a:rPr lang="en-US" sz="2400" b="1" dirty="0"/>
              <a:t>D</a:t>
            </a:r>
            <a:r>
              <a:rPr lang="en-US" sz="2400" dirty="0"/>
              <a:t>. slowly</a:t>
            </a:r>
          </a:p>
          <a:p>
            <a:endParaRPr lang="en-US" sz="2400" dirty="0"/>
          </a:p>
        </p:txBody>
      </p:sp>
      <p:sp>
        <p:nvSpPr>
          <p:cNvPr id="5" name="TextBox 4"/>
          <p:cNvSpPr txBox="1"/>
          <p:nvPr/>
        </p:nvSpPr>
        <p:spPr>
          <a:xfrm>
            <a:off x="228600" y="1905000"/>
            <a:ext cx="8610600" cy="4893647"/>
          </a:xfrm>
          <a:prstGeom prst="rect">
            <a:avLst/>
          </a:prstGeom>
          <a:noFill/>
        </p:spPr>
        <p:txBody>
          <a:bodyPr wrap="square" rtlCol="0">
            <a:spAutoFit/>
          </a:bodyPr>
          <a:lstStyle/>
          <a:p>
            <a:r>
              <a:rPr lang="en-US" sz="2400" dirty="0" err="1" smtClean="0"/>
              <a:t>Dữ</a:t>
            </a:r>
            <a:r>
              <a:rPr lang="en-US" sz="2400" dirty="0" smtClean="0"/>
              <a:t> </a:t>
            </a:r>
            <a:r>
              <a:rPr lang="en-US" sz="2400" dirty="0" err="1" smtClean="0"/>
              <a:t>liệu</a:t>
            </a:r>
            <a:r>
              <a:rPr lang="en-US" sz="2400" dirty="0" smtClean="0"/>
              <a:t> </a:t>
            </a:r>
            <a:r>
              <a:rPr lang="en-US" sz="2400" dirty="0" err="1" smtClean="0"/>
              <a:t>của</a:t>
            </a:r>
            <a:r>
              <a:rPr lang="en-US" sz="2400" dirty="0" smtClean="0"/>
              <a:t> </a:t>
            </a:r>
            <a:r>
              <a:rPr lang="en-US" sz="2400" dirty="0" err="1" smtClean="0"/>
              <a:t>bài</a:t>
            </a:r>
            <a:r>
              <a:rPr lang="en-US" sz="2400" dirty="0" smtClean="0"/>
              <a:t>: </a:t>
            </a:r>
            <a:r>
              <a:rPr lang="en-US" sz="2400" dirty="0" err="1" smtClean="0"/>
              <a:t>Là</a:t>
            </a:r>
            <a:r>
              <a:rPr lang="en-US" sz="2400" dirty="0" smtClean="0"/>
              <a:t> </a:t>
            </a:r>
            <a:r>
              <a:rPr lang="en-US" sz="2400" dirty="0" err="1" smtClean="0"/>
              <a:t>một</a:t>
            </a:r>
            <a:r>
              <a:rPr lang="en-US" sz="2400" dirty="0" smtClean="0"/>
              <a:t> </a:t>
            </a:r>
            <a:r>
              <a:rPr lang="en-US" sz="2400" dirty="0" err="1" smtClean="0"/>
              <a:t>phóng</a:t>
            </a:r>
            <a:r>
              <a:rPr lang="en-US" sz="2400" dirty="0" smtClean="0"/>
              <a:t> </a:t>
            </a:r>
            <a:r>
              <a:rPr lang="en-US" sz="2400" dirty="0" err="1" smtClean="0"/>
              <a:t>viên</a:t>
            </a:r>
            <a:r>
              <a:rPr lang="en-US" sz="2400" dirty="0" smtClean="0"/>
              <a:t> </a:t>
            </a:r>
            <a:r>
              <a:rPr lang="en-US" sz="2400" dirty="0" err="1" smtClean="0"/>
              <a:t>báo</a:t>
            </a:r>
            <a:r>
              <a:rPr lang="en-US" sz="2400" dirty="0" smtClean="0"/>
              <a:t> </a:t>
            </a:r>
            <a:r>
              <a:rPr lang="en-US" sz="2400" dirty="0" err="1" smtClean="0"/>
              <a:t>chí</a:t>
            </a:r>
            <a:r>
              <a:rPr lang="en-US" sz="2400" dirty="0" smtClean="0"/>
              <a:t>, </a:t>
            </a:r>
            <a:r>
              <a:rPr lang="en-US" sz="2400" dirty="0" err="1" smtClean="0"/>
              <a:t>cô</a:t>
            </a:r>
            <a:r>
              <a:rPr lang="en-US" sz="2400" dirty="0" smtClean="0"/>
              <a:t> </a:t>
            </a:r>
            <a:r>
              <a:rPr lang="en-US" sz="2400" dirty="0" err="1" smtClean="0"/>
              <a:t>ấy</a:t>
            </a:r>
            <a:r>
              <a:rPr lang="en-US" sz="2400" dirty="0" smtClean="0"/>
              <a:t> </a:t>
            </a:r>
            <a:r>
              <a:rPr lang="en-US" sz="2400" dirty="0" err="1" smtClean="0"/>
              <a:t>luôn</a:t>
            </a:r>
            <a:r>
              <a:rPr lang="en-US" sz="2400" dirty="0" smtClean="0"/>
              <a:t> </a:t>
            </a:r>
            <a:r>
              <a:rPr lang="en-US" sz="2400" dirty="0" err="1" smtClean="0"/>
              <a:t>muốn</a:t>
            </a:r>
            <a:r>
              <a:rPr lang="en-US" sz="2400" dirty="0" smtClean="0"/>
              <a:t> </a:t>
            </a:r>
            <a:r>
              <a:rPr lang="en-US" sz="2400" dirty="0" err="1" smtClean="0"/>
              <a:t>nhận</a:t>
            </a:r>
            <a:r>
              <a:rPr lang="en-US" sz="2400" dirty="0" smtClean="0"/>
              <a:t> </a:t>
            </a:r>
            <a:r>
              <a:rPr lang="en-US" sz="2400" dirty="0" err="1" smtClean="0"/>
              <a:t>được</a:t>
            </a:r>
            <a:r>
              <a:rPr lang="en-US" sz="2400" dirty="0" smtClean="0"/>
              <a:t> </a:t>
            </a:r>
            <a:r>
              <a:rPr lang="en-US" sz="2400" dirty="0" err="1" smtClean="0"/>
              <a:t>thống</a:t>
            </a:r>
            <a:r>
              <a:rPr lang="en-US" sz="2400" dirty="0" smtClean="0"/>
              <a:t> tin </a:t>
            </a:r>
            <a:r>
              <a:rPr lang="en-US" sz="2400" b="1" i="1" u="sng" dirty="0" smtClean="0"/>
              <a:t>at first hand.</a:t>
            </a:r>
            <a:endParaRPr lang="en-US" sz="2400" dirty="0" smtClean="0"/>
          </a:p>
          <a:p>
            <a:r>
              <a:rPr lang="en-US" sz="2400" dirty="0" smtClean="0"/>
              <a:t>Logic: </a:t>
            </a:r>
            <a:r>
              <a:rPr lang="en-US" sz="2400" dirty="0" err="1" smtClean="0"/>
              <a:t>Phóng</a:t>
            </a:r>
            <a:r>
              <a:rPr lang="en-US" sz="2400" dirty="0" smtClean="0"/>
              <a:t> </a:t>
            </a:r>
            <a:r>
              <a:rPr lang="en-US" sz="2400" dirty="0" err="1" smtClean="0"/>
              <a:t>viên</a:t>
            </a:r>
            <a:r>
              <a:rPr lang="en-US" sz="2400" dirty="0" smtClean="0"/>
              <a:t> </a:t>
            </a:r>
            <a:r>
              <a:rPr lang="en-US" sz="2400" dirty="0" err="1" smtClean="0"/>
              <a:t>thì</a:t>
            </a:r>
            <a:r>
              <a:rPr lang="en-US" sz="2400" dirty="0" smtClean="0"/>
              <a:t> </a:t>
            </a:r>
            <a:r>
              <a:rPr lang="en-US" sz="2400" dirty="0" err="1" smtClean="0"/>
              <a:t>muốn</a:t>
            </a:r>
            <a:r>
              <a:rPr lang="en-US" sz="2400" dirty="0" smtClean="0"/>
              <a:t> </a:t>
            </a:r>
            <a:r>
              <a:rPr lang="en-US" sz="2400" dirty="0" err="1" smtClean="0"/>
              <a:t>tiếp</a:t>
            </a:r>
            <a:r>
              <a:rPr lang="en-US" sz="2400" dirty="0" smtClean="0"/>
              <a:t> </a:t>
            </a:r>
            <a:r>
              <a:rPr lang="en-US" sz="2400" dirty="0" err="1" smtClean="0"/>
              <a:t>cận</a:t>
            </a:r>
            <a:r>
              <a:rPr lang="en-US" sz="2400" dirty="0" smtClean="0"/>
              <a:t> </a:t>
            </a:r>
            <a:r>
              <a:rPr lang="en-US" sz="2400" dirty="0" err="1" smtClean="0"/>
              <a:t>thông</a:t>
            </a:r>
            <a:r>
              <a:rPr lang="en-US" sz="2400" dirty="0" smtClean="0"/>
              <a:t> tin </a:t>
            </a:r>
            <a:r>
              <a:rPr lang="en-US" sz="2400" dirty="0" err="1" smtClean="0"/>
              <a:t>như</a:t>
            </a:r>
            <a:r>
              <a:rPr lang="en-US" sz="2400" dirty="0" smtClean="0"/>
              <a:t> </a:t>
            </a:r>
            <a:r>
              <a:rPr lang="en-US" sz="2400" dirty="0" err="1" smtClean="0"/>
              <a:t>thế</a:t>
            </a:r>
            <a:r>
              <a:rPr lang="en-US" sz="2400" dirty="0" smtClean="0"/>
              <a:t> </a:t>
            </a:r>
            <a:r>
              <a:rPr lang="en-US" sz="2400" dirty="0" err="1" smtClean="0"/>
              <a:t>nào</a:t>
            </a:r>
            <a:r>
              <a:rPr lang="en-US" sz="2400" dirty="0" smtClean="0"/>
              <a:t>?</a:t>
            </a:r>
          </a:p>
          <a:p>
            <a:r>
              <a:rPr lang="en-US" sz="2400" dirty="0" smtClean="0"/>
              <a:t>“At first hand”: </a:t>
            </a:r>
            <a:r>
              <a:rPr lang="en-US" sz="2400" dirty="0" err="1" smtClean="0"/>
              <a:t>trực</a:t>
            </a:r>
            <a:r>
              <a:rPr lang="en-US" sz="2400" dirty="0" smtClean="0"/>
              <a:t> </a:t>
            </a:r>
            <a:r>
              <a:rPr lang="en-US" sz="2400" dirty="0" err="1" smtClean="0"/>
              <a:t>tiếp</a:t>
            </a:r>
            <a:endParaRPr lang="en-US" sz="2400" dirty="0" smtClean="0"/>
          </a:p>
          <a:p>
            <a:r>
              <a:rPr lang="en-US" sz="2400" dirty="0" smtClean="0"/>
              <a:t>• indirectly (</a:t>
            </a:r>
            <a:r>
              <a:rPr lang="en-US" sz="2400" dirty="0" err="1" smtClean="0"/>
              <a:t>adv</a:t>
            </a:r>
            <a:r>
              <a:rPr lang="en-US" sz="2400" dirty="0" smtClean="0"/>
              <a:t>): </a:t>
            </a:r>
            <a:r>
              <a:rPr lang="en-US" sz="2400" dirty="0" err="1" smtClean="0"/>
              <a:t>một</a:t>
            </a:r>
            <a:r>
              <a:rPr lang="en-US" sz="2400" dirty="0" smtClean="0"/>
              <a:t> </a:t>
            </a:r>
            <a:r>
              <a:rPr lang="en-US" sz="2400" dirty="0" err="1" smtClean="0"/>
              <a:t>cách</a:t>
            </a:r>
            <a:r>
              <a:rPr lang="en-US" sz="2400" dirty="0" smtClean="0"/>
              <a:t> </a:t>
            </a:r>
            <a:r>
              <a:rPr lang="en-US" sz="2400" dirty="0" err="1" smtClean="0"/>
              <a:t>gián</a:t>
            </a:r>
            <a:r>
              <a:rPr lang="en-US" sz="2400" dirty="0" smtClean="0"/>
              <a:t> </a:t>
            </a:r>
            <a:r>
              <a:rPr lang="en-US" sz="2400" dirty="0" err="1" smtClean="0"/>
              <a:t>tiếp</a:t>
            </a:r>
            <a:endParaRPr lang="en-US" sz="2400" dirty="0" smtClean="0"/>
          </a:p>
          <a:p>
            <a:r>
              <a:rPr lang="en-US" sz="2400" dirty="0" smtClean="0"/>
              <a:t>• directly (</a:t>
            </a:r>
            <a:r>
              <a:rPr lang="en-US" sz="2400" dirty="0" err="1" smtClean="0"/>
              <a:t>adv</a:t>
            </a:r>
            <a:r>
              <a:rPr lang="en-US" sz="2400" dirty="0" smtClean="0"/>
              <a:t>): </a:t>
            </a:r>
            <a:r>
              <a:rPr lang="en-US" sz="2400" dirty="0" err="1" smtClean="0"/>
              <a:t>trực</a:t>
            </a:r>
            <a:r>
              <a:rPr lang="en-US" sz="2400" dirty="0" smtClean="0"/>
              <a:t> </a:t>
            </a:r>
            <a:r>
              <a:rPr lang="en-US" sz="2400" dirty="0" err="1" smtClean="0"/>
              <a:t>tiếp</a:t>
            </a:r>
            <a:endParaRPr lang="en-US" sz="2400" dirty="0" smtClean="0"/>
          </a:p>
          <a:p>
            <a:r>
              <a:rPr lang="en-US" sz="2400" dirty="0" smtClean="0"/>
              <a:t>• easily (</a:t>
            </a:r>
            <a:r>
              <a:rPr lang="en-US" sz="2400" dirty="0" err="1" smtClean="0"/>
              <a:t>adv</a:t>
            </a:r>
            <a:r>
              <a:rPr lang="en-US" sz="2400" dirty="0" smtClean="0"/>
              <a:t>): </a:t>
            </a:r>
            <a:r>
              <a:rPr lang="en-US" sz="2400" dirty="0" err="1" smtClean="0"/>
              <a:t>dễ</a:t>
            </a:r>
            <a:r>
              <a:rPr lang="en-US" sz="2400" dirty="0" smtClean="0"/>
              <a:t> </a:t>
            </a:r>
            <a:r>
              <a:rPr lang="en-US" sz="2400" dirty="0" err="1" smtClean="0"/>
              <a:t>dàng</a:t>
            </a:r>
            <a:endParaRPr lang="en-US" sz="2400" dirty="0" smtClean="0"/>
          </a:p>
          <a:p>
            <a:r>
              <a:rPr lang="en-US" sz="2400" dirty="0" smtClean="0"/>
              <a:t>• slowly (</a:t>
            </a:r>
            <a:r>
              <a:rPr lang="en-US" sz="2400" dirty="0" err="1" smtClean="0"/>
              <a:t>adv</a:t>
            </a:r>
            <a:r>
              <a:rPr lang="en-US" sz="2400" dirty="0" smtClean="0"/>
              <a:t>): </a:t>
            </a:r>
            <a:r>
              <a:rPr lang="en-US" sz="2400" dirty="0" err="1" smtClean="0"/>
              <a:t>chậm</a:t>
            </a:r>
            <a:r>
              <a:rPr lang="en-US" sz="2400" dirty="0" smtClean="0"/>
              <a:t> </a:t>
            </a:r>
            <a:r>
              <a:rPr lang="en-US" sz="2400" dirty="0" err="1" smtClean="0"/>
              <a:t>rãi</a:t>
            </a:r>
            <a:endParaRPr lang="en-US" sz="2400" dirty="0" smtClean="0"/>
          </a:p>
          <a:p>
            <a:r>
              <a:rPr lang="en-US" sz="2400" dirty="0" smtClean="0"/>
              <a:t>→ at first hand (</a:t>
            </a:r>
            <a:r>
              <a:rPr lang="en-US" sz="2400" dirty="0" err="1" smtClean="0"/>
              <a:t>trực</a:t>
            </a:r>
            <a:r>
              <a:rPr lang="en-US" sz="2400" dirty="0" smtClean="0"/>
              <a:t> </a:t>
            </a:r>
            <a:r>
              <a:rPr lang="en-US" sz="2400" dirty="0" err="1" smtClean="0"/>
              <a:t>tiếp</a:t>
            </a:r>
            <a:r>
              <a:rPr lang="en-US" sz="2400" dirty="0" smtClean="0"/>
              <a:t>) </a:t>
            </a:r>
            <a:r>
              <a:rPr lang="en-US" sz="2400" b="1" dirty="0" err="1" smtClean="0"/>
              <a:t>trái</a:t>
            </a:r>
            <a:r>
              <a:rPr lang="en-US" sz="2400" b="1" dirty="0" smtClean="0"/>
              <a:t> </a:t>
            </a:r>
            <a:r>
              <a:rPr lang="en-US" sz="2400" b="1" dirty="0" err="1" smtClean="0"/>
              <a:t>nghĩa</a:t>
            </a:r>
            <a:r>
              <a:rPr lang="en-US" sz="2400" dirty="0" smtClean="0"/>
              <a:t> </a:t>
            </a:r>
            <a:r>
              <a:rPr lang="en-US" sz="2400" dirty="0" err="1" smtClean="0"/>
              <a:t>với</a:t>
            </a:r>
            <a:r>
              <a:rPr lang="en-US" sz="2400" dirty="0" smtClean="0"/>
              <a:t> indirectly (</a:t>
            </a:r>
            <a:r>
              <a:rPr lang="en-US" sz="2400" dirty="0" err="1" smtClean="0"/>
              <a:t>một</a:t>
            </a:r>
            <a:r>
              <a:rPr lang="en-US" sz="2400" dirty="0" smtClean="0"/>
              <a:t> </a:t>
            </a:r>
            <a:r>
              <a:rPr lang="en-US" sz="2400" dirty="0" err="1" smtClean="0"/>
              <a:t>cách</a:t>
            </a:r>
            <a:r>
              <a:rPr lang="en-US" sz="2400" dirty="0" smtClean="0"/>
              <a:t> </a:t>
            </a:r>
            <a:r>
              <a:rPr lang="en-US" sz="2400" dirty="0" err="1" smtClean="0"/>
              <a:t>gián</a:t>
            </a:r>
            <a:r>
              <a:rPr lang="en-US" sz="2400" dirty="0" smtClean="0"/>
              <a:t> </a:t>
            </a:r>
            <a:r>
              <a:rPr lang="en-US" sz="2400" dirty="0" err="1" smtClean="0"/>
              <a:t>tiếp</a:t>
            </a:r>
            <a:r>
              <a:rPr lang="en-US" sz="2400" dirty="0" smtClean="0"/>
              <a:t>)</a:t>
            </a:r>
          </a:p>
          <a:p>
            <a:r>
              <a:rPr lang="en-US" sz="2400" dirty="0" err="1" smtClean="0"/>
              <a:t>Tạm</a:t>
            </a:r>
            <a:r>
              <a:rPr lang="en-US" sz="2400" dirty="0" smtClean="0"/>
              <a:t> </a:t>
            </a:r>
            <a:r>
              <a:rPr lang="en-US" sz="2400" dirty="0" err="1" smtClean="0"/>
              <a:t>dịch</a:t>
            </a:r>
            <a:r>
              <a:rPr lang="en-US" sz="2400" dirty="0" smtClean="0"/>
              <a:t>: </a:t>
            </a:r>
            <a:r>
              <a:rPr lang="en-US" sz="2400" dirty="0" err="1" smtClean="0"/>
              <a:t>Là</a:t>
            </a:r>
            <a:r>
              <a:rPr lang="en-US" sz="2400" dirty="0" smtClean="0"/>
              <a:t> </a:t>
            </a:r>
            <a:r>
              <a:rPr lang="en-US" sz="2400" dirty="0" err="1" smtClean="0"/>
              <a:t>một</a:t>
            </a:r>
            <a:r>
              <a:rPr lang="en-US" sz="2400" dirty="0" smtClean="0"/>
              <a:t> </a:t>
            </a:r>
            <a:r>
              <a:rPr lang="en-US" sz="2400" dirty="0" err="1" smtClean="0"/>
              <a:t>phóng</a:t>
            </a:r>
            <a:r>
              <a:rPr lang="en-US" sz="2400" dirty="0" smtClean="0"/>
              <a:t> </a:t>
            </a:r>
            <a:r>
              <a:rPr lang="en-US" sz="2400" dirty="0" err="1" smtClean="0"/>
              <a:t>viên</a:t>
            </a:r>
            <a:r>
              <a:rPr lang="en-US" sz="2400" dirty="0" smtClean="0"/>
              <a:t> </a:t>
            </a:r>
            <a:r>
              <a:rPr lang="en-US" sz="2400" dirty="0" err="1" smtClean="0"/>
              <a:t>báo</a:t>
            </a:r>
            <a:r>
              <a:rPr lang="en-US" sz="2400" dirty="0" smtClean="0"/>
              <a:t> </a:t>
            </a:r>
            <a:r>
              <a:rPr lang="en-US" sz="2400" dirty="0" err="1" smtClean="0"/>
              <a:t>chí</a:t>
            </a:r>
            <a:r>
              <a:rPr lang="en-US" sz="2400" dirty="0" smtClean="0"/>
              <a:t>, </a:t>
            </a:r>
            <a:r>
              <a:rPr lang="en-US" sz="2400" dirty="0" err="1" smtClean="0"/>
              <a:t>cô</a:t>
            </a:r>
            <a:r>
              <a:rPr lang="en-US" sz="2400" dirty="0" smtClean="0"/>
              <a:t> </a:t>
            </a:r>
            <a:r>
              <a:rPr lang="en-US" sz="2400" dirty="0" err="1" smtClean="0"/>
              <a:t>ấy</a:t>
            </a:r>
            <a:r>
              <a:rPr lang="en-US" sz="2400" dirty="0" smtClean="0"/>
              <a:t> </a:t>
            </a:r>
            <a:r>
              <a:rPr lang="en-US" sz="2400" dirty="0" err="1" smtClean="0"/>
              <a:t>luôn</a:t>
            </a:r>
            <a:r>
              <a:rPr lang="en-US" sz="2400" dirty="0" smtClean="0"/>
              <a:t> </a:t>
            </a:r>
            <a:r>
              <a:rPr lang="en-US" sz="2400" dirty="0" err="1" smtClean="0"/>
              <a:t>muốn</a:t>
            </a:r>
            <a:r>
              <a:rPr lang="en-US" sz="2400" dirty="0" smtClean="0"/>
              <a:t> </a:t>
            </a:r>
            <a:r>
              <a:rPr lang="en-US" sz="2400" dirty="0" err="1" smtClean="0"/>
              <a:t>nhận</a:t>
            </a:r>
            <a:r>
              <a:rPr lang="en-US" sz="2400" dirty="0" smtClean="0"/>
              <a:t> </a:t>
            </a:r>
            <a:r>
              <a:rPr lang="en-US" sz="2400" dirty="0" err="1" smtClean="0"/>
              <a:t>được</a:t>
            </a:r>
            <a:r>
              <a:rPr lang="en-US" sz="2400" dirty="0" smtClean="0"/>
              <a:t> </a:t>
            </a:r>
            <a:r>
              <a:rPr lang="en-US" sz="2400" dirty="0" err="1" smtClean="0"/>
              <a:t>thông</a:t>
            </a:r>
            <a:r>
              <a:rPr lang="en-US" sz="2400" dirty="0" smtClean="0"/>
              <a:t> tin </a:t>
            </a:r>
            <a:r>
              <a:rPr lang="en-US" sz="2400" dirty="0" err="1" smtClean="0"/>
              <a:t>một</a:t>
            </a:r>
            <a:r>
              <a:rPr lang="en-US" sz="2400" dirty="0" smtClean="0"/>
              <a:t> </a:t>
            </a:r>
            <a:r>
              <a:rPr lang="en-US" sz="2400" dirty="0" err="1" smtClean="0"/>
              <a:t>cách</a:t>
            </a:r>
            <a:r>
              <a:rPr lang="en-US" sz="2400" dirty="0" smtClean="0"/>
              <a:t> </a:t>
            </a:r>
            <a:r>
              <a:rPr lang="en-US" sz="2400" dirty="0" err="1" smtClean="0"/>
              <a:t>trực</a:t>
            </a:r>
            <a:r>
              <a:rPr lang="en-US" sz="2400" dirty="0" smtClean="0"/>
              <a:t> </a:t>
            </a:r>
            <a:r>
              <a:rPr lang="en-US" sz="2400" dirty="0" err="1" smtClean="0"/>
              <a:t>tiếp</a:t>
            </a:r>
            <a:r>
              <a:rPr lang="en-US" sz="2400" dirty="0" smtClean="0"/>
              <a:t>.</a:t>
            </a:r>
          </a:p>
          <a:p>
            <a:endParaRPr lang="en-US" sz="2400" dirty="0"/>
          </a:p>
        </p:txBody>
      </p:sp>
      <p:sp>
        <p:nvSpPr>
          <p:cNvPr id="6" name="Oval 5"/>
          <p:cNvSpPr/>
          <p:nvPr/>
        </p:nvSpPr>
        <p:spPr>
          <a:xfrm>
            <a:off x="228600" y="1242030"/>
            <a:ext cx="4572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780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534400" cy="2308324"/>
          </a:xfrm>
          <a:prstGeom prst="rect">
            <a:avLst/>
          </a:prstGeom>
          <a:noFill/>
        </p:spPr>
        <p:txBody>
          <a:bodyPr wrap="square" rtlCol="0">
            <a:spAutoFit/>
          </a:bodyPr>
          <a:lstStyle/>
          <a:p>
            <a:r>
              <a:rPr lang="en-US" sz="2400" b="1" dirty="0" err="1" smtClean="0"/>
              <a:t>Câu</a:t>
            </a:r>
            <a:r>
              <a:rPr lang="en-US" sz="2400" b="1" dirty="0" smtClean="0"/>
              <a:t> </a:t>
            </a:r>
            <a:r>
              <a:rPr lang="en-US" sz="2400" b="1" dirty="0"/>
              <a:t>26: </a:t>
            </a:r>
            <a:r>
              <a:rPr lang="en-US" sz="2400" dirty="0"/>
              <a:t>I had just come home. Then I heard the phone ringing.</a:t>
            </a:r>
          </a:p>
          <a:p>
            <a:pPr lvl="0"/>
            <a:r>
              <a:rPr lang="en-US" sz="2400" dirty="0" err="1" smtClean="0"/>
              <a:t>A.No</a:t>
            </a:r>
            <a:r>
              <a:rPr lang="en-US" sz="2400" dirty="0" smtClean="0"/>
              <a:t> </a:t>
            </a:r>
            <a:r>
              <a:rPr lang="en-US" sz="2400" dirty="0"/>
              <a:t>sooner had I come home then I heard the phone ringing.</a:t>
            </a:r>
          </a:p>
          <a:p>
            <a:pPr lvl="0"/>
            <a:r>
              <a:rPr lang="en-US" sz="2400" dirty="0" err="1" smtClean="0"/>
              <a:t>B.Scarcely</a:t>
            </a:r>
            <a:r>
              <a:rPr lang="en-US" sz="2400" dirty="0" smtClean="0"/>
              <a:t> </a:t>
            </a:r>
            <a:r>
              <a:rPr lang="en-US" sz="2400" dirty="0"/>
              <a:t>had I come home when I heard the phone ringing.</a:t>
            </a:r>
          </a:p>
          <a:p>
            <a:pPr lvl="0"/>
            <a:r>
              <a:rPr lang="en-US" sz="2400" dirty="0" smtClean="0"/>
              <a:t>C.I </a:t>
            </a:r>
            <a:r>
              <a:rPr lang="en-US" sz="2400" dirty="0"/>
              <a:t>had barely come home than I heard the phone ringing.</a:t>
            </a:r>
          </a:p>
          <a:p>
            <a:pPr lvl="0"/>
            <a:r>
              <a:rPr lang="en-US" sz="2400" dirty="0" err="1" smtClean="0"/>
              <a:t>D.Hardly</a:t>
            </a:r>
            <a:r>
              <a:rPr lang="en-US" sz="2400" dirty="0" smtClean="0"/>
              <a:t> </a:t>
            </a:r>
            <a:r>
              <a:rPr lang="en-US" sz="2400" dirty="0"/>
              <a:t>barely come home did I hear the phone ringing.</a:t>
            </a:r>
          </a:p>
          <a:p>
            <a:endParaRPr lang="en-US" sz="2400" dirty="0"/>
          </a:p>
        </p:txBody>
      </p:sp>
      <p:sp>
        <p:nvSpPr>
          <p:cNvPr id="5" name="TextBox 4"/>
          <p:cNvSpPr txBox="1"/>
          <p:nvPr/>
        </p:nvSpPr>
        <p:spPr>
          <a:xfrm>
            <a:off x="228600" y="2667000"/>
            <a:ext cx="8534400" cy="4524315"/>
          </a:xfrm>
          <a:prstGeom prst="rect">
            <a:avLst/>
          </a:prstGeom>
          <a:noFill/>
        </p:spPr>
        <p:txBody>
          <a:bodyPr wrap="square" rtlCol="0">
            <a:spAutoFit/>
          </a:bodyPr>
          <a:lstStyle/>
          <a:p>
            <a:r>
              <a:rPr lang="en-US" sz="2400" b="1" dirty="0" err="1" smtClean="0"/>
              <a:t>Câu</a:t>
            </a:r>
            <a:r>
              <a:rPr lang="en-US" sz="2400" b="1" dirty="0" smtClean="0"/>
              <a:t> 26. </a:t>
            </a:r>
            <a:r>
              <a:rPr lang="en-US" sz="2400" b="1" dirty="0" err="1" smtClean="0"/>
              <a:t>Chọn</a:t>
            </a:r>
            <a:r>
              <a:rPr lang="en-US" sz="2400" b="1" dirty="0" smtClean="0"/>
              <a:t> </a:t>
            </a:r>
            <a:r>
              <a:rPr lang="en-US" sz="2400" b="1" dirty="0" err="1" smtClean="0"/>
              <a:t>đáp</a:t>
            </a:r>
            <a:r>
              <a:rPr lang="en-US" sz="2400" b="1" dirty="0" smtClean="0"/>
              <a:t> </a:t>
            </a:r>
            <a:r>
              <a:rPr lang="en-US" sz="2400" b="1" dirty="0" err="1" smtClean="0"/>
              <a:t>án</a:t>
            </a:r>
            <a:r>
              <a:rPr lang="en-US" sz="2400" b="1" dirty="0" smtClean="0"/>
              <a:t> B</a:t>
            </a:r>
          </a:p>
          <a:p>
            <a:r>
              <a:rPr lang="en-US" sz="2400" dirty="0" err="1" smtClean="0"/>
              <a:t>Giải</a:t>
            </a:r>
            <a:r>
              <a:rPr lang="en-US" sz="2400" dirty="0" smtClean="0"/>
              <a:t> </a:t>
            </a:r>
            <a:r>
              <a:rPr lang="en-US" sz="2400" dirty="0" err="1" smtClean="0"/>
              <a:t>thích</a:t>
            </a:r>
            <a:r>
              <a:rPr lang="en-US" sz="2400" dirty="0" smtClean="0"/>
              <a:t>: </a:t>
            </a:r>
            <a:r>
              <a:rPr lang="en-US" sz="2400" dirty="0" err="1" smtClean="0"/>
              <a:t>Đáp</a:t>
            </a:r>
            <a:r>
              <a:rPr lang="en-US" sz="2400" dirty="0" smtClean="0"/>
              <a:t> </a:t>
            </a:r>
            <a:r>
              <a:rPr lang="en-US" sz="2400" dirty="0" err="1" smtClean="0"/>
              <a:t>án</a:t>
            </a:r>
            <a:r>
              <a:rPr lang="en-US" sz="2400" dirty="0" smtClean="0"/>
              <a:t> B: </a:t>
            </a:r>
            <a:r>
              <a:rPr lang="en-US" sz="2400" dirty="0" err="1" smtClean="0"/>
              <a:t>Tôi</a:t>
            </a:r>
            <a:r>
              <a:rPr lang="en-US" sz="2400" dirty="0" smtClean="0"/>
              <a:t> </a:t>
            </a:r>
            <a:r>
              <a:rPr lang="en-US" sz="2400" dirty="0" err="1" smtClean="0"/>
              <a:t>vừa</a:t>
            </a:r>
            <a:r>
              <a:rPr lang="en-US" sz="2400" dirty="0" smtClean="0"/>
              <a:t> </a:t>
            </a:r>
            <a:r>
              <a:rPr lang="en-US" sz="2400" dirty="0" err="1" smtClean="0"/>
              <a:t>vào</a:t>
            </a:r>
            <a:r>
              <a:rPr lang="en-US" sz="2400" dirty="0" smtClean="0"/>
              <a:t> </a:t>
            </a:r>
            <a:r>
              <a:rPr lang="en-US" sz="2400" dirty="0" err="1" smtClean="0"/>
              <a:t>nhà</a:t>
            </a:r>
            <a:r>
              <a:rPr lang="en-US" sz="2400" dirty="0" smtClean="0"/>
              <a:t> </a:t>
            </a:r>
            <a:r>
              <a:rPr lang="en-US" sz="2400" dirty="0" err="1" smtClean="0"/>
              <a:t>thì</a:t>
            </a:r>
            <a:r>
              <a:rPr lang="en-US" sz="2400" dirty="0" smtClean="0"/>
              <a:t> </a:t>
            </a:r>
            <a:r>
              <a:rPr lang="en-US" sz="2400" dirty="0" err="1" smtClean="0"/>
              <a:t>tôi</a:t>
            </a:r>
            <a:r>
              <a:rPr lang="en-US" sz="2400" dirty="0" smtClean="0"/>
              <a:t> </a:t>
            </a:r>
            <a:r>
              <a:rPr lang="en-US" sz="2400" dirty="0" err="1" smtClean="0"/>
              <a:t>nghe</a:t>
            </a:r>
            <a:r>
              <a:rPr lang="en-US" sz="2400" dirty="0" smtClean="0"/>
              <a:t> </a:t>
            </a:r>
            <a:r>
              <a:rPr lang="en-US" sz="2400" dirty="0" err="1" smtClean="0"/>
              <a:t>thấy</a:t>
            </a:r>
            <a:r>
              <a:rPr lang="en-US" sz="2400" dirty="0" smtClean="0"/>
              <a:t> </a:t>
            </a:r>
            <a:r>
              <a:rPr lang="en-US" sz="2400" dirty="0" err="1" smtClean="0"/>
              <a:t>tiếng</a:t>
            </a:r>
            <a:r>
              <a:rPr lang="en-US" sz="2400" dirty="0" smtClean="0"/>
              <a:t> </a:t>
            </a:r>
            <a:r>
              <a:rPr lang="en-US" sz="2400" dirty="0" err="1" smtClean="0"/>
              <a:t>chuông</a:t>
            </a:r>
            <a:r>
              <a:rPr lang="en-US" sz="2400" dirty="0" smtClean="0"/>
              <a:t> </a:t>
            </a:r>
            <a:r>
              <a:rPr lang="en-US" sz="2400" dirty="0" err="1" smtClean="0"/>
              <a:t>điện</a:t>
            </a:r>
            <a:r>
              <a:rPr lang="en-US" sz="2400" dirty="0" smtClean="0"/>
              <a:t> </a:t>
            </a:r>
            <a:r>
              <a:rPr lang="en-US" sz="2400" dirty="0" err="1" smtClean="0"/>
              <a:t>thoại</a:t>
            </a:r>
            <a:r>
              <a:rPr lang="en-US" sz="2400" dirty="0" smtClean="0"/>
              <a:t> reo.</a:t>
            </a:r>
          </a:p>
          <a:p>
            <a:r>
              <a:rPr lang="en-US" sz="2400" dirty="0" err="1" smtClean="0"/>
              <a:t>Đáp</a:t>
            </a:r>
            <a:r>
              <a:rPr lang="en-US" sz="2400" dirty="0" smtClean="0"/>
              <a:t> </a:t>
            </a:r>
            <a:r>
              <a:rPr lang="en-US" sz="2400" dirty="0" err="1" smtClean="0"/>
              <a:t>án</a:t>
            </a:r>
            <a:r>
              <a:rPr lang="en-US" sz="2400" dirty="0" smtClean="0"/>
              <a:t> A </a:t>
            </a:r>
            <a:r>
              <a:rPr lang="en-US" sz="2400" dirty="0" err="1" smtClean="0"/>
              <a:t>sai</a:t>
            </a:r>
            <a:r>
              <a:rPr lang="en-US" sz="2400" dirty="0" smtClean="0"/>
              <a:t> ở </a:t>
            </a:r>
            <a:r>
              <a:rPr lang="en-US" sz="2400" dirty="0" err="1" smtClean="0"/>
              <a:t>chữ</a:t>
            </a:r>
            <a:r>
              <a:rPr lang="en-US" sz="2400" dirty="0" smtClean="0"/>
              <a:t> “then” </a:t>
            </a:r>
            <a:r>
              <a:rPr lang="en-US" sz="2400" dirty="0" err="1" smtClean="0"/>
              <a:t>Đáp</a:t>
            </a:r>
            <a:r>
              <a:rPr lang="en-US" sz="2400" dirty="0" smtClean="0"/>
              <a:t> </a:t>
            </a:r>
            <a:r>
              <a:rPr lang="en-US" sz="2400" dirty="0" err="1" smtClean="0"/>
              <a:t>án</a:t>
            </a:r>
            <a:r>
              <a:rPr lang="en-US" sz="2400" dirty="0" smtClean="0"/>
              <a:t> C </a:t>
            </a:r>
            <a:r>
              <a:rPr lang="en-US" sz="2400" dirty="0" err="1" smtClean="0"/>
              <a:t>sai</a:t>
            </a:r>
            <a:r>
              <a:rPr lang="en-US" sz="2400" dirty="0" smtClean="0"/>
              <a:t> ở </a:t>
            </a:r>
            <a:r>
              <a:rPr lang="en-US" sz="2400" dirty="0" err="1" smtClean="0"/>
              <a:t>chữ</a:t>
            </a:r>
            <a:r>
              <a:rPr lang="en-US" sz="2400" dirty="0" smtClean="0"/>
              <a:t> “than” </a:t>
            </a:r>
            <a:r>
              <a:rPr lang="en-US" sz="2400" dirty="0" err="1" smtClean="0"/>
              <a:t>Đáp</a:t>
            </a:r>
            <a:r>
              <a:rPr lang="en-US" sz="2400" dirty="0" smtClean="0"/>
              <a:t> </a:t>
            </a:r>
            <a:r>
              <a:rPr lang="en-US" sz="2400" dirty="0" err="1" smtClean="0"/>
              <a:t>án</a:t>
            </a:r>
            <a:r>
              <a:rPr lang="en-US" sz="2400" dirty="0" smtClean="0"/>
              <a:t> D </a:t>
            </a:r>
            <a:r>
              <a:rPr lang="en-US" sz="2400" dirty="0" err="1" smtClean="0"/>
              <a:t>sai</a:t>
            </a:r>
            <a:r>
              <a:rPr lang="en-US" sz="2400" dirty="0" smtClean="0"/>
              <a:t> </a:t>
            </a:r>
            <a:r>
              <a:rPr lang="en-US" sz="2400" dirty="0" err="1" smtClean="0"/>
              <a:t>cấu</a:t>
            </a:r>
            <a:r>
              <a:rPr lang="en-US" sz="2400" dirty="0" smtClean="0"/>
              <a:t> </a:t>
            </a:r>
            <a:r>
              <a:rPr lang="en-US" sz="2400" dirty="0" err="1" smtClean="0"/>
              <a:t>trúc</a:t>
            </a:r>
            <a:r>
              <a:rPr lang="en-US" sz="2400" dirty="0" smtClean="0"/>
              <a:t>.</a:t>
            </a:r>
          </a:p>
          <a:p>
            <a:r>
              <a:rPr lang="en-US" sz="2400" dirty="0" smtClean="0"/>
              <a:t>*</a:t>
            </a:r>
            <a:r>
              <a:rPr lang="en-US" sz="2400" dirty="0" err="1" smtClean="0"/>
              <a:t>Cấu</a:t>
            </a:r>
            <a:r>
              <a:rPr lang="en-US" sz="2400" dirty="0" smtClean="0"/>
              <a:t> </a:t>
            </a:r>
            <a:r>
              <a:rPr lang="en-US" sz="2400" dirty="0" err="1" smtClean="0"/>
              <a:t>trúc</a:t>
            </a:r>
            <a:r>
              <a:rPr lang="en-US" sz="2400" dirty="0" smtClean="0"/>
              <a:t> </a:t>
            </a:r>
            <a:r>
              <a:rPr lang="en-US" sz="2400" dirty="0" err="1" smtClean="0"/>
              <a:t>câu</a:t>
            </a:r>
            <a:r>
              <a:rPr lang="en-US" sz="2400" dirty="0" smtClean="0"/>
              <a:t> </a:t>
            </a:r>
            <a:r>
              <a:rPr lang="en-US" sz="2400" dirty="0" err="1" smtClean="0"/>
              <a:t>đảo</a:t>
            </a:r>
            <a:r>
              <a:rPr lang="en-US" sz="2400" dirty="0" smtClean="0"/>
              <a:t> </a:t>
            </a:r>
            <a:r>
              <a:rPr lang="en-US" sz="2400" dirty="0" err="1" smtClean="0"/>
              <a:t>ngữ</a:t>
            </a:r>
            <a:r>
              <a:rPr lang="en-US" sz="2400" dirty="0" smtClean="0"/>
              <a:t>:</a:t>
            </a:r>
          </a:p>
          <a:p>
            <a:r>
              <a:rPr lang="en-US" sz="2400" b="1" dirty="0" smtClean="0">
                <a:solidFill>
                  <a:srgbClr val="FFFF00"/>
                </a:solidFill>
              </a:rPr>
              <a:t>No sooner + QKHT + than + QKĐ: </a:t>
            </a:r>
            <a:r>
              <a:rPr lang="en-US" sz="2400" b="1" dirty="0" err="1" smtClean="0">
                <a:solidFill>
                  <a:srgbClr val="FFFF00"/>
                </a:solidFill>
              </a:rPr>
              <a:t>vừa</a:t>
            </a:r>
            <a:r>
              <a:rPr lang="en-US" sz="2400" b="1" dirty="0" smtClean="0">
                <a:solidFill>
                  <a:srgbClr val="FFFF00"/>
                </a:solidFill>
              </a:rPr>
              <a:t> </a:t>
            </a:r>
            <a:r>
              <a:rPr lang="en-US" sz="2400" b="1" dirty="0" err="1" smtClean="0">
                <a:solidFill>
                  <a:srgbClr val="FFFF00"/>
                </a:solidFill>
              </a:rPr>
              <a:t>mới</a:t>
            </a:r>
            <a:r>
              <a:rPr lang="en-US" sz="2400" b="1" dirty="0" smtClean="0">
                <a:solidFill>
                  <a:srgbClr val="FFFF00"/>
                </a:solidFill>
              </a:rPr>
              <a:t>.... </a:t>
            </a:r>
            <a:r>
              <a:rPr lang="en-US" sz="2400" b="1" dirty="0" err="1" smtClean="0">
                <a:solidFill>
                  <a:srgbClr val="FFFF00"/>
                </a:solidFill>
              </a:rPr>
              <a:t>thì</a:t>
            </a:r>
            <a:r>
              <a:rPr lang="en-US" sz="2400" b="1" dirty="0" smtClean="0">
                <a:solidFill>
                  <a:srgbClr val="FFFF00"/>
                </a:solidFill>
              </a:rPr>
              <a:t>......</a:t>
            </a:r>
          </a:p>
          <a:p>
            <a:r>
              <a:rPr lang="en-US" sz="2400" dirty="0" smtClean="0">
                <a:solidFill>
                  <a:srgbClr val="FFFF00"/>
                </a:solidFill>
              </a:rPr>
              <a:t> </a:t>
            </a:r>
          </a:p>
          <a:p>
            <a:r>
              <a:rPr lang="en-US" sz="2400" b="1" dirty="0" smtClean="0">
                <a:solidFill>
                  <a:srgbClr val="FFFF00"/>
                </a:solidFill>
              </a:rPr>
              <a:t>= Hardly/Barely/Scarcely + QKHT + when/before +QKĐ</a:t>
            </a:r>
            <a:endParaRPr lang="en-US" sz="2400" dirty="0" smtClean="0">
              <a:solidFill>
                <a:srgbClr val="FFFF00"/>
              </a:solidFill>
            </a:endParaRPr>
          </a:p>
          <a:p>
            <a:r>
              <a:rPr lang="en-US" sz="2400" dirty="0" err="1" smtClean="0"/>
              <a:t>Dịch</a:t>
            </a:r>
            <a:r>
              <a:rPr lang="en-US" sz="2400" dirty="0" smtClean="0"/>
              <a:t> </a:t>
            </a:r>
            <a:r>
              <a:rPr lang="en-US" sz="2400" dirty="0" err="1" smtClean="0"/>
              <a:t>nghĩa</a:t>
            </a:r>
            <a:r>
              <a:rPr lang="en-US" sz="2400" dirty="0" smtClean="0"/>
              <a:t>: </a:t>
            </a:r>
            <a:r>
              <a:rPr lang="en-US" sz="2400" dirty="0" err="1" smtClean="0"/>
              <a:t>Ngay</a:t>
            </a:r>
            <a:r>
              <a:rPr lang="en-US" sz="2400" dirty="0" smtClean="0"/>
              <a:t> </a:t>
            </a:r>
            <a:r>
              <a:rPr lang="en-US" sz="2400" dirty="0" err="1" smtClean="0"/>
              <a:t>khi</a:t>
            </a:r>
            <a:r>
              <a:rPr lang="en-US" sz="2400" dirty="0" smtClean="0"/>
              <a:t> </a:t>
            </a:r>
            <a:r>
              <a:rPr lang="en-US" sz="2400" dirty="0" err="1" smtClean="0"/>
              <a:t>tôi</a:t>
            </a:r>
            <a:r>
              <a:rPr lang="en-US" sz="2400" dirty="0" smtClean="0"/>
              <a:t> </a:t>
            </a:r>
            <a:r>
              <a:rPr lang="en-US" sz="2400" dirty="0" err="1" smtClean="0"/>
              <a:t>vào</a:t>
            </a:r>
            <a:r>
              <a:rPr lang="en-US" sz="2400" dirty="0" smtClean="0"/>
              <a:t> </a:t>
            </a:r>
            <a:r>
              <a:rPr lang="en-US" sz="2400" dirty="0" err="1" smtClean="0"/>
              <a:t>nhà</a:t>
            </a:r>
            <a:r>
              <a:rPr lang="en-US" sz="2400" dirty="0" smtClean="0"/>
              <a:t> </a:t>
            </a:r>
            <a:r>
              <a:rPr lang="en-US" sz="2400" dirty="0" err="1" smtClean="0"/>
              <a:t>thì</a:t>
            </a:r>
            <a:r>
              <a:rPr lang="en-US" sz="2400" dirty="0" smtClean="0"/>
              <a:t> </a:t>
            </a:r>
            <a:r>
              <a:rPr lang="en-US" sz="2400" dirty="0" err="1" smtClean="0"/>
              <a:t>tôi</a:t>
            </a:r>
            <a:r>
              <a:rPr lang="en-US" sz="2400" dirty="0" smtClean="0"/>
              <a:t> </a:t>
            </a:r>
            <a:r>
              <a:rPr lang="en-US" sz="2400" dirty="0" err="1" smtClean="0"/>
              <a:t>nghe</a:t>
            </a:r>
            <a:r>
              <a:rPr lang="en-US" sz="2400" dirty="0" smtClean="0"/>
              <a:t> </a:t>
            </a:r>
            <a:r>
              <a:rPr lang="en-US" sz="2400" dirty="0" err="1" smtClean="0"/>
              <a:t>thấy</a:t>
            </a:r>
            <a:r>
              <a:rPr lang="en-US" sz="2400" dirty="0" smtClean="0"/>
              <a:t> </a:t>
            </a:r>
            <a:r>
              <a:rPr lang="en-US" sz="2400" dirty="0" err="1" smtClean="0"/>
              <a:t>tiếng</a:t>
            </a:r>
            <a:r>
              <a:rPr lang="en-US" sz="2400" dirty="0" smtClean="0"/>
              <a:t> </a:t>
            </a:r>
            <a:r>
              <a:rPr lang="en-US" sz="2400" dirty="0" err="1" smtClean="0"/>
              <a:t>chuông</a:t>
            </a:r>
            <a:r>
              <a:rPr lang="en-US" sz="2400" dirty="0" smtClean="0"/>
              <a:t> </a:t>
            </a:r>
            <a:r>
              <a:rPr lang="en-US" sz="2400" dirty="0" err="1" smtClean="0"/>
              <a:t>điện</a:t>
            </a:r>
            <a:r>
              <a:rPr lang="en-US" sz="2400" dirty="0" smtClean="0"/>
              <a:t> </a:t>
            </a:r>
            <a:r>
              <a:rPr lang="en-US" sz="2400" dirty="0" err="1" smtClean="0"/>
              <a:t>thoại</a:t>
            </a:r>
            <a:r>
              <a:rPr lang="en-US" sz="2400" dirty="0" smtClean="0"/>
              <a:t> reo.</a:t>
            </a:r>
          </a:p>
          <a:p>
            <a:endParaRPr lang="en-US" sz="2400" dirty="0"/>
          </a:p>
        </p:txBody>
      </p:sp>
      <p:sp>
        <p:nvSpPr>
          <p:cNvPr id="6" name="Oval 5"/>
          <p:cNvSpPr/>
          <p:nvPr/>
        </p:nvSpPr>
        <p:spPr>
          <a:xfrm>
            <a:off x="228600" y="1219200"/>
            <a:ext cx="304800" cy="31596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7539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457200"/>
            <a:ext cx="8458200" cy="4524315"/>
          </a:xfrm>
          <a:prstGeom prst="rect">
            <a:avLst/>
          </a:prstGeom>
          <a:noFill/>
        </p:spPr>
        <p:txBody>
          <a:bodyPr wrap="square" rtlCol="0">
            <a:spAutoFit/>
          </a:bodyPr>
          <a:lstStyle/>
          <a:p>
            <a:r>
              <a:rPr lang="en-US" sz="2400" b="1" dirty="0" smtClean="0"/>
              <a:t>Question </a:t>
            </a:r>
            <a:r>
              <a:rPr lang="en-US" sz="2400" b="1" dirty="0"/>
              <a:t>27: </a:t>
            </a:r>
            <a:r>
              <a:rPr lang="en-US" sz="2400" dirty="0"/>
              <a:t>You don’t try to work hard. You will fail in the exam.</a:t>
            </a:r>
          </a:p>
          <a:p>
            <a:pPr lvl="0"/>
            <a:r>
              <a:rPr lang="en-US" sz="2400" dirty="0" smtClean="0"/>
              <a:t>A.  Unless </a:t>
            </a:r>
            <a:r>
              <a:rPr lang="en-US" sz="2400" dirty="0"/>
              <a:t>you don’t try to work hard, you will fail in the exam.</a:t>
            </a:r>
          </a:p>
          <a:p>
            <a:pPr lvl="0"/>
            <a:r>
              <a:rPr lang="en-US" sz="2400" dirty="0" smtClean="0"/>
              <a:t>B.  Unless </a:t>
            </a:r>
            <a:r>
              <a:rPr lang="en-US" sz="2400" dirty="0"/>
              <a:t>you try to work hard, you won’t fail in the exam.</a:t>
            </a:r>
          </a:p>
          <a:p>
            <a:pPr lvl="0"/>
            <a:r>
              <a:rPr lang="en-US" sz="2400" dirty="0" smtClean="0"/>
              <a:t>C.   Unless </a:t>
            </a:r>
            <a:r>
              <a:rPr lang="en-US" sz="2400" dirty="0"/>
              <a:t>you try to work hard, you will fail in the exam.</a:t>
            </a:r>
          </a:p>
          <a:p>
            <a:pPr lvl="0"/>
            <a:r>
              <a:rPr lang="en-US" sz="2400" dirty="0" smtClean="0"/>
              <a:t>D.  Unless </a:t>
            </a:r>
            <a:r>
              <a:rPr lang="en-US" sz="2400" dirty="0"/>
              <a:t>do you try to work hard, you will fail in the exam.</a:t>
            </a:r>
          </a:p>
          <a:p>
            <a:endParaRPr lang="en-US" sz="2400" b="1" dirty="0" smtClean="0"/>
          </a:p>
          <a:p>
            <a:r>
              <a:rPr lang="en-US" sz="2400" b="1" dirty="0" err="1" smtClean="0"/>
              <a:t>Dịch</a:t>
            </a:r>
            <a:r>
              <a:rPr lang="en-US" sz="2400" b="1" dirty="0" smtClean="0"/>
              <a:t> </a:t>
            </a:r>
            <a:r>
              <a:rPr lang="en-US" sz="2400" b="1" dirty="0" err="1"/>
              <a:t>nghĩa</a:t>
            </a:r>
            <a:r>
              <a:rPr lang="en-US" sz="2400" b="1" dirty="0"/>
              <a:t>. </a:t>
            </a:r>
            <a:r>
              <a:rPr lang="en-US" sz="2400" dirty="0" err="1"/>
              <a:t>Bạn</a:t>
            </a:r>
            <a:r>
              <a:rPr lang="en-US" sz="2400" dirty="0"/>
              <a:t> </a:t>
            </a:r>
            <a:r>
              <a:rPr lang="en-US" sz="2400" dirty="0" err="1"/>
              <a:t>không</a:t>
            </a:r>
            <a:r>
              <a:rPr lang="en-US" sz="2400" dirty="0"/>
              <a:t> </a:t>
            </a:r>
            <a:r>
              <a:rPr lang="en-US" sz="2400" dirty="0" err="1"/>
              <a:t>cố</a:t>
            </a:r>
            <a:r>
              <a:rPr lang="en-US" sz="2400" dirty="0"/>
              <a:t> </a:t>
            </a:r>
            <a:r>
              <a:rPr lang="en-US" sz="2400" dirty="0" err="1"/>
              <a:t>gắng</a:t>
            </a:r>
            <a:r>
              <a:rPr lang="en-US" sz="2400" dirty="0"/>
              <a:t> </a:t>
            </a:r>
            <a:r>
              <a:rPr lang="en-US" sz="2400" dirty="0" err="1"/>
              <a:t>học</a:t>
            </a:r>
            <a:r>
              <a:rPr lang="en-US" sz="2400" dirty="0"/>
              <a:t> </a:t>
            </a:r>
            <a:r>
              <a:rPr lang="en-US" sz="2400" dirty="0" err="1"/>
              <a:t>chăm</a:t>
            </a:r>
            <a:r>
              <a:rPr lang="en-US" sz="2400" dirty="0"/>
              <a:t> </a:t>
            </a:r>
            <a:r>
              <a:rPr lang="en-US" sz="2400" dirty="0" err="1"/>
              <a:t>chỉ</a:t>
            </a:r>
            <a:r>
              <a:rPr lang="en-US" sz="2400" dirty="0"/>
              <a:t>. </a:t>
            </a:r>
            <a:r>
              <a:rPr lang="en-US" sz="2400" dirty="0" err="1"/>
              <a:t>Bạn</a:t>
            </a:r>
            <a:r>
              <a:rPr lang="en-US" sz="2400" dirty="0"/>
              <a:t> </a:t>
            </a:r>
            <a:r>
              <a:rPr lang="en-US" sz="2400" dirty="0" err="1"/>
              <a:t>sẽ</a:t>
            </a:r>
            <a:r>
              <a:rPr lang="en-US" sz="2400" dirty="0"/>
              <a:t> </a:t>
            </a:r>
            <a:r>
              <a:rPr lang="en-US" sz="2400" dirty="0" err="1"/>
              <a:t>trượt</a:t>
            </a:r>
            <a:r>
              <a:rPr lang="en-US" sz="2400" dirty="0"/>
              <a:t> </a:t>
            </a:r>
            <a:r>
              <a:rPr lang="en-US" sz="2400" dirty="0" err="1"/>
              <a:t>kỳ</a:t>
            </a:r>
            <a:r>
              <a:rPr lang="en-US" sz="2400" dirty="0"/>
              <a:t> </a:t>
            </a:r>
            <a:r>
              <a:rPr lang="en-US" sz="2400" dirty="0" err="1"/>
              <a:t>thi</a:t>
            </a:r>
            <a:r>
              <a:rPr lang="en-US" sz="2400" dirty="0"/>
              <a:t>.</a:t>
            </a:r>
          </a:p>
          <a:p>
            <a:pPr lvl="0"/>
            <a:r>
              <a:rPr lang="en-US" sz="2400" dirty="0" err="1"/>
              <a:t>Trừ</a:t>
            </a:r>
            <a:r>
              <a:rPr lang="en-US" sz="2400" dirty="0"/>
              <a:t> phi </a:t>
            </a:r>
            <a:r>
              <a:rPr lang="en-US" sz="2400" dirty="0" err="1"/>
              <a:t>bạn</a:t>
            </a:r>
            <a:r>
              <a:rPr lang="en-US" sz="2400" dirty="0"/>
              <a:t> </a:t>
            </a:r>
            <a:r>
              <a:rPr lang="en-US" sz="2400" dirty="0" err="1"/>
              <a:t>không</a:t>
            </a:r>
            <a:r>
              <a:rPr lang="en-US" sz="2400" dirty="0"/>
              <a:t> </a:t>
            </a:r>
            <a:r>
              <a:rPr lang="en-US" sz="2400" dirty="0" err="1"/>
              <a:t>cố</a:t>
            </a:r>
            <a:r>
              <a:rPr lang="en-US" sz="2400" dirty="0"/>
              <a:t> </a:t>
            </a:r>
            <a:r>
              <a:rPr lang="en-US" sz="2400" dirty="0" err="1"/>
              <a:t>gắng</a:t>
            </a:r>
            <a:r>
              <a:rPr lang="en-US" sz="2400" dirty="0"/>
              <a:t> </a:t>
            </a:r>
            <a:r>
              <a:rPr lang="en-US" sz="2400" dirty="0" err="1"/>
              <a:t>học</a:t>
            </a:r>
            <a:r>
              <a:rPr lang="en-US" sz="2400" dirty="0"/>
              <a:t> </a:t>
            </a:r>
            <a:r>
              <a:rPr lang="en-US" sz="2400" dirty="0" err="1"/>
              <a:t>chăm</a:t>
            </a:r>
            <a:r>
              <a:rPr lang="en-US" sz="2400" dirty="0"/>
              <a:t> </a:t>
            </a:r>
            <a:r>
              <a:rPr lang="en-US" sz="2400" dirty="0" err="1"/>
              <a:t>chỉ</a:t>
            </a:r>
            <a:r>
              <a:rPr lang="en-US" sz="2400" dirty="0"/>
              <a:t>, </a:t>
            </a:r>
            <a:r>
              <a:rPr lang="en-US" sz="2400" dirty="0" err="1"/>
              <a:t>bạn</a:t>
            </a:r>
            <a:r>
              <a:rPr lang="en-US" sz="2400" dirty="0"/>
              <a:t> </a:t>
            </a:r>
            <a:r>
              <a:rPr lang="en-US" sz="2400" dirty="0" err="1"/>
              <a:t>sẽ</a:t>
            </a:r>
            <a:r>
              <a:rPr lang="en-US" sz="2400" dirty="0"/>
              <a:t> </a:t>
            </a:r>
            <a:r>
              <a:rPr lang="en-US" sz="2400" dirty="0" err="1"/>
              <a:t>trượt</a:t>
            </a:r>
            <a:r>
              <a:rPr lang="en-US" sz="2400" dirty="0"/>
              <a:t> </a:t>
            </a:r>
            <a:r>
              <a:rPr lang="en-US" sz="2400" dirty="0" err="1"/>
              <a:t>kì</a:t>
            </a:r>
            <a:r>
              <a:rPr lang="en-US" sz="2400" dirty="0"/>
              <a:t> </a:t>
            </a:r>
            <a:r>
              <a:rPr lang="en-US" sz="2400" dirty="0" err="1"/>
              <a:t>thi</a:t>
            </a:r>
            <a:r>
              <a:rPr lang="en-US" sz="2400" dirty="0"/>
              <a:t>.</a:t>
            </a:r>
          </a:p>
          <a:p>
            <a:pPr lvl="0"/>
            <a:r>
              <a:rPr lang="en-US" sz="2400" dirty="0" err="1"/>
              <a:t>Trừ</a:t>
            </a:r>
            <a:r>
              <a:rPr lang="en-US" sz="2400" dirty="0"/>
              <a:t> phi </a:t>
            </a:r>
            <a:r>
              <a:rPr lang="en-US" sz="2400" dirty="0" err="1"/>
              <a:t>bạn</a:t>
            </a:r>
            <a:r>
              <a:rPr lang="en-US" sz="2400" dirty="0"/>
              <a:t> </a:t>
            </a:r>
            <a:r>
              <a:rPr lang="en-US" sz="2400" dirty="0" err="1"/>
              <a:t>cố</a:t>
            </a:r>
            <a:r>
              <a:rPr lang="en-US" sz="2400" dirty="0"/>
              <a:t> </a:t>
            </a:r>
            <a:r>
              <a:rPr lang="en-US" sz="2400" dirty="0" err="1"/>
              <a:t>gắng</a:t>
            </a:r>
            <a:r>
              <a:rPr lang="en-US" sz="2400" dirty="0"/>
              <a:t> </a:t>
            </a:r>
            <a:r>
              <a:rPr lang="en-US" sz="2400" dirty="0" err="1"/>
              <a:t>học</a:t>
            </a:r>
            <a:r>
              <a:rPr lang="en-US" sz="2400" dirty="0"/>
              <a:t> </a:t>
            </a:r>
            <a:r>
              <a:rPr lang="en-US" sz="2400" dirty="0" err="1"/>
              <a:t>chăm</a:t>
            </a:r>
            <a:r>
              <a:rPr lang="en-US" sz="2400" dirty="0"/>
              <a:t> </a:t>
            </a:r>
            <a:r>
              <a:rPr lang="en-US" sz="2400" dirty="0" err="1"/>
              <a:t>chỉ</a:t>
            </a:r>
            <a:r>
              <a:rPr lang="en-US" sz="2400" dirty="0"/>
              <a:t>, </a:t>
            </a:r>
            <a:r>
              <a:rPr lang="en-US" sz="2400" dirty="0" err="1"/>
              <a:t>bạn</a:t>
            </a:r>
            <a:r>
              <a:rPr lang="en-US" sz="2400" dirty="0"/>
              <a:t> </a:t>
            </a:r>
            <a:r>
              <a:rPr lang="en-US" sz="2400" dirty="0" err="1"/>
              <a:t>sẽ</a:t>
            </a:r>
            <a:r>
              <a:rPr lang="en-US" sz="2400" dirty="0"/>
              <a:t> </a:t>
            </a:r>
            <a:r>
              <a:rPr lang="en-US" sz="2400" dirty="0" err="1"/>
              <a:t>không</a:t>
            </a:r>
            <a:r>
              <a:rPr lang="en-US" sz="2400" dirty="0"/>
              <a:t> </a:t>
            </a:r>
            <a:r>
              <a:rPr lang="en-US" sz="2400" dirty="0" err="1"/>
              <a:t>trượt</a:t>
            </a:r>
            <a:r>
              <a:rPr lang="en-US" sz="2400" dirty="0"/>
              <a:t> </a:t>
            </a:r>
            <a:r>
              <a:rPr lang="en-US" sz="2400" dirty="0" err="1"/>
              <a:t>kì</a:t>
            </a:r>
            <a:r>
              <a:rPr lang="en-US" sz="2400" dirty="0"/>
              <a:t> </a:t>
            </a:r>
            <a:r>
              <a:rPr lang="en-US" sz="2400" dirty="0" err="1"/>
              <a:t>thi</a:t>
            </a:r>
            <a:r>
              <a:rPr lang="en-US" sz="2400" dirty="0"/>
              <a:t>.</a:t>
            </a:r>
          </a:p>
          <a:p>
            <a:pPr lvl="0"/>
            <a:r>
              <a:rPr lang="en-US" sz="2400" dirty="0" err="1"/>
              <a:t>Trừ</a:t>
            </a:r>
            <a:r>
              <a:rPr lang="en-US" sz="2400" dirty="0"/>
              <a:t> phi </a:t>
            </a:r>
            <a:r>
              <a:rPr lang="en-US" sz="2400" dirty="0" err="1"/>
              <a:t>bạn</a:t>
            </a:r>
            <a:r>
              <a:rPr lang="en-US" sz="2400" dirty="0"/>
              <a:t> </a:t>
            </a:r>
            <a:r>
              <a:rPr lang="en-US" sz="2400" dirty="0" err="1"/>
              <a:t>cố</a:t>
            </a:r>
            <a:r>
              <a:rPr lang="en-US" sz="2400" dirty="0"/>
              <a:t> </a:t>
            </a:r>
            <a:r>
              <a:rPr lang="en-US" sz="2400" dirty="0" err="1"/>
              <a:t>gắng</a:t>
            </a:r>
            <a:r>
              <a:rPr lang="en-US" sz="2400" dirty="0"/>
              <a:t> </a:t>
            </a:r>
            <a:r>
              <a:rPr lang="en-US" sz="2400" dirty="0" err="1"/>
              <a:t>học</a:t>
            </a:r>
            <a:r>
              <a:rPr lang="en-US" sz="2400" dirty="0"/>
              <a:t> </a:t>
            </a:r>
            <a:r>
              <a:rPr lang="en-US" sz="2400" dirty="0" err="1"/>
              <a:t>chăm</a:t>
            </a:r>
            <a:r>
              <a:rPr lang="en-US" sz="2400" dirty="0"/>
              <a:t> </a:t>
            </a:r>
            <a:r>
              <a:rPr lang="en-US" sz="2400" dirty="0" err="1"/>
              <a:t>chỉ</a:t>
            </a:r>
            <a:r>
              <a:rPr lang="en-US" sz="2400" dirty="0"/>
              <a:t>, </a:t>
            </a:r>
            <a:r>
              <a:rPr lang="en-US" sz="2400" dirty="0" err="1"/>
              <a:t>bạn</a:t>
            </a:r>
            <a:r>
              <a:rPr lang="en-US" sz="2400" dirty="0"/>
              <a:t> </a:t>
            </a:r>
            <a:r>
              <a:rPr lang="en-US" sz="2400" dirty="0" err="1"/>
              <a:t>sẽ</a:t>
            </a:r>
            <a:r>
              <a:rPr lang="en-US" sz="2400" dirty="0"/>
              <a:t> </a:t>
            </a:r>
            <a:r>
              <a:rPr lang="en-US" sz="2400" dirty="0" err="1"/>
              <a:t>trượt</a:t>
            </a:r>
            <a:r>
              <a:rPr lang="en-US" sz="2400" dirty="0"/>
              <a:t> </a:t>
            </a:r>
            <a:r>
              <a:rPr lang="en-US" sz="2400" dirty="0" err="1"/>
              <a:t>kì</a:t>
            </a:r>
            <a:r>
              <a:rPr lang="en-US" sz="2400" dirty="0"/>
              <a:t> </a:t>
            </a:r>
            <a:r>
              <a:rPr lang="en-US" sz="2400" dirty="0" err="1"/>
              <a:t>thi</a:t>
            </a:r>
            <a:r>
              <a:rPr lang="en-US" sz="2400" dirty="0"/>
              <a:t>.</a:t>
            </a:r>
          </a:p>
          <a:p>
            <a:pPr lvl="0"/>
            <a:r>
              <a:rPr lang="en-US" sz="2400" dirty="0" err="1"/>
              <a:t>Sai</a:t>
            </a:r>
            <a:r>
              <a:rPr lang="en-US" sz="2400" dirty="0"/>
              <a:t> </a:t>
            </a:r>
            <a:r>
              <a:rPr lang="en-US" sz="2400" dirty="0" err="1"/>
              <a:t>cấu</a:t>
            </a:r>
            <a:r>
              <a:rPr lang="en-US" sz="2400" dirty="0"/>
              <a:t> </a:t>
            </a:r>
            <a:r>
              <a:rPr lang="en-US" sz="2400" dirty="0" err="1"/>
              <a:t>trúc</a:t>
            </a:r>
            <a:r>
              <a:rPr lang="en-US" sz="2400" dirty="0"/>
              <a:t>.</a:t>
            </a:r>
          </a:p>
          <a:p>
            <a:endParaRPr lang="en-US" sz="2400" dirty="0"/>
          </a:p>
        </p:txBody>
      </p:sp>
      <p:sp>
        <p:nvSpPr>
          <p:cNvPr id="6" name="Oval 5"/>
          <p:cNvSpPr/>
          <p:nvPr/>
        </p:nvSpPr>
        <p:spPr>
          <a:xfrm>
            <a:off x="304800" y="16764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285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81000"/>
            <a:ext cx="8534400" cy="1569660"/>
          </a:xfrm>
          <a:prstGeom prst="rect">
            <a:avLst/>
          </a:prstGeom>
          <a:noFill/>
        </p:spPr>
        <p:txBody>
          <a:bodyPr wrap="square" rtlCol="0">
            <a:spAutoFit/>
          </a:bodyPr>
          <a:lstStyle/>
          <a:p>
            <a:r>
              <a:rPr lang="en-US" sz="2400" b="1" dirty="0" smtClean="0"/>
              <a:t>Question </a:t>
            </a:r>
            <a:r>
              <a:rPr lang="en-US" sz="2400" b="1" dirty="0"/>
              <a:t>28: </a:t>
            </a:r>
            <a:r>
              <a:rPr lang="en-US" sz="2400" b="1" u="heavy" dirty="0"/>
              <a:t>Exceeding</a:t>
            </a:r>
            <a:r>
              <a:rPr lang="en-US" sz="2400" b="1" dirty="0"/>
              <a:t> </a:t>
            </a:r>
            <a:r>
              <a:rPr lang="en-US" sz="2400" dirty="0"/>
              <a:t>speed limits and </a:t>
            </a:r>
            <a:r>
              <a:rPr lang="en-US" sz="2400" b="1" u="heavy" dirty="0"/>
              <a:t>fail</a:t>
            </a:r>
            <a:r>
              <a:rPr lang="en-US" sz="2400" b="1" dirty="0"/>
              <a:t> </a:t>
            </a:r>
            <a:r>
              <a:rPr lang="en-US" sz="2400" dirty="0"/>
              <a:t>to wear </a:t>
            </a:r>
            <a:r>
              <a:rPr lang="en-US" sz="2400" b="1" u="heavy" dirty="0"/>
              <a:t>safety belts</a:t>
            </a:r>
            <a:r>
              <a:rPr lang="en-US" sz="2400" b="1" dirty="0"/>
              <a:t> </a:t>
            </a:r>
            <a:r>
              <a:rPr lang="en-US" sz="2400" dirty="0"/>
              <a:t>are two common </a:t>
            </a:r>
            <a:r>
              <a:rPr lang="en-US" sz="2400" b="1" u="heavy" dirty="0"/>
              <a:t>causes</a:t>
            </a:r>
            <a:r>
              <a:rPr lang="en-US" sz="2400" b="1" dirty="0"/>
              <a:t> </a:t>
            </a:r>
            <a:r>
              <a:rPr lang="en-US" sz="2400" dirty="0"/>
              <a:t>of automobile death.</a:t>
            </a:r>
          </a:p>
          <a:p>
            <a:r>
              <a:rPr lang="en-US" sz="2400" b="1" dirty="0"/>
              <a:t>A. </a:t>
            </a:r>
            <a:r>
              <a:rPr lang="en-US" sz="2400" dirty="0"/>
              <a:t>Exceeding	</a:t>
            </a:r>
            <a:r>
              <a:rPr lang="en-US" sz="2400" b="1" dirty="0"/>
              <a:t>B. </a:t>
            </a:r>
            <a:r>
              <a:rPr lang="en-US" sz="2400" dirty="0"/>
              <a:t>fail	</a:t>
            </a:r>
            <a:r>
              <a:rPr lang="en-US" sz="2400" dirty="0" smtClean="0"/>
              <a:t>	</a:t>
            </a:r>
            <a:r>
              <a:rPr lang="en-US" sz="2400" b="1" dirty="0" smtClean="0"/>
              <a:t>C</a:t>
            </a:r>
            <a:r>
              <a:rPr lang="en-US" sz="2400" b="1" dirty="0"/>
              <a:t>. </a:t>
            </a:r>
            <a:r>
              <a:rPr lang="en-US" sz="2400" dirty="0"/>
              <a:t>safety belts	</a:t>
            </a:r>
            <a:r>
              <a:rPr lang="en-US" sz="2400" dirty="0" smtClean="0"/>
              <a:t>	</a:t>
            </a:r>
            <a:r>
              <a:rPr lang="en-US" sz="2400" b="1" dirty="0" smtClean="0"/>
              <a:t>D</a:t>
            </a:r>
            <a:r>
              <a:rPr lang="en-US" sz="2400" b="1" dirty="0"/>
              <a:t>. </a:t>
            </a:r>
            <a:r>
              <a:rPr lang="en-US" sz="2400" dirty="0"/>
              <a:t>causes</a:t>
            </a:r>
          </a:p>
          <a:p>
            <a:endParaRPr lang="en-US" sz="2400" dirty="0"/>
          </a:p>
        </p:txBody>
      </p:sp>
      <p:sp>
        <p:nvSpPr>
          <p:cNvPr id="6" name="TextBox 5"/>
          <p:cNvSpPr txBox="1"/>
          <p:nvPr/>
        </p:nvSpPr>
        <p:spPr>
          <a:xfrm>
            <a:off x="228600" y="1981200"/>
            <a:ext cx="8686800" cy="2677656"/>
          </a:xfrm>
          <a:prstGeom prst="rect">
            <a:avLst/>
          </a:prstGeom>
          <a:noFill/>
        </p:spPr>
        <p:txBody>
          <a:bodyPr wrap="square" rtlCol="0">
            <a:spAutoFit/>
          </a:bodyPr>
          <a:lstStyle/>
          <a:p>
            <a:endParaRPr lang="en-US" sz="2400" b="1" dirty="0" smtClean="0"/>
          </a:p>
          <a:p>
            <a:r>
              <a:rPr lang="en-US" sz="2400" dirty="0" smtClean="0"/>
              <a:t>Ta </a:t>
            </a:r>
            <a:r>
              <a:rPr lang="en-US" sz="2400" dirty="0" err="1" smtClean="0"/>
              <a:t>dùng</a:t>
            </a:r>
            <a:r>
              <a:rPr lang="en-US" sz="2400" dirty="0" smtClean="0"/>
              <a:t> </a:t>
            </a:r>
            <a:r>
              <a:rPr lang="en-US" sz="2400" dirty="0" err="1" smtClean="0"/>
              <a:t>danh</a:t>
            </a:r>
            <a:r>
              <a:rPr lang="en-US" sz="2400" dirty="0" smtClean="0"/>
              <a:t> </a:t>
            </a:r>
            <a:r>
              <a:rPr lang="en-US" sz="2400" dirty="0" err="1" smtClean="0"/>
              <a:t>động</a:t>
            </a:r>
            <a:r>
              <a:rPr lang="en-US" sz="2400" dirty="0" smtClean="0"/>
              <a:t> </a:t>
            </a:r>
            <a:r>
              <a:rPr lang="en-US" sz="2400" dirty="0" err="1" smtClean="0"/>
              <a:t>từ</a:t>
            </a:r>
            <a:r>
              <a:rPr lang="en-US" sz="2400" dirty="0" smtClean="0"/>
              <a:t> (V-</a:t>
            </a:r>
            <a:r>
              <a:rPr lang="en-US" sz="2400" dirty="0" err="1" smtClean="0"/>
              <a:t>ing</a:t>
            </a:r>
            <a:r>
              <a:rPr lang="en-US" sz="2400" dirty="0" smtClean="0"/>
              <a:t>) </a:t>
            </a:r>
            <a:r>
              <a:rPr lang="en-US" sz="2400" dirty="0" err="1" smtClean="0"/>
              <a:t>như</a:t>
            </a:r>
            <a:r>
              <a:rPr lang="en-US" sz="2400" dirty="0" smtClean="0"/>
              <a:t> 1 </a:t>
            </a:r>
            <a:r>
              <a:rPr lang="en-US" sz="2400" dirty="0" err="1" smtClean="0"/>
              <a:t>danh</a:t>
            </a:r>
            <a:r>
              <a:rPr lang="en-US" sz="2400" dirty="0" smtClean="0"/>
              <a:t> </a:t>
            </a:r>
            <a:r>
              <a:rPr lang="en-US" sz="2400" dirty="0" err="1" smtClean="0"/>
              <a:t>từ</a:t>
            </a:r>
            <a:r>
              <a:rPr lang="en-US" sz="2400" dirty="0" smtClean="0"/>
              <a:t> </a:t>
            </a:r>
            <a:r>
              <a:rPr lang="en-US" sz="2400" dirty="0" err="1" smtClean="0"/>
              <a:t>để</a:t>
            </a:r>
            <a:r>
              <a:rPr lang="en-US" sz="2400" dirty="0" smtClean="0"/>
              <a:t> </a:t>
            </a:r>
            <a:r>
              <a:rPr lang="en-US" sz="2400" dirty="0" err="1" smtClean="0"/>
              <a:t>làm</a:t>
            </a:r>
            <a:r>
              <a:rPr lang="en-US" sz="2400" dirty="0" smtClean="0"/>
              <a:t> </a:t>
            </a:r>
            <a:r>
              <a:rPr lang="en-US" sz="2400" dirty="0" err="1" smtClean="0"/>
              <a:t>chủ</a:t>
            </a:r>
            <a:r>
              <a:rPr lang="en-US" sz="2400" dirty="0" smtClean="0"/>
              <a:t> </a:t>
            </a:r>
            <a:r>
              <a:rPr lang="en-US" sz="2400" dirty="0" err="1" smtClean="0"/>
              <a:t>ngữ</a:t>
            </a:r>
            <a:r>
              <a:rPr lang="en-US" sz="2400" dirty="0" smtClean="0"/>
              <a:t> </a:t>
            </a:r>
            <a:r>
              <a:rPr lang="en-US" sz="2400" dirty="0" err="1" smtClean="0"/>
              <a:t>của</a:t>
            </a:r>
            <a:r>
              <a:rPr lang="en-US" sz="2400" dirty="0" smtClean="0"/>
              <a:t> </a:t>
            </a:r>
            <a:r>
              <a:rPr lang="en-US" sz="2400" dirty="0" err="1" smtClean="0"/>
              <a:t>câu</a:t>
            </a:r>
            <a:endParaRPr lang="en-US" sz="2400" dirty="0" smtClean="0"/>
          </a:p>
          <a:p>
            <a:r>
              <a:rPr lang="en-US" sz="2400" dirty="0" err="1" smtClean="0"/>
              <a:t>Chữa</a:t>
            </a:r>
            <a:r>
              <a:rPr lang="en-US" sz="2400" dirty="0" smtClean="0"/>
              <a:t> </a:t>
            </a:r>
            <a:r>
              <a:rPr lang="en-US" sz="2400" dirty="0" err="1" smtClean="0"/>
              <a:t>lỗi</a:t>
            </a:r>
            <a:r>
              <a:rPr lang="en-US" sz="2400" dirty="0" smtClean="0"/>
              <a:t>: fall → falling</a:t>
            </a:r>
          </a:p>
          <a:p>
            <a:r>
              <a:rPr lang="en-US" sz="2400" dirty="0" err="1" smtClean="0"/>
              <a:t>Dịch</a:t>
            </a:r>
            <a:r>
              <a:rPr lang="en-US" sz="2400" dirty="0" smtClean="0"/>
              <a:t>: </a:t>
            </a:r>
            <a:r>
              <a:rPr lang="en-US" sz="2400" dirty="0" err="1" smtClean="0"/>
              <a:t>Vượt</a:t>
            </a:r>
            <a:r>
              <a:rPr lang="en-US" sz="2400" dirty="0" smtClean="0"/>
              <a:t> </a:t>
            </a:r>
            <a:r>
              <a:rPr lang="en-US" sz="2400" dirty="0" err="1" smtClean="0"/>
              <a:t>quá</a:t>
            </a:r>
            <a:r>
              <a:rPr lang="en-US" sz="2400" dirty="0" smtClean="0"/>
              <a:t> </a:t>
            </a:r>
            <a:r>
              <a:rPr lang="en-US" sz="2400" dirty="0" err="1" smtClean="0"/>
              <a:t>giới</a:t>
            </a:r>
            <a:r>
              <a:rPr lang="en-US" sz="2400" dirty="0" smtClean="0"/>
              <a:t> </a:t>
            </a:r>
            <a:r>
              <a:rPr lang="en-US" sz="2400" dirty="0" err="1" smtClean="0"/>
              <a:t>hạn</a:t>
            </a:r>
            <a:r>
              <a:rPr lang="en-US" sz="2400" dirty="0" smtClean="0"/>
              <a:t> </a:t>
            </a:r>
            <a:r>
              <a:rPr lang="en-US" sz="2400" dirty="0" err="1" smtClean="0"/>
              <a:t>tốc</a:t>
            </a:r>
            <a:r>
              <a:rPr lang="en-US" sz="2400" dirty="0" smtClean="0"/>
              <a:t> </a:t>
            </a:r>
            <a:r>
              <a:rPr lang="en-US" sz="2400" dirty="0" err="1" smtClean="0"/>
              <a:t>độ</a:t>
            </a:r>
            <a:r>
              <a:rPr lang="en-US" sz="2400" dirty="0" smtClean="0"/>
              <a:t> </a:t>
            </a:r>
            <a:r>
              <a:rPr lang="en-US" sz="2400" dirty="0" err="1" smtClean="0"/>
              <a:t>và</a:t>
            </a:r>
            <a:r>
              <a:rPr lang="en-US" sz="2400" dirty="0" smtClean="0"/>
              <a:t> </a:t>
            </a:r>
            <a:r>
              <a:rPr lang="en-US" sz="2400" dirty="0" err="1" smtClean="0"/>
              <a:t>không</a:t>
            </a:r>
            <a:r>
              <a:rPr lang="en-US" sz="2400" dirty="0" smtClean="0"/>
              <a:t> </a:t>
            </a:r>
            <a:r>
              <a:rPr lang="en-US" sz="2400" dirty="0" err="1" smtClean="0"/>
              <a:t>đeo</a:t>
            </a:r>
            <a:r>
              <a:rPr lang="en-US" sz="2400" dirty="0" smtClean="0"/>
              <a:t> </a:t>
            </a:r>
            <a:r>
              <a:rPr lang="en-US" sz="2400" dirty="0" err="1" smtClean="0"/>
              <a:t>dây</a:t>
            </a:r>
            <a:r>
              <a:rPr lang="en-US" sz="2400" dirty="0" smtClean="0"/>
              <a:t> an </a:t>
            </a:r>
            <a:r>
              <a:rPr lang="en-US" sz="2400" dirty="0" err="1" smtClean="0"/>
              <a:t>toàn</a:t>
            </a:r>
            <a:r>
              <a:rPr lang="en-US" sz="2400" dirty="0" smtClean="0"/>
              <a:t> </a:t>
            </a:r>
            <a:r>
              <a:rPr lang="en-US" sz="2400" dirty="0" err="1" smtClean="0"/>
              <a:t>là</a:t>
            </a:r>
            <a:r>
              <a:rPr lang="en-US" sz="2400" dirty="0" smtClean="0"/>
              <a:t> </a:t>
            </a:r>
            <a:r>
              <a:rPr lang="en-US" sz="2400" dirty="0" err="1" smtClean="0"/>
              <a:t>hai</a:t>
            </a:r>
            <a:r>
              <a:rPr lang="en-US" sz="2400" dirty="0" smtClean="0"/>
              <a:t> </a:t>
            </a:r>
            <a:r>
              <a:rPr lang="en-US" sz="2400" dirty="0" err="1" smtClean="0"/>
              <a:t>nguyên</a:t>
            </a:r>
            <a:r>
              <a:rPr lang="en-US" sz="2400" dirty="0" smtClean="0"/>
              <a:t> </a:t>
            </a:r>
            <a:r>
              <a:rPr lang="en-US" sz="2400" dirty="0" err="1" smtClean="0"/>
              <a:t>nhân</a:t>
            </a:r>
            <a:r>
              <a:rPr lang="en-US" sz="2400" dirty="0" smtClean="0"/>
              <a:t> </a:t>
            </a:r>
            <a:r>
              <a:rPr lang="en-US" sz="2400" dirty="0" err="1" smtClean="0"/>
              <a:t>phổ</a:t>
            </a:r>
            <a:r>
              <a:rPr lang="en-US" sz="2400" dirty="0" smtClean="0"/>
              <a:t> </a:t>
            </a:r>
            <a:r>
              <a:rPr lang="en-US" sz="2400" dirty="0" err="1" smtClean="0"/>
              <a:t>biến</a:t>
            </a:r>
            <a:r>
              <a:rPr lang="en-US" sz="2400" dirty="0" smtClean="0"/>
              <a:t> </a:t>
            </a:r>
            <a:r>
              <a:rPr lang="en-US" sz="2400" dirty="0" err="1" smtClean="0"/>
              <a:t>gây</a:t>
            </a:r>
            <a:r>
              <a:rPr lang="en-US" sz="2400" dirty="0" smtClean="0"/>
              <a:t> </a:t>
            </a:r>
            <a:r>
              <a:rPr lang="en-US" sz="2400" dirty="0" err="1" smtClean="0"/>
              <a:t>tử</a:t>
            </a:r>
            <a:r>
              <a:rPr lang="en-US" sz="2400" dirty="0" smtClean="0"/>
              <a:t> </a:t>
            </a:r>
            <a:r>
              <a:rPr lang="en-US" sz="2400" dirty="0" err="1" smtClean="0"/>
              <a:t>vong</a:t>
            </a:r>
            <a:r>
              <a:rPr lang="en-US" sz="2400" dirty="0" smtClean="0"/>
              <a:t> </a:t>
            </a:r>
            <a:r>
              <a:rPr lang="en-US" sz="2400" dirty="0" err="1" smtClean="0"/>
              <a:t>cho</a:t>
            </a:r>
            <a:endParaRPr lang="en-US" sz="2400" dirty="0" smtClean="0"/>
          </a:p>
          <a:p>
            <a:r>
              <a:rPr lang="en-US" sz="2400" dirty="0" err="1" smtClean="0"/>
              <a:t>người</a:t>
            </a:r>
            <a:r>
              <a:rPr lang="en-US" sz="2400" dirty="0" smtClean="0"/>
              <a:t> </a:t>
            </a:r>
            <a:r>
              <a:rPr lang="en-US" sz="2400" dirty="0" err="1" smtClean="0"/>
              <a:t>lái</a:t>
            </a:r>
            <a:r>
              <a:rPr lang="en-US" sz="2400" dirty="0" smtClean="0"/>
              <a:t> ô </a:t>
            </a:r>
            <a:r>
              <a:rPr lang="en-US" sz="2400" dirty="0" err="1" smtClean="0"/>
              <a:t>tô</a:t>
            </a:r>
            <a:r>
              <a:rPr lang="en-US" sz="2400" dirty="0" smtClean="0"/>
              <a:t>.</a:t>
            </a:r>
          </a:p>
          <a:p>
            <a:endParaRPr lang="en-US" sz="2400" dirty="0"/>
          </a:p>
        </p:txBody>
      </p:sp>
      <p:sp>
        <p:nvSpPr>
          <p:cNvPr id="7" name="Oval 6"/>
          <p:cNvSpPr/>
          <p:nvPr/>
        </p:nvSpPr>
        <p:spPr>
          <a:xfrm>
            <a:off x="2057400" y="1165830"/>
            <a:ext cx="3810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291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382000" cy="1569660"/>
          </a:xfrm>
          <a:prstGeom prst="rect">
            <a:avLst/>
          </a:prstGeom>
          <a:noFill/>
        </p:spPr>
        <p:txBody>
          <a:bodyPr wrap="square" rtlCol="0">
            <a:spAutoFit/>
          </a:bodyPr>
          <a:lstStyle/>
          <a:p>
            <a:r>
              <a:rPr lang="en-US" sz="2400" b="1" dirty="0"/>
              <a:t>Question 29: </a:t>
            </a:r>
            <a:r>
              <a:rPr lang="en-US" sz="2400" dirty="0"/>
              <a:t>It was suggested that John </a:t>
            </a:r>
            <a:r>
              <a:rPr lang="en-US" sz="2400" u="sng" dirty="0"/>
              <a:t>studies</a:t>
            </a:r>
            <a:r>
              <a:rPr lang="en-US" sz="2400" dirty="0"/>
              <a:t> the material </a:t>
            </a:r>
            <a:r>
              <a:rPr lang="en-US" sz="2400" u="sng" dirty="0"/>
              <a:t>more</a:t>
            </a:r>
            <a:r>
              <a:rPr lang="en-US" sz="2400" dirty="0"/>
              <a:t> thoroughly before </a:t>
            </a:r>
            <a:r>
              <a:rPr lang="en-US" sz="2400" u="sng" dirty="0"/>
              <a:t>attempting</a:t>
            </a:r>
            <a:r>
              <a:rPr lang="en-US" sz="2400" dirty="0"/>
              <a:t> </a:t>
            </a:r>
            <a:r>
              <a:rPr lang="en-US" sz="2400" u="sng" dirty="0"/>
              <a:t>to pass</a:t>
            </a:r>
            <a:r>
              <a:rPr lang="en-US" sz="2400" dirty="0"/>
              <a:t> </a:t>
            </a:r>
            <a:r>
              <a:rPr lang="en-US" sz="2400" u="sng" dirty="0"/>
              <a:t>the exam.</a:t>
            </a:r>
            <a:endParaRPr lang="en-US" sz="2400" dirty="0"/>
          </a:p>
          <a:p>
            <a:r>
              <a:rPr lang="en-US" sz="2400" b="1" dirty="0"/>
              <a:t>A. </a:t>
            </a:r>
            <a:r>
              <a:rPr lang="en-US" sz="2400" dirty="0"/>
              <a:t>studies	</a:t>
            </a:r>
            <a:r>
              <a:rPr lang="en-US" sz="2400" b="1" dirty="0"/>
              <a:t>B. </a:t>
            </a:r>
            <a:r>
              <a:rPr lang="en-US" sz="2400" dirty="0"/>
              <a:t>more	</a:t>
            </a:r>
            <a:r>
              <a:rPr lang="en-US" sz="2400" b="1" dirty="0"/>
              <a:t>C. </a:t>
            </a:r>
            <a:r>
              <a:rPr lang="en-US" sz="2400" dirty="0"/>
              <a:t>attempting	</a:t>
            </a:r>
            <a:r>
              <a:rPr lang="en-US" sz="2400" dirty="0" smtClean="0"/>
              <a:t>	</a:t>
            </a:r>
            <a:r>
              <a:rPr lang="en-US" sz="2400" b="1" dirty="0" smtClean="0"/>
              <a:t>D</a:t>
            </a:r>
            <a:r>
              <a:rPr lang="en-US" sz="2400" b="1" dirty="0"/>
              <a:t>. </a:t>
            </a:r>
            <a:r>
              <a:rPr lang="en-US" sz="2400" dirty="0"/>
              <a:t>to pass</a:t>
            </a:r>
          </a:p>
          <a:p>
            <a:endParaRPr lang="en-US" sz="2400" dirty="0"/>
          </a:p>
        </p:txBody>
      </p:sp>
      <p:sp>
        <p:nvSpPr>
          <p:cNvPr id="5" name="TextBox 4"/>
          <p:cNvSpPr txBox="1"/>
          <p:nvPr/>
        </p:nvSpPr>
        <p:spPr>
          <a:xfrm>
            <a:off x="304800" y="2209800"/>
            <a:ext cx="8305800" cy="2677656"/>
          </a:xfrm>
          <a:prstGeom prst="rect">
            <a:avLst/>
          </a:prstGeom>
          <a:noFill/>
        </p:spPr>
        <p:txBody>
          <a:bodyPr wrap="square" rtlCol="0">
            <a:spAutoFit/>
          </a:bodyPr>
          <a:lstStyle/>
          <a:p>
            <a:endParaRPr lang="en-US" sz="2400" dirty="0" smtClean="0"/>
          </a:p>
          <a:p>
            <a:r>
              <a:rPr lang="en-US" sz="2400" dirty="0" err="1" smtClean="0"/>
              <a:t>Cấu</a:t>
            </a:r>
            <a:r>
              <a:rPr lang="en-US" sz="2400" dirty="0" smtClean="0"/>
              <a:t> </a:t>
            </a:r>
            <a:r>
              <a:rPr lang="en-US" sz="2400" dirty="0" err="1" smtClean="0"/>
              <a:t>trúc</a:t>
            </a:r>
            <a:r>
              <a:rPr lang="en-US" sz="2400" dirty="0" smtClean="0"/>
              <a:t>: It was suggested that + S + V (</a:t>
            </a:r>
            <a:r>
              <a:rPr lang="en-US" sz="2400" dirty="0" err="1" smtClean="0"/>
              <a:t>nguyên</a:t>
            </a:r>
            <a:r>
              <a:rPr lang="en-US" sz="2400" dirty="0" smtClean="0"/>
              <a:t> </a:t>
            </a:r>
            <a:r>
              <a:rPr lang="en-US" sz="2400" dirty="0" err="1" smtClean="0"/>
              <a:t>thể</a:t>
            </a:r>
            <a:r>
              <a:rPr lang="en-US" sz="2400" dirty="0" smtClean="0"/>
              <a:t>): </a:t>
            </a:r>
            <a:r>
              <a:rPr lang="en-US" sz="2400" dirty="0" err="1" smtClean="0"/>
              <a:t>ai</a:t>
            </a:r>
            <a:r>
              <a:rPr lang="en-US" sz="2400" dirty="0" smtClean="0"/>
              <a:t> </a:t>
            </a:r>
            <a:r>
              <a:rPr lang="en-US" sz="2400" dirty="0" err="1" smtClean="0"/>
              <a:t>đó</a:t>
            </a:r>
            <a:r>
              <a:rPr lang="en-US" sz="2400" dirty="0" smtClean="0"/>
              <a:t> </a:t>
            </a:r>
            <a:r>
              <a:rPr lang="en-US" sz="2400" dirty="0" err="1" smtClean="0"/>
              <a:t>được</a:t>
            </a:r>
            <a:r>
              <a:rPr lang="en-US" sz="2400" dirty="0" smtClean="0"/>
              <a:t> </a:t>
            </a:r>
            <a:r>
              <a:rPr lang="en-US" sz="2400" dirty="0" err="1" smtClean="0"/>
              <a:t>gợi</a:t>
            </a:r>
            <a:r>
              <a:rPr lang="en-US" sz="2400" dirty="0" smtClean="0"/>
              <a:t> ý </a:t>
            </a:r>
            <a:r>
              <a:rPr lang="en-US" sz="2400" dirty="0" err="1" smtClean="0"/>
              <a:t>nên</a:t>
            </a:r>
            <a:r>
              <a:rPr lang="en-US" sz="2400" dirty="0" smtClean="0"/>
              <a:t> </a:t>
            </a:r>
            <a:r>
              <a:rPr lang="en-US" sz="2400" dirty="0" err="1" smtClean="0"/>
              <a:t>làm</a:t>
            </a:r>
            <a:r>
              <a:rPr lang="en-US" sz="2400" dirty="0" smtClean="0"/>
              <a:t> </a:t>
            </a:r>
            <a:r>
              <a:rPr lang="en-US" sz="2400" dirty="0" err="1" smtClean="0"/>
              <a:t>gì</a:t>
            </a:r>
            <a:endParaRPr lang="en-US" sz="2400" dirty="0" smtClean="0"/>
          </a:p>
          <a:p>
            <a:r>
              <a:rPr lang="en-US" sz="2400" dirty="0" err="1" smtClean="0"/>
              <a:t>Chữa</a:t>
            </a:r>
            <a:r>
              <a:rPr lang="en-US" sz="2400" dirty="0" smtClean="0"/>
              <a:t> </a:t>
            </a:r>
            <a:r>
              <a:rPr lang="en-US" sz="2400" dirty="0" err="1" smtClean="0"/>
              <a:t>lỗi</a:t>
            </a:r>
            <a:r>
              <a:rPr lang="en-US" sz="2400" dirty="0" smtClean="0"/>
              <a:t>: studies → study</a:t>
            </a:r>
          </a:p>
          <a:p>
            <a:r>
              <a:rPr lang="en-US" sz="2400" dirty="0" err="1" smtClean="0"/>
              <a:t>Dịch</a:t>
            </a:r>
            <a:r>
              <a:rPr lang="en-US" sz="2400" dirty="0" smtClean="0"/>
              <a:t>: John </a:t>
            </a:r>
            <a:r>
              <a:rPr lang="en-US" sz="2400" dirty="0" err="1" smtClean="0"/>
              <a:t>được</a:t>
            </a:r>
            <a:r>
              <a:rPr lang="en-US" sz="2400" dirty="0" smtClean="0"/>
              <a:t> </a:t>
            </a:r>
            <a:r>
              <a:rPr lang="en-US" sz="2400" dirty="0" err="1" smtClean="0"/>
              <a:t>gợi</a:t>
            </a:r>
            <a:r>
              <a:rPr lang="en-US" sz="2400" dirty="0" smtClean="0"/>
              <a:t> ý </a:t>
            </a:r>
            <a:r>
              <a:rPr lang="en-US" sz="2400" dirty="0" err="1" smtClean="0"/>
              <a:t>nen</a:t>
            </a:r>
            <a:r>
              <a:rPr lang="en-US" sz="2400" dirty="0" smtClean="0"/>
              <a:t> </a:t>
            </a:r>
            <a:r>
              <a:rPr lang="en-US" sz="2400" dirty="0" err="1" smtClean="0"/>
              <a:t>học</a:t>
            </a:r>
            <a:r>
              <a:rPr lang="en-US" sz="2400" dirty="0" smtClean="0"/>
              <a:t> </a:t>
            </a:r>
            <a:r>
              <a:rPr lang="en-US" sz="2400" dirty="0" err="1" smtClean="0"/>
              <a:t>tài</a:t>
            </a:r>
            <a:r>
              <a:rPr lang="en-US" sz="2400" dirty="0" smtClean="0"/>
              <a:t> </a:t>
            </a:r>
            <a:r>
              <a:rPr lang="en-US" sz="2400" dirty="0" err="1" smtClean="0"/>
              <a:t>liệu</a:t>
            </a:r>
            <a:r>
              <a:rPr lang="en-US" sz="2400" dirty="0" smtClean="0"/>
              <a:t> </a:t>
            </a:r>
            <a:r>
              <a:rPr lang="en-US" sz="2400" dirty="0" err="1" smtClean="0"/>
              <a:t>ký</a:t>
            </a:r>
            <a:r>
              <a:rPr lang="en-US" sz="2400" dirty="0" smtClean="0"/>
              <a:t> </a:t>
            </a:r>
            <a:r>
              <a:rPr lang="en-US" sz="2400" dirty="0" err="1" smtClean="0"/>
              <a:t>lưỡng</a:t>
            </a:r>
            <a:r>
              <a:rPr lang="en-US" sz="2400" dirty="0" smtClean="0"/>
              <a:t> </a:t>
            </a:r>
            <a:r>
              <a:rPr lang="en-US" sz="2400" dirty="0" err="1" smtClean="0"/>
              <a:t>hơn</a:t>
            </a:r>
            <a:r>
              <a:rPr lang="en-US" sz="2400" dirty="0" smtClean="0"/>
              <a:t> </a:t>
            </a:r>
            <a:r>
              <a:rPr lang="en-US" sz="2400" dirty="0" err="1" smtClean="0"/>
              <a:t>trước</a:t>
            </a:r>
            <a:r>
              <a:rPr lang="en-US" sz="2400" dirty="0" smtClean="0"/>
              <a:t> </a:t>
            </a:r>
            <a:r>
              <a:rPr lang="en-US" sz="2400" dirty="0" err="1" smtClean="0"/>
              <a:t>khi</a:t>
            </a:r>
            <a:r>
              <a:rPr lang="en-US" sz="2400" dirty="0" smtClean="0"/>
              <a:t> </a:t>
            </a:r>
            <a:r>
              <a:rPr lang="en-US" sz="2400" dirty="0" err="1" smtClean="0"/>
              <a:t>cố</a:t>
            </a:r>
            <a:r>
              <a:rPr lang="en-US" sz="2400" dirty="0" smtClean="0"/>
              <a:t> </a:t>
            </a:r>
            <a:r>
              <a:rPr lang="en-US" sz="2400" dirty="0" err="1" smtClean="0"/>
              <a:t>gắng</a:t>
            </a:r>
            <a:r>
              <a:rPr lang="en-US" sz="2400" dirty="0" smtClean="0"/>
              <a:t> </a:t>
            </a:r>
            <a:r>
              <a:rPr lang="en-US" sz="2400" dirty="0" err="1" smtClean="0"/>
              <a:t>để</a:t>
            </a:r>
            <a:r>
              <a:rPr lang="en-US" sz="2400" dirty="0" smtClean="0"/>
              <a:t> </a:t>
            </a:r>
            <a:r>
              <a:rPr lang="en-US" sz="2400" dirty="0" err="1" smtClean="0"/>
              <a:t>đỗ</a:t>
            </a:r>
            <a:r>
              <a:rPr lang="en-US" sz="2400" dirty="0" smtClean="0"/>
              <a:t> </a:t>
            </a:r>
            <a:r>
              <a:rPr lang="en-US" sz="2400" dirty="0" err="1" smtClean="0"/>
              <a:t>được</a:t>
            </a:r>
            <a:r>
              <a:rPr lang="en-US" sz="2400" dirty="0" smtClean="0"/>
              <a:t> </a:t>
            </a:r>
            <a:r>
              <a:rPr lang="en-US" sz="2400" dirty="0" err="1" smtClean="0"/>
              <a:t>kỳ</a:t>
            </a:r>
            <a:r>
              <a:rPr lang="en-US" sz="2400" dirty="0" smtClean="0"/>
              <a:t> </a:t>
            </a:r>
            <a:r>
              <a:rPr lang="en-US" sz="2400" dirty="0" err="1" smtClean="0"/>
              <a:t>thi</a:t>
            </a:r>
            <a:r>
              <a:rPr lang="en-US" sz="2400" dirty="0" smtClean="0"/>
              <a:t>.</a:t>
            </a:r>
          </a:p>
          <a:p>
            <a:endParaRPr lang="en-US" sz="2400" dirty="0"/>
          </a:p>
        </p:txBody>
      </p:sp>
      <p:sp>
        <p:nvSpPr>
          <p:cNvPr id="6" name="Oval 5"/>
          <p:cNvSpPr/>
          <p:nvPr/>
        </p:nvSpPr>
        <p:spPr>
          <a:xfrm>
            <a:off x="304800" y="1165830"/>
            <a:ext cx="381000" cy="5105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302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610600" cy="1200329"/>
          </a:xfrm>
          <a:prstGeom prst="rect">
            <a:avLst/>
          </a:prstGeom>
          <a:noFill/>
        </p:spPr>
        <p:txBody>
          <a:bodyPr wrap="square" rtlCol="0">
            <a:spAutoFit/>
          </a:bodyPr>
          <a:lstStyle/>
          <a:p>
            <a:r>
              <a:rPr lang="en-US" sz="2400" b="1" dirty="0"/>
              <a:t>Question 30: </a:t>
            </a:r>
            <a:r>
              <a:rPr lang="en-US" sz="2400" u="sng" dirty="0"/>
              <a:t>They are </a:t>
            </a:r>
            <a:r>
              <a:rPr lang="en-US" sz="2400" dirty="0"/>
              <a:t>the shocking news in newspapers that </a:t>
            </a:r>
            <a:r>
              <a:rPr lang="en-US" sz="2400" u="sng" dirty="0"/>
              <a:t>is</a:t>
            </a:r>
            <a:r>
              <a:rPr lang="en-US" sz="2400" dirty="0"/>
              <a:t> what people </a:t>
            </a:r>
            <a:r>
              <a:rPr lang="en-US" sz="2400" u="sng" dirty="0"/>
              <a:t>are</a:t>
            </a:r>
            <a:r>
              <a:rPr lang="en-US" sz="2400" dirty="0"/>
              <a:t> talking </a:t>
            </a:r>
            <a:r>
              <a:rPr lang="en-US" sz="2400" u="sng" dirty="0"/>
              <a:t>about</a:t>
            </a:r>
            <a:r>
              <a:rPr lang="en-US" sz="2400" dirty="0"/>
              <a:t> this morning.</a:t>
            </a:r>
          </a:p>
          <a:p>
            <a:r>
              <a:rPr lang="en-US" sz="2400" b="1" dirty="0"/>
              <a:t>A. </a:t>
            </a:r>
            <a:r>
              <a:rPr lang="en-US" sz="2400" dirty="0"/>
              <a:t>They are	</a:t>
            </a:r>
            <a:r>
              <a:rPr lang="en-US" sz="2400" dirty="0" smtClean="0"/>
              <a:t>	</a:t>
            </a:r>
            <a:r>
              <a:rPr lang="en-US" sz="2400" b="1" dirty="0" smtClean="0"/>
              <a:t>B</a:t>
            </a:r>
            <a:r>
              <a:rPr lang="en-US" sz="2400" b="1" dirty="0"/>
              <a:t>. </a:t>
            </a:r>
            <a:r>
              <a:rPr lang="en-US" sz="2400" dirty="0"/>
              <a:t>is	</a:t>
            </a:r>
            <a:r>
              <a:rPr lang="en-US" sz="2400" dirty="0" smtClean="0"/>
              <a:t>	</a:t>
            </a:r>
            <a:r>
              <a:rPr lang="en-US" sz="2400" b="1" dirty="0" smtClean="0"/>
              <a:t>C</a:t>
            </a:r>
            <a:r>
              <a:rPr lang="en-US" sz="2400" b="1" dirty="0"/>
              <a:t>. </a:t>
            </a:r>
            <a:r>
              <a:rPr lang="en-US" sz="2400" dirty="0" smtClean="0"/>
              <a:t>are	</a:t>
            </a:r>
            <a:r>
              <a:rPr lang="en-US" sz="2400" dirty="0"/>
              <a:t>	</a:t>
            </a:r>
            <a:r>
              <a:rPr lang="en-US" sz="2400" b="1" dirty="0"/>
              <a:t>D. </a:t>
            </a:r>
            <a:r>
              <a:rPr lang="en-US" sz="2400" dirty="0" smtClean="0"/>
              <a:t>about</a:t>
            </a:r>
            <a:endParaRPr lang="en-US" sz="2400" dirty="0"/>
          </a:p>
        </p:txBody>
      </p:sp>
      <p:sp>
        <p:nvSpPr>
          <p:cNvPr id="5" name="TextBox 4"/>
          <p:cNvSpPr txBox="1"/>
          <p:nvPr/>
        </p:nvSpPr>
        <p:spPr>
          <a:xfrm>
            <a:off x="152400" y="1676400"/>
            <a:ext cx="8763000" cy="2677656"/>
          </a:xfrm>
          <a:prstGeom prst="rect">
            <a:avLst/>
          </a:prstGeom>
          <a:noFill/>
        </p:spPr>
        <p:txBody>
          <a:bodyPr wrap="square" rtlCol="0">
            <a:spAutoFit/>
          </a:bodyPr>
          <a:lstStyle/>
          <a:p>
            <a:r>
              <a:rPr lang="en-US" sz="2400" b="1" dirty="0" smtClean="0"/>
              <a:t>30: A</a:t>
            </a:r>
            <a:endParaRPr lang="en-US" sz="2400" dirty="0" smtClean="0"/>
          </a:p>
          <a:p>
            <a:r>
              <a:rPr lang="en-US" sz="2400" dirty="0" err="1" smtClean="0"/>
              <a:t>Danh</a:t>
            </a:r>
            <a:r>
              <a:rPr lang="en-US" sz="2400" dirty="0" smtClean="0"/>
              <a:t> </a:t>
            </a:r>
            <a:r>
              <a:rPr lang="en-US" sz="2400" dirty="0" err="1" smtClean="0"/>
              <a:t>từ</a:t>
            </a:r>
            <a:r>
              <a:rPr lang="en-US" sz="2400" dirty="0" smtClean="0"/>
              <a:t> </a:t>
            </a:r>
            <a:r>
              <a:rPr lang="en-US" sz="2400" dirty="0" err="1" smtClean="0"/>
              <a:t>được</a:t>
            </a:r>
            <a:r>
              <a:rPr lang="en-US" sz="2400" dirty="0" smtClean="0"/>
              <a:t> </a:t>
            </a:r>
            <a:r>
              <a:rPr lang="en-US" sz="2400" dirty="0" err="1" smtClean="0"/>
              <a:t>đề</a:t>
            </a:r>
            <a:r>
              <a:rPr lang="en-US" sz="2400" dirty="0" smtClean="0"/>
              <a:t> </a:t>
            </a:r>
            <a:r>
              <a:rPr lang="en-US" sz="2400" dirty="0" err="1" smtClean="0"/>
              <a:t>cập</a:t>
            </a:r>
            <a:r>
              <a:rPr lang="en-US" sz="2400" dirty="0" smtClean="0"/>
              <a:t> </a:t>
            </a:r>
            <a:r>
              <a:rPr lang="en-US" sz="2400" dirty="0" err="1" smtClean="0"/>
              <a:t>đến</a:t>
            </a:r>
            <a:r>
              <a:rPr lang="en-US" sz="2400" dirty="0" smtClean="0"/>
              <a:t> </a:t>
            </a:r>
            <a:r>
              <a:rPr lang="en-US" sz="2400" dirty="0" err="1" smtClean="0"/>
              <a:t>trong</a:t>
            </a:r>
            <a:r>
              <a:rPr lang="en-US" sz="2400" dirty="0" smtClean="0"/>
              <a:t> </a:t>
            </a:r>
            <a:r>
              <a:rPr lang="en-US" sz="2400" dirty="0" err="1" smtClean="0"/>
              <a:t>câu</a:t>
            </a:r>
            <a:r>
              <a:rPr lang="en-US" sz="2400" dirty="0" smtClean="0"/>
              <a:t> </a:t>
            </a:r>
            <a:r>
              <a:rPr lang="en-US" sz="2400" dirty="0" err="1" smtClean="0"/>
              <a:t>là</a:t>
            </a:r>
            <a:r>
              <a:rPr lang="en-US" sz="2400" dirty="0" smtClean="0"/>
              <a:t> “news” – </a:t>
            </a:r>
            <a:r>
              <a:rPr lang="en-US" sz="2400" dirty="0" err="1" smtClean="0"/>
              <a:t>danh</a:t>
            </a:r>
            <a:r>
              <a:rPr lang="en-US" sz="2400" dirty="0" smtClean="0"/>
              <a:t> </a:t>
            </a:r>
            <a:r>
              <a:rPr lang="en-US" sz="2400" dirty="0" err="1" smtClean="0"/>
              <a:t>từ</a:t>
            </a:r>
            <a:r>
              <a:rPr lang="en-US" sz="2400" dirty="0" smtClean="0"/>
              <a:t> </a:t>
            </a:r>
            <a:r>
              <a:rPr lang="en-US" sz="2400" dirty="0" err="1" smtClean="0"/>
              <a:t>không</a:t>
            </a:r>
            <a:r>
              <a:rPr lang="en-US" sz="2400" dirty="0" smtClean="0"/>
              <a:t> </a:t>
            </a:r>
            <a:r>
              <a:rPr lang="en-US" sz="2400" dirty="0" err="1" smtClean="0"/>
              <a:t>đếm</a:t>
            </a:r>
            <a:r>
              <a:rPr lang="en-US" sz="2400" dirty="0" smtClean="0"/>
              <a:t> </a:t>
            </a:r>
            <a:r>
              <a:rPr lang="en-US" sz="2400" dirty="0" err="1" smtClean="0"/>
              <a:t>được</a:t>
            </a:r>
            <a:r>
              <a:rPr lang="en-US" sz="2400" dirty="0" smtClean="0"/>
              <a:t> → </a:t>
            </a:r>
            <a:r>
              <a:rPr lang="en-US" sz="2400" dirty="0" err="1" smtClean="0"/>
              <a:t>dùng</a:t>
            </a:r>
            <a:r>
              <a:rPr lang="en-US" sz="2400" dirty="0" smtClean="0"/>
              <a:t> </a:t>
            </a:r>
            <a:r>
              <a:rPr lang="en-US" sz="2400" dirty="0" err="1" smtClean="0"/>
              <a:t>như</a:t>
            </a:r>
            <a:r>
              <a:rPr lang="en-US" sz="2400" dirty="0" smtClean="0"/>
              <a:t> </a:t>
            </a:r>
            <a:r>
              <a:rPr lang="en-US" sz="2400" dirty="0" err="1" smtClean="0"/>
              <a:t>danh</a:t>
            </a:r>
            <a:r>
              <a:rPr lang="en-US" sz="2400" dirty="0" smtClean="0"/>
              <a:t> </a:t>
            </a:r>
            <a:r>
              <a:rPr lang="en-US" sz="2400" dirty="0" err="1" smtClean="0"/>
              <a:t>từ</a:t>
            </a:r>
            <a:r>
              <a:rPr lang="en-US" sz="2400" dirty="0" smtClean="0"/>
              <a:t> </a:t>
            </a:r>
            <a:r>
              <a:rPr lang="en-US" sz="2400" dirty="0" err="1" smtClean="0"/>
              <a:t>số</a:t>
            </a:r>
            <a:r>
              <a:rPr lang="en-US" sz="2400" dirty="0" smtClean="0"/>
              <a:t> </a:t>
            </a:r>
            <a:r>
              <a:rPr lang="en-US" sz="2400" dirty="0" err="1" smtClean="0"/>
              <a:t>ít</a:t>
            </a:r>
            <a:endParaRPr lang="en-US" sz="2400" dirty="0" smtClean="0"/>
          </a:p>
          <a:p>
            <a:r>
              <a:rPr lang="en-US" sz="2400" dirty="0" err="1" smtClean="0"/>
              <a:t>Chữa</a:t>
            </a:r>
            <a:r>
              <a:rPr lang="en-US" sz="2400" dirty="0" smtClean="0"/>
              <a:t> </a:t>
            </a:r>
            <a:r>
              <a:rPr lang="en-US" sz="2400" dirty="0" err="1" smtClean="0"/>
              <a:t>lỗi</a:t>
            </a:r>
            <a:r>
              <a:rPr lang="en-US" sz="2400" dirty="0" smtClean="0"/>
              <a:t>: They are → It is</a:t>
            </a:r>
          </a:p>
          <a:p>
            <a:r>
              <a:rPr lang="en-US" sz="2400" b="1" dirty="0" err="1" smtClean="0"/>
              <a:t>Dịch</a:t>
            </a:r>
            <a:r>
              <a:rPr lang="en-US" sz="2400" b="1" dirty="0" smtClean="0"/>
              <a:t>:</a:t>
            </a:r>
            <a:r>
              <a:rPr lang="en-US" sz="2400" dirty="0" smtClean="0"/>
              <a:t> </a:t>
            </a:r>
            <a:r>
              <a:rPr lang="en-US" sz="2400" dirty="0" err="1" smtClean="0"/>
              <a:t>Đó</a:t>
            </a:r>
            <a:r>
              <a:rPr lang="en-US" sz="2400" dirty="0" smtClean="0"/>
              <a:t> </a:t>
            </a:r>
            <a:r>
              <a:rPr lang="en-US" sz="2400" dirty="0" err="1" smtClean="0"/>
              <a:t>là</a:t>
            </a:r>
            <a:r>
              <a:rPr lang="en-US" sz="2400" dirty="0" smtClean="0"/>
              <a:t> </a:t>
            </a:r>
            <a:r>
              <a:rPr lang="en-US" sz="2400" dirty="0" err="1" smtClean="0"/>
              <a:t>một</a:t>
            </a:r>
            <a:r>
              <a:rPr lang="en-US" sz="2400" dirty="0" smtClean="0"/>
              <a:t> tin </a:t>
            </a:r>
            <a:r>
              <a:rPr lang="en-US" sz="2400" dirty="0" err="1" smtClean="0"/>
              <a:t>gây</a:t>
            </a:r>
            <a:r>
              <a:rPr lang="en-US" sz="2400" dirty="0" smtClean="0"/>
              <a:t> </a:t>
            </a:r>
            <a:r>
              <a:rPr lang="en-US" sz="2400" dirty="0" err="1" smtClean="0"/>
              <a:t>sốc</a:t>
            </a:r>
            <a:r>
              <a:rPr lang="en-US" sz="2400" dirty="0" smtClean="0"/>
              <a:t> </a:t>
            </a:r>
            <a:r>
              <a:rPr lang="en-US" sz="2400" dirty="0" err="1" smtClean="0"/>
              <a:t>trên</a:t>
            </a:r>
            <a:r>
              <a:rPr lang="en-US" sz="2400" dirty="0" smtClean="0"/>
              <a:t> </a:t>
            </a:r>
            <a:r>
              <a:rPr lang="en-US" sz="2400" dirty="0" err="1" smtClean="0"/>
              <a:t>báo</a:t>
            </a:r>
            <a:r>
              <a:rPr lang="en-US" sz="2400" dirty="0" smtClean="0"/>
              <a:t> </a:t>
            </a:r>
            <a:r>
              <a:rPr lang="en-US" sz="2400" dirty="0" err="1" smtClean="0"/>
              <a:t>chí</a:t>
            </a:r>
            <a:r>
              <a:rPr lang="en-US" sz="2400" dirty="0" smtClean="0"/>
              <a:t>, </a:t>
            </a:r>
            <a:r>
              <a:rPr lang="en-US" sz="2400" dirty="0" err="1" smtClean="0"/>
              <a:t>là</a:t>
            </a:r>
            <a:r>
              <a:rPr lang="en-US" sz="2400" dirty="0" smtClean="0"/>
              <a:t> </a:t>
            </a:r>
            <a:r>
              <a:rPr lang="en-US" sz="2400" dirty="0" err="1" smtClean="0"/>
              <a:t>những</a:t>
            </a:r>
            <a:r>
              <a:rPr lang="en-US" sz="2400" dirty="0" smtClean="0"/>
              <a:t> </a:t>
            </a:r>
            <a:r>
              <a:rPr lang="en-US" sz="2400" dirty="0" err="1" smtClean="0"/>
              <a:t>gì</a:t>
            </a:r>
            <a:r>
              <a:rPr lang="en-US" sz="2400" dirty="0" smtClean="0"/>
              <a:t> </a:t>
            </a:r>
            <a:r>
              <a:rPr lang="en-US" sz="2400" dirty="0" err="1" smtClean="0"/>
              <a:t>mà</a:t>
            </a:r>
            <a:r>
              <a:rPr lang="en-US" sz="2400" dirty="0" smtClean="0"/>
              <a:t> </a:t>
            </a:r>
            <a:r>
              <a:rPr lang="en-US" sz="2400" dirty="0" err="1" smtClean="0"/>
              <a:t>mọi</a:t>
            </a:r>
            <a:r>
              <a:rPr lang="en-US" sz="2400" dirty="0" smtClean="0"/>
              <a:t> </a:t>
            </a:r>
            <a:r>
              <a:rPr lang="en-US" sz="2400" dirty="0" err="1" smtClean="0"/>
              <a:t>người</a:t>
            </a:r>
            <a:r>
              <a:rPr lang="en-US" sz="2400" dirty="0" smtClean="0"/>
              <a:t> </a:t>
            </a:r>
            <a:r>
              <a:rPr lang="en-US" sz="2400" dirty="0" err="1" smtClean="0"/>
              <a:t>đã</a:t>
            </a:r>
            <a:r>
              <a:rPr lang="en-US" sz="2400" dirty="0" smtClean="0"/>
              <a:t> </a:t>
            </a:r>
            <a:r>
              <a:rPr lang="en-US" sz="2400" dirty="0" err="1" smtClean="0"/>
              <a:t>bàn</a:t>
            </a:r>
            <a:r>
              <a:rPr lang="en-US" sz="2400" dirty="0" smtClean="0"/>
              <a:t> </a:t>
            </a:r>
            <a:r>
              <a:rPr lang="en-US" sz="2400" dirty="0" err="1" smtClean="0"/>
              <a:t>tán</a:t>
            </a:r>
            <a:r>
              <a:rPr lang="en-US" sz="2400" dirty="0" smtClean="0"/>
              <a:t> </a:t>
            </a:r>
            <a:r>
              <a:rPr lang="en-US" sz="2400" dirty="0" err="1" smtClean="0"/>
              <a:t>sáng</a:t>
            </a:r>
            <a:r>
              <a:rPr lang="en-US" sz="2400" dirty="0" smtClean="0"/>
              <a:t> nay</a:t>
            </a:r>
          </a:p>
          <a:p>
            <a:endParaRPr lang="en-US" sz="2400" dirty="0"/>
          </a:p>
        </p:txBody>
      </p:sp>
      <p:sp>
        <p:nvSpPr>
          <p:cNvPr id="6" name="Oval 5"/>
          <p:cNvSpPr/>
          <p:nvPr/>
        </p:nvSpPr>
        <p:spPr>
          <a:xfrm>
            <a:off x="152400" y="12954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3902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839200" cy="1569660"/>
          </a:xfrm>
          <a:prstGeom prst="rect">
            <a:avLst/>
          </a:prstGeom>
          <a:noFill/>
        </p:spPr>
        <p:txBody>
          <a:bodyPr wrap="square" rtlCol="0">
            <a:spAutoFit/>
          </a:bodyPr>
          <a:lstStyle/>
          <a:p>
            <a:r>
              <a:rPr lang="en-US" sz="2400" b="1" dirty="0"/>
              <a:t>Question 3. </a:t>
            </a:r>
            <a:r>
              <a:rPr lang="en-US" sz="2400" dirty="0"/>
              <a:t>We know that we are at fault for our third consecutive defeat, so there is no need </a:t>
            </a:r>
            <a:r>
              <a:rPr lang="en-US" sz="2400" dirty="0" err="1"/>
              <a:t>to________salt</a:t>
            </a:r>
            <a:r>
              <a:rPr lang="en-US" sz="2400" dirty="0"/>
              <a:t> into the wound.</a:t>
            </a:r>
          </a:p>
          <a:p>
            <a:r>
              <a:rPr lang="en-US" sz="2400" b="1" dirty="0"/>
              <a:t>A</a:t>
            </a:r>
            <a:r>
              <a:rPr lang="en-US" sz="2400" dirty="0"/>
              <a:t>. spread		</a:t>
            </a:r>
            <a:r>
              <a:rPr lang="en-US" sz="2400" b="1" dirty="0"/>
              <a:t>B</a:t>
            </a:r>
            <a:r>
              <a:rPr lang="en-US" sz="2400" dirty="0"/>
              <a:t>. rub	</a:t>
            </a:r>
            <a:r>
              <a:rPr lang="en-US" sz="2400" dirty="0" smtClean="0"/>
              <a:t>	</a:t>
            </a:r>
            <a:r>
              <a:rPr lang="en-US" sz="2400" b="1" dirty="0" smtClean="0"/>
              <a:t>C</a:t>
            </a:r>
            <a:r>
              <a:rPr lang="en-US" sz="2400" dirty="0"/>
              <a:t>. apply	</a:t>
            </a:r>
            <a:r>
              <a:rPr lang="en-US" sz="2400" b="1" dirty="0"/>
              <a:t>D</a:t>
            </a:r>
            <a:r>
              <a:rPr lang="en-US" sz="2400" dirty="0"/>
              <a:t>. put</a:t>
            </a:r>
          </a:p>
          <a:p>
            <a:endParaRPr lang="en-US" sz="2400" dirty="0"/>
          </a:p>
        </p:txBody>
      </p:sp>
      <p:sp>
        <p:nvSpPr>
          <p:cNvPr id="5" name="TextBox 4"/>
          <p:cNvSpPr txBox="1"/>
          <p:nvPr/>
        </p:nvSpPr>
        <p:spPr>
          <a:xfrm>
            <a:off x="152400" y="2514600"/>
            <a:ext cx="8839200" cy="2308324"/>
          </a:xfrm>
          <a:prstGeom prst="rect">
            <a:avLst/>
          </a:prstGeom>
          <a:noFill/>
        </p:spPr>
        <p:txBody>
          <a:bodyPr wrap="square" rtlCol="0">
            <a:spAutoFit/>
          </a:bodyPr>
          <a:lstStyle/>
          <a:p>
            <a:r>
              <a:rPr lang="en-US" sz="2400" dirty="0" err="1" smtClean="0"/>
              <a:t>Chúng</a:t>
            </a:r>
            <a:r>
              <a:rPr lang="en-US" sz="2400" dirty="0" smtClean="0"/>
              <a:t> ta </a:t>
            </a:r>
            <a:r>
              <a:rPr lang="en-US" sz="2400" dirty="0" err="1" smtClean="0"/>
              <a:t>có</a:t>
            </a:r>
            <a:r>
              <a:rPr lang="en-US" sz="2400" dirty="0" smtClean="0"/>
              <a:t> </a:t>
            </a:r>
            <a:r>
              <a:rPr lang="en-US" sz="2400" dirty="0" err="1" smtClean="0"/>
              <a:t>thành</a:t>
            </a:r>
            <a:r>
              <a:rPr lang="en-US" sz="2400" dirty="0" smtClean="0"/>
              <a:t> </a:t>
            </a:r>
            <a:r>
              <a:rPr lang="en-US" sz="2400" dirty="0" err="1" smtClean="0"/>
              <a:t>ngữ</a:t>
            </a:r>
            <a:r>
              <a:rPr lang="en-US" sz="2400" dirty="0" smtClean="0"/>
              <a:t> </a:t>
            </a:r>
            <a:r>
              <a:rPr lang="en-US" sz="2400" dirty="0" err="1" smtClean="0"/>
              <a:t>cố</a:t>
            </a:r>
            <a:r>
              <a:rPr lang="en-US" sz="2400" dirty="0" smtClean="0"/>
              <a:t> </a:t>
            </a:r>
            <a:r>
              <a:rPr lang="en-US" sz="2400" dirty="0" err="1" smtClean="0"/>
              <a:t>định</a:t>
            </a:r>
            <a:r>
              <a:rPr lang="en-US" sz="2400" dirty="0" smtClean="0"/>
              <a:t> </a:t>
            </a:r>
            <a:r>
              <a:rPr lang="en-US" sz="2400" b="1" dirty="0" smtClean="0">
                <a:solidFill>
                  <a:srgbClr val="FFFF00"/>
                </a:solidFill>
              </a:rPr>
              <a:t>rub salt into the wound</a:t>
            </a:r>
            <a:r>
              <a:rPr lang="en-US" sz="2400" dirty="0" smtClean="0">
                <a:solidFill>
                  <a:srgbClr val="FFFF00"/>
                </a:solidFill>
              </a:rPr>
              <a:t> </a:t>
            </a:r>
            <a:r>
              <a:rPr lang="en-US" sz="2400" dirty="0" err="1" smtClean="0"/>
              <a:t>có</a:t>
            </a:r>
            <a:r>
              <a:rPr lang="en-US" sz="2400" dirty="0" smtClean="0"/>
              <a:t> </a:t>
            </a:r>
            <a:r>
              <a:rPr lang="en-US" sz="2400" dirty="0" err="1" smtClean="0"/>
              <a:t>nghĩa</a:t>
            </a:r>
            <a:r>
              <a:rPr lang="en-US" sz="2400" dirty="0" smtClean="0"/>
              <a:t> </a:t>
            </a:r>
            <a:r>
              <a:rPr lang="en-US" sz="2400" dirty="0" err="1" smtClean="0"/>
              <a:t>là</a:t>
            </a:r>
            <a:r>
              <a:rPr lang="en-US" sz="2400" dirty="0" smtClean="0"/>
              <a:t> “</a:t>
            </a:r>
            <a:r>
              <a:rPr lang="en-US" sz="2400" dirty="0" err="1" smtClean="0"/>
              <a:t>xát</a:t>
            </a:r>
            <a:r>
              <a:rPr lang="en-US" sz="2400" dirty="0" smtClean="0"/>
              <a:t> </a:t>
            </a:r>
            <a:r>
              <a:rPr lang="en-US" sz="2400" dirty="0" err="1" smtClean="0"/>
              <a:t>muối</a:t>
            </a:r>
            <a:r>
              <a:rPr lang="en-US" sz="2400" dirty="0" smtClean="0"/>
              <a:t> </a:t>
            </a:r>
            <a:r>
              <a:rPr lang="en-US" sz="2400" dirty="0" err="1" smtClean="0"/>
              <a:t>vào</a:t>
            </a:r>
            <a:r>
              <a:rPr lang="en-US" sz="2400" dirty="0" smtClean="0"/>
              <a:t> </a:t>
            </a:r>
            <a:r>
              <a:rPr lang="en-US" sz="2400" dirty="0" err="1" smtClean="0"/>
              <a:t>vết</a:t>
            </a:r>
            <a:r>
              <a:rPr lang="en-US" sz="2400" dirty="0" smtClean="0"/>
              <a:t> </a:t>
            </a:r>
            <a:r>
              <a:rPr lang="en-US" sz="2400" dirty="0" err="1" smtClean="0"/>
              <a:t>thương</a:t>
            </a:r>
            <a:r>
              <a:rPr lang="en-US" sz="2400" dirty="0" smtClean="0"/>
              <a:t>” </a:t>
            </a:r>
            <a:r>
              <a:rPr lang="en-US" sz="2400" dirty="0" err="1" smtClean="0"/>
              <a:t>nên</a:t>
            </a:r>
            <a:r>
              <a:rPr lang="en-US" sz="2400" dirty="0" smtClean="0"/>
              <a:t> </a:t>
            </a:r>
            <a:r>
              <a:rPr lang="en-US" sz="2400" dirty="0" err="1" smtClean="0"/>
              <a:t>phương</a:t>
            </a:r>
            <a:r>
              <a:rPr lang="en-US" sz="2400" dirty="0" smtClean="0"/>
              <a:t> </a:t>
            </a:r>
            <a:r>
              <a:rPr lang="en-US" sz="2400" dirty="0" err="1" smtClean="0"/>
              <a:t>án</a:t>
            </a:r>
            <a:r>
              <a:rPr lang="en-US" sz="2400" dirty="0" smtClean="0"/>
              <a:t> </a:t>
            </a:r>
            <a:r>
              <a:rPr lang="en-US" sz="2400" dirty="0" err="1" smtClean="0"/>
              <a:t>phù</a:t>
            </a:r>
            <a:r>
              <a:rPr lang="en-US" sz="2400" dirty="0" smtClean="0"/>
              <a:t> </a:t>
            </a:r>
            <a:r>
              <a:rPr lang="en-US" sz="2400" dirty="0" err="1" smtClean="0"/>
              <a:t>hợp</a:t>
            </a:r>
            <a:r>
              <a:rPr lang="en-US" sz="2400" dirty="0" smtClean="0"/>
              <a:t> </a:t>
            </a:r>
            <a:r>
              <a:rPr lang="en-US" sz="2400" dirty="0" err="1" smtClean="0"/>
              <a:t>nhất</a:t>
            </a:r>
            <a:r>
              <a:rPr lang="en-US" sz="2400" dirty="0" smtClean="0"/>
              <a:t> </a:t>
            </a:r>
            <a:r>
              <a:rPr lang="en-US" sz="2400" dirty="0" err="1" smtClean="0"/>
              <a:t>là</a:t>
            </a:r>
            <a:r>
              <a:rPr lang="en-US" sz="2400" dirty="0" smtClean="0"/>
              <a:t> B.</a:t>
            </a:r>
          </a:p>
          <a:p>
            <a:r>
              <a:rPr lang="en-US" sz="2400" b="1" dirty="0" err="1" smtClean="0"/>
              <a:t>Dịch</a:t>
            </a:r>
            <a:r>
              <a:rPr lang="en-US" sz="2400" b="1" dirty="0" smtClean="0"/>
              <a:t> </a:t>
            </a:r>
            <a:r>
              <a:rPr lang="en-US" sz="2400" b="1" dirty="0" err="1" smtClean="0"/>
              <a:t>nghĩa</a:t>
            </a:r>
            <a:r>
              <a:rPr lang="en-US" sz="2400" b="1" dirty="0" smtClean="0"/>
              <a:t>:</a:t>
            </a:r>
            <a:endParaRPr lang="en-US" sz="2400" dirty="0" smtClean="0"/>
          </a:p>
          <a:p>
            <a:r>
              <a:rPr lang="en-US" sz="2400" dirty="0" err="1" smtClean="0"/>
              <a:t>Chúng</a:t>
            </a:r>
            <a:r>
              <a:rPr lang="en-US" sz="2400" dirty="0" smtClean="0"/>
              <a:t> </a:t>
            </a:r>
            <a:r>
              <a:rPr lang="en-US" sz="2400" dirty="0" err="1" smtClean="0"/>
              <a:t>tôi</a:t>
            </a:r>
            <a:r>
              <a:rPr lang="en-US" sz="2400" dirty="0" smtClean="0"/>
              <a:t> </a:t>
            </a:r>
            <a:r>
              <a:rPr lang="en-US" sz="2400" dirty="0" err="1" smtClean="0"/>
              <a:t>biết</a:t>
            </a:r>
            <a:r>
              <a:rPr lang="en-US" sz="2400" dirty="0" smtClean="0"/>
              <a:t> </a:t>
            </a:r>
            <a:r>
              <a:rPr lang="en-US" sz="2400" dirty="0" err="1" smtClean="0"/>
              <a:t>rằng</a:t>
            </a:r>
            <a:r>
              <a:rPr lang="en-US" sz="2400" dirty="0" smtClean="0"/>
              <a:t> </a:t>
            </a:r>
            <a:r>
              <a:rPr lang="en-US" sz="2400" dirty="0" err="1" smtClean="0"/>
              <a:t>chúng</a:t>
            </a:r>
            <a:r>
              <a:rPr lang="en-US" sz="2400" dirty="0" smtClean="0"/>
              <a:t> </a:t>
            </a:r>
            <a:r>
              <a:rPr lang="en-US" sz="2400" dirty="0" err="1" smtClean="0"/>
              <a:t>tôi</a:t>
            </a:r>
            <a:r>
              <a:rPr lang="en-US" sz="2400" dirty="0" smtClean="0"/>
              <a:t> </a:t>
            </a:r>
            <a:r>
              <a:rPr lang="en-US" sz="2400" dirty="0" err="1" smtClean="0"/>
              <a:t>có</a:t>
            </a:r>
            <a:r>
              <a:rPr lang="en-US" sz="2400" dirty="0" smtClean="0"/>
              <a:t> </a:t>
            </a:r>
            <a:r>
              <a:rPr lang="en-US" sz="2400" dirty="0" err="1" smtClean="0"/>
              <a:t>lỗi</a:t>
            </a:r>
            <a:r>
              <a:rPr lang="en-US" sz="2400" dirty="0" smtClean="0"/>
              <a:t> </a:t>
            </a:r>
            <a:r>
              <a:rPr lang="en-US" sz="2400" dirty="0" err="1" smtClean="0"/>
              <a:t>trong</a:t>
            </a:r>
            <a:r>
              <a:rPr lang="en-US" sz="2400" dirty="0" smtClean="0"/>
              <a:t> </a:t>
            </a:r>
            <a:r>
              <a:rPr lang="en-US" sz="2400" dirty="0" err="1" smtClean="0"/>
              <a:t>thất</a:t>
            </a:r>
            <a:r>
              <a:rPr lang="en-US" sz="2400" dirty="0" smtClean="0"/>
              <a:t> </a:t>
            </a:r>
            <a:r>
              <a:rPr lang="en-US" sz="2400" dirty="0" err="1" smtClean="0"/>
              <a:t>bại</a:t>
            </a:r>
            <a:r>
              <a:rPr lang="en-US" sz="2400" dirty="0" smtClean="0"/>
              <a:t> </a:t>
            </a:r>
            <a:r>
              <a:rPr lang="en-US" sz="2400" dirty="0" err="1" smtClean="0"/>
              <a:t>thứ</a:t>
            </a:r>
            <a:r>
              <a:rPr lang="en-US" sz="2400" dirty="0" smtClean="0"/>
              <a:t> </a:t>
            </a:r>
            <a:r>
              <a:rPr lang="en-US" sz="2400" dirty="0" err="1" smtClean="0"/>
              <a:t>ba</a:t>
            </a:r>
            <a:r>
              <a:rPr lang="en-US" sz="2400" dirty="0" smtClean="0"/>
              <a:t> </a:t>
            </a:r>
            <a:r>
              <a:rPr lang="en-US" sz="2400" dirty="0" err="1" smtClean="0"/>
              <a:t>liên</a:t>
            </a:r>
            <a:r>
              <a:rPr lang="en-US" sz="2400" dirty="0" smtClean="0"/>
              <a:t> </a:t>
            </a:r>
            <a:r>
              <a:rPr lang="en-US" sz="2400" dirty="0" err="1" smtClean="0"/>
              <a:t>tiếp</a:t>
            </a:r>
            <a:r>
              <a:rPr lang="en-US" sz="2400" dirty="0" smtClean="0"/>
              <a:t> </a:t>
            </a:r>
            <a:r>
              <a:rPr lang="en-US" sz="2400" dirty="0" err="1" smtClean="0"/>
              <a:t>của</a:t>
            </a:r>
            <a:r>
              <a:rPr lang="en-US" sz="2400" dirty="0" smtClean="0"/>
              <a:t> </a:t>
            </a:r>
            <a:r>
              <a:rPr lang="en-US" sz="2400" dirty="0" err="1" smtClean="0"/>
              <a:t>chúng</a:t>
            </a:r>
            <a:r>
              <a:rPr lang="en-US" sz="2400" dirty="0" smtClean="0"/>
              <a:t> ta, </a:t>
            </a:r>
            <a:r>
              <a:rPr lang="en-US" sz="2400" dirty="0" err="1" smtClean="0"/>
              <a:t>vì</a:t>
            </a:r>
            <a:r>
              <a:rPr lang="en-US" sz="2400" dirty="0" smtClean="0"/>
              <a:t> </a:t>
            </a:r>
            <a:r>
              <a:rPr lang="en-US" sz="2400" dirty="0" err="1" smtClean="0"/>
              <a:t>vậy</a:t>
            </a:r>
            <a:r>
              <a:rPr lang="en-US" sz="2400" dirty="0" smtClean="0"/>
              <a:t> </a:t>
            </a:r>
            <a:r>
              <a:rPr lang="en-US" sz="2400" dirty="0" err="1" smtClean="0"/>
              <a:t>không</a:t>
            </a:r>
            <a:r>
              <a:rPr lang="en-US" sz="2400" dirty="0" smtClean="0"/>
              <a:t> </a:t>
            </a:r>
            <a:r>
              <a:rPr lang="en-US" sz="2400" dirty="0" err="1" smtClean="0"/>
              <a:t>cần</a:t>
            </a:r>
            <a:r>
              <a:rPr lang="en-US" sz="2400" dirty="0" smtClean="0"/>
              <a:t> </a:t>
            </a:r>
            <a:r>
              <a:rPr lang="en-US" sz="2400" dirty="0" err="1" smtClean="0"/>
              <a:t>phải</a:t>
            </a:r>
            <a:r>
              <a:rPr lang="en-US" sz="2400" dirty="0" smtClean="0"/>
              <a:t> </a:t>
            </a:r>
            <a:r>
              <a:rPr lang="en-US" sz="2400" dirty="0" err="1" smtClean="0"/>
              <a:t>xát</a:t>
            </a:r>
            <a:r>
              <a:rPr lang="en-US" sz="2400" dirty="0" smtClean="0"/>
              <a:t> </a:t>
            </a:r>
            <a:r>
              <a:rPr lang="en-US" sz="2400" dirty="0" err="1" smtClean="0"/>
              <a:t>muối</a:t>
            </a:r>
            <a:r>
              <a:rPr lang="en-US" sz="2400" dirty="0" smtClean="0"/>
              <a:t> </a:t>
            </a:r>
            <a:r>
              <a:rPr lang="en-US" sz="2400" dirty="0" err="1" smtClean="0"/>
              <a:t>vào</a:t>
            </a:r>
            <a:r>
              <a:rPr lang="en-US" sz="2400" dirty="0" smtClean="0"/>
              <a:t> </a:t>
            </a:r>
            <a:r>
              <a:rPr lang="en-US" sz="2400" dirty="0" err="1" smtClean="0"/>
              <a:t>vết</a:t>
            </a:r>
            <a:r>
              <a:rPr lang="en-US" sz="2400" dirty="0" smtClean="0"/>
              <a:t> </a:t>
            </a:r>
            <a:r>
              <a:rPr lang="en-US" sz="2400" dirty="0" err="1" smtClean="0"/>
              <a:t>thương</a:t>
            </a:r>
            <a:r>
              <a:rPr lang="en-US" sz="2400" dirty="0" smtClean="0"/>
              <a:t> </a:t>
            </a:r>
            <a:r>
              <a:rPr lang="en-US" sz="2400" dirty="0" err="1" smtClean="0"/>
              <a:t>đâu</a:t>
            </a:r>
            <a:r>
              <a:rPr lang="en-US" sz="2400" dirty="0" smtClean="0"/>
              <a:t>.</a:t>
            </a:r>
          </a:p>
          <a:p>
            <a:endParaRPr lang="en-US" sz="2400" dirty="0"/>
          </a:p>
        </p:txBody>
      </p:sp>
      <p:sp>
        <p:nvSpPr>
          <p:cNvPr id="7" name="Oval 6"/>
          <p:cNvSpPr/>
          <p:nvPr/>
        </p:nvSpPr>
        <p:spPr>
          <a:xfrm>
            <a:off x="2819400" y="1295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196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533400"/>
            <a:ext cx="8686800" cy="4893647"/>
          </a:xfrm>
          <a:prstGeom prst="rect">
            <a:avLst/>
          </a:prstGeom>
          <a:noFill/>
        </p:spPr>
        <p:txBody>
          <a:bodyPr wrap="square" rtlCol="0">
            <a:spAutoFit/>
          </a:bodyPr>
          <a:lstStyle/>
          <a:p>
            <a:r>
              <a:rPr lang="en-US" sz="2400" b="1" dirty="0" smtClean="0"/>
              <a:t>Question </a:t>
            </a:r>
            <a:r>
              <a:rPr lang="en-US" sz="2400" b="1" dirty="0"/>
              <a:t>31. </a:t>
            </a:r>
            <a:r>
              <a:rPr lang="en-US" sz="2400" dirty="0"/>
              <a:t>I haven't met my grandparents for five years.</a:t>
            </a:r>
          </a:p>
          <a:p>
            <a:r>
              <a:rPr lang="en-US" sz="2400" dirty="0"/>
              <a:t>A.I often met my grandparents five years ago.</a:t>
            </a:r>
          </a:p>
          <a:p>
            <a:r>
              <a:rPr lang="en-US" sz="2400" dirty="0"/>
              <a:t>B.I last met my grandparents five years ago.</a:t>
            </a:r>
          </a:p>
          <a:p>
            <a:r>
              <a:rPr lang="en-US" sz="2400" dirty="0"/>
              <a:t>C.I have met my grandparents for five years.</a:t>
            </a:r>
          </a:p>
          <a:p>
            <a:r>
              <a:rPr lang="en-US" sz="2400" dirty="0"/>
              <a:t>D.I didn't meet my grandparents five years ago.</a:t>
            </a:r>
          </a:p>
          <a:p>
            <a:endParaRPr lang="en-US" sz="2400" dirty="0" smtClean="0"/>
          </a:p>
          <a:p>
            <a:endParaRPr lang="en-US" sz="2400" dirty="0"/>
          </a:p>
          <a:p>
            <a:r>
              <a:rPr lang="en-US" sz="2400" dirty="0" err="1" smtClean="0"/>
              <a:t>Tôi</a:t>
            </a:r>
            <a:r>
              <a:rPr lang="en-US" sz="2400" dirty="0" smtClean="0"/>
              <a:t> </a:t>
            </a:r>
            <a:r>
              <a:rPr lang="en-US" sz="2400" dirty="0" err="1"/>
              <a:t>chưa</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tôi</a:t>
            </a:r>
            <a:r>
              <a:rPr lang="en-US" sz="2400" dirty="0"/>
              <a:t> </a:t>
            </a:r>
            <a:r>
              <a:rPr lang="en-US" sz="2400" dirty="0" err="1"/>
              <a:t>các</a:t>
            </a:r>
            <a:r>
              <a:rPr lang="en-US" sz="2400" dirty="0"/>
              <a:t> </a:t>
            </a:r>
            <a:r>
              <a:rPr lang="en-US" sz="2400" dirty="0" err="1"/>
              <a:t>đây</a:t>
            </a:r>
            <a:r>
              <a:rPr lang="en-US" sz="2400" dirty="0"/>
              <a:t> 5 </a:t>
            </a:r>
            <a:r>
              <a:rPr lang="en-US" sz="2400" dirty="0" err="1"/>
              <a:t>năm</a:t>
            </a:r>
            <a:r>
              <a:rPr lang="en-US" sz="2400" dirty="0"/>
              <a:t> </a:t>
            </a:r>
            <a:r>
              <a:rPr lang="en-US" sz="2400" dirty="0" err="1"/>
              <a:t>rồi</a:t>
            </a:r>
            <a:endParaRPr lang="en-US" sz="2400" dirty="0"/>
          </a:p>
          <a:p>
            <a:r>
              <a:rPr lang="en-US" sz="2400" b="1" dirty="0" err="1"/>
              <a:t>A.</a:t>
            </a:r>
            <a:r>
              <a:rPr lang="en-US" sz="2400" dirty="0" err="1"/>
              <a:t>Tôi</a:t>
            </a:r>
            <a:r>
              <a:rPr lang="en-US" sz="2400" dirty="0"/>
              <a:t> </a:t>
            </a:r>
            <a:r>
              <a:rPr lang="en-US" sz="2400" dirty="0" err="1"/>
              <a:t>thường</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của</a:t>
            </a:r>
            <a:r>
              <a:rPr lang="en-US" sz="2400" dirty="0"/>
              <a:t> </a:t>
            </a:r>
            <a:r>
              <a:rPr lang="en-US" sz="2400" dirty="0" err="1"/>
              <a:t>tôi</a:t>
            </a:r>
            <a:r>
              <a:rPr lang="en-US" sz="2400" dirty="0"/>
              <a:t> 5 </a:t>
            </a:r>
            <a:r>
              <a:rPr lang="en-US" sz="2400" dirty="0" err="1"/>
              <a:t>năm</a:t>
            </a:r>
            <a:r>
              <a:rPr lang="en-US" sz="2400" dirty="0"/>
              <a:t> </a:t>
            </a:r>
            <a:r>
              <a:rPr lang="en-US" sz="2400" dirty="0" err="1"/>
              <a:t>trước</a:t>
            </a:r>
            <a:r>
              <a:rPr lang="en-US" sz="2400" dirty="0"/>
              <a:t> ( </a:t>
            </a:r>
            <a:r>
              <a:rPr lang="en-US" sz="2400" dirty="0" err="1"/>
              <a:t>sai</a:t>
            </a:r>
            <a:r>
              <a:rPr lang="en-US" sz="2400" dirty="0"/>
              <a:t> </a:t>
            </a:r>
            <a:r>
              <a:rPr lang="en-US" sz="2400" dirty="0" err="1"/>
              <a:t>nghĩa</a:t>
            </a:r>
            <a:r>
              <a:rPr lang="en-US" sz="2400" dirty="0"/>
              <a:t>)</a:t>
            </a:r>
          </a:p>
          <a:p>
            <a:r>
              <a:rPr lang="en-US" sz="2400" b="1" dirty="0" err="1"/>
              <a:t>B</a:t>
            </a:r>
            <a:r>
              <a:rPr lang="en-US" sz="2400" dirty="0" err="1"/>
              <a:t>.Lần</a:t>
            </a:r>
            <a:r>
              <a:rPr lang="en-US" sz="2400" dirty="0"/>
              <a:t> </a:t>
            </a:r>
            <a:r>
              <a:rPr lang="en-US" sz="2400" dirty="0" err="1"/>
              <a:t>cuối</a:t>
            </a:r>
            <a:r>
              <a:rPr lang="en-US" sz="2400" dirty="0"/>
              <a:t> </a:t>
            </a:r>
            <a:r>
              <a:rPr lang="en-US" sz="2400" dirty="0" err="1"/>
              <a:t>tôi</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của</a:t>
            </a:r>
            <a:r>
              <a:rPr lang="en-US" sz="2400" dirty="0"/>
              <a:t> </a:t>
            </a:r>
            <a:r>
              <a:rPr lang="en-US" sz="2400" dirty="0" err="1"/>
              <a:t>tôi</a:t>
            </a:r>
            <a:r>
              <a:rPr lang="en-US" sz="2400" dirty="0"/>
              <a:t> </a:t>
            </a:r>
            <a:r>
              <a:rPr lang="en-US" sz="2400" dirty="0" err="1"/>
              <a:t>là</a:t>
            </a:r>
            <a:r>
              <a:rPr lang="en-US" sz="2400" dirty="0"/>
              <a:t> </a:t>
            </a:r>
            <a:r>
              <a:rPr lang="en-US" sz="2400" dirty="0" err="1"/>
              <a:t>vào</a:t>
            </a:r>
            <a:r>
              <a:rPr lang="en-US" sz="2400" dirty="0"/>
              <a:t> 5 </a:t>
            </a:r>
            <a:r>
              <a:rPr lang="en-US" sz="2400" dirty="0" err="1"/>
              <a:t>năm</a:t>
            </a:r>
            <a:r>
              <a:rPr lang="en-US" sz="2400" dirty="0"/>
              <a:t> </a:t>
            </a:r>
            <a:r>
              <a:rPr lang="en-US" sz="2400" dirty="0" err="1"/>
              <a:t>trước</a:t>
            </a:r>
            <a:r>
              <a:rPr lang="en-US" sz="2400" dirty="0"/>
              <a:t> ( </a:t>
            </a:r>
            <a:r>
              <a:rPr lang="en-US" sz="2400" dirty="0" err="1"/>
              <a:t>đúng</a:t>
            </a:r>
            <a:r>
              <a:rPr lang="en-US" sz="2400" dirty="0"/>
              <a:t>)</a:t>
            </a:r>
          </a:p>
          <a:p>
            <a:r>
              <a:rPr lang="en-US" sz="2400" b="1" dirty="0" err="1"/>
              <a:t>C</a:t>
            </a:r>
            <a:r>
              <a:rPr lang="en-US" sz="2400" dirty="0" err="1"/>
              <a:t>.Tôi</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của</a:t>
            </a:r>
            <a:r>
              <a:rPr lang="en-US" sz="2400" dirty="0"/>
              <a:t> </a:t>
            </a:r>
            <a:r>
              <a:rPr lang="en-US" sz="2400" dirty="0" err="1"/>
              <a:t>tôi</a:t>
            </a:r>
            <a:r>
              <a:rPr lang="en-US" sz="2400" dirty="0"/>
              <a:t> </a:t>
            </a:r>
            <a:r>
              <a:rPr lang="en-US" sz="2400" dirty="0" err="1"/>
              <a:t>trong</a:t>
            </a:r>
            <a:r>
              <a:rPr lang="en-US" sz="2400" dirty="0"/>
              <a:t> 5 </a:t>
            </a:r>
            <a:r>
              <a:rPr lang="en-US" sz="2400" dirty="0" err="1"/>
              <a:t>năm</a:t>
            </a:r>
            <a:r>
              <a:rPr lang="en-US" sz="2400" dirty="0"/>
              <a:t>( </a:t>
            </a:r>
            <a:r>
              <a:rPr lang="en-US" sz="2400" dirty="0" err="1"/>
              <a:t>sai</a:t>
            </a:r>
            <a:r>
              <a:rPr lang="en-US" sz="2400" dirty="0"/>
              <a:t> </a:t>
            </a:r>
            <a:r>
              <a:rPr lang="en-US" sz="2400" dirty="0" err="1"/>
              <a:t>nghĩa</a:t>
            </a:r>
            <a:r>
              <a:rPr lang="en-US" sz="2400" dirty="0"/>
              <a:t>)</a:t>
            </a:r>
          </a:p>
          <a:p>
            <a:r>
              <a:rPr lang="en-US" sz="2400" dirty="0"/>
              <a:t>	</a:t>
            </a:r>
            <a:r>
              <a:rPr lang="en-US" sz="2400" b="1" dirty="0" err="1"/>
              <a:t>D</a:t>
            </a:r>
            <a:r>
              <a:rPr lang="en-US" sz="2400" dirty="0" err="1"/>
              <a:t>.Tôi</a:t>
            </a:r>
            <a:r>
              <a:rPr lang="en-US" sz="2400" dirty="0"/>
              <a:t> </a:t>
            </a:r>
            <a:r>
              <a:rPr lang="en-US" sz="2400" dirty="0" err="1"/>
              <a:t>đã</a:t>
            </a:r>
            <a:r>
              <a:rPr lang="en-US" sz="2400" dirty="0"/>
              <a:t> </a:t>
            </a:r>
            <a:r>
              <a:rPr lang="en-US" sz="2400" dirty="0" err="1"/>
              <a:t>không</a:t>
            </a:r>
            <a:r>
              <a:rPr lang="en-US" sz="2400" dirty="0"/>
              <a:t> </a:t>
            </a:r>
            <a:r>
              <a:rPr lang="en-US" sz="2400" dirty="0" err="1"/>
              <a:t>gặp</a:t>
            </a:r>
            <a:r>
              <a:rPr lang="en-US" sz="2400" dirty="0"/>
              <a:t> </a:t>
            </a:r>
            <a:r>
              <a:rPr lang="en-US" sz="2400" dirty="0" err="1"/>
              <a:t>ông</a:t>
            </a:r>
            <a:r>
              <a:rPr lang="en-US" sz="2400" dirty="0"/>
              <a:t> </a:t>
            </a:r>
            <a:r>
              <a:rPr lang="en-US" sz="2400" dirty="0" err="1"/>
              <a:t>bà</a:t>
            </a:r>
            <a:r>
              <a:rPr lang="en-US" sz="2400" dirty="0"/>
              <a:t> </a:t>
            </a:r>
            <a:r>
              <a:rPr lang="en-US" sz="2400" dirty="0" err="1"/>
              <a:t>của</a:t>
            </a:r>
            <a:r>
              <a:rPr lang="en-US" sz="2400" dirty="0"/>
              <a:t> </a:t>
            </a:r>
            <a:r>
              <a:rPr lang="en-US" sz="2400" dirty="0" err="1"/>
              <a:t>tôi</a:t>
            </a:r>
            <a:r>
              <a:rPr lang="en-US" sz="2400" dirty="0"/>
              <a:t> 5 </a:t>
            </a:r>
            <a:r>
              <a:rPr lang="en-US" sz="2400" dirty="0" err="1"/>
              <a:t>năm</a:t>
            </a:r>
            <a:r>
              <a:rPr lang="en-US" sz="2400" dirty="0"/>
              <a:t> </a:t>
            </a:r>
            <a:r>
              <a:rPr lang="en-US" sz="2400" dirty="0" err="1"/>
              <a:t>trước</a:t>
            </a:r>
            <a:r>
              <a:rPr lang="en-US" sz="2400" dirty="0"/>
              <a:t> </a:t>
            </a:r>
            <a:r>
              <a:rPr lang="en-US" sz="2400" dirty="0" err="1"/>
              <a:t>đây</a:t>
            </a:r>
            <a:r>
              <a:rPr lang="en-US" sz="2400" dirty="0"/>
              <a:t>( </a:t>
            </a:r>
            <a:r>
              <a:rPr lang="en-US" sz="2400" dirty="0" err="1"/>
              <a:t>sai</a:t>
            </a:r>
            <a:r>
              <a:rPr lang="en-US" sz="2400" dirty="0"/>
              <a:t> </a:t>
            </a:r>
            <a:r>
              <a:rPr lang="en-US" sz="2400" dirty="0" err="1"/>
              <a:t>nghĩa</a:t>
            </a:r>
            <a:r>
              <a:rPr lang="en-US" sz="2400" dirty="0"/>
              <a:t>)</a:t>
            </a:r>
          </a:p>
          <a:p>
            <a:endParaRPr lang="en-US" sz="2400" dirty="0"/>
          </a:p>
        </p:txBody>
      </p:sp>
      <p:sp>
        <p:nvSpPr>
          <p:cNvPr id="6" name="Oval 5"/>
          <p:cNvSpPr/>
          <p:nvPr/>
        </p:nvSpPr>
        <p:spPr>
          <a:xfrm>
            <a:off x="2286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3809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458200" cy="4524315"/>
          </a:xfrm>
          <a:prstGeom prst="rect">
            <a:avLst/>
          </a:prstGeom>
          <a:noFill/>
        </p:spPr>
        <p:txBody>
          <a:bodyPr wrap="square" rtlCol="0">
            <a:spAutoFit/>
          </a:bodyPr>
          <a:lstStyle/>
          <a:p>
            <a:r>
              <a:rPr lang="en-US" sz="2400" b="1" dirty="0"/>
              <a:t>Question 32. “I will help you with the housework”, Mai said.</a:t>
            </a:r>
            <a:endParaRPr lang="en-US" sz="2400" dirty="0"/>
          </a:p>
          <a:p>
            <a:r>
              <a:rPr lang="en-US" sz="2400" b="1" dirty="0"/>
              <a:t>A. </a:t>
            </a:r>
            <a:r>
              <a:rPr lang="en-US" sz="2400" dirty="0"/>
              <a:t>Mai promised to help me with the housework.	</a:t>
            </a:r>
          </a:p>
          <a:p>
            <a:r>
              <a:rPr lang="en-US" sz="2400" b="1" dirty="0"/>
              <a:t>B. </a:t>
            </a:r>
            <a:r>
              <a:rPr lang="en-US" sz="2400" dirty="0"/>
              <a:t>Mai asked me to help her with the housework.</a:t>
            </a:r>
          </a:p>
          <a:p>
            <a:r>
              <a:rPr lang="en-US" sz="2400" b="1" dirty="0"/>
              <a:t>C. </a:t>
            </a:r>
            <a:r>
              <a:rPr lang="en-US" sz="2400" dirty="0"/>
              <a:t>Mai begged to help me with the housework.	</a:t>
            </a:r>
          </a:p>
          <a:p>
            <a:r>
              <a:rPr lang="en-US" sz="2400" b="1" dirty="0"/>
              <a:t>D. </a:t>
            </a:r>
            <a:r>
              <a:rPr lang="en-US" sz="2400" dirty="0"/>
              <a:t>Mai insisted on helping me with the housework.</a:t>
            </a:r>
          </a:p>
          <a:p>
            <a:endParaRPr lang="en-US" sz="2400" b="1" dirty="0" smtClean="0"/>
          </a:p>
          <a:p>
            <a:r>
              <a:rPr lang="en-US" sz="2400" dirty="0" smtClean="0"/>
              <a:t>Mai </a:t>
            </a:r>
            <a:r>
              <a:rPr lang="en-US" sz="2400" dirty="0"/>
              <a:t>“ </a:t>
            </a:r>
            <a:r>
              <a:rPr lang="en-US" sz="2400" dirty="0" err="1"/>
              <a:t>Tôi</a:t>
            </a:r>
            <a:r>
              <a:rPr lang="en-US" sz="2400" dirty="0"/>
              <a:t> </a:t>
            </a:r>
            <a:r>
              <a:rPr lang="en-US" sz="2400" dirty="0" err="1"/>
              <a:t>sẽ</a:t>
            </a:r>
            <a:r>
              <a:rPr lang="en-US" sz="2400" dirty="0"/>
              <a:t> </a:t>
            </a:r>
            <a:r>
              <a:rPr lang="en-US" sz="2400" dirty="0" err="1"/>
              <a:t>giúp</a:t>
            </a:r>
            <a:r>
              <a:rPr lang="en-US" sz="2400" dirty="0"/>
              <a:t> </a:t>
            </a:r>
            <a:r>
              <a:rPr lang="en-US" sz="2400" dirty="0" err="1"/>
              <a:t>bạn</a:t>
            </a:r>
            <a:r>
              <a:rPr lang="en-US" sz="2400" dirty="0"/>
              <a:t> </a:t>
            </a:r>
            <a:r>
              <a:rPr lang="en-US" sz="2400" dirty="0" err="1"/>
              <a:t>làm</a:t>
            </a:r>
            <a:r>
              <a:rPr lang="en-US" sz="2400" dirty="0"/>
              <a:t> </a:t>
            </a:r>
            <a:r>
              <a:rPr lang="en-US" sz="2400" dirty="0" err="1"/>
              <a:t>công</a:t>
            </a:r>
            <a:r>
              <a:rPr lang="en-US" sz="2400" dirty="0"/>
              <a:t> </a:t>
            </a:r>
            <a:r>
              <a:rPr lang="en-US" sz="2400" dirty="0" err="1"/>
              <a:t>việc</a:t>
            </a:r>
            <a:r>
              <a:rPr lang="en-US" sz="2400" dirty="0"/>
              <a:t> </a:t>
            </a:r>
            <a:r>
              <a:rPr lang="en-US" sz="2400" dirty="0" err="1"/>
              <a:t>nhà</a:t>
            </a:r>
            <a:r>
              <a:rPr lang="en-US" sz="2400" dirty="0"/>
              <a:t>”</a:t>
            </a:r>
          </a:p>
          <a:p>
            <a:r>
              <a:rPr lang="en-US" sz="2400" dirty="0" err="1"/>
              <a:t>A.Mai</a:t>
            </a:r>
            <a:r>
              <a:rPr lang="en-US" sz="2400" dirty="0"/>
              <a:t> </a:t>
            </a:r>
            <a:r>
              <a:rPr lang="en-US" sz="2400" dirty="0" err="1"/>
              <a:t>hứa</a:t>
            </a:r>
            <a:r>
              <a:rPr lang="en-US" sz="2400" dirty="0"/>
              <a:t> </a:t>
            </a:r>
            <a:r>
              <a:rPr lang="en-US" sz="2400" dirty="0" err="1"/>
              <a:t>giúp</a:t>
            </a:r>
            <a:r>
              <a:rPr lang="en-US" sz="2400" dirty="0"/>
              <a:t> </a:t>
            </a:r>
            <a:r>
              <a:rPr lang="en-US" sz="2400" dirty="0" err="1"/>
              <a:t>tôi</a:t>
            </a:r>
            <a:r>
              <a:rPr lang="en-US" sz="2400" dirty="0"/>
              <a:t> </a:t>
            </a:r>
            <a:r>
              <a:rPr lang="en-US" sz="2400" dirty="0" err="1"/>
              <a:t>làm</a:t>
            </a:r>
            <a:r>
              <a:rPr lang="en-US" sz="2400" dirty="0"/>
              <a:t> </a:t>
            </a:r>
            <a:r>
              <a:rPr lang="en-US" sz="2400" dirty="0" err="1"/>
              <a:t>công</a:t>
            </a:r>
            <a:r>
              <a:rPr lang="en-US" sz="2400" dirty="0"/>
              <a:t> </a:t>
            </a:r>
            <a:r>
              <a:rPr lang="en-US" sz="2400" dirty="0" err="1"/>
              <a:t>việc</a:t>
            </a:r>
            <a:r>
              <a:rPr lang="en-US" sz="2400" dirty="0"/>
              <a:t> </a:t>
            </a:r>
            <a:r>
              <a:rPr lang="en-US" sz="2400" dirty="0" err="1"/>
              <a:t>nhà</a:t>
            </a:r>
            <a:endParaRPr lang="en-US" sz="2400" dirty="0"/>
          </a:p>
          <a:p>
            <a:r>
              <a:rPr lang="en-US" sz="2400" dirty="0" err="1"/>
              <a:t>B.May</a:t>
            </a:r>
            <a:r>
              <a:rPr lang="en-US" sz="2400" dirty="0"/>
              <a:t> </a:t>
            </a:r>
            <a:r>
              <a:rPr lang="en-US" sz="2400" dirty="0" err="1"/>
              <a:t>yêu</a:t>
            </a:r>
            <a:r>
              <a:rPr lang="en-US" sz="2400" dirty="0"/>
              <a:t> </a:t>
            </a:r>
            <a:r>
              <a:rPr lang="en-US" sz="2400" dirty="0" err="1"/>
              <a:t>cầu</a:t>
            </a:r>
            <a:r>
              <a:rPr lang="en-US" sz="2400" dirty="0"/>
              <a:t> </a:t>
            </a:r>
            <a:r>
              <a:rPr lang="en-US" sz="2400" dirty="0" err="1"/>
              <a:t>tôi</a:t>
            </a:r>
            <a:r>
              <a:rPr lang="en-US" sz="2400" dirty="0"/>
              <a:t> </a:t>
            </a:r>
            <a:r>
              <a:rPr lang="en-US" sz="2400" dirty="0" err="1"/>
              <a:t>giúp</a:t>
            </a:r>
            <a:r>
              <a:rPr lang="en-US" sz="2400" dirty="0"/>
              <a:t> </a:t>
            </a:r>
            <a:r>
              <a:rPr lang="en-US" sz="2400" dirty="0" err="1"/>
              <a:t>cô</a:t>
            </a:r>
            <a:r>
              <a:rPr lang="en-US" sz="2400" dirty="0"/>
              <a:t> </a:t>
            </a:r>
            <a:r>
              <a:rPr lang="en-US" sz="2400" dirty="0" err="1"/>
              <a:t>ấy</a:t>
            </a:r>
            <a:r>
              <a:rPr lang="en-US" sz="2400" dirty="0"/>
              <a:t> </a:t>
            </a:r>
            <a:r>
              <a:rPr lang="en-US" sz="2400" dirty="0" err="1"/>
              <a:t>làm</a:t>
            </a:r>
            <a:r>
              <a:rPr lang="en-US" sz="2400" dirty="0"/>
              <a:t> </a:t>
            </a:r>
            <a:r>
              <a:rPr lang="en-US" sz="2400" dirty="0" err="1"/>
              <a:t>công</a:t>
            </a:r>
            <a:r>
              <a:rPr lang="en-US" sz="2400" dirty="0"/>
              <a:t> </a:t>
            </a:r>
            <a:r>
              <a:rPr lang="en-US" sz="2400" dirty="0" err="1"/>
              <a:t>việc</a:t>
            </a:r>
            <a:r>
              <a:rPr lang="en-US" sz="2400" dirty="0"/>
              <a:t> </a:t>
            </a:r>
            <a:r>
              <a:rPr lang="en-US" sz="2400" dirty="0" err="1"/>
              <a:t>nhà</a:t>
            </a:r>
            <a:endParaRPr lang="en-US" sz="2400" dirty="0"/>
          </a:p>
          <a:p>
            <a:r>
              <a:rPr lang="en-US" sz="2400" dirty="0" err="1"/>
              <a:t>C.Mai</a:t>
            </a:r>
            <a:r>
              <a:rPr lang="en-US" sz="2400" dirty="0"/>
              <a:t> </a:t>
            </a:r>
            <a:r>
              <a:rPr lang="en-US" sz="2400" dirty="0" err="1"/>
              <a:t>cầu</a:t>
            </a:r>
            <a:r>
              <a:rPr lang="en-US" sz="2400" dirty="0"/>
              <a:t> </a:t>
            </a:r>
            <a:r>
              <a:rPr lang="en-US" sz="2400" dirty="0" err="1"/>
              <a:t>xin</a:t>
            </a:r>
            <a:r>
              <a:rPr lang="en-US" sz="2400" dirty="0"/>
              <a:t> </a:t>
            </a:r>
            <a:r>
              <a:rPr lang="en-US" sz="2400" dirty="0" err="1"/>
              <a:t>giúp</a:t>
            </a:r>
            <a:r>
              <a:rPr lang="en-US" sz="2400" dirty="0"/>
              <a:t> </a:t>
            </a:r>
            <a:r>
              <a:rPr lang="en-US" sz="2400" dirty="0" err="1"/>
              <a:t>tôi</a:t>
            </a:r>
            <a:r>
              <a:rPr lang="en-US" sz="2400" dirty="0"/>
              <a:t> </a:t>
            </a:r>
            <a:r>
              <a:rPr lang="en-US" sz="2400" dirty="0" err="1"/>
              <a:t>cùng</a:t>
            </a:r>
            <a:r>
              <a:rPr lang="en-US" sz="2400" dirty="0"/>
              <a:t> </a:t>
            </a:r>
            <a:r>
              <a:rPr lang="en-US" sz="2400" dirty="0" err="1"/>
              <a:t>làm</a:t>
            </a:r>
            <a:r>
              <a:rPr lang="en-US" sz="2400" dirty="0"/>
              <a:t> </a:t>
            </a:r>
            <a:r>
              <a:rPr lang="en-US" sz="2400" dirty="0" err="1"/>
              <a:t>công</a:t>
            </a:r>
            <a:r>
              <a:rPr lang="en-US" sz="2400" dirty="0"/>
              <a:t> </a:t>
            </a:r>
            <a:r>
              <a:rPr lang="en-US" sz="2400" dirty="0" err="1"/>
              <a:t>việc</a:t>
            </a:r>
            <a:r>
              <a:rPr lang="en-US" sz="2400" dirty="0"/>
              <a:t> </a:t>
            </a:r>
            <a:r>
              <a:rPr lang="en-US" sz="2400" dirty="0" err="1"/>
              <a:t>nhà</a:t>
            </a:r>
            <a:endParaRPr lang="en-US" sz="2400" dirty="0"/>
          </a:p>
          <a:p>
            <a:r>
              <a:rPr lang="en-US" sz="2400" dirty="0" err="1"/>
              <a:t>D.Mai</a:t>
            </a:r>
            <a:r>
              <a:rPr lang="en-US" sz="2400" dirty="0"/>
              <a:t> </a:t>
            </a:r>
            <a:r>
              <a:rPr lang="en-US" sz="2400" dirty="0" err="1"/>
              <a:t>khăng</a:t>
            </a:r>
            <a:r>
              <a:rPr lang="en-US" sz="2400" dirty="0"/>
              <a:t> </a:t>
            </a:r>
            <a:r>
              <a:rPr lang="en-US" sz="2400" dirty="0" err="1"/>
              <a:t>khăng</a:t>
            </a:r>
            <a:r>
              <a:rPr lang="en-US" sz="2400" dirty="0"/>
              <a:t> </a:t>
            </a:r>
            <a:r>
              <a:rPr lang="en-US" sz="2400" dirty="0" err="1"/>
              <a:t>giúp</a:t>
            </a:r>
            <a:r>
              <a:rPr lang="en-US" sz="2400" dirty="0"/>
              <a:t> </a:t>
            </a:r>
            <a:r>
              <a:rPr lang="en-US" sz="2400" dirty="0" err="1"/>
              <a:t>tôi</a:t>
            </a:r>
            <a:r>
              <a:rPr lang="en-US" sz="2400" dirty="0"/>
              <a:t> </a:t>
            </a:r>
            <a:r>
              <a:rPr lang="en-US" sz="2400" dirty="0" err="1"/>
              <a:t>làm</a:t>
            </a:r>
            <a:r>
              <a:rPr lang="en-US" sz="2400" dirty="0"/>
              <a:t> </a:t>
            </a:r>
            <a:r>
              <a:rPr lang="en-US" sz="2400" dirty="0" err="1"/>
              <a:t>công</a:t>
            </a:r>
            <a:r>
              <a:rPr lang="en-US" sz="2400" dirty="0"/>
              <a:t> </a:t>
            </a:r>
            <a:r>
              <a:rPr lang="en-US" sz="2400" dirty="0" err="1"/>
              <a:t>việc</a:t>
            </a:r>
            <a:r>
              <a:rPr lang="en-US" sz="2400" dirty="0"/>
              <a:t> </a:t>
            </a:r>
            <a:r>
              <a:rPr lang="en-US" sz="2400" dirty="0" err="1"/>
              <a:t>nhà</a:t>
            </a:r>
            <a:endParaRPr lang="en-US" sz="2400" dirty="0"/>
          </a:p>
          <a:p>
            <a:endParaRPr lang="en-US" sz="2400" dirty="0"/>
          </a:p>
        </p:txBody>
      </p:sp>
      <p:sp>
        <p:nvSpPr>
          <p:cNvPr id="5" name="Oval 4"/>
          <p:cNvSpPr/>
          <p:nvPr/>
        </p:nvSpPr>
        <p:spPr>
          <a:xfrm>
            <a:off x="3810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463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82000" cy="2677656"/>
          </a:xfrm>
          <a:prstGeom prst="rect">
            <a:avLst/>
          </a:prstGeom>
          <a:noFill/>
        </p:spPr>
        <p:txBody>
          <a:bodyPr wrap="square" rtlCol="0">
            <a:spAutoFit/>
          </a:bodyPr>
          <a:lstStyle/>
          <a:p>
            <a:r>
              <a:rPr lang="en-US" sz="2400" b="1" dirty="0"/>
              <a:t>Question 33. There was no need for him to have left the house in such weather.</a:t>
            </a:r>
            <a:endParaRPr lang="en-US" sz="2400" dirty="0"/>
          </a:p>
          <a:p>
            <a:r>
              <a:rPr lang="en-US" sz="2400" dirty="0" err="1"/>
              <a:t>A.He</a:t>
            </a:r>
            <a:r>
              <a:rPr lang="en-US" sz="2400" dirty="0"/>
              <a:t> shouldn’t leave the house in such weather.</a:t>
            </a:r>
          </a:p>
          <a:p>
            <a:r>
              <a:rPr lang="en-US" sz="2400" dirty="0" err="1"/>
              <a:t>B.He</a:t>
            </a:r>
            <a:r>
              <a:rPr lang="en-US" sz="2400" dirty="0"/>
              <a:t> didn’t have to leave the house in such weather.</a:t>
            </a:r>
          </a:p>
          <a:p>
            <a:r>
              <a:rPr lang="en-US" sz="2400" dirty="0" err="1"/>
              <a:t>C.He</a:t>
            </a:r>
            <a:r>
              <a:rPr lang="en-US" sz="2400" dirty="0"/>
              <a:t> didn’t need to leave the house in such weather.</a:t>
            </a:r>
          </a:p>
          <a:p>
            <a:r>
              <a:rPr lang="en-US" sz="2400" dirty="0" err="1"/>
              <a:t>D.He</a:t>
            </a:r>
            <a:r>
              <a:rPr lang="en-US" sz="2400" dirty="0"/>
              <a:t> needn’t have left the house in such weather.</a:t>
            </a:r>
          </a:p>
          <a:p>
            <a:endParaRPr lang="en-US" sz="2400" dirty="0"/>
          </a:p>
        </p:txBody>
      </p:sp>
      <p:sp>
        <p:nvSpPr>
          <p:cNvPr id="5" name="TextBox 4"/>
          <p:cNvSpPr txBox="1"/>
          <p:nvPr/>
        </p:nvSpPr>
        <p:spPr>
          <a:xfrm>
            <a:off x="76200" y="2667000"/>
            <a:ext cx="8839200" cy="3416320"/>
          </a:xfrm>
          <a:prstGeom prst="rect">
            <a:avLst/>
          </a:prstGeom>
          <a:noFill/>
        </p:spPr>
        <p:txBody>
          <a:bodyPr wrap="square" rtlCol="0">
            <a:spAutoFit/>
          </a:bodyPr>
          <a:lstStyle/>
          <a:p>
            <a:endParaRPr lang="en-US" sz="2400" dirty="0" smtClean="0"/>
          </a:p>
          <a:p>
            <a:r>
              <a:rPr lang="en-US" sz="2400" dirty="0" smtClean="0"/>
              <a:t>There’s no need for somebody to do </a:t>
            </a:r>
            <a:r>
              <a:rPr lang="en-US" sz="2400" dirty="0" err="1" smtClean="0"/>
              <a:t>something:không</a:t>
            </a:r>
            <a:r>
              <a:rPr lang="en-US" sz="2400" dirty="0" smtClean="0"/>
              <a:t> </a:t>
            </a:r>
            <a:r>
              <a:rPr lang="en-US" sz="2400" dirty="0" err="1" smtClean="0"/>
              <a:t>cần</a:t>
            </a:r>
            <a:r>
              <a:rPr lang="en-US" sz="2400" dirty="0" smtClean="0"/>
              <a:t> </a:t>
            </a:r>
            <a:r>
              <a:rPr lang="en-US" sz="2400" dirty="0" err="1" smtClean="0"/>
              <a:t>thiết</a:t>
            </a:r>
            <a:r>
              <a:rPr lang="en-US" sz="2400" dirty="0" smtClean="0"/>
              <a:t> </a:t>
            </a:r>
            <a:r>
              <a:rPr lang="en-US" sz="2400" dirty="0" err="1" smtClean="0"/>
              <a:t>phải</a:t>
            </a:r>
            <a:r>
              <a:rPr lang="en-US" sz="2400" dirty="0" smtClean="0"/>
              <a:t> </a:t>
            </a:r>
            <a:r>
              <a:rPr lang="en-US" sz="2400" dirty="0" err="1" smtClean="0"/>
              <a:t>làm</a:t>
            </a:r>
            <a:r>
              <a:rPr lang="en-US" sz="2400" dirty="0" smtClean="0"/>
              <a:t> </a:t>
            </a:r>
            <a:r>
              <a:rPr lang="en-US" sz="2400" dirty="0" err="1" smtClean="0"/>
              <a:t>gì</a:t>
            </a:r>
            <a:r>
              <a:rPr lang="en-US" sz="2400" dirty="0" smtClean="0"/>
              <a:t>. There was no need for somebody to have done something</a:t>
            </a:r>
          </a:p>
          <a:p>
            <a:r>
              <a:rPr lang="en-US" sz="2400" dirty="0" smtClean="0"/>
              <a:t>= Needn’t have done something: </a:t>
            </a:r>
            <a:r>
              <a:rPr lang="en-US" sz="2400" dirty="0" err="1" smtClean="0"/>
              <a:t>đáng</a:t>
            </a:r>
            <a:r>
              <a:rPr lang="en-US" sz="2400" dirty="0" smtClean="0"/>
              <a:t> </a:t>
            </a:r>
            <a:r>
              <a:rPr lang="en-US" sz="2400" dirty="0" err="1" smtClean="0"/>
              <a:t>lẽ</a:t>
            </a:r>
            <a:r>
              <a:rPr lang="en-US" sz="2400" dirty="0" smtClean="0"/>
              <a:t> </a:t>
            </a:r>
            <a:r>
              <a:rPr lang="en-US" sz="2400" dirty="0" err="1" smtClean="0"/>
              <a:t>ra</a:t>
            </a:r>
            <a:r>
              <a:rPr lang="en-US" sz="2400" dirty="0" smtClean="0"/>
              <a:t> </a:t>
            </a:r>
            <a:r>
              <a:rPr lang="en-US" sz="2400" dirty="0" err="1" smtClean="0"/>
              <a:t>không</a:t>
            </a:r>
            <a:r>
              <a:rPr lang="en-US" sz="2400" dirty="0" smtClean="0"/>
              <a:t> </a:t>
            </a:r>
            <a:r>
              <a:rPr lang="en-US" sz="2400" dirty="0" err="1" smtClean="0"/>
              <a:t>cần</a:t>
            </a:r>
            <a:r>
              <a:rPr lang="en-US" sz="2400" dirty="0" smtClean="0"/>
              <a:t> </a:t>
            </a:r>
            <a:r>
              <a:rPr lang="en-US" sz="2400" dirty="0" err="1" smtClean="0"/>
              <a:t>thiết</a:t>
            </a:r>
            <a:r>
              <a:rPr lang="en-US" sz="2400" dirty="0" smtClean="0"/>
              <a:t> </a:t>
            </a:r>
            <a:r>
              <a:rPr lang="en-US" sz="2400" dirty="0" err="1" smtClean="0"/>
              <a:t>phải</a:t>
            </a:r>
            <a:r>
              <a:rPr lang="en-US" sz="2400" dirty="0" smtClean="0"/>
              <a:t> </a:t>
            </a:r>
            <a:r>
              <a:rPr lang="en-US" sz="2400" dirty="0" err="1" smtClean="0"/>
              <a:t>làm</a:t>
            </a:r>
            <a:r>
              <a:rPr lang="en-US" sz="2400" dirty="0" smtClean="0"/>
              <a:t> </a:t>
            </a:r>
            <a:r>
              <a:rPr lang="en-US" sz="2400" dirty="0" err="1" smtClean="0"/>
              <a:t>gì</a:t>
            </a:r>
            <a:r>
              <a:rPr lang="en-US" sz="2400" dirty="0" smtClean="0"/>
              <a:t>, </a:t>
            </a:r>
            <a:r>
              <a:rPr lang="en-US" sz="2400" dirty="0" err="1" smtClean="0"/>
              <a:t>nhưmg</a:t>
            </a:r>
            <a:r>
              <a:rPr lang="en-US" sz="2400" dirty="0" smtClean="0"/>
              <a:t> </a:t>
            </a:r>
            <a:r>
              <a:rPr lang="en-US" sz="2400" dirty="0" err="1" smtClean="0"/>
              <a:t>thực</a:t>
            </a:r>
            <a:r>
              <a:rPr lang="en-US" sz="2400" dirty="0" smtClean="0"/>
              <a:t> </a:t>
            </a:r>
            <a:r>
              <a:rPr lang="en-US" sz="2400" dirty="0" err="1" smtClean="0"/>
              <a:t>tế</a:t>
            </a:r>
            <a:r>
              <a:rPr lang="en-US" sz="2400" dirty="0" smtClean="0"/>
              <a:t> </a:t>
            </a:r>
            <a:r>
              <a:rPr lang="en-US" sz="2400" dirty="0" err="1" smtClean="0"/>
              <a:t>đã</a:t>
            </a:r>
            <a:r>
              <a:rPr lang="en-US" sz="2400" dirty="0" smtClean="0"/>
              <a:t> </a:t>
            </a:r>
            <a:r>
              <a:rPr lang="en-US" sz="2400" dirty="0" err="1" smtClean="0"/>
              <a:t>làm</a:t>
            </a:r>
            <a:r>
              <a:rPr lang="en-US" sz="2400" dirty="0" smtClean="0"/>
              <a:t> </a:t>
            </a:r>
            <a:r>
              <a:rPr lang="en-US" sz="2400" dirty="0" err="1" smtClean="0"/>
              <a:t>điều</a:t>
            </a:r>
            <a:r>
              <a:rPr lang="en-US" sz="2400" dirty="0" smtClean="0"/>
              <a:t> </a:t>
            </a:r>
            <a:r>
              <a:rPr lang="en-US" sz="2400" dirty="0" err="1" smtClean="0"/>
              <a:t>đó</a:t>
            </a:r>
            <a:endParaRPr lang="en-US" sz="2400" dirty="0" smtClean="0"/>
          </a:p>
          <a:p>
            <a:r>
              <a:rPr lang="en-US" sz="2400" dirty="0" err="1" smtClean="0"/>
              <a:t>trong</a:t>
            </a:r>
            <a:r>
              <a:rPr lang="en-US" sz="2400" dirty="0" smtClean="0"/>
              <a:t> </a:t>
            </a:r>
            <a:r>
              <a:rPr lang="en-US" sz="2400" dirty="0" err="1" smtClean="0"/>
              <a:t>quả</a:t>
            </a:r>
            <a:r>
              <a:rPr lang="en-US" sz="2400" dirty="0" smtClean="0"/>
              <a:t> </a:t>
            </a:r>
            <a:r>
              <a:rPr lang="en-US" sz="2400" dirty="0" err="1" smtClean="0"/>
              <a:t>khứ</a:t>
            </a:r>
            <a:r>
              <a:rPr lang="en-US" sz="2400" dirty="0" smtClean="0"/>
              <a:t>.</a:t>
            </a:r>
          </a:p>
          <a:p>
            <a:r>
              <a:rPr lang="en-US" sz="2400" dirty="0" err="1" smtClean="0"/>
              <a:t>Đáp</a:t>
            </a:r>
            <a:r>
              <a:rPr lang="en-US" sz="2400" dirty="0" smtClean="0"/>
              <a:t> </a:t>
            </a:r>
            <a:r>
              <a:rPr lang="en-US" sz="2400" dirty="0" err="1" smtClean="0"/>
              <a:t>án</a:t>
            </a:r>
            <a:r>
              <a:rPr lang="en-US" sz="2400" dirty="0" smtClean="0"/>
              <a:t> D</a:t>
            </a:r>
          </a:p>
          <a:p>
            <a:r>
              <a:rPr lang="en-US" sz="2400" dirty="0" err="1" smtClean="0"/>
              <a:t>Tạm</a:t>
            </a:r>
            <a:r>
              <a:rPr lang="en-US" sz="2400" dirty="0" smtClean="0"/>
              <a:t> </a:t>
            </a:r>
            <a:r>
              <a:rPr lang="en-US" sz="2400" dirty="0" err="1" smtClean="0"/>
              <a:t>dịch</a:t>
            </a:r>
            <a:r>
              <a:rPr lang="en-US" sz="2400" dirty="0" smtClean="0"/>
              <a:t>: </a:t>
            </a:r>
            <a:r>
              <a:rPr lang="en-US" sz="2400" dirty="0" err="1" smtClean="0"/>
              <a:t>Lẽ</a:t>
            </a:r>
            <a:r>
              <a:rPr lang="en-US" sz="2400" dirty="0" smtClean="0"/>
              <a:t> </a:t>
            </a:r>
            <a:r>
              <a:rPr lang="en-US" sz="2400" dirty="0" err="1" smtClean="0"/>
              <a:t>ra</a:t>
            </a:r>
            <a:r>
              <a:rPr lang="en-US" sz="2400" dirty="0" smtClean="0"/>
              <a:t> </a:t>
            </a:r>
            <a:r>
              <a:rPr lang="en-US" sz="2400" dirty="0" err="1" smtClean="0"/>
              <a:t>bạn</a:t>
            </a:r>
            <a:r>
              <a:rPr lang="en-US" sz="2400" dirty="0" smtClean="0"/>
              <a:t> </a:t>
            </a:r>
            <a:r>
              <a:rPr lang="en-US" sz="2400" dirty="0" err="1" smtClean="0"/>
              <a:t>đã</a:t>
            </a:r>
            <a:r>
              <a:rPr lang="en-US" sz="2400" dirty="0" smtClean="0"/>
              <a:t> </a:t>
            </a:r>
            <a:r>
              <a:rPr lang="en-US" sz="2400" dirty="0" err="1" smtClean="0"/>
              <a:t>không</a:t>
            </a:r>
            <a:r>
              <a:rPr lang="en-US" sz="2400" dirty="0" smtClean="0"/>
              <a:t> </a:t>
            </a:r>
            <a:r>
              <a:rPr lang="en-US" sz="2400" dirty="0" err="1" smtClean="0"/>
              <a:t>cần</a:t>
            </a:r>
            <a:r>
              <a:rPr lang="en-US" sz="2400" dirty="0" smtClean="0"/>
              <a:t> </a:t>
            </a:r>
            <a:r>
              <a:rPr lang="en-US" sz="2400" dirty="0" err="1" smtClean="0"/>
              <a:t>phải</a:t>
            </a:r>
            <a:r>
              <a:rPr lang="en-US" sz="2400" dirty="0" smtClean="0"/>
              <a:t> </a:t>
            </a:r>
            <a:r>
              <a:rPr lang="en-US" sz="2400" dirty="0" err="1" smtClean="0"/>
              <a:t>rời</a:t>
            </a:r>
            <a:r>
              <a:rPr lang="en-US" sz="2400" dirty="0" smtClean="0"/>
              <a:t> </a:t>
            </a:r>
            <a:r>
              <a:rPr lang="en-US" sz="2400" dirty="0" err="1" smtClean="0"/>
              <a:t>nhà</a:t>
            </a:r>
            <a:r>
              <a:rPr lang="en-US" sz="2400" dirty="0" smtClean="0"/>
              <a:t> </a:t>
            </a:r>
            <a:r>
              <a:rPr lang="en-US" sz="2400" dirty="0" err="1" smtClean="0"/>
              <a:t>trong</a:t>
            </a:r>
            <a:r>
              <a:rPr lang="en-US" sz="2400" dirty="0" smtClean="0"/>
              <a:t> </a:t>
            </a:r>
            <a:r>
              <a:rPr lang="en-US" sz="2400" dirty="0" err="1" smtClean="0"/>
              <a:t>thời</a:t>
            </a:r>
            <a:r>
              <a:rPr lang="en-US" sz="2400" dirty="0" smtClean="0"/>
              <a:t> </a:t>
            </a:r>
            <a:r>
              <a:rPr lang="en-US" sz="2400" dirty="0" err="1" smtClean="0"/>
              <a:t>tiết</a:t>
            </a:r>
            <a:r>
              <a:rPr lang="en-US" sz="2400" dirty="0" smtClean="0"/>
              <a:t> </a:t>
            </a:r>
            <a:r>
              <a:rPr lang="en-US" sz="2400" dirty="0" err="1" smtClean="0"/>
              <a:t>như</a:t>
            </a:r>
            <a:r>
              <a:rPr lang="en-US" sz="2400" dirty="0" smtClean="0"/>
              <a:t> </a:t>
            </a:r>
            <a:r>
              <a:rPr lang="en-US" sz="2400" dirty="0" err="1" smtClean="0"/>
              <a:t>vậy</a:t>
            </a:r>
            <a:endParaRPr lang="en-US" sz="2400" dirty="0" smtClean="0"/>
          </a:p>
          <a:p>
            <a:endParaRPr lang="en-US" sz="2400" dirty="0"/>
          </a:p>
        </p:txBody>
      </p:sp>
      <p:sp>
        <p:nvSpPr>
          <p:cNvPr id="6" name="Oval 5"/>
          <p:cNvSpPr/>
          <p:nvPr/>
        </p:nvSpPr>
        <p:spPr>
          <a:xfrm>
            <a:off x="381000" y="2286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6392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382000" cy="2308324"/>
          </a:xfrm>
          <a:prstGeom prst="rect">
            <a:avLst/>
          </a:prstGeom>
          <a:noFill/>
        </p:spPr>
        <p:txBody>
          <a:bodyPr wrap="square" rtlCol="0">
            <a:spAutoFit/>
          </a:bodyPr>
          <a:lstStyle/>
          <a:p>
            <a:r>
              <a:rPr lang="en-US" sz="2400" b="1" dirty="0"/>
              <a:t>Question 34: </a:t>
            </a:r>
            <a:endParaRPr lang="en-US" sz="2400" dirty="0"/>
          </a:p>
          <a:p>
            <a:r>
              <a:rPr lang="en-US" sz="2400" dirty="0"/>
              <a:t>The first thing that is included in the "living together” (34) ______ is the expected good relations with your family. This also involves sharing equally the housework. </a:t>
            </a:r>
          </a:p>
          <a:p>
            <a:r>
              <a:rPr lang="en-US" sz="2400" dirty="0"/>
              <a:t>A. custom		B. tradition	</a:t>
            </a:r>
            <a:r>
              <a:rPr lang="en-US" sz="2400" dirty="0" smtClean="0"/>
              <a:t>C</a:t>
            </a:r>
            <a:r>
              <a:rPr lang="en-US" sz="2400" dirty="0"/>
              <a:t>. notion 	</a:t>
            </a:r>
            <a:r>
              <a:rPr lang="en-US" sz="2400" dirty="0" smtClean="0"/>
              <a:t>D</a:t>
            </a:r>
            <a:r>
              <a:rPr lang="en-US" sz="2400" dirty="0"/>
              <a:t>. trend </a:t>
            </a:r>
          </a:p>
          <a:p>
            <a:endParaRPr lang="en-US" sz="2400" dirty="0"/>
          </a:p>
        </p:txBody>
      </p:sp>
      <p:sp>
        <p:nvSpPr>
          <p:cNvPr id="5" name="TextBox 4"/>
          <p:cNvSpPr txBox="1"/>
          <p:nvPr/>
        </p:nvSpPr>
        <p:spPr>
          <a:xfrm>
            <a:off x="381000" y="2743200"/>
            <a:ext cx="8382000" cy="4154984"/>
          </a:xfrm>
          <a:prstGeom prst="rect">
            <a:avLst/>
          </a:prstGeom>
          <a:noFill/>
        </p:spPr>
        <p:txBody>
          <a:bodyPr wrap="square" rtlCol="0">
            <a:spAutoFit/>
          </a:bodyPr>
          <a:lstStyle/>
          <a:p>
            <a:r>
              <a:rPr lang="en-US" sz="2400" dirty="0" err="1" smtClean="0"/>
              <a:t>Kiến</a:t>
            </a:r>
            <a:r>
              <a:rPr lang="en-US" sz="2400" dirty="0" smtClean="0"/>
              <a:t> </a:t>
            </a:r>
            <a:r>
              <a:rPr lang="en-US" sz="2400" dirty="0" err="1"/>
              <a:t>thức</a:t>
            </a:r>
            <a:r>
              <a:rPr lang="en-US" sz="2400" dirty="0"/>
              <a:t> </a:t>
            </a:r>
            <a:r>
              <a:rPr lang="en-US" sz="2400" dirty="0" err="1"/>
              <a:t>về</a:t>
            </a:r>
            <a:r>
              <a:rPr lang="en-US" sz="2400" dirty="0"/>
              <a:t> </a:t>
            </a:r>
            <a:r>
              <a:rPr lang="en-US" sz="2400" dirty="0" err="1"/>
              <a:t>từ</a:t>
            </a:r>
            <a:r>
              <a:rPr lang="en-US" sz="2400" dirty="0"/>
              <a:t> </a:t>
            </a:r>
            <a:r>
              <a:rPr lang="en-US" sz="2400" dirty="0" err="1"/>
              <a:t>vựng</a:t>
            </a:r>
            <a:endParaRPr lang="en-US" sz="2400" dirty="0"/>
          </a:p>
          <a:p>
            <a:r>
              <a:rPr lang="en-US" sz="2400" dirty="0"/>
              <a:t>A. custom /ˈ</a:t>
            </a:r>
            <a:r>
              <a:rPr lang="en-US" sz="2400" dirty="0" err="1"/>
              <a:t>kʌs.təm</a:t>
            </a:r>
            <a:r>
              <a:rPr lang="en-US" sz="2400" dirty="0"/>
              <a:t>/ (n): </a:t>
            </a:r>
            <a:r>
              <a:rPr lang="en-US" sz="2400" dirty="0" err="1"/>
              <a:t>phong</a:t>
            </a:r>
            <a:r>
              <a:rPr lang="en-US" sz="2400" dirty="0"/>
              <a:t> </a:t>
            </a:r>
            <a:r>
              <a:rPr lang="en-US" sz="2400" dirty="0" err="1"/>
              <a:t>tục</a:t>
            </a:r>
            <a:r>
              <a:rPr lang="en-US" sz="2400" dirty="0"/>
              <a:t>, </a:t>
            </a:r>
            <a:r>
              <a:rPr lang="en-US" sz="2400" dirty="0" err="1"/>
              <a:t>tập</a:t>
            </a:r>
            <a:r>
              <a:rPr lang="en-US" sz="2400" dirty="0"/>
              <a:t> </a:t>
            </a:r>
            <a:r>
              <a:rPr lang="en-US" sz="2400" dirty="0" err="1"/>
              <a:t>quán</a:t>
            </a:r>
            <a:endParaRPr lang="en-US" sz="2400" dirty="0"/>
          </a:p>
          <a:p>
            <a:r>
              <a:rPr lang="en-US" sz="2400" dirty="0"/>
              <a:t>B. tradition /</a:t>
            </a:r>
            <a:r>
              <a:rPr lang="en-US" sz="2400" dirty="0" err="1"/>
              <a:t>trəˈdɪʃn</a:t>
            </a:r>
            <a:r>
              <a:rPr lang="en-US" sz="2400" dirty="0"/>
              <a:t>/ (n): </a:t>
            </a:r>
            <a:r>
              <a:rPr lang="en-US" sz="2400" dirty="0" err="1"/>
              <a:t>truyền</a:t>
            </a:r>
            <a:r>
              <a:rPr lang="en-US" sz="2400" dirty="0"/>
              <a:t> </a:t>
            </a:r>
            <a:r>
              <a:rPr lang="en-US" sz="2400" dirty="0" err="1"/>
              <a:t>thống</a:t>
            </a:r>
            <a:endParaRPr lang="en-US" sz="2400" dirty="0"/>
          </a:p>
          <a:p>
            <a:r>
              <a:rPr lang="en-US" sz="2400" dirty="0"/>
              <a:t>C. notion /ˈ</a:t>
            </a:r>
            <a:r>
              <a:rPr lang="en-US" sz="2400" dirty="0" err="1"/>
              <a:t>noʊʃn</a:t>
            </a:r>
            <a:r>
              <a:rPr lang="en-US" sz="2400" dirty="0"/>
              <a:t>/ (n): </a:t>
            </a:r>
            <a:r>
              <a:rPr lang="en-US" sz="2400" dirty="0" err="1"/>
              <a:t>quan</a:t>
            </a:r>
            <a:r>
              <a:rPr lang="en-US" sz="2400" dirty="0"/>
              <a:t> </a:t>
            </a:r>
            <a:r>
              <a:rPr lang="en-US" sz="2400" dirty="0" err="1"/>
              <a:t>niệm</a:t>
            </a:r>
            <a:r>
              <a:rPr lang="en-US" sz="2400" dirty="0"/>
              <a:t>, </a:t>
            </a:r>
            <a:r>
              <a:rPr lang="en-US" sz="2400" dirty="0" err="1"/>
              <a:t>niềm</a:t>
            </a:r>
            <a:r>
              <a:rPr lang="en-US" sz="2400" dirty="0"/>
              <a:t> tin, ý </a:t>
            </a:r>
            <a:r>
              <a:rPr lang="en-US" sz="2400" dirty="0" err="1"/>
              <a:t>tưởng</a:t>
            </a:r>
            <a:r>
              <a:rPr lang="en-US" sz="2400" dirty="0"/>
              <a:t> </a:t>
            </a:r>
            <a:r>
              <a:rPr lang="en-US" sz="2400" dirty="0" err="1"/>
              <a:t>hoặc</a:t>
            </a:r>
            <a:r>
              <a:rPr lang="en-US" sz="2400" dirty="0"/>
              <a:t> </a:t>
            </a:r>
            <a:r>
              <a:rPr lang="en-US" sz="2400" dirty="0" err="1"/>
              <a:t>sự</a:t>
            </a:r>
            <a:r>
              <a:rPr lang="en-US" sz="2400" dirty="0"/>
              <a:t> </a:t>
            </a:r>
            <a:r>
              <a:rPr lang="en-US" sz="2400" dirty="0" err="1"/>
              <a:t>hiểu</a:t>
            </a:r>
            <a:r>
              <a:rPr lang="en-US" sz="2400" dirty="0"/>
              <a:t> </a:t>
            </a:r>
            <a:r>
              <a:rPr lang="en-US" sz="2400" dirty="0" err="1"/>
              <a:t>biết</a:t>
            </a:r>
            <a:r>
              <a:rPr lang="en-US" sz="2400" dirty="0"/>
              <a:t> </a:t>
            </a:r>
            <a:r>
              <a:rPr lang="en-US" sz="2400" dirty="0" err="1"/>
              <a:t>về</a:t>
            </a:r>
            <a:r>
              <a:rPr lang="en-US" sz="2400" dirty="0"/>
              <a:t> </a:t>
            </a:r>
            <a:r>
              <a:rPr lang="en-US" sz="2400" dirty="0" err="1"/>
              <a:t>cái</a:t>
            </a:r>
            <a:r>
              <a:rPr lang="en-US" sz="2400" dirty="0"/>
              <a:t> </a:t>
            </a:r>
            <a:r>
              <a:rPr lang="en-US" sz="2400" dirty="0" err="1"/>
              <a:t>gì</a:t>
            </a:r>
            <a:endParaRPr lang="en-US" sz="2400" dirty="0"/>
          </a:p>
          <a:p>
            <a:r>
              <a:rPr lang="en-US" sz="2400" dirty="0"/>
              <a:t>D. trend /trend/ (n): </a:t>
            </a:r>
            <a:r>
              <a:rPr lang="en-US" sz="2400" dirty="0" err="1"/>
              <a:t>xu</a:t>
            </a:r>
            <a:r>
              <a:rPr lang="en-US" sz="2400" dirty="0"/>
              <a:t> </a:t>
            </a:r>
            <a:r>
              <a:rPr lang="en-US" sz="2400" dirty="0" err="1"/>
              <a:t>hướng</a:t>
            </a:r>
            <a:r>
              <a:rPr lang="en-US" sz="2400" dirty="0"/>
              <a:t>, </a:t>
            </a:r>
            <a:r>
              <a:rPr lang="en-US" sz="2400" dirty="0" err="1"/>
              <a:t>phương</a:t>
            </a:r>
            <a:r>
              <a:rPr lang="en-US" sz="2400" dirty="0"/>
              <a:t> </a:t>
            </a:r>
            <a:r>
              <a:rPr lang="en-US" sz="2400" dirty="0" err="1"/>
              <a:t>hướng</a:t>
            </a:r>
            <a:endParaRPr lang="en-US" sz="2400" dirty="0"/>
          </a:p>
          <a:p>
            <a:r>
              <a:rPr lang="en-US" sz="2400" dirty="0" err="1"/>
              <a:t>Tạm</a:t>
            </a:r>
            <a:r>
              <a:rPr lang="en-US" sz="2400" dirty="0"/>
              <a:t> </a:t>
            </a:r>
            <a:r>
              <a:rPr lang="en-US" sz="2400" dirty="0" err="1"/>
              <a:t>dịch</a:t>
            </a:r>
            <a:r>
              <a:rPr lang="en-US" sz="2400" dirty="0"/>
              <a:t>: “The first thing that is included in the “living together” (1)___________ is the expected good relations with your family.”</a:t>
            </a:r>
          </a:p>
          <a:p>
            <a:r>
              <a:rPr lang="en-US" sz="2400" i="1" dirty="0"/>
              <a:t>(</a:t>
            </a:r>
            <a:r>
              <a:rPr lang="en-US" sz="2400" i="1" dirty="0" err="1"/>
              <a:t>Điều</a:t>
            </a:r>
            <a:r>
              <a:rPr lang="en-US" sz="2400" i="1" dirty="0"/>
              <a:t> </a:t>
            </a:r>
            <a:r>
              <a:rPr lang="en-US" sz="2400" i="1" dirty="0" err="1"/>
              <a:t>đầu</a:t>
            </a:r>
            <a:r>
              <a:rPr lang="en-US" sz="2400" i="1" dirty="0"/>
              <a:t> </a:t>
            </a:r>
            <a:r>
              <a:rPr lang="en-US" sz="2400" i="1" dirty="0" err="1"/>
              <a:t>tiên</a:t>
            </a:r>
            <a:r>
              <a:rPr lang="en-US" sz="2400" i="1" dirty="0"/>
              <a:t> </a:t>
            </a:r>
            <a:r>
              <a:rPr lang="en-US" sz="2400" i="1" dirty="0" err="1"/>
              <a:t>được</a:t>
            </a:r>
            <a:r>
              <a:rPr lang="en-US" sz="2400" i="1" dirty="0"/>
              <a:t> </a:t>
            </a:r>
            <a:r>
              <a:rPr lang="en-US" sz="2400" i="1" dirty="0" err="1"/>
              <a:t>bao</a:t>
            </a:r>
            <a:r>
              <a:rPr lang="en-US" sz="2400" i="1" dirty="0"/>
              <a:t> </a:t>
            </a:r>
            <a:r>
              <a:rPr lang="en-US" sz="2400" i="1" dirty="0" err="1"/>
              <a:t>gồm</a:t>
            </a:r>
            <a:r>
              <a:rPr lang="en-US" sz="2400" i="1" dirty="0"/>
              <a:t> </a:t>
            </a:r>
            <a:r>
              <a:rPr lang="en-US" sz="2400" i="1" dirty="0" err="1"/>
              <a:t>trong</a:t>
            </a:r>
            <a:r>
              <a:rPr lang="en-US" sz="2400" i="1" dirty="0"/>
              <a:t> </a:t>
            </a:r>
            <a:r>
              <a:rPr lang="en-US" sz="2400" i="1" dirty="0" err="1"/>
              <a:t>quan</a:t>
            </a:r>
            <a:r>
              <a:rPr lang="en-US" sz="2400" i="1" dirty="0"/>
              <a:t> </a:t>
            </a:r>
            <a:r>
              <a:rPr lang="en-US" sz="2400" i="1" dirty="0" err="1"/>
              <a:t>niệm</a:t>
            </a:r>
            <a:r>
              <a:rPr lang="en-US" sz="2400" i="1" dirty="0"/>
              <a:t> “</a:t>
            </a:r>
            <a:r>
              <a:rPr lang="en-US" sz="2400" i="1" dirty="0" err="1"/>
              <a:t>sống</a:t>
            </a:r>
            <a:r>
              <a:rPr lang="en-US" sz="2400" i="1" dirty="0"/>
              <a:t> </a:t>
            </a:r>
            <a:r>
              <a:rPr lang="en-US" sz="2400" i="1" dirty="0" err="1"/>
              <a:t>chung</a:t>
            </a:r>
            <a:r>
              <a:rPr lang="en-US" sz="2400" i="1" dirty="0"/>
              <a:t>” </a:t>
            </a:r>
            <a:r>
              <a:rPr lang="en-US" sz="2400" i="1" dirty="0" err="1"/>
              <a:t>là</a:t>
            </a:r>
            <a:r>
              <a:rPr lang="en-US" sz="2400" i="1" dirty="0"/>
              <a:t> </a:t>
            </a:r>
            <a:r>
              <a:rPr lang="en-US" sz="2400" i="1" dirty="0" err="1"/>
              <a:t>niềm</a:t>
            </a:r>
            <a:r>
              <a:rPr lang="en-US" sz="2400" i="1" dirty="0"/>
              <a:t> </a:t>
            </a:r>
            <a:r>
              <a:rPr lang="en-US" sz="2400" i="1" dirty="0" err="1"/>
              <a:t>mong</a:t>
            </a:r>
            <a:r>
              <a:rPr lang="en-US" sz="2400" i="1" dirty="0"/>
              <a:t> </a:t>
            </a:r>
            <a:r>
              <a:rPr lang="en-US" sz="2400" i="1" dirty="0" err="1"/>
              <a:t>đợi</a:t>
            </a:r>
            <a:r>
              <a:rPr lang="en-US" sz="2400" i="1" dirty="0"/>
              <a:t> </a:t>
            </a:r>
            <a:r>
              <a:rPr lang="en-US" sz="2400" i="1" dirty="0" err="1"/>
              <a:t>về</a:t>
            </a:r>
            <a:r>
              <a:rPr lang="en-US" sz="2400" i="1" dirty="0"/>
              <a:t> </a:t>
            </a:r>
            <a:r>
              <a:rPr lang="en-US" sz="2400" i="1" dirty="0" err="1"/>
              <a:t>các</a:t>
            </a:r>
            <a:r>
              <a:rPr lang="en-US" sz="2400" i="1" dirty="0"/>
              <a:t> </a:t>
            </a:r>
            <a:r>
              <a:rPr lang="en-US" sz="2400" i="1" dirty="0" err="1"/>
              <a:t>mối</a:t>
            </a:r>
            <a:r>
              <a:rPr lang="en-US" sz="2400" i="1" dirty="0"/>
              <a:t> </a:t>
            </a:r>
            <a:r>
              <a:rPr lang="en-US" sz="2400" i="1" dirty="0" err="1"/>
              <a:t>quan</a:t>
            </a:r>
            <a:r>
              <a:rPr lang="en-US" sz="2400" i="1" dirty="0"/>
              <a:t> </a:t>
            </a:r>
            <a:r>
              <a:rPr lang="en-US" sz="2400" i="1" dirty="0" err="1"/>
              <a:t>hệ</a:t>
            </a:r>
            <a:r>
              <a:rPr lang="en-US" sz="2400" i="1" dirty="0"/>
              <a:t> </a:t>
            </a:r>
            <a:r>
              <a:rPr lang="en-US" sz="2400" i="1" dirty="0" err="1"/>
              <a:t>tốt</a:t>
            </a:r>
            <a:r>
              <a:rPr lang="en-US" sz="2400" i="1" dirty="0"/>
              <a:t> </a:t>
            </a:r>
            <a:r>
              <a:rPr lang="en-US" sz="2400" i="1" dirty="0" err="1"/>
              <a:t>đẹp</a:t>
            </a:r>
            <a:r>
              <a:rPr lang="en-US" sz="2400" i="1" dirty="0"/>
              <a:t> </a:t>
            </a:r>
            <a:r>
              <a:rPr lang="en-US" sz="2400" i="1" dirty="0" err="1"/>
              <a:t>trong</a:t>
            </a:r>
            <a:r>
              <a:rPr lang="en-US" sz="2400" i="1" dirty="0"/>
              <a:t> </a:t>
            </a:r>
            <a:r>
              <a:rPr lang="en-US" sz="2400" i="1" dirty="0" err="1"/>
              <a:t>gia</a:t>
            </a:r>
            <a:r>
              <a:rPr lang="en-US" sz="2400" i="1" dirty="0"/>
              <a:t> </a:t>
            </a:r>
            <a:r>
              <a:rPr lang="en-US" sz="2400" i="1" dirty="0" err="1"/>
              <a:t>đình</a:t>
            </a:r>
            <a:r>
              <a:rPr lang="en-US" sz="2400" i="1" dirty="0"/>
              <a:t> </a:t>
            </a:r>
            <a:r>
              <a:rPr lang="en-US" sz="2400" i="1" dirty="0" err="1"/>
              <a:t>bạn</a:t>
            </a:r>
            <a:r>
              <a:rPr lang="en-US" sz="2400" i="1" dirty="0"/>
              <a:t>.) </a:t>
            </a:r>
            <a:endParaRPr lang="en-US" sz="2400" dirty="0"/>
          </a:p>
          <a:p>
            <a:endParaRPr lang="en-US" sz="2400" dirty="0"/>
          </a:p>
        </p:txBody>
      </p:sp>
      <p:sp>
        <p:nvSpPr>
          <p:cNvPr id="6" name="Oval 5"/>
          <p:cNvSpPr/>
          <p:nvPr/>
        </p:nvSpPr>
        <p:spPr>
          <a:xfrm>
            <a:off x="4953000" y="2057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147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533400"/>
            <a:ext cx="8458200" cy="2308324"/>
          </a:xfrm>
          <a:prstGeom prst="rect">
            <a:avLst/>
          </a:prstGeom>
          <a:noFill/>
        </p:spPr>
        <p:txBody>
          <a:bodyPr wrap="square" rtlCol="0">
            <a:spAutoFit/>
          </a:bodyPr>
          <a:lstStyle/>
          <a:p>
            <a:r>
              <a:rPr lang="en-US" sz="2400" b="1" dirty="0"/>
              <a:t>Question 35: </a:t>
            </a:r>
            <a:endParaRPr lang="en-US" sz="2400" dirty="0"/>
          </a:p>
          <a:p>
            <a:r>
              <a:rPr lang="en-US" sz="2400" dirty="0"/>
              <a:t>. This also involves sharing equally the housework. (35) _______ of people think that everyone should share the housework equally, but in many homes parents do most of it. </a:t>
            </a:r>
          </a:p>
          <a:p>
            <a:r>
              <a:rPr lang="en-US" sz="2400" dirty="0"/>
              <a:t>A. lots		B. few			C. little  	</a:t>
            </a:r>
            <a:r>
              <a:rPr lang="en-US" sz="2400" dirty="0" smtClean="0"/>
              <a:t>D</a:t>
            </a:r>
            <a:r>
              <a:rPr lang="en-US" sz="2400" dirty="0"/>
              <a:t>. a lot of  </a:t>
            </a:r>
          </a:p>
          <a:p>
            <a:endParaRPr lang="en-US" sz="2400" dirty="0"/>
          </a:p>
        </p:txBody>
      </p:sp>
      <p:sp>
        <p:nvSpPr>
          <p:cNvPr id="6" name="TextBox 5"/>
          <p:cNvSpPr txBox="1"/>
          <p:nvPr/>
        </p:nvSpPr>
        <p:spPr>
          <a:xfrm>
            <a:off x="304800" y="2841724"/>
            <a:ext cx="8305800" cy="3046988"/>
          </a:xfrm>
          <a:prstGeom prst="rect">
            <a:avLst/>
          </a:prstGeom>
          <a:noFill/>
        </p:spPr>
        <p:txBody>
          <a:bodyPr wrap="square" rtlCol="0">
            <a:spAutoFit/>
          </a:bodyPr>
          <a:lstStyle/>
          <a:p>
            <a:r>
              <a:rPr lang="en-US" sz="2400" dirty="0" err="1" smtClean="0"/>
              <a:t>Kiến</a:t>
            </a:r>
            <a:r>
              <a:rPr lang="en-US" sz="2400" dirty="0" smtClean="0"/>
              <a:t> </a:t>
            </a:r>
            <a:r>
              <a:rPr lang="en-US" sz="2400" dirty="0" err="1"/>
              <a:t>thức</a:t>
            </a:r>
            <a:r>
              <a:rPr lang="en-US" sz="2400" dirty="0"/>
              <a:t> </a:t>
            </a:r>
            <a:r>
              <a:rPr lang="en-US" sz="2400" dirty="0" err="1"/>
              <a:t>về</a:t>
            </a:r>
            <a:r>
              <a:rPr lang="en-US" sz="2400" dirty="0"/>
              <a:t>  </a:t>
            </a:r>
            <a:r>
              <a:rPr lang="en-US" sz="2400" dirty="0" err="1"/>
              <a:t>lượng</a:t>
            </a:r>
            <a:r>
              <a:rPr lang="en-US" sz="2400" dirty="0"/>
              <a:t> </a:t>
            </a:r>
            <a:r>
              <a:rPr lang="en-US" sz="2400" dirty="0" err="1"/>
              <a:t>từ</a:t>
            </a:r>
            <a:r>
              <a:rPr lang="en-US" sz="2400" dirty="0"/>
              <a:t> </a:t>
            </a:r>
          </a:p>
          <a:p>
            <a:r>
              <a:rPr lang="en-US" sz="2400" dirty="0" err="1"/>
              <a:t>Tạm</a:t>
            </a:r>
            <a:r>
              <a:rPr lang="en-US" sz="2400" dirty="0"/>
              <a:t> </a:t>
            </a:r>
            <a:r>
              <a:rPr lang="en-US" sz="2400" dirty="0" err="1"/>
              <a:t>dịch</a:t>
            </a:r>
            <a:r>
              <a:rPr lang="en-US" sz="2400" dirty="0"/>
              <a:t>: “Lots of people think that everyone should share the housework (2)________, but in many homes parents do most of it.”</a:t>
            </a:r>
          </a:p>
          <a:p>
            <a:r>
              <a:rPr lang="en-US" sz="2400" i="1" dirty="0"/>
              <a:t>(</a:t>
            </a:r>
            <a:r>
              <a:rPr lang="en-US" sz="2400" i="1" dirty="0" err="1"/>
              <a:t>Nhiều</a:t>
            </a:r>
            <a:r>
              <a:rPr lang="en-US" sz="2400" i="1" dirty="0"/>
              <a:t> </a:t>
            </a:r>
            <a:r>
              <a:rPr lang="en-US" sz="2400" i="1" dirty="0" err="1"/>
              <a:t>người</a:t>
            </a:r>
            <a:r>
              <a:rPr lang="en-US" sz="2400" i="1" dirty="0"/>
              <a:t> </a:t>
            </a:r>
            <a:r>
              <a:rPr lang="en-US" sz="2400" i="1" dirty="0" err="1"/>
              <a:t>nghĩ</a:t>
            </a:r>
            <a:r>
              <a:rPr lang="en-US" sz="2400" i="1" dirty="0"/>
              <a:t> </a:t>
            </a:r>
            <a:r>
              <a:rPr lang="en-US" sz="2400" i="1" dirty="0" err="1"/>
              <a:t>rằng</a:t>
            </a:r>
            <a:r>
              <a:rPr lang="en-US" sz="2400" i="1" dirty="0"/>
              <a:t> </a:t>
            </a:r>
            <a:r>
              <a:rPr lang="en-US" sz="2400" i="1" dirty="0" err="1"/>
              <a:t>mỗi</a:t>
            </a:r>
            <a:r>
              <a:rPr lang="en-US" sz="2400" i="1" dirty="0"/>
              <a:t> </a:t>
            </a:r>
            <a:r>
              <a:rPr lang="en-US" sz="2400" i="1" dirty="0" err="1"/>
              <a:t>thành</a:t>
            </a:r>
            <a:r>
              <a:rPr lang="en-US" sz="2400" i="1" dirty="0"/>
              <a:t> </a:t>
            </a:r>
            <a:r>
              <a:rPr lang="en-US" sz="2400" i="1" dirty="0" err="1"/>
              <a:t>viên</a:t>
            </a:r>
            <a:r>
              <a:rPr lang="en-US" sz="2400" i="1" dirty="0"/>
              <a:t> </a:t>
            </a:r>
            <a:r>
              <a:rPr lang="en-US" sz="2400" i="1" dirty="0" err="1"/>
              <a:t>nên</a:t>
            </a:r>
            <a:r>
              <a:rPr lang="en-US" sz="2400" i="1" dirty="0"/>
              <a:t> chia </a:t>
            </a:r>
            <a:r>
              <a:rPr lang="en-US" sz="2400" i="1" dirty="0" err="1"/>
              <a:t>sẻ</a:t>
            </a:r>
            <a:r>
              <a:rPr lang="en-US" sz="2400" i="1" dirty="0"/>
              <a:t> </a:t>
            </a:r>
            <a:r>
              <a:rPr lang="en-US" sz="2400" i="1" dirty="0" err="1"/>
              <a:t>việc</a:t>
            </a:r>
            <a:r>
              <a:rPr lang="en-US" sz="2400" i="1" dirty="0"/>
              <a:t> </a:t>
            </a:r>
            <a:r>
              <a:rPr lang="en-US" sz="2400" i="1" dirty="0" err="1"/>
              <a:t>nhà</a:t>
            </a:r>
            <a:r>
              <a:rPr lang="en-US" sz="2400" i="1" dirty="0"/>
              <a:t> </a:t>
            </a:r>
            <a:r>
              <a:rPr lang="en-US" sz="2400" i="1" dirty="0" err="1"/>
              <a:t>một</a:t>
            </a:r>
            <a:r>
              <a:rPr lang="en-US" sz="2400" i="1" dirty="0"/>
              <a:t> </a:t>
            </a:r>
            <a:r>
              <a:rPr lang="en-US" sz="2400" i="1" dirty="0" err="1"/>
              <a:t>cách</a:t>
            </a:r>
            <a:r>
              <a:rPr lang="en-US" sz="2400" i="1" dirty="0"/>
              <a:t> </a:t>
            </a:r>
            <a:r>
              <a:rPr lang="en-US" sz="2400" i="1" dirty="0" err="1"/>
              <a:t>đồng</a:t>
            </a:r>
            <a:r>
              <a:rPr lang="en-US" sz="2400" i="1" dirty="0"/>
              <a:t> </a:t>
            </a:r>
            <a:r>
              <a:rPr lang="en-US" sz="2400" i="1" dirty="0" err="1"/>
              <a:t>đều</a:t>
            </a:r>
            <a:r>
              <a:rPr lang="en-US" sz="2400" i="1" dirty="0"/>
              <a:t> </a:t>
            </a:r>
            <a:r>
              <a:rPr lang="en-US" sz="2400" i="1" dirty="0" err="1"/>
              <a:t>cho</a:t>
            </a:r>
            <a:r>
              <a:rPr lang="en-US" sz="2400" i="1" dirty="0"/>
              <a:t> </a:t>
            </a:r>
            <a:r>
              <a:rPr lang="en-US" sz="2400" i="1" dirty="0" err="1"/>
              <a:t>nhau</a:t>
            </a:r>
            <a:r>
              <a:rPr lang="en-US" sz="2400" i="1" dirty="0"/>
              <a:t>, </a:t>
            </a:r>
            <a:r>
              <a:rPr lang="en-US" sz="2400" i="1" dirty="0" err="1"/>
              <a:t>nhưng</a:t>
            </a:r>
            <a:r>
              <a:rPr lang="en-US" sz="2400" i="1" dirty="0"/>
              <a:t> </a:t>
            </a:r>
            <a:r>
              <a:rPr lang="en-US" sz="2400" i="1" dirty="0" err="1"/>
              <a:t>trong</a:t>
            </a:r>
            <a:r>
              <a:rPr lang="en-US" sz="2400" i="1" dirty="0"/>
              <a:t> </a:t>
            </a:r>
            <a:r>
              <a:rPr lang="en-US" sz="2400" i="1" dirty="0" err="1"/>
              <a:t>nhiều</a:t>
            </a:r>
            <a:r>
              <a:rPr lang="en-US" sz="2400" i="1" dirty="0"/>
              <a:t> </a:t>
            </a:r>
            <a:r>
              <a:rPr lang="en-US" sz="2400" i="1" dirty="0" err="1"/>
              <a:t>gia</a:t>
            </a:r>
            <a:r>
              <a:rPr lang="en-US" sz="2400" i="1" dirty="0"/>
              <a:t> </a:t>
            </a:r>
            <a:r>
              <a:rPr lang="en-US" sz="2400" i="1" dirty="0" err="1"/>
              <a:t>đình</a:t>
            </a:r>
            <a:r>
              <a:rPr lang="en-US" sz="2400" i="1" dirty="0"/>
              <a:t> </a:t>
            </a:r>
            <a:r>
              <a:rPr lang="en-US" sz="2400" i="1" dirty="0" err="1"/>
              <a:t>thì</a:t>
            </a:r>
            <a:r>
              <a:rPr lang="en-US" sz="2400" i="1" dirty="0"/>
              <a:t> cha </a:t>
            </a:r>
            <a:r>
              <a:rPr lang="en-US" sz="2400" i="1" dirty="0" err="1"/>
              <a:t>mẹ</a:t>
            </a:r>
            <a:r>
              <a:rPr lang="en-US" sz="2400" i="1" dirty="0"/>
              <a:t> </a:t>
            </a:r>
            <a:r>
              <a:rPr lang="en-US" sz="2400" i="1" dirty="0" err="1"/>
              <a:t>làm</a:t>
            </a:r>
            <a:r>
              <a:rPr lang="en-US" sz="2400" i="1" dirty="0"/>
              <a:t> </a:t>
            </a:r>
            <a:r>
              <a:rPr lang="en-US" sz="2400" i="1" dirty="0" err="1"/>
              <a:t>hầu</a:t>
            </a:r>
            <a:r>
              <a:rPr lang="en-US" sz="2400" i="1" dirty="0"/>
              <a:t> </a:t>
            </a:r>
            <a:r>
              <a:rPr lang="en-US" sz="2400" i="1" dirty="0" err="1"/>
              <a:t>hết</a:t>
            </a:r>
            <a:r>
              <a:rPr lang="en-US" sz="2400" i="1" dirty="0"/>
              <a:t> </a:t>
            </a:r>
            <a:r>
              <a:rPr lang="en-US" sz="2400" i="1" dirty="0" err="1"/>
              <a:t>mọi</a:t>
            </a:r>
            <a:r>
              <a:rPr lang="en-US" sz="2400" i="1" dirty="0"/>
              <a:t> </a:t>
            </a:r>
            <a:r>
              <a:rPr lang="en-US" sz="2400" i="1" dirty="0" err="1"/>
              <a:t>việc</a:t>
            </a:r>
            <a:r>
              <a:rPr lang="en-US" sz="2400" i="1" dirty="0"/>
              <a:t>.) </a:t>
            </a:r>
            <a:endParaRPr lang="en-US" sz="2400" dirty="0"/>
          </a:p>
          <a:p>
            <a:endParaRPr lang="en-US" sz="2400" dirty="0"/>
          </a:p>
        </p:txBody>
      </p:sp>
      <p:sp>
        <p:nvSpPr>
          <p:cNvPr id="7" name="Oval 6"/>
          <p:cNvSpPr/>
          <p:nvPr/>
        </p:nvSpPr>
        <p:spPr>
          <a:xfrm>
            <a:off x="152400" y="20574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723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305800" cy="1938992"/>
          </a:xfrm>
          <a:prstGeom prst="rect">
            <a:avLst/>
          </a:prstGeom>
          <a:noFill/>
        </p:spPr>
        <p:txBody>
          <a:bodyPr wrap="square" rtlCol="0">
            <a:spAutoFit/>
          </a:bodyPr>
          <a:lstStyle/>
          <a:p>
            <a:r>
              <a:rPr lang="en-US" sz="2400" b="1" dirty="0"/>
              <a:t>Question 36: </a:t>
            </a:r>
            <a:endParaRPr lang="en-US" sz="2400" dirty="0"/>
          </a:p>
          <a:p>
            <a:r>
              <a:rPr lang="en-US" sz="2400" dirty="0"/>
              <a:t>(36)_________, housework's contributions of the teenager make him more responsible. </a:t>
            </a:r>
          </a:p>
          <a:p>
            <a:r>
              <a:rPr lang="en-US" sz="2400" dirty="0"/>
              <a:t>A. In addition	B. However		C. In contrast 	</a:t>
            </a:r>
            <a:r>
              <a:rPr lang="en-US" sz="2400" dirty="0" smtClean="0"/>
              <a:t>D</a:t>
            </a:r>
            <a:r>
              <a:rPr lang="en-US" sz="2400" dirty="0"/>
              <a:t>. In case </a:t>
            </a:r>
          </a:p>
          <a:p>
            <a:endParaRPr lang="en-US" sz="2400" dirty="0"/>
          </a:p>
        </p:txBody>
      </p:sp>
      <p:sp>
        <p:nvSpPr>
          <p:cNvPr id="5" name="TextBox 4"/>
          <p:cNvSpPr txBox="1"/>
          <p:nvPr/>
        </p:nvSpPr>
        <p:spPr>
          <a:xfrm>
            <a:off x="304800" y="1600200"/>
            <a:ext cx="8839200" cy="6001643"/>
          </a:xfrm>
          <a:prstGeom prst="rect">
            <a:avLst/>
          </a:prstGeom>
          <a:noFill/>
        </p:spPr>
        <p:txBody>
          <a:bodyPr wrap="square" rtlCol="0">
            <a:spAutoFit/>
          </a:bodyPr>
          <a:lstStyle/>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liên</a:t>
            </a:r>
            <a:r>
              <a:rPr lang="en-US" sz="2400" dirty="0"/>
              <a:t> </a:t>
            </a:r>
            <a:r>
              <a:rPr lang="en-US" sz="2400" dirty="0" err="1"/>
              <a:t>từ</a:t>
            </a:r>
            <a:endParaRPr lang="en-US" sz="2400" dirty="0"/>
          </a:p>
          <a:p>
            <a:r>
              <a:rPr lang="en-US" sz="2400" dirty="0"/>
              <a:t>A. In addition: </a:t>
            </a:r>
            <a:r>
              <a:rPr lang="en-US" sz="2400" dirty="0" err="1"/>
              <a:t>thêm</a:t>
            </a:r>
            <a:r>
              <a:rPr lang="en-US" sz="2400" dirty="0"/>
              <a:t> </a:t>
            </a:r>
            <a:r>
              <a:rPr lang="en-US" sz="2400" dirty="0" err="1"/>
              <a:t>vào</a:t>
            </a:r>
            <a:r>
              <a:rPr lang="en-US" sz="2400" dirty="0"/>
              <a:t> </a:t>
            </a:r>
            <a:r>
              <a:rPr lang="en-US" sz="2400" dirty="0" err="1"/>
              <a:t>đó</a:t>
            </a:r>
            <a:endParaRPr lang="en-US" sz="2400" dirty="0"/>
          </a:p>
          <a:p>
            <a:r>
              <a:rPr lang="en-US" sz="2400" dirty="0"/>
              <a:t>B. However: </a:t>
            </a:r>
            <a:r>
              <a:rPr lang="en-US" sz="2400" dirty="0" err="1"/>
              <a:t>tuy</a:t>
            </a:r>
            <a:r>
              <a:rPr lang="en-US" sz="2400" dirty="0"/>
              <a:t> </a:t>
            </a:r>
            <a:r>
              <a:rPr lang="en-US" sz="2400" dirty="0" err="1"/>
              <a:t>nhiên</a:t>
            </a:r>
            <a:endParaRPr lang="en-US" sz="2400" dirty="0"/>
          </a:p>
          <a:p>
            <a:r>
              <a:rPr lang="en-US" sz="2400" dirty="0"/>
              <a:t>C. In contrast: </a:t>
            </a:r>
            <a:r>
              <a:rPr lang="en-US" sz="2400" dirty="0" err="1"/>
              <a:t>trái</a:t>
            </a:r>
            <a:r>
              <a:rPr lang="en-US" sz="2400" dirty="0"/>
              <a:t> </a:t>
            </a:r>
            <a:r>
              <a:rPr lang="en-US" sz="2400" dirty="0" err="1"/>
              <a:t>lại</a:t>
            </a:r>
            <a:r>
              <a:rPr lang="en-US" sz="2400" dirty="0"/>
              <a:t>, </a:t>
            </a:r>
            <a:r>
              <a:rPr lang="en-US" sz="2400" dirty="0" err="1"/>
              <a:t>trái</a:t>
            </a:r>
            <a:r>
              <a:rPr lang="en-US" sz="2400" dirty="0"/>
              <a:t> </a:t>
            </a:r>
            <a:r>
              <a:rPr lang="en-US" sz="2400" dirty="0" err="1"/>
              <a:t>với</a:t>
            </a:r>
            <a:endParaRPr lang="en-US" sz="2400" dirty="0"/>
          </a:p>
          <a:p>
            <a:r>
              <a:rPr lang="en-US" sz="2400" dirty="0"/>
              <a:t>D. In case: </a:t>
            </a:r>
            <a:r>
              <a:rPr lang="en-US" sz="2400" dirty="0" err="1"/>
              <a:t>phòng</a:t>
            </a:r>
            <a:r>
              <a:rPr lang="en-US" sz="2400" dirty="0"/>
              <a:t> </a:t>
            </a:r>
            <a:r>
              <a:rPr lang="en-US" sz="2400" dirty="0" err="1"/>
              <a:t>khi</a:t>
            </a:r>
            <a:r>
              <a:rPr lang="en-US" sz="2400" dirty="0"/>
              <a:t>; </a:t>
            </a:r>
            <a:r>
              <a:rPr lang="en-US" sz="2400" dirty="0" err="1"/>
              <a:t>trong</a:t>
            </a:r>
            <a:r>
              <a:rPr lang="en-US" sz="2400" dirty="0"/>
              <a:t> </a:t>
            </a:r>
            <a:r>
              <a:rPr lang="en-US" sz="2400" dirty="0" err="1"/>
              <a:t>trường</a:t>
            </a:r>
            <a:r>
              <a:rPr lang="en-US" sz="2400" dirty="0"/>
              <a:t> </a:t>
            </a:r>
            <a:r>
              <a:rPr lang="en-US" sz="2400" dirty="0" err="1"/>
              <a:t>hợp</a:t>
            </a:r>
            <a:endParaRPr lang="en-US" sz="2400" dirty="0"/>
          </a:p>
          <a:p>
            <a:r>
              <a:rPr lang="en-US" sz="2400" dirty="0" err="1"/>
              <a:t>Tạm</a:t>
            </a:r>
            <a:r>
              <a:rPr lang="en-US" sz="2400" dirty="0"/>
              <a:t> </a:t>
            </a:r>
            <a:r>
              <a:rPr lang="en-US" sz="2400" dirty="0" err="1"/>
              <a:t>dịch</a:t>
            </a:r>
            <a:r>
              <a:rPr lang="en-US" sz="2400" dirty="0"/>
              <a:t>: </a:t>
            </a:r>
            <a:r>
              <a:rPr lang="en-US" sz="2400" i="1" dirty="0" smtClean="0"/>
              <a:t>(</a:t>
            </a:r>
            <a:r>
              <a:rPr lang="en-US" sz="2400" i="1" dirty="0"/>
              <a:t>Theo </a:t>
            </a:r>
            <a:r>
              <a:rPr lang="en-US" sz="2400" i="1" dirty="0" err="1"/>
              <a:t>nhiều</a:t>
            </a:r>
            <a:r>
              <a:rPr lang="en-US" sz="2400" i="1" dirty="0"/>
              <a:t> </a:t>
            </a:r>
            <a:r>
              <a:rPr lang="en-US" sz="2400" i="1" dirty="0" err="1"/>
              <a:t>quan</a:t>
            </a:r>
            <a:r>
              <a:rPr lang="en-US" sz="2400" i="1" dirty="0"/>
              <a:t> </a:t>
            </a:r>
            <a:r>
              <a:rPr lang="en-US" sz="2400" i="1" dirty="0" err="1"/>
              <a:t>điểm</a:t>
            </a:r>
            <a:r>
              <a:rPr lang="en-US" sz="2400" i="1" dirty="0"/>
              <a:t> </a:t>
            </a:r>
            <a:r>
              <a:rPr lang="en-US" sz="2400" i="1" dirty="0" err="1"/>
              <a:t>nhất</a:t>
            </a:r>
            <a:r>
              <a:rPr lang="en-US" sz="2400" i="1" dirty="0"/>
              <a:t> </a:t>
            </a:r>
            <a:r>
              <a:rPr lang="en-US" sz="2400" i="1" dirty="0" err="1"/>
              <a:t>định</a:t>
            </a:r>
            <a:r>
              <a:rPr lang="en-US" sz="2400" i="1" dirty="0"/>
              <a:t>, </a:t>
            </a:r>
            <a:r>
              <a:rPr lang="en-US" sz="2400" i="1" dirty="0" err="1"/>
              <a:t>nhiều</a:t>
            </a:r>
            <a:r>
              <a:rPr lang="en-US" sz="2400" i="1" dirty="0"/>
              <a:t> </a:t>
            </a:r>
            <a:r>
              <a:rPr lang="en-US" sz="2400" i="1" dirty="0" err="1"/>
              <a:t>gia</a:t>
            </a:r>
            <a:r>
              <a:rPr lang="en-US" sz="2400" i="1" dirty="0"/>
              <a:t> </a:t>
            </a:r>
            <a:r>
              <a:rPr lang="en-US" sz="2400" i="1" dirty="0" err="1"/>
              <a:t>đình</a:t>
            </a:r>
            <a:r>
              <a:rPr lang="en-US" sz="2400" i="1" dirty="0"/>
              <a:t> </a:t>
            </a:r>
            <a:r>
              <a:rPr lang="en-US" sz="2400" i="1" dirty="0" err="1"/>
              <a:t>không</a:t>
            </a:r>
            <a:r>
              <a:rPr lang="en-US" sz="2400" i="1" dirty="0"/>
              <a:t> </a:t>
            </a:r>
            <a:r>
              <a:rPr lang="en-US" sz="2400" i="1" dirty="0" err="1"/>
              <a:t>thể</a:t>
            </a:r>
            <a:r>
              <a:rPr lang="en-US" sz="2400" i="1" dirty="0"/>
              <a:t> chia </a:t>
            </a:r>
            <a:r>
              <a:rPr lang="en-US" sz="2400" i="1" dirty="0" err="1"/>
              <a:t>sẻ</a:t>
            </a:r>
            <a:r>
              <a:rPr lang="en-US" sz="2400" i="1" dirty="0"/>
              <a:t> </a:t>
            </a:r>
            <a:r>
              <a:rPr lang="en-US" sz="2400" i="1" dirty="0" err="1"/>
              <a:t>việc</a:t>
            </a:r>
            <a:r>
              <a:rPr lang="en-US" sz="2400" i="1" dirty="0"/>
              <a:t> </a:t>
            </a:r>
            <a:r>
              <a:rPr lang="en-US" sz="2400" i="1" dirty="0" err="1"/>
              <a:t>nhà</a:t>
            </a:r>
            <a:r>
              <a:rPr lang="en-US" sz="2400" i="1" dirty="0"/>
              <a:t> </a:t>
            </a:r>
            <a:r>
              <a:rPr lang="en-US" sz="2400" i="1" dirty="0" err="1"/>
              <a:t>cho</a:t>
            </a:r>
            <a:r>
              <a:rPr lang="en-US" sz="2400" i="1" dirty="0"/>
              <a:t> </a:t>
            </a:r>
            <a:r>
              <a:rPr lang="en-US" sz="2400" i="1" dirty="0" err="1"/>
              <a:t>nhau</a:t>
            </a:r>
            <a:r>
              <a:rPr lang="en-US" sz="2400" i="1" dirty="0"/>
              <a:t> </a:t>
            </a:r>
            <a:r>
              <a:rPr lang="en-US" sz="2400" i="1" dirty="0" err="1"/>
              <a:t>trong</a:t>
            </a:r>
            <a:r>
              <a:rPr lang="en-US" sz="2400" i="1" dirty="0"/>
              <a:t> </a:t>
            </a:r>
            <a:r>
              <a:rPr lang="en-US" sz="2400" i="1" dirty="0" err="1"/>
              <a:t>khi</a:t>
            </a:r>
            <a:r>
              <a:rPr lang="en-US" sz="2400" i="1" dirty="0"/>
              <a:t> </a:t>
            </a:r>
            <a:r>
              <a:rPr lang="en-US" sz="2400" i="1" dirty="0" err="1"/>
              <a:t>lẽ</a:t>
            </a:r>
            <a:r>
              <a:rPr lang="en-US" sz="2400" i="1" dirty="0"/>
              <a:t> </a:t>
            </a:r>
            <a:r>
              <a:rPr lang="en-US" sz="2400" i="1" dirty="0" err="1"/>
              <a:t>ra</a:t>
            </a:r>
            <a:r>
              <a:rPr lang="en-US" sz="2400" i="1" dirty="0"/>
              <a:t> </a:t>
            </a:r>
            <a:r>
              <a:rPr lang="en-US" sz="2400" i="1" dirty="0" err="1"/>
              <a:t>họ</a:t>
            </a:r>
            <a:r>
              <a:rPr lang="en-US" sz="2400" i="1" dirty="0"/>
              <a:t> </a:t>
            </a:r>
            <a:r>
              <a:rPr lang="en-US" sz="2400" i="1" dirty="0" err="1"/>
              <a:t>nên</a:t>
            </a:r>
            <a:r>
              <a:rPr lang="en-US" sz="2400" i="1" dirty="0"/>
              <a:t> </a:t>
            </a:r>
            <a:r>
              <a:rPr lang="en-US" sz="2400" i="1" dirty="0" err="1"/>
              <a:t>làm</a:t>
            </a:r>
            <a:r>
              <a:rPr lang="en-US" sz="2400" i="1" dirty="0"/>
              <a:t> </a:t>
            </a:r>
            <a:r>
              <a:rPr lang="en-US" sz="2400" i="1" dirty="0" err="1"/>
              <a:t>vậy</a:t>
            </a:r>
            <a:r>
              <a:rPr lang="en-US" sz="2400" i="1" dirty="0"/>
              <a:t>. </a:t>
            </a:r>
            <a:r>
              <a:rPr lang="en-US" sz="2400" i="1" dirty="0" err="1"/>
              <a:t>Trên</a:t>
            </a:r>
            <a:r>
              <a:rPr lang="en-US" sz="2400" i="1" dirty="0"/>
              <a:t> </a:t>
            </a:r>
            <a:r>
              <a:rPr lang="en-US" sz="2400" i="1" dirty="0" err="1"/>
              <a:t>thực</a:t>
            </a:r>
            <a:r>
              <a:rPr lang="en-US" sz="2400" i="1" dirty="0"/>
              <a:t> </a:t>
            </a:r>
            <a:r>
              <a:rPr lang="en-US" sz="2400" i="1" dirty="0" err="1"/>
              <a:t>tế</a:t>
            </a:r>
            <a:r>
              <a:rPr lang="en-US" sz="2400" i="1" dirty="0"/>
              <a:t>, chia </a:t>
            </a:r>
            <a:r>
              <a:rPr lang="en-US" sz="2400" i="1" dirty="0" err="1"/>
              <a:t>sẻ</a:t>
            </a:r>
            <a:r>
              <a:rPr lang="en-US" sz="2400" i="1" dirty="0"/>
              <a:t> </a:t>
            </a:r>
            <a:r>
              <a:rPr lang="en-US" sz="2400" i="1" dirty="0" err="1"/>
              <a:t>việc</a:t>
            </a:r>
            <a:r>
              <a:rPr lang="en-US" sz="2400" i="1" dirty="0"/>
              <a:t> </a:t>
            </a:r>
            <a:r>
              <a:rPr lang="en-US" sz="2400" i="1" dirty="0" err="1"/>
              <a:t>nhà</a:t>
            </a:r>
            <a:r>
              <a:rPr lang="en-US" sz="2400" i="1" dirty="0"/>
              <a:t> </a:t>
            </a:r>
            <a:r>
              <a:rPr lang="en-US" sz="2400" i="1" dirty="0" err="1"/>
              <a:t>một</a:t>
            </a:r>
            <a:r>
              <a:rPr lang="en-US" sz="2400" i="1" dirty="0"/>
              <a:t> </a:t>
            </a:r>
            <a:r>
              <a:rPr lang="en-US" sz="2400" i="1" dirty="0" err="1"/>
              <a:t>cách</a:t>
            </a:r>
            <a:r>
              <a:rPr lang="en-US" sz="2400" i="1" dirty="0"/>
              <a:t> </a:t>
            </a:r>
            <a:r>
              <a:rPr lang="en-US" sz="2400" i="1" dirty="0" err="1"/>
              <a:t>đồng</a:t>
            </a:r>
            <a:r>
              <a:rPr lang="en-US" sz="2400" i="1" dirty="0"/>
              <a:t> </a:t>
            </a:r>
            <a:r>
              <a:rPr lang="en-US" sz="2400" i="1" dirty="0" err="1"/>
              <a:t>đều</a:t>
            </a:r>
            <a:r>
              <a:rPr lang="en-US" sz="2400" i="1" dirty="0"/>
              <a:t> </a:t>
            </a:r>
            <a:r>
              <a:rPr lang="en-US" sz="2400" i="1" dirty="0" err="1"/>
              <a:t>giữa</a:t>
            </a:r>
            <a:r>
              <a:rPr lang="en-US" sz="2400" i="1" dirty="0"/>
              <a:t> </a:t>
            </a:r>
            <a:r>
              <a:rPr lang="en-US" sz="2400" i="1" dirty="0" err="1"/>
              <a:t>các</a:t>
            </a:r>
            <a:r>
              <a:rPr lang="en-US" sz="2400" i="1" dirty="0"/>
              <a:t> </a:t>
            </a:r>
            <a:r>
              <a:rPr lang="en-US" sz="2400" i="1" dirty="0" err="1"/>
              <a:t>thành</a:t>
            </a:r>
            <a:r>
              <a:rPr lang="en-US" sz="2400" i="1" dirty="0"/>
              <a:t> </a:t>
            </a:r>
            <a:r>
              <a:rPr lang="en-US" sz="2400" i="1" dirty="0" err="1"/>
              <a:t>viên</a:t>
            </a:r>
            <a:r>
              <a:rPr lang="en-US" sz="2400" i="1" dirty="0"/>
              <a:t> </a:t>
            </a:r>
            <a:r>
              <a:rPr lang="en-US" sz="2400" i="1" dirty="0" err="1"/>
              <a:t>là</a:t>
            </a:r>
            <a:r>
              <a:rPr lang="en-US" sz="2400" i="1" dirty="0"/>
              <a:t> </a:t>
            </a:r>
            <a:r>
              <a:rPr lang="en-US" sz="2400" i="1" dirty="0" err="1"/>
              <a:t>điều</a:t>
            </a:r>
            <a:r>
              <a:rPr lang="en-US" sz="2400" i="1" dirty="0"/>
              <a:t> </a:t>
            </a:r>
            <a:r>
              <a:rPr lang="en-US" sz="2400" i="1" dirty="0" err="1"/>
              <a:t>dường</a:t>
            </a:r>
            <a:r>
              <a:rPr lang="en-US" sz="2400" i="1" dirty="0"/>
              <a:t> </a:t>
            </a:r>
            <a:r>
              <a:rPr lang="en-US" sz="2400" i="1" dirty="0" err="1"/>
              <a:t>như</a:t>
            </a:r>
            <a:r>
              <a:rPr lang="en-US" sz="2400" i="1" dirty="0"/>
              <a:t> </a:t>
            </a:r>
            <a:r>
              <a:rPr lang="en-US" sz="2400" i="1" dirty="0" err="1"/>
              <a:t>không</a:t>
            </a:r>
            <a:r>
              <a:rPr lang="en-US" sz="2400" i="1" dirty="0"/>
              <a:t> </a:t>
            </a:r>
            <a:r>
              <a:rPr lang="en-US" sz="2400" i="1" dirty="0" err="1"/>
              <a:t>thể</a:t>
            </a:r>
            <a:r>
              <a:rPr lang="en-US" sz="2400" i="1" dirty="0"/>
              <a:t> </a:t>
            </a:r>
            <a:r>
              <a:rPr lang="en-US" sz="2400" i="1" dirty="0" err="1"/>
              <a:t>bởi</a:t>
            </a:r>
            <a:r>
              <a:rPr lang="en-US" sz="2400" i="1" dirty="0"/>
              <a:t> </a:t>
            </a:r>
            <a:r>
              <a:rPr lang="en-US" sz="2400" i="1" dirty="0" err="1"/>
              <a:t>vì</a:t>
            </a:r>
            <a:r>
              <a:rPr lang="en-US" sz="2400" i="1" dirty="0"/>
              <a:t> </a:t>
            </a:r>
            <a:r>
              <a:rPr lang="en-US" sz="2400" i="1" dirty="0" err="1"/>
              <a:t>thời</a:t>
            </a:r>
            <a:r>
              <a:rPr lang="en-US" sz="2400" i="1" dirty="0"/>
              <a:t> </a:t>
            </a:r>
            <a:r>
              <a:rPr lang="en-US" sz="2400" i="1" dirty="0" err="1"/>
              <a:t>gian</a:t>
            </a:r>
            <a:r>
              <a:rPr lang="en-US" sz="2400" i="1" dirty="0"/>
              <a:t> </a:t>
            </a:r>
            <a:r>
              <a:rPr lang="en-US" sz="2400" i="1" dirty="0" err="1"/>
              <a:t>biểu</a:t>
            </a:r>
            <a:r>
              <a:rPr lang="en-US" sz="2400" i="1" dirty="0"/>
              <a:t> </a:t>
            </a:r>
            <a:r>
              <a:rPr lang="en-US" sz="2400" i="1" dirty="0" err="1"/>
              <a:t>của</a:t>
            </a:r>
            <a:r>
              <a:rPr lang="en-US" sz="2400" i="1" dirty="0"/>
              <a:t> </a:t>
            </a:r>
            <a:r>
              <a:rPr lang="en-US" sz="2400" i="1" dirty="0" err="1"/>
              <a:t>các</a:t>
            </a:r>
            <a:r>
              <a:rPr lang="en-US" sz="2400" i="1" dirty="0"/>
              <a:t> </a:t>
            </a:r>
            <a:r>
              <a:rPr lang="en-US" sz="2400" i="1" dirty="0" err="1"/>
              <a:t>gia</a:t>
            </a:r>
            <a:r>
              <a:rPr lang="en-US" sz="2400" i="1" dirty="0"/>
              <a:t> </a:t>
            </a:r>
            <a:r>
              <a:rPr lang="en-US" sz="2400" i="1" dirty="0" err="1"/>
              <a:t>đình</a:t>
            </a:r>
            <a:r>
              <a:rPr lang="en-US" sz="2400" i="1" dirty="0"/>
              <a:t>. Do </a:t>
            </a:r>
            <a:r>
              <a:rPr lang="en-US" sz="2400" i="1" dirty="0" err="1"/>
              <a:t>đó</a:t>
            </a:r>
            <a:r>
              <a:rPr lang="en-US" sz="2400" i="1" dirty="0"/>
              <a:t>, </a:t>
            </a:r>
            <a:r>
              <a:rPr lang="en-US" sz="2400" i="1" dirty="0" err="1"/>
              <a:t>theo</a:t>
            </a:r>
            <a:r>
              <a:rPr lang="en-US" sz="2400" i="1" dirty="0"/>
              <a:t> </a:t>
            </a:r>
            <a:r>
              <a:rPr lang="en-US" sz="2400" i="1" dirty="0" err="1"/>
              <a:t>cách</a:t>
            </a:r>
            <a:r>
              <a:rPr lang="en-US" sz="2400" i="1" dirty="0"/>
              <a:t> </a:t>
            </a:r>
            <a:r>
              <a:rPr lang="en-US" sz="2400" i="1" dirty="0" err="1"/>
              <a:t>nào</a:t>
            </a:r>
            <a:r>
              <a:rPr lang="en-US" sz="2400" i="1" dirty="0"/>
              <a:t> </a:t>
            </a:r>
            <a:r>
              <a:rPr lang="en-US" sz="2400" i="1" dirty="0" err="1"/>
              <a:t>đó</a:t>
            </a:r>
            <a:r>
              <a:rPr lang="en-US" sz="2400" i="1" dirty="0"/>
              <a:t> </a:t>
            </a:r>
            <a:r>
              <a:rPr lang="en-US" sz="2400" i="1" dirty="0" err="1"/>
              <a:t>người</a:t>
            </a:r>
            <a:r>
              <a:rPr lang="en-US" sz="2400" i="1" dirty="0"/>
              <a:t> ta tin </a:t>
            </a:r>
            <a:r>
              <a:rPr lang="en-US" sz="2400" i="1" dirty="0" err="1"/>
              <a:t>rằng</a:t>
            </a:r>
            <a:r>
              <a:rPr lang="en-US" sz="2400" i="1" dirty="0"/>
              <a:t> con </a:t>
            </a:r>
            <a:r>
              <a:rPr lang="en-US" sz="2400" i="1" dirty="0" err="1"/>
              <a:t>cái</a:t>
            </a:r>
            <a:r>
              <a:rPr lang="en-US" sz="2400" i="1" dirty="0"/>
              <a:t> </a:t>
            </a:r>
            <a:r>
              <a:rPr lang="en-US" sz="2400" i="1" dirty="0" err="1"/>
              <a:t>và</a:t>
            </a:r>
            <a:r>
              <a:rPr lang="en-US" sz="2400" i="1" dirty="0"/>
              <a:t> cha </a:t>
            </a:r>
            <a:r>
              <a:rPr lang="en-US" sz="2400" i="1" dirty="0" err="1"/>
              <a:t>mẹ</a:t>
            </a:r>
            <a:r>
              <a:rPr lang="en-US" sz="2400" i="1" dirty="0"/>
              <a:t> </a:t>
            </a:r>
            <a:r>
              <a:rPr lang="en-US" sz="2400" i="1" dirty="0" err="1"/>
              <a:t>phải</a:t>
            </a:r>
            <a:r>
              <a:rPr lang="en-US" sz="2400" i="1" dirty="0"/>
              <a:t> </a:t>
            </a:r>
            <a:r>
              <a:rPr lang="en-US" sz="2400" i="1" dirty="0" err="1"/>
              <a:t>cùng</a:t>
            </a:r>
            <a:r>
              <a:rPr lang="en-US" sz="2400" i="1" dirty="0"/>
              <a:t> </a:t>
            </a:r>
            <a:r>
              <a:rPr lang="en-US" sz="2400" i="1" dirty="0" err="1"/>
              <a:t>nhau</a:t>
            </a:r>
            <a:r>
              <a:rPr lang="en-US" sz="2400" i="1" dirty="0"/>
              <a:t> </a:t>
            </a:r>
            <a:r>
              <a:rPr lang="en-US" sz="2400" i="1" dirty="0" err="1"/>
              <a:t>làm</a:t>
            </a:r>
            <a:r>
              <a:rPr lang="en-US" sz="2400" i="1" dirty="0"/>
              <a:t> </a:t>
            </a:r>
            <a:r>
              <a:rPr lang="en-US" sz="2400" i="1" dirty="0" err="1"/>
              <a:t>mọi</a:t>
            </a:r>
            <a:r>
              <a:rPr lang="en-US" sz="2400" i="1" dirty="0"/>
              <a:t> </a:t>
            </a:r>
            <a:r>
              <a:rPr lang="en-US" sz="2400" i="1" dirty="0" err="1"/>
              <a:t>việc</a:t>
            </a:r>
            <a:r>
              <a:rPr lang="en-US" sz="2400" i="1" dirty="0"/>
              <a:t>. </a:t>
            </a:r>
            <a:r>
              <a:rPr lang="en-US" sz="2400" i="1" dirty="0" err="1"/>
              <a:t>Để</a:t>
            </a:r>
            <a:r>
              <a:rPr lang="en-US" sz="2400" i="1" dirty="0"/>
              <a:t> </a:t>
            </a:r>
            <a:r>
              <a:rPr lang="en-US" sz="2400" i="1" dirty="0" err="1"/>
              <a:t>làm</a:t>
            </a:r>
            <a:r>
              <a:rPr lang="en-US" sz="2400" i="1" dirty="0"/>
              <a:t> </a:t>
            </a:r>
            <a:r>
              <a:rPr lang="en-US" sz="2400" i="1" dirty="0" err="1"/>
              <a:t>được</a:t>
            </a:r>
            <a:r>
              <a:rPr lang="en-US" sz="2400" i="1" dirty="0"/>
              <a:t> </a:t>
            </a:r>
            <a:r>
              <a:rPr lang="en-US" sz="2400" i="1" dirty="0" err="1"/>
              <a:t>điều</a:t>
            </a:r>
            <a:r>
              <a:rPr lang="en-US" sz="2400" i="1" dirty="0"/>
              <a:t> </a:t>
            </a:r>
            <a:r>
              <a:rPr lang="en-US" sz="2400" i="1" dirty="0" err="1"/>
              <a:t>này</a:t>
            </a:r>
            <a:r>
              <a:rPr lang="en-US" sz="2400" i="1" dirty="0"/>
              <a:t> </a:t>
            </a:r>
            <a:r>
              <a:rPr lang="en-US" sz="2400" i="1" dirty="0" err="1"/>
              <a:t>họ</a:t>
            </a:r>
            <a:r>
              <a:rPr lang="en-US" sz="2400" i="1" dirty="0"/>
              <a:t> </a:t>
            </a:r>
            <a:r>
              <a:rPr lang="en-US" sz="2400" i="1" dirty="0" err="1"/>
              <a:t>có</a:t>
            </a:r>
            <a:r>
              <a:rPr lang="en-US" sz="2400" i="1" dirty="0"/>
              <a:t> </a:t>
            </a:r>
            <a:r>
              <a:rPr lang="en-US" sz="2400" i="1" dirty="0" err="1"/>
              <a:t>thể</a:t>
            </a:r>
            <a:r>
              <a:rPr lang="en-US" sz="2400" i="1" dirty="0"/>
              <a:t> </a:t>
            </a:r>
            <a:r>
              <a:rPr lang="en-US" sz="2400" i="1" dirty="0" err="1"/>
              <a:t>thiết</a:t>
            </a:r>
            <a:r>
              <a:rPr lang="en-US" sz="2400" i="1" dirty="0"/>
              <a:t> </a:t>
            </a:r>
            <a:r>
              <a:rPr lang="en-US" sz="2400" i="1" dirty="0" err="1"/>
              <a:t>lập</a:t>
            </a:r>
            <a:r>
              <a:rPr lang="en-US" sz="2400" i="1" dirty="0"/>
              <a:t> </a:t>
            </a:r>
            <a:r>
              <a:rPr lang="en-US" sz="2400" i="1" dirty="0" err="1"/>
              <a:t>một</a:t>
            </a:r>
            <a:r>
              <a:rPr lang="en-US" sz="2400" i="1" dirty="0"/>
              <a:t> </a:t>
            </a:r>
            <a:r>
              <a:rPr lang="en-US" sz="2400" i="1" dirty="0" err="1"/>
              <a:t>kế</a:t>
            </a:r>
            <a:r>
              <a:rPr lang="en-US" sz="2400" i="1" dirty="0"/>
              <a:t> </a:t>
            </a:r>
            <a:r>
              <a:rPr lang="en-US" sz="2400" i="1" dirty="0" err="1"/>
              <a:t>hoạch</a:t>
            </a:r>
            <a:r>
              <a:rPr lang="en-US" sz="2400" i="1" dirty="0"/>
              <a:t> </a:t>
            </a:r>
            <a:r>
              <a:rPr lang="en-US" sz="2400" i="1" dirty="0" err="1"/>
              <a:t>cho</a:t>
            </a:r>
            <a:r>
              <a:rPr lang="en-US" sz="2400" i="1" dirty="0"/>
              <a:t> </a:t>
            </a:r>
            <a:r>
              <a:rPr lang="en-US" sz="2400" i="1" dirty="0" err="1"/>
              <a:t>công</a:t>
            </a:r>
            <a:r>
              <a:rPr lang="en-US" sz="2400" i="1" dirty="0"/>
              <a:t> </a:t>
            </a:r>
            <a:r>
              <a:rPr lang="en-US" sz="2400" i="1" dirty="0" err="1"/>
              <a:t>việc</a:t>
            </a:r>
            <a:r>
              <a:rPr lang="en-US" sz="2400" i="1" dirty="0"/>
              <a:t> </a:t>
            </a:r>
            <a:r>
              <a:rPr lang="en-US" sz="2400" i="1" dirty="0" err="1"/>
              <a:t>nhà</a:t>
            </a:r>
            <a:r>
              <a:rPr lang="en-US" sz="2400" i="1" dirty="0"/>
              <a:t> </a:t>
            </a:r>
            <a:r>
              <a:rPr lang="en-US" sz="2400" i="1" dirty="0" err="1"/>
              <a:t>cửa</a:t>
            </a:r>
            <a:r>
              <a:rPr lang="en-US" sz="2400" i="1" dirty="0"/>
              <a:t>. </a:t>
            </a:r>
            <a:r>
              <a:rPr lang="en-US" sz="2400" i="1" dirty="0" err="1"/>
              <a:t>Thêm</a:t>
            </a:r>
            <a:r>
              <a:rPr lang="en-US" sz="2400" i="1" dirty="0"/>
              <a:t> </a:t>
            </a:r>
            <a:r>
              <a:rPr lang="en-US" sz="2400" i="1" dirty="0" err="1"/>
              <a:t>vào</a:t>
            </a:r>
            <a:r>
              <a:rPr lang="en-US" sz="2400" i="1" dirty="0"/>
              <a:t> </a:t>
            </a:r>
            <a:r>
              <a:rPr lang="en-US" sz="2400" i="1" dirty="0" err="1"/>
              <a:t>đó</a:t>
            </a:r>
            <a:r>
              <a:rPr lang="en-US" sz="2400" i="1" dirty="0"/>
              <a:t>, </a:t>
            </a:r>
            <a:r>
              <a:rPr lang="en-US" sz="2400" i="1" dirty="0" err="1"/>
              <a:t>những</a:t>
            </a:r>
            <a:r>
              <a:rPr lang="en-US" sz="2400" i="1" dirty="0"/>
              <a:t> </a:t>
            </a:r>
            <a:r>
              <a:rPr lang="en-US" sz="2400" i="1" dirty="0" err="1"/>
              <a:t>đóng</a:t>
            </a:r>
            <a:r>
              <a:rPr lang="en-US" sz="2400" i="1" dirty="0"/>
              <a:t> </a:t>
            </a:r>
            <a:r>
              <a:rPr lang="en-US" sz="2400" i="1" dirty="0" err="1"/>
              <a:t>góp</a:t>
            </a:r>
            <a:r>
              <a:rPr lang="en-US" sz="2400" i="1" dirty="0"/>
              <a:t> </a:t>
            </a:r>
            <a:r>
              <a:rPr lang="en-US" sz="2400" i="1" dirty="0" err="1"/>
              <a:t>trong</a:t>
            </a:r>
            <a:r>
              <a:rPr lang="en-US" sz="2400" i="1" dirty="0"/>
              <a:t> </a:t>
            </a:r>
            <a:r>
              <a:rPr lang="en-US" sz="2400" i="1" dirty="0" err="1"/>
              <a:t>việc</a:t>
            </a:r>
            <a:r>
              <a:rPr lang="en-US" sz="2400" i="1" dirty="0"/>
              <a:t> </a:t>
            </a:r>
            <a:r>
              <a:rPr lang="en-US" sz="2400" i="1" dirty="0" err="1"/>
              <a:t>nhà</a:t>
            </a:r>
            <a:r>
              <a:rPr lang="en-US" sz="2400" i="1" dirty="0"/>
              <a:t> </a:t>
            </a:r>
            <a:r>
              <a:rPr lang="en-US" sz="2400" i="1" dirty="0" err="1"/>
              <a:t>của</a:t>
            </a:r>
            <a:r>
              <a:rPr lang="en-US" sz="2400" i="1" dirty="0"/>
              <a:t> </a:t>
            </a:r>
            <a:r>
              <a:rPr lang="en-US" sz="2400" i="1" dirty="0" err="1"/>
              <a:t>thanh</a:t>
            </a:r>
            <a:r>
              <a:rPr lang="en-US" sz="2400" i="1" dirty="0"/>
              <a:t> </a:t>
            </a:r>
            <a:r>
              <a:rPr lang="en-US" sz="2400" i="1" dirty="0" err="1"/>
              <a:t>thiếu</a:t>
            </a:r>
            <a:r>
              <a:rPr lang="en-US" sz="2400" i="1" dirty="0"/>
              <a:t> </a:t>
            </a:r>
            <a:r>
              <a:rPr lang="en-US" sz="2400" i="1" dirty="0" err="1"/>
              <a:t>niên</a:t>
            </a:r>
            <a:r>
              <a:rPr lang="en-US" sz="2400" i="1" dirty="0"/>
              <a:t> </a:t>
            </a:r>
            <a:r>
              <a:rPr lang="en-US" sz="2400" i="1" dirty="0" err="1"/>
              <a:t>cũng</a:t>
            </a:r>
            <a:r>
              <a:rPr lang="en-US" sz="2400" i="1" dirty="0"/>
              <a:t> </a:t>
            </a:r>
            <a:r>
              <a:rPr lang="en-US" sz="2400" i="1" dirty="0" err="1"/>
              <a:t>làm</a:t>
            </a:r>
            <a:r>
              <a:rPr lang="en-US" sz="2400" i="1" dirty="0"/>
              <a:t> </a:t>
            </a:r>
            <a:r>
              <a:rPr lang="en-US" sz="2400" i="1" dirty="0" err="1"/>
              <a:t>cho</a:t>
            </a:r>
            <a:r>
              <a:rPr lang="en-US" sz="2400" i="1" dirty="0"/>
              <a:t> </a:t>
            </a:r>
            <a:r>
              <a:rPr lang="en-US" sz="2400" i="1" dirty="0" err="1"/>
              <a:t>họ</a:t>
            </a:r>
            <a:r>
              <a:rPr lang="en-US" sz="2400" i="1" dirty="0"/>
              <a:t> </a:t>
            </a:r>
            <a:r>
              <a:rPr lang="en-US" sz="2400" i="1" dirty="0" err="1"/>
              <a:t>trở</a:t>
            </a:r>
            <a:r>
              <a:rPr lang="en-US" sz="2400" i="1" dirty="0"/>
              <a:t> </a:t>
            </a:r>
            <a:r>
              <a:rPr lang="en-US" sz="2400" i="1" dirty="0" err="1"/>
              <a:t>nên</a:t>
            </a:r>
            <a:r>
              <a:rPr lang="en-US" sz="2400" i="1" dirty="0"/>
              <a:t> </a:t>
            </a:r>
            <a:r>
              <a:rPr lang="en-US" sz="2400" i="1" dirty="0" err="1"/>
              <a:t>có</a:t>
            </a:r>
            <a:r>
              <a:rPr lang="en-US" sz="2400" i="1" dirty="0"/>
              <a:t> </a:t>
            </a:r>
            <a:r>
              <a:rPr lang="en-US" sz="2400" i="1" dirty="0" err="1"/>
              <a:t>trách</a:t>
            </a:r>
            <a:r>
              <a:rPr lang="en-US" sz="2400" i="1" dirty="0"/>
              <a:t> </a:t>
            </a:r>
            <a:r>
              <a:rPr lang="en-US" sz="2400" i="1" dirty="0" err="1"/>
              <a:t>nhiệm</a:t>
            </a:r>
            <a:r>
              <a:rPr lang="en-US" sz="2400" i="1" dirty="0"/>
              <a:t> </a:t>
            </a:r>
            <a:r>
              <a:rPr lang="en-US" sz="2400" i="1" dirty="0" err="1"/>
              <a:t>hơn</a:t>
            </a:r>
            <a:r>
              <a:rPr lang="en-US" sz="2400" i="1" dirty="0"/>
              <a:t>.)</a:t>
            </a:r>
            <a:endParaRPr lang="en-US" sz="2400" dirty="0"/>
          </a:p>
          <a:p>
            <a:r>
              <a:rPr lang="en-US" sz="2400" dirty="0" err="1"/>
              <a:t>Vì</a:t>
            </a:r>
            <a:r>
              <a:rPr lang="en-US" sz="2400" dirty="0"/>
              <a:t> </a:t>
            </a:r>
            <a:r>
              <a:rPr lang="en-US" sz="2400" dirty="0" err="1"/>
              <a:t>hai</a:t>
            </a:r>
            <a:r>
              <a:rPr lang="en-US" sz="2400" dirty="0"/>
              <a:t> </a:t>
            </a:r>
            <a:r>
              <a:rPr lang="en-US" sz="2400" dirty="0" err="1"/>
              <a:t>đoạn</a:t>
            </a:r>
            <a:r>
              <a:rPr lang="en-US" sz="2400" dirty="0"/>
              <a:t> </a:t>
            </a:r>
            <a:r>
              <a:rPr lang="en-US" sz="2400" dirty="0" err="1"/>
              <a:t>văn</a:t>
            </a:r>
            <a:r>
              <a:rPr lang="en-US" sz="2400" dirty="0"/>
              <a:t> </a:t>
            </a:r>
            <a:r>
              <a:rPr lang="en-US" sz="2400" dirty="0" err="1"/>
              <a:t>nối</a:t>
            </a:r>
            <a:r>
              <a:rPr lang="en-US" sz="2400" dirty="0"/>
              <a:t> </a:t>
            </a:r>
            <a:r>
              <a:rPr lang="en-US" sz="2400" dirty="0" err="1"/>
              <a:t>với</a:t>
            </a:r>
            <a:r>
              <a:rPr lang="en-US" sz="2400" dirty="0"/>
              <a:t> </a:t>
            </a:r>
            <a:r>
              <a:rPr lang="en-US" sz="2400" dirty="0" err="1"/>
              <a:t>nhau</a:t>
            </a:r>
            <a:r>
              <a:rPr lang="en-US" sz="2400" dirty="0"/>
              <a:t> </a:t>
            </a:r>
            <a:r>
              <a:rPr lang="en-US" sz="2400" dirty="0" err="1"/>
              <a:t>có</a:t>
            </a:r>
            <a:r>
              <a:rPr lang="en-US" sz="2400" dirty="0"/>
              <a:t> ý </a:t>
            </a:r>
            <a:r>
              <a:rPr lang="en-US" sz="2400" dirty="0" err="1"/>
              <a:t>tưởng</a:t>
            </a:r>
            <a:r>
              <a:rPr lang="en-US" sz="2400" dirty="0"/>
              <a:t> </a:t>
            </a:r>
            <a:r>
              <a:rPr lang="en-US" sz="2400" dirty="0" err="1"/>
              <a:t>trợ</a:t>
            </a:r>
            <a:r>
              <a:rPr lang="en-US" sz="2400" dirty="0"/>
              <a:t>, </a:t>
            </a:r>
            <a:r>
              <a:rPr lang="en-US" sz="2400" dirty="0" err="1"/>
              <a:t>bổ</a:t>
            </a:r>
            <a:r>
              <a:rPr lang="en-US" sz="2400" dirty="0"/>
              <a:t> sung </a:t>
            </a:r>
            <a:r>
              <a:rPr lang="en-US" sz="2400" dirty="0" err="1"/>
              <a:t>lẫn</a:t>
            </a:r>
            <a:r>
              <a:rPr lang="en-US" sz="2400" dirty="0"/>
              <a:t> </a:t>
            </a:r>
            <a:r>
              <a:rPr lang="en-US" sz="2400" dirty="0" err="1"/>
              <a:t>nhau</a:t>
            </a:r>
            <a:r>
              <a:rPr lang="en-US" sz="2400" dirty="0"/>
              <a:t> </a:t>
            </a:r>
            <a:r>
              <a:rPr lang="en-US" sz="2400" dirty="0" err="1"/>
              <a:t>nên</a:t>
            </a:r>
            <a:r>
              <a:rPr lang="en-US" sz="2400" dirty="0"/>
              <a:t> ta </a:t>
            </a:r>
            <a:r>
              <a:rPr lang="en-US" sz="2400" dirty="0" err="1"/>
              <a:t>chọn</a:t>
            </a:r>
            <a:r>
              <a:rPr lang="en-US" sz="2400" dirty="0"/>
              <a:t> A. </a:t>
            </a:r>
          </a:p>
          <a:p>
            <a:endParaRPr lang="en-US" sz="2400" dirty="0"/>
          </a:p>
        </p:txBody>
      </p:sp>
      <p:sp>
        <p:nvSpPr>
          <p:cNvPr id="6" name="Oval 5"/>
          <p:cNvSpPr/>
          <p:nvPr/>
        </p:nvSpPr>
        <p:spPr>
          <a:xfrm>
            <a:off x="152400" y="1121896"/>
            <a:ext cx="533400" cy="47830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86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66"/>
            <a:ext cx="8610600" cy="2308324"/>
          </a:xfrm>
          <a:prstGeom prst="rect">
            <a:avLst/>
          </a:prstGeom>
          <a:noFill/>
        </p:spPr>
        <p:txBody>
          <a:bodyPr wrap="square" rtlCol="0">
            <a:spAutoFit/>
          </a:bodyPr>
          <a:lstStyle/>
          <a:p>
            <a:r>
              <a:rPr lang="en-US" sz="2400" b="1" dirty="0"/>
              <a:t>Question 37: </a:t>
            </a:r>
            <a:endParaRPr lang="en-US" sz="2400" dirty="0"/>
          </a:p>
          <a:p>
            <a:r>
              <a:rPr lang="en-US" sz="2400" dirty="0"/>
              <a:t>According to researchers, teenagers should share the housework because (37) ______ will help them when they have to establish their own family in the future. </a:t>
            </a:r>
          </a:p>
          <a:p>
            <a:r>
              <a:rPr lang="en-US" sz="2400" dirty="0"/>
              <a:t>A. which		B. what	</a:t>
            </a:r>
            <a:r>
              <a:rPr lang="en-US" sz="2400" dirty="0" smtClean="0"/>
              <a:t>C</a:t>
            </a:r>
            <a:r>
              <a:rPr lang="en-US" sz="2400" dirty="0"/>
              <a:t>. that 			D. who </a:t>
            </a:r>
          </a:p>
          <a:p>
            <a:endParaRPr lang="en-US" sz="2400" dirty="0"/>
          </a:p>
        </p:txBody>
      </p:sp>
      <p:sp>
        <p:nvSpPr>
          <p:cNvPr id="5" name="TextBox 4"/>
          <p:cNvSpPr txBox="1"/>
          <p:nvPr/>
        </p:nvSpPr>
        <p:spPr>
          <a:xfrm>
            <a:off x="381000" y="1981200"/>
            <a:ext cx="8610600" cy="5262979"/>
          </a:xfrm>
          <a:prstGeom prst="rect">
            <a:avLst/>
          </a:prstGeom>
          <a:noFill/>
        </p:spPr>
        <p:txBody>
          <a:bodyPr wrap="square" rtlCol="0">
            <a:spAutoFit/>
          </a:bodyPr>
          <a:lstStyle/>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đại</a:t>
            </a:r>
            <a:r>
              <a:rPr lang="en-US" sz="2400" dirty="0"/>
              <a:t> </a:t>
            </a:r>
            <a:r>
              <a:rPr lang="en-US" sz="2400" dirty="0" err="1"/>
              <a:t>từ</a:t>
            </a:r>
            <a:r>
              <a:rPr lang="en-US" sz="2400" dirty="0"/>
              <a:t> </a:t>
            </a:r>
            <a:r>
              <a:rPr lang="en-US" sz="2400" dirty="0" err="1"/>
              <a:t>chỉ</a:t>
            </a:r>
            <a:r>
              <a:rPr lang="en-US" sz="2400" dirty="0"/>
              <a:t> </a:t>
            </a:r>
            <a:r>
              <a:rPr lang="en-US" sz="2400" dirty="0" err="1"/>
              <a:t>định</a:t>
            </a:r>
            <a:endParaRPr lang="en-US" sz="2400" dirty="0"/>
          </a:p>
          <a:p>
            <a:r>
              <a:rPr lang="en-US" sz="2400" dirty="0" err="1"/>
              <a:t>Xét</a:t>
            </a:r>
            <a:r>
              <a:rPr lang="en-US" sz="2400" dirty="0"/>
              <a:t> </a:t>
            </a:r>
            <a:r>
              <a:rPr lang="en-US" sz="2400" dirty="0" err="1"/>
              <a:t>cấu</a:t>
            </a:r>
            <a:r>
              <a:rPr lang="en-US" sz="2400" dirty="0"/>
              <a:t> </a:t>
            </a:r>
            <a:r>
              <a:rPr lang="en-US" sz="2400" dirty="0" err="1"/>
              <a:t>trúc</a:t>
            </a:r>
            <a:r>
              <a:rPr lang="en-US" sz="2400" dirty="0"/>
              <a:t> </a:t>
            </a:r>
            <a:r>
              <a:rPr lang="en-US" sz="2400" dirty="0" err="1"/>
              <a:t>câu</a:t>
            </a:r>
            <a:r>
              <a:rPr lang="en-US" sz="2400" dirty="0"/>
              <a:t>:</a:t>
            </a:r>
          </a:p>
          <a:p>
            <a:r>
              <a:rPr lang="en-US" sz="2400" i="1" dirty="0" smtClean="0"/>
              <a:t>(</a:t>
            </a:r>
            <a:r>
              <a:rPr lang="en-US" sz="2400" i="1" dirty="0"/>
              <a:t>Theo </a:t>
            </a:r>
            <a:r>
              <a:rPr lang="en-US" sz="2400" i="1" dirty="0" err="1"/>
              <a:t>các</a:t>
            </a:r>
            <a:r>
              <a:rPr lang="en-US" sz="2400" i="1" dirty="0"/>
              <a:t> </a:t>
            </a:r>
            <a:r>
              <a:rPr lang="en-US" sz="2400" i="1" dirty="0" err="1"/>
              <a:t>nhà</a:t>
            </a:r>
            <a:r>
              <a:rPr lang="en-US" sz="2400" i="1" dirty="0"/>
              <a:t> </a:t>
            </a:r>
            <a:r>
              <a:rPr lang="en-US" sz="2400" i="1" dirty="0" err="1"/>
              <a:t>nghiên</a:t>
            </a:r>
            <a:r>
              <a:rPr lang="en-US" sz="2400" i="1" dirty="0"/>
              <a:t> </a:t>
            </a:r>
            <a:r>
              <a:rPr lang="en-US" sz="2400" i="1" dirty="0" err="1"/>
              <a:t>cứu</a:t>
            </a:r>
            <a:r>
              <a:rPr lang="en-US" sz="2400" i="1" dirty="0"/>
              <a:t>, </a:t>
            </a:r>
            <a:r>
              <a:rPr lang="en-US" sz="2400" i="1" dirty="0" err="1"/>
              <a:t>thanh</a:t>
            </a:r>
            <a:r>
              <a:rPr lang="en-US" sz="2400" i="1" dirty="0"/>
              <a:t> </a:t>
            </a:r>
            <a:r>
              <a:rPr lang="en-US" sz="2400" i="1" dirty="0" err="1"/>
              <a:t>thiếu</a:t>
            </a:r>
            <a:r>
              <a:rPr lang="en-US" sz="2400" i="1" dirty="0"/>
              <a:t> </a:t>
            </a:r>
            <a:r>
              <a:rPr lang="en-US" sz="2400" i="1" dirty="0" err="1"/>
              <a:t>niên</a:t>
            </a:r>
            <a:r>
              <a:rPr lang="en-US" sz="2400" i="1" dirty="0"/>
              <a:t> </a:t>
            </a:r>
            <a:r>
              <a:rPr lang="en-US" sz="2400" i="1" dirty="0" err="1"/>
              <a:t>nên</a:t>
            </a:r>
            <a:r>
              <a:rPr lang="en-US" sz="2400" i="1" dirty="0"/>
              <a:t> </a:t>
            </a:r>
            <a:r>
              <a:rPr lang="en-US" sz="2400" i="1" dirty="0" err="1"/>
              <a:t>sẻ</a:t>
            </a:r>
            <a:r>
              <a:rPr lang="en-US" sz="2400" i="1" dirty="0"/>
              <a:t> chia </a:t>
            </a:r>
            <a:r>
              <a:rPr lang="en-US" sz="2400" i="1" dirty="0" err="1"/>
              <a:t>việc</a:t>
            </a:r>
            <a:r>
              <a:rPr lang="en-US" sz="2400" i="1" dirty="0"/>
              <a:t> </a:t>
            </a:r>
            <a:r>
              <a:rPr lang="en-US" sz="2400" i="1" dirty="0" err="1"/>
              <a:t>nhà</a:t>
            </a:r>
            <a:r>
              <a:rPr lang="en-US" sz="2400" i="1" dirty="0"/>
              <a:t> </a:t>
            </a:r>
            <a:r>
              <a:rPr lang="en-US" sz="2400" i="1" dirty="0" err="1"/>
              <a:t>cho</a:t>
            </a:r>
            <a:r>
              <a:rPr lang="en-US" sz="2400" i="1" dirty="0"/>
              <a:t> </a:t>
            </a:r>
            <a:r>
              <a:rPr lang="en-US" sz="2400" i="1" dirty="0" err="1"/>
              <a:t>nhau</a:t>
            </a:r>
            <a:r>
              <a:rPr lang="en-US" sz="2400" i="1" dirty="0"/>
              <a:t> </a:t>
            </a:r>
            <a:r>
              <a:rPr lang="en-US" sz="2400" i="1" dirty="0" err="1"/>
              <a:t>bởi</a:t>
            </a:r>
            <a:r>
              <a:rPr lang="en-US" sz="2400" i="1" dirty="0"/>
              <a:t> </a:t>
            </a:r>
            <a:r>
              <a:rPr lang="en-US" sz="2400" i="1" dirty="0" err="1"/>
              <a:t>vì</a:t>
            </a:r>
            <a:r>
              <a:rPr lang="en-US" sz="2400" i="1" dirty="0"/>
              <a:t> </a:t>
            </a:r>
            <a:r>
              <a:rPr lang="en-US" sz="2400" i="1" dirty="0" err="1"/>
              <a:t>điều</a:t>
            </a:r>
            <a:r>
              <a:rPr lang="en-US" sz="2400" i="1" dirty="0"/>
              <a:t> </a:t>
            </a:r>
            <a:r>
              <a:rPr lang="en-US" sz="2400" i="1" dirty="0" err="1"/>
              <a:t>đó</a:t>
            </a:r>
            <a:r>
              <a:rPr lang="en-US" sz="2400" i="1" dirty="0"/>
              <a:t> </a:t>
            </a:r>
            <a:r>
              <a:rPr lang="en-US" sz="2400" i="1" dirty="0" err="1"/>
              <a:t>sẽ</a:t>
            </a:r>
            <a:r>
              <a:rPr lang="en-US" sz="2400" i="1" dirty="0"/>
              <a:t> </a:t>
            </a:r>
            <a:r>
              <a:rPr lang="en-US" sz="2400" i="1" dirty="0" err="1"/>
              <a:t>giúp</a:t>
            </a:r>
            <a:r>
              <a:rPr lang="en-US" sz="2400" i="1" dirty="0"/>
              <a:t> </a:t>
            </a:r>
            <a:r>
              <a:rPr lang="en-US" sz="2400" i="1" dirty="0" err="1"/>
              <a:t>ích</a:t>
            </a:r>
            <a:r>
              <a:rPr lang="en-US" sz="2400" i="1" dirty="0"/>
              <a:t> </a:t>
            </a:r>
            <a:r>
              <a:rPr lang="en-US" sz="2400" i="1" dirty="0" err="1"/>
              <a:t>cho</a:t>
            </a:r>
            <a:r>
              <a:rPr lang="en-US" sz="2400" i="1" dirty="0"/>
              <a:t> </a:t>
            </a:r>
            <a:r>
              <a:rPr lang="en-US" sz="2400" i="1" dirty="0" err="1"/>
              <a:t>họ</a:t>
            </a:r>
            <a:r>
              <a:rPr lang="en-US" sz="2400" i="1" dirty="0"/>
              <a:t> </a:t>
            </a:r>
            <a:r>
              <a:rPr lang="en-US" sz="2400" i="1" dirty="0" err="1"/>
              <a:t>khi</a:t>
            </a:r>
            <a:r>
              <a:rPr lang="en-US" sz="2400" i="1" dirty="0"/>
              <a:t> </a:t>
            </a:r>
            <a:r>
              <a:rPr lang="en-US" sz="2400" i="1" dirty="0" err="1"/>
              <a:t>họ</a:t>
            </a:r>
            <a:r>
              <a:rPr lang="en-US" sz="2400" i="1" dirty="0"/>
              <a:t> </a:t>
            </a:r>
            <a:r>
              <a:rPr lang="en-US" sz="2400" i="1" dirty="0" err="1"/>
              <a:t>phải</a:t>
            </a:r>
            <a:r>
              <a:rPr lang="en-US" sz="2400" i="1" dirty="0"/>
              <a:t> </a:t>
            </a:r>
            <a:r>
              <a:rPr lang="en-US" sz="2400" i="1" dirty="0" err="1"/>
              <a:t>lập</a:t>
            </a:r>
            <a:r>
              <a:rPr lang="en-US" sz="2400" i="1" dirty="0"/>
              <a:t> </a:t>
            </a:r>
            <a:r>
              <a:rPr lang="en-US" sz="2400" i="1" dirty="0" err="1"/>
              <a:t>gia</a:t>
            </a:r>
            <a:r>
              <a:rPr lang="en-US" sz="2400" i="1" dirty="0"/>
              <a:t> </a:t>
            </a:r>
            <a:r>
              <a:rPr lang="en-US" sz="2400" i="1" dirty="0" err="1"/>
              <a:t>đình</a:t>
            </a:r>
            <a:r>
              <a:rPr lang="en-US" sz="2400" i="1" dirty="0"/>
              <a:t> </a:t>
            </a:r>
            <a:r>
              <a:rPr lang="en-US" sz="2400" i="1" dirty="0" err="1"/>
              <a:t>riêng</a:t>
            </a:r>
            <a:r>
              <a:rPr lang="en-US" sz="2400" i="1" dirty="0"/>
              <a:t> </a:t>
            </a:r>
            <a:r>
              <a:rPr lang="en-US" sz="2400" i="1" dirty="0" err="1"/>
              <a:t>cho</a:t>
            </a:r>
            <a:r>
              <a:rPr lang="en-US" sz="2400" i="1" dirty="0"/>
              <a:t> </a:t>
            </a:r>
            <a:r>
              <a:rPr lang="en-US" sz="2400" i="1" dirty="0" err="1"/>
              <a:t>mình</a:t>
            </a:r>
            <a:r>
              <a:rPr lang="en-US" sz="2400" i="1" dirty="0"/>
              <a:t> </a:t>
            </a:r>
            <a:r>
              <a:rPr lang="en-US" sz="2400" i="1" dirty="0" err="1"/>
              <a:t>trong</a:t>
            </a:r>
            <a:r>
              <a:rPr lang="en-US" sz="2400" i="1" dirty="0"/>
              <a:t> </a:t>
            </a:r>
            <a:r>
              <a:rPr lang="en-US" sz="2400" i="1" dirty="0" err="1"/>
              <a:t>tương</a:t>
            </a:r>
            <a:r>
              <a:rPr lang="en-US" sz="2400" i="1" dirty="0"/>
              <a:t> </a:t>
            </a:r>
            <a:r>
              <a:rPr lang="en-US" sz="2400" i="1" dirty="0" err="1"/>
              <a:t>lai</a:t>
            </a:r>
            <a:r>
              <a:rPr lang="en-US" sz="2400" i="1" dirty="0"/>
              <a:t>.)</a:t>
            </a:r>
            <a:endParaRPr lang="en-US" sz="2400" dirty="0"/>
          </a:p>
          <a:p>
            <a:r>
              <a:rPr lang="en-US" sz="2400" dirty="0" err="1"/>
              <a:t>Nhận</a:t>
            </a:r>
            <a:r>
              <a:rPr lang="en-US" sz="2400" dirty="0"/>
              <a:t> </a:t>
            </a:r>
            <a:r>
              <a:rPr lang="en-US" sz="2400" dirty="0" err="1"/>
              <a:t>thấy</a:t>
            </a:r>
            <a:r>
              <a:rPr lang="en-US" sz="2400" dirty="0"/>
              <a:t> </a:t>
            </a:r>
            <a:r>
              <a:rPr lang="en-US" sz="2400" dirty="0" err="1"/>
              <a:t>câu</a:t>
            </a:r>
            <a:r>
              <a:rPr lang="en-US" sz="2400" dirty="0"/>
              <a:t> </a:t>
            </a:r>
            <a:r>
              <a:rPr lang="en-US" sz="2400" dirty="0" err="1"/>
              <a:t>có</a:t>
            </a:r>
            <a:r>
              <a:rPr lang="en-US" sz="2400" dirty="0"/>
              <a:t> </a:t>
            </a:r>
            <a:r>
              <a:rPr lang="en-US" sz="2400" dirty="0" err="1"/>
              <a:t>ba</a:t>
            </a:r>
            <a:r>
              <a:rPr lang="en-US" sz="2400" dirty="0"/>
              <a:t> </a:t>
            </a:r>
            <a:r>
              <a:rPr lang="en-US" sz="2400" dirty="0" err="1"/>
              <a:t>vế</a:t>
            </a:r>
            <a:r>
              <a:rPr lang="en-US" sz="2400" dirty="0"/>
              <a:t> </a:t>
            </a:r>
            <a:r>
              <a:rPr lang="en-US" sz="2400" dirty="0" err="1"/>
              <a:t>có</a:t>
            </a:r>
            <a:r>
              <a:rPr lang="en-US" sz="2400" dirty="0"/>
              <a:t> </a:t>
            </a:r>
            <a:r>
              <a:rPr lang="en-US" sz="2400" dirty="0" err="1"/>
              <a:t>chủ</a:t>
            </a:r>
            <a:r>
              <a:rPr lang="en-US" sz="2400" dirty="0"/>
              <a:t> </a:t>
            </a:r>
            <a:r>
              <a:rPr lang="en-US" sz="2400" dirty="0" err="1"/>
              <a:t>vị</a:t>
            </a:r>
            <a:r>
              <a:rPr lang="en-US" sz="2400" dirty="0"/>
              <a:t> </a:t>
            </a:r>
            <a:r>
              <a:rPr lang="en-US" sz="2400" dirty="0" err="1"/>
              <a:t>rõ</a:t>
            </a:r>
            <a:r>
              <a:rPr lang="en-US" sz="2400" dirty="0"/>
              <a:t> </a:t>
            </a:r>
            <a:r>
              <a:rPr lang="en-US" sz="2400" dirty="0" err="1"/>
              <a:t>ràng</a:t>
            </a:r>
            <a:r>
              <a:rPr lang="en-US" sz="2400" dirty="0"/>
              <a:t> </a:t>
            </a:r>
            <a:r>
              <a:rPr lang="en-US" sz="2400" dirty="0" err="1"/>
              <a:t>được</a:t>
            </a:r>
            <a:r>
              <a:rPr lang="en-US" sz="2400" dirty="0"/>
              <a:t> </a:t>
            </a:r>
            <a:r>
              <a:rPr lang="en-US" sz="2400" dirty="0" err="1"/>
              <a:t>nối</a:t>
            </a:r>
            <a:r>
              <a:rPr lang="en-US" sz="2400" dirty="0"/>
              <a:t> </a:t>
            </a:r>
            <a:r>
              <a:rPr lang="en-US" sz="2400" dirty="0" err="1"/>
              <a:t>với</a:t>
            </a:r>
            <a:r>
              <a:rPr lang="en-US" sz="2400" dirty="0"/>
              <a:t> </a:t>
            </a:r>
            <a:r>
              <a:rPr lang="en-US" sz="2400" dirty="0" err="1"/>
              <a:t>nhau</a:t>
            </a:r>
            <a:r>
              <a:rPr lang="en-US" sz="2400" dirty="0"/>
              <a:t> </a:t>
            </a:r>
            <a:r>
              <a:rPr lang="en-US" sz="2400" dirty="0" err="1"/>
              <a:t>bởi</a:t>
            </a:r>
            <a:r>
              <a:rPr lang="en-US" sz="2400" dirty="0"/>
              <a:t> </a:t>
            </a:r>
            <a:r>
              <a:rPr lang="en-US" sz="2400" dirty="0" err="1"/>
              <a:t>hai</a:t>
            </a:r>
            <a:r>
              <a:rPr lang="en-US" sz="2400" dirty="0"/>
              <a:t> </a:t>
            </a:r>
            <a:r>
              <a:rPr lang="en-US" sz="2400" dirty="0" err="1"/>
              <a:t>liên</a:t>
            </a:r>
            <a:r>
              <a:rPr lang="en-US" sz="2400" dirty="0"/>
              <a:t> </a:t>
            </a:r>
            <a:r>
              <a:rPr lang="en-US" sz="2400" dirty="0" err="1"/>
              <a:t>từ</a:t>
            </a:r>
            <a:r>
              <a:rPr lang="en-US" sz="2400" dirty="0"/>
              <a:t> </a:t>
            </a:r>
            <a:r>
              <a:rPr lang="en-US" sz="2400" dirty="0" err="1"/>
              <a:t>là</a:t>
            </a:r>
            <a:r>
              <a:rPr lang="en-US" sz="2400" dirty="0"/>
              <a:t> “because” </a:t>
            </a:r>
            <a:r>
              <a:rPr lang="en-US" sz="2400" dirty="0" err="1"/>
              <a:t>và</a:t>
            </a:r>
            <a:r>
              <a:rPr lang="en-US" sz="2400" dirty="0"/>
              <a:t> “when”. Do </a:t>
            </a:r>
            <a:r>
              <a:rPr lang="en-US" sz="2400" dirty="0" err="1"/>
              <a:t>đó</a:t>
            </a:r>
            <a:r>
              <a:rPr lang="en-US" sz="2400" dirty="0"/>
              <a:t> </a:t>
            </a:r>
            <a:r>
              <a:rPr lang="en-US" sz="2400" dirty="0" err="1"/>
              <a:t>đây</a:t>
            </a:r>
            <a:r>
              <a:rPr lang="en-US" sz="2400" dirty="0"/>
              <a:t> </a:t>
            </a:r>
            <a:r>
              <a:rPr lang="en-US" sz="2400" dirty="0" err="1"/>
              <a:t>không</a:t>
            </a:r>
            <a:r>
              <a:rPr lang="en-US" sz="2400" dirty="0"/>
              <a:t> </a:t>
            </a:r>
            <a:r>
              <a:rPr lang="en-US" sz="2400" dirty="0" err="1"/>
              <a:t>phải</a:t>
            </a:r>
            <a:r>
              <a:rPr lang="en-US" sz="2400" dirty="0"/>
              <a:t> </a:t>
            </a:r>
            <a:r>
              <a:rPr lang="en-US" sz="2400" dirty="0" err="1"/>
              <a:t>dạng</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nên</a:t>
            </a:r>
            <a:r>
              <a:rPr lang="en-US" sz="2400" dirty="0"/>
              <a:t> </a:t>
            </a:r>
            <a:r>
              <a:rPr lang="en-US" sz="2400" dirty="0" err="1"/>
              <a:t>loại</a:t>
            </a:r>
            <a:r>
              <a:rPr lang="en-US" sz="2400" dirty="0"/>
              <a:t> A, D. </a:t>
            </a:r>
            <a:r>
              <a:rPr lang="en-US" sz="2400" dirty="0" err="1"/>
              <a:t>Vị</a:t>
            </a:r>
            <a:r>
              <a:rPr lang="en-US" sz="2400" dirty="0"/>
              <a:t> </a:t>
            </a:r>
            <a:r>
              <a:rPr lang="en-US" sz="2400" dirty="0" err="1"/>
              <a:t>trí</a:t>
            </a:r>
            <a:r>
              <a:rPr lang="en-US" sz="2400" dirty="0"/>
              <a:t> </a:t>
            </a:r>
            <a:r>
              <a:rPr lang="en-US" sz="2400" dirty="0" err="1"/>
              <a:t>cần</a:t>
            </a:r>
            <a:r>
              <a:rPr lang="en-US" sz="2400" dirty="0"/>
              <a:t> </a:t>
            </a:r>
            <a:r>
              <a:rPr lang="en-US" sz="2400" dirty="0" err="1"/>
              <a:t>điền</a:t>
            </a:r>
            <a:r>
              <a:rPr lang="en-US" sz="2400" dirty="0"/>
              <a:t> </a:t>
            </a:r>
            <a:r>
              <a:rPr lang="en-US" sz="2400" dirty="0" err="1"/>
              <a:t>là</a:t>
            </a:r>
            <a:r>
              <a:rPr lang="en-US" sz="2400" dirty="0"/>
              <a:t> </a:t>
            </a:r>
            <a:r>
              <a:rPr lang="en-US" sz="2400" dirty="0" err="1"/>
              <a:t>một</a:t>
            </a:r>
            <a:r>
              <a:rPr lang="en-US" sz="2400" dirty="0"/>
              <a:t> </a:t>
            </a:r>
            <a:r>
              <a:rPr lang="en-US" sz="2400" dirty="0" err="1"/>
              <a:t>đại</a:t>
            </a:r>
            <a:r>
              <a:rPr lang="en-US" sz="2400" dirty="0"/>
              <a:t> </a:t>
            </a:r>
            <a:r>
              <a:rPr lang="en-US" sz="2400" dirty="0" err="1"/>
              <a:t>từ</a:t>
            </a:r>
            <a:r>
              <a:rPr lang="en-US" sz="2400" dirty="0"/>
              <a:t> </a:t>
            </a:r>
            <a:r>
              <a:rPr lang="en-US" sz="2400" dirty="0" err="1"/>
              <a:t>chỉ</a:t>
            </a:r>
            <a:r>
              <a:rPr lang="en-US" sz="2400" dirty="0"/>
              <a:t> </a:t>
            </a:r>
            <a:r>
              <a:rPr lang="en-US" sz="2400" dirty="0" err="1"/>
              <a:t>định</a:t>
            </a:r>
            <a:r>
              <a:rPr lang="en-US" sz="2400" dirty="0"/>
              <a:t> </a:t>
            </a:r>
            <a:r>
              <a:rPr lang="en-US" sz="2400" dirty="0" err="1"/>
              <a:t>để</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mệnh</a:t>
            </a:r>
            <a:r>
              <a:rPr lang="en-US" sz="2400" dirty="0"/>
              <a:t> </a:t>
            </a:r>
            <a:r>
              <a:rPr lang="en-US" sz="2400" dirty="0" err="1"/>
              <a:t>đề</a:t>
            </a:r>
            <a:r>
              <a:rPr lang="en-US" sz="2400" dirty="0"/>
              <a:t> </a:t>
            </a:r>
            <a:r>
              <a:rPr lang="en-US" sz="2400" dirty="0" err="1"/>
              <a:t>phía</a:t>
            </a:r>
            <a:r>
              <a:rPr lang="en-US" sz="2400" dirty="0"/>
              <a:t> </a:t>
            </a:r>
            <a:r>
              <a:rPr lang="en-US" sz="2400" dirty="0" err="1"/>
              <a:t>trước</a:t>
            </a:r>
            <a:r>
              <a:rPr lang="en-US" sz="2400" dirty="0"/>
              <a:t> “teenagers should share the housework”.</a:t>
            </a:r>
          </a:p>
          <a:p>
            <a:r>
              <a:rPr lang="en-US" sz="2400" dirty="0" err="1"/>
              <a:t>Người</a:t>
            </a:r>
            <a:r>
              <a:rPr lang="en-US" sz="2400" dirty="0"/>
              <a:t> ta </a:t>
            </a:r>
            <a:r>
              <a:rPr lang="en-US" sz="2400" dirty="0" err="1"/>
              <a:t>dùng</a:t>
            </a:r>
            <a:r>
              <a:rPr lang="en-US" sz="2400" dirty="0"/>
              <a:t> </a:t>
            </a:r>
            <a:r>
              <a:rPr lang="en-US" sz="2400" dirty="0" err="1"/>
              <a:t>đại</a:t>
            </a:r>
            <a:r>
              <a:rPr lang="en-US" sz="2400" dirty="0"/>
              <a:t> </a:t>
            </a:r>
            <a:r>
              <a:rPr lang="en-US" sz="2400" dirty="0" err="1"/>
              <a:t>từ</a:t>
            </a:r>
            <a:r>
              <a:rPr lang="en-US" sz="2400" dirty="0"/>
              <a:t> </a:t>
            </a:r>
            <a:r>
              <a:rPr lang="en-US" sz="2400" dirty="0" err="1"/>
              <a:t>chỉ</a:t>
            </a:r>
            <a:r>
              <a:rPr lang="en-US" sz="2400" dirty="0"/>
              <a:t> </a:t>
            </a:r>
            <a:r>
              <a:rPr lang="en-US" sz="2400" dirty="0" err="1"/>
              <a:t>định</a:t>
            </a:r>
            <a:r>
              <a:rPr lang="en-US" sz="2400" dirty="0"/>
              <a:t> “that” </a:t>
            </a:r>
            <a:r>
              <a:rPr lang="en-US" sz="2400" dirty="0" err="1"/>
              <a:t>để</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điều</a:t>
            </a:r>
            <a:r>
              <a:rPr lang="en-US" sz="2400" dirty="0"/>
              <a:t> </a:t>
            </a:r>
            <a:r>
              <a:rPr lang="en-US" sz="2400" dirty="0" err="1"/>
              <a:t>đã</a:t>
            </a:r>
            <a:r>
              <a:rPr lang="en-US" sz="2400" dirty="0"/>
              <a:t> </a:t>
            </a:r>
            <a:r>
              <a:rPr lang="en-US" sz="2400" dirty="0" err="1"/>
              <a:t>nói</a:t>
            </a:r>
            <a:r>
              <a:rPr lang="en-US" sz="2400" dirty="0"/>
              <a:t> </a:t>
            </a:r>
            <a:r>
              <a:rPr lang="en-US" sz="2400" dirty="0" err="1"/>
              <a:t>phía</a:t>
            </a:r>
            <a:r>
              <a:rPr lang="en-US" sz="2400" dirty="0"/>
              <a:t> </a:t>
            </a:r>
            <a:r>
              <a:rPr lang="en-US" sz="2400" dirty="0" err="1"/>
              <a:t>trước</a:t>
            </a:r>
            <a:r>
              <a:rPr lang="en-US" sz="2400" dirty="0"/>
              <a:t> </a:t>
            </a:r>
            <a:r>
              <a:rPr lang="en-US" sz="2400" dirty="0" err="1"/>
              <a:t>khi</a:t>
            </a:r>
            <a:r>
              <a:rPr lang="en-US" sz="2400" dirty="0"/>
              <a:t> </a:t>
            </a:r>
            <a:r>
              <a:rPr lang="en-US" sz="2400" dirty="0" err="1"/>
              <a:t>họ</a:t>
            </a:r>
            <a:r>
              <a:rPr lang="en-US" sz="2400" dirty="0"/>
              <a:t> </a:t>
            </a:r>
            <a:r>
              <a:rPr lang="en-US" sz="2400" dirty="0" err="1"/>
              <a:t>không</a:t>
            </a:r>
            <a:r>
              <a:rPr lang="en-US" sz="2400" dirty="0"/>
              <a:t> </a:t>
            </a:r>
            <a:r>
              <a:rPr lang="en-US" sz="2400" dirty="0" err="1"/>
              <a:t>muốn</a:t>
            </a:r>
            <a:r>
              <a:rPr lang="en-US" sz="2400" dirty="0"/>
              <a:t> </a:t>
            </a:r>
            <a:r>
              <a:rPr lang="en-US" sz="2400" dirty="0" err="1"/>
              <a:t>lặp</a:t>
            </a:r>
            <a:r>
              <a:rPr lang="en-US" sz="2400" dirty="0"/>
              <a:t> </a:t>
            </a:r>
            <a:r>
              <a:rPr lang="en-US" sz="2400" dirty="0" err="1"/>
              <a:t>lại</a:t>
            </a:r>
            <a:r>
              <a:rPr lang="en-US" sz="2400" dirty="0"/>
              <a:t> </a:t>
            </a:r>
            <a:r>
              <a:rPr lang="en-US" sz="2400" dirty="0" err="1"/>
              <a:t>câu</a:t>
            </a:r>
            <a:r>
              <a:rPr lang="en-US" sz="2400" dirty="0"/>
              <a:t> </a:t>
            </a:r>
            <a:r>
              <a:rPr lang="en-US" sz="2400" dirty="0" err="1"/>
              <a:t>đó</a:t>
            </a:r>
            <a:r>
              <a:rPr lang="en-US" sz="2400" dirty="0"/>
              <a:t> </a:t>
            </a:r>
            <a:r>
              <a:rPr lang="en-US" sz="2400" dirty="0" err="1"/>
              <a:t>bởi</a:t>
            </a:r>
            <a:r>
              <a:rPr lang="en-US" sz="2400" dirty="0"/>
              <a:t> </a:t>
            </a:r>
            <a:r>
              <a:rPr lang="en-US" sz="2400" dirty="0" err="1"/>
              <a:t>sẽ</a:t>
            </a:r>
            <a:r>
              <a:rPr lang="en-US" sz="2400" dirty="0"/>
              <a:t> </a:t>
            </a:r>
            <a:r>
              <a:rPr lang="en-US" sz="2400" dirty="0" err="1"/>
              <a:t>làm</a:t>
            </a:r>
            <a:r>
              <a:rPr lang="en-US" sz="2400" dirty="0"/>
              <a:t> </a:t>
            </a:r>
            <a:r>
              <a:rPr lang="en-US" sz="2400" dirty="0" err="1"/>
              <a:t>câu</a:t>
            </a:r>
            <a:r>
              <a:rPr lang="en-US" sz="2400" dirty="0"/>
              <a:t> </a:t>
            </a:r>
            <a:r>
              <a:rPr lang="en-US" sz="2400" dirty="0" err="1"/>
              <a:t>nói</a:t>
            </a:r>
            <a:r>
              <a:rPr lang="en-US" sz="2400" dirty="0"/>
              <a:t> </a:t>
            </a:r>
            <a:r>
              <a:rPr lang="en-US" sz="2400" dirty="0" err="1"/>
              <a:t>lủng</a:t>
            </a:r>
            <a:r>
              <a:rPr lang="en-US" sz="2400" dirty="0"/>
              <a:t> </a:t>
            </a:r>
            <a:r>
              <a:rPr lang="en-US" sz="2400" dirty="0" err="1"/>
              <a:t>củng</a:t>
            </a:r>
            <a:r>
              <a:rPr lang="en-US" sz="2400" dirty="0"/>
              <a:t>, </a:t>
            </a:r>
            <a:r>
              <a:rPr lang="en-US" sz="2400" dirty="0" err="1"/>
              <a:t>rườm</a:t>
            </a:r>
            <a:r>
              <a:rPr lang="en-US" sz="2400" dirty="0"/>
              <a:t> </a:t>
            </a:r>
            <a:r>
              <a:rPr lang="en-US" sz="2400" dirty="0" err="1"/>
              <a:t>rà</a:t>
            </a:r>
            <a:r>
              <a:rPr lang="en-US" sz="2400" dirty="0"/>
              <a:t>. </a:t>
            </a:r>
          </a:p>
          <a:p>
            <a:endParaRPr lang="en-US" sz="2400" dirty="0"/>
          </a:p>
        </p:txBody>
      </p:sp>
      <p:sp>
        <p:nvSpPr>
          <p:cNvPr id="6" name="Oval 5"/>
          <p:cNvSpPr/>
          <p:nvPr/>
        </p:nvSpPr>
        <p:spPr>
          <a:xfrm>
            <a:off x="4953000" y="1493735"/>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892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610600" cy="2308324"/>
          </a:xfrm>
          <a:prstGeom prst="rect">
            <a:avLst/>
          </a:prstGeom>
          <a:noFill/>
        </p:spPr>
        <p:txBody>
          <a:bodyPr wrap="square" rtlCol="0">
            <a:spAutoFit/>
          </a:bodyPr>
          <a:lstStyle/>
          <a:p>
            <a:r>
              <a:rPr lang="en-US" sz="2400" b="1" dirty="0"/>
              <a:t>Question 38: </a:t>
            </a:r>
            <a:endParaRPr lang="en-US" sz="2400" dirty="0"/>
          </a:p>
          <a:p>
            <a:r>
              <a:rPr lang="en-US" sz="2400" dirty="0"/>
              <a:t>It can be (38) ________ concluded that many parents don't really prepare their children for future, because they don't stimulate them to learn how to run a house. </a:t>
            </a:r>
          </a:p>
          <a:p>
            <a:r>
              <a:rPr lang="en-US" sz="2400" dirty="0"/>
              <a:t>A. likely	</a:t>
            </a:r>
            <a:r>
              <a:rPr lang="en-US" sz="2400" dirty="0" smtClean="0"/>
              <a:t>B</a:t>
            </a:r>
            <a:r>
              <a:rPr lang="en-US" sz="2400" dirty="0"/>
              <a:t>. probably	</a:t>
            </a:r>
            <a:r>
              <a:rPr lang="en-US" sz="2400" dirty="0" smtClean="0"/>
              <a:t>C</a:t>
            </a:r>
            <a:r>
              <a:rPr lang="en-US" sz="2400" dirty="0"/>
              <a:t>. auspiciously 	D. possibly </a:t>
            </a:r>
          </a:p>
          <a:p>
            <a:endParaRPr lang="en-US" sz="2400" dirty="0"/>
          </a:p>
        </p:txBody>
      </p:sp>
      <p:sp>
        <p:nvSpPr>
          <p:cNvPr id="5" name="TextBox 4"/>
          <p:cNvSpPr txBox="1"/>
          <p:nvPr/>
        </p:nvSpPr>
        <p:spPr>
          <a:xfrm>
            <a:off x="256504" y="2209800"/>
            <a:ext cx="8458200" cy="4401205"/>
          </a:xfrm>
          <a:prstGeom prst="rect">
            <a:avLst/>
          </a:prstGeom>
          <a:noFill/>
        </p:spPr>
        <p:txBody>
          <a:bodyPr wrap="square" rtlCol="0">
            <a:spAutoFit/>
          </a:bodyPr>
          <a:lstStyle/>
          <a:p>
            <a:r>
              <a:rPr lang="en-US" sz="2000" dirty="0" err="1" smtClean="0"/>
              <a:t>Kiến</a:t>
            </a:r>
            <a:r>
              <a:rPr lang="en-US" sz="2000" dirty="0" smtClean="0"/>
              <a:t> </a:t>
            </a:r>
            <a:r>
              <a:rPr lang="en-US" sz="2000" dirty="0" err="1"/>
              <a:t>thức</a:t>
            </a:r>
            <a:r>
              <a:rPr lang="en-US" sz="2000" dirty="0"/>
              <a:t> </a:t>
            </a:r>
            <a:r>
              <a:rPr lang="en-US" sz="2000" dirty="0" err="1"/>
              <a:t>về</a:t>
            </a:r>
            <a:r>
              <a:rPr lang="en-US" sz="2000" dirty="0"/>
              <a:t> </a:t>
            </a:r>
            <a:r>
              <a:rPr lang="en-US" sz="2000" dirty="0" err="1"/>
              <a:t>từ</a:t>
            </a:r>
            <a:r>
              <a:rPr lang="en-US" sz="2000" dirty="0"/>
              <a:t> </a:t>
            </a:r>
            <a:r>
              <a:rPr lang="en-US" sz="2000" dirty="0" err="1"/>
              <a:t>vựng</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A. likely /ˈ</a:t>
            </a:r>
            <a:r>
              <a:rPr lang="en-US" sz="2000" dirty="0" err="1"/>
              <a:t>laɪkli</a:t>
            </a:r>
            <a:r>
              <a:rPr lang="en-US" sz="2000" dirty="0"/>
              <a:t>/ (</a:t>
            </a:r>
            <a:r>
              <a:rPr lang="en-US" sz="2000" dirty="0" err="1"/>
              <a:t>adv</a:t>
            </a:r>
            <a:r>
              <a:rPr lang="en-US" sz="2000" dirty="0"/>
              <a:t>) = probably: </a:t>
            </a:r>
            <a:r>
              <a:rPr lang="en-US" sz="2000" dirty="0" err="1"/>
              <a:t>có</a:t>
            </a:r>
            <a:r>
              <a:rPr lang="en-US" sz="2000" dirty="0"/>
              <a:t> </a:t>
            </a:r>
            <a:r>
              <a:rPr lang="en-US" sz="2000" dirty="0" err="1"/>
              <a:t>thể</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 </a:t>
            </a:r>
            <a:r>
              <a:rPr lang="en-US" sz="2000" dirty="0" err="1"/>
              <a:t>xảy</a:t>
            </a:r>
            <a:r>
              <a:rPr lang="en-US" sz="2000" dirty="0"/>
              <a:t> </a:t>
            </a:r>
            <a:r>
              <a:rPr lang="en-US" sz="2000" dirty="0" err="1"/>
              <a:t>ra</a:t>
            </a:r>
            <a:r>
              <a:rPr lang="en-US" sz="2000" dirty="0"/>
              <a:t> </a:t>
            </a:r>
            <a:r>
              <a:rPr lang="en-US" sz="2000" dirty="0" err="1"/>
              <a:t>hoặc</a:t>
            </a:r>
            <a:r>
              <a:rPr lang="en-US" sz="2000" dirty="0"/>
              <a:t> </a:t>
            </a:r>
            <a:r>
              <a:rPr lang="en-US" sz="2000" dirty="0" err="1"/>
              <a:t>trở</a:t>
            </a:r>
            <a:r>
              <a:rPr lang="en-US" sz="2000" dirty="0"/>
              <a:t> </a:t>
            </a:r>
            <a:r>
              <a:rPr lang="en-US" sz="2000" dirty="0" err="1"/>
              <a:t>thành</a:t>
            </a:r>
            <a:r>
              <a:rPr lang="en-US" sz="2000" dirty="0"/>
              <a:t> </a:t>
            </a:r>
            <a:r>
              <a:rPr lang="en-US" sz="2000" dirty="0" err="1"/>
              <a:t>hiện</a:t>
            </a:r>
            <a:r>
              <a:rPr lang="en-US" sz="2000" dirty="0"/>
              <a:t> </a:t>
            </a:r>
            <a:r>
              <a:rPr lang="en-US" sz="2000" dirty="0" err="1"/>
              <a:t>thực</a:t>
            </a:r>
            <a:endParaRPr lang="en-US" sz="2000" dirty="0"/>
          </a:p>
          <a:p>
            <a:r>
              <a:rPr lang="en-US" sz="2000" dirty="0"/>
              <a:t>B. probably /ˈ</a:t>
            </a:r>
            <a:r>
              <a:rPr lang="en-US" sz="2000" dirty="0" err="1"/>
              <a:t>prɑːbəbli</a:t>
            </a:r>
            <a:r>
              <a:rPr lang="en-US" sz="2000" dirty="0"/>
              <a:t>/ (</a:t>
            </a:r>
            <a:r>
              <a:rPr lang="en-US" sz="2000" dirty="0" err="1"/>
              <a:t>adv</a:t>
            </a:r>
            <a:r>
              <a:rPr lang="en-US" sz="2000" dirty="0"/>
              <a:t>): </a:t>
            </a:r>
            <a:r>
              <a:rPr lang="en-US" sz="2000" dirty="0" err="1"/>
              <a:t>có</a:t>
            </a:r>
            <a:r>
              <a:rPr lang="en-US" sz="2000" dirty="0"/>
              <a:t> </a:t>
            </a:r>
            <a:r>
              <a:rPr lang="en-US" sz="2000" dirty="0" err="1"/>
              <a:t>thể</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 </a:t>
            </a:r>
            <a:r>
              <a:rPr lang="en-US" sz="2000" dirty="0" err="1"/>
              <a:t>xảy</a:t>
            </a:r>
            <a:r>
              <a:rPr lang="en-US" sz="2000" dirty="0"/>
              <a:t> </a:t>
            </a:r>
            <a:r>
              <a:rPr lang="en-US" sz="2000" dirty="0" err="1"/>
              <a:t>ra</a:t>
            </a:r>
            <a:r>
              <a:rPr lang="en-US" sz="2000" dirty="0"/>
              <a:t> </a:t>
            </a:r>
            <a:r>
              <a:rPr lang="en-US" sz="2000" dirty="0" err="1"/>
              <a:t>hoặc</a:t>
            </a:r>
            <a:r>
              <a:rPr lang="en-US" sz="2000" dirty="0"/>
              <a:t> </a:t>
            </a:r>
            <a:r>
              <a:rPr lang="en-US" sz="2000" dirty="0" err="1"/>
              <a:t>trở</a:t>
            </a:r>
            <a:r>
              <a:rPr lang="en-US" sz="2000" dirty="0"/>
              <a:t> </a:t>
            </a:r>
            <a:r>
              <a:rPr lang="en-US" sz="2000" dirty="0" err="1"/>
              <a:t>thành</a:t>
            </a:r>
            <a:r>
              <a:rPr lang="en-US" sz="2000" dirty="0"/>
              <a:t> </a:t>
            </a:r>
            <a:r>
              <a:rPr lang="en-US" sz="2000" dirty="0" err="1"/>
              <a:t>hiện</a:t>
            </a:r>
            <a:r>
              <a:rPr lang="en-US" sz="2000" dirty="0"/>
              <a:t> </a:t>
            </a:r>
            <a:r>
              <a:rPr lang="en-US" sz="2000" dirty="0" err="1"/>
              <a:t>thực</a:t>
            </a:r>
            <a:endParaRPr lang="en-US" sz="2000" dirty="0"/>
          </a:p>
          <a:p>
            <a:r>
              <a:rPr lang="en-US" sz="2000" dirty="0"/>
              <a:t>C. auspiciously /ɔːˈ</a:t>
            </a:r>
            <a:r>
              <a:rPr lang="en-US" sz="2000" dirty="0" err="1"/>
              <a:t>spɪʃəsli</a:t>
            </a:r>
            <a:r>
              <a:rPr lang="en-US" sz="2000" dirty="0"/>
              <a:t>/ (</a:t>
            </a:r>
            <a:r>
              <a:rPr lang="en-US" sz="2000" dirty="0" err="1"/>
              <a:t>adv</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 </a:t>
            </a:r>
            <a:r>
              <a:rPr lang="en-US" sz="2000" dirty="0" err="1"/>
              <a:t>thành</a:t>
            </a:r>
            <a:r>
              <a:rPr lang="en-US" sz="2000" dirty="0"/>
              <a:t> </a:t>
            </a:r>
            <a:r>
              <a:rPr lang="en-US" sz="2000" dirty="0" err="1"/>
              <a:t>công</a:t>
            </a:r>
            <a:r>
              <a:rPr lang="en-US" sz="2000" dirty="0"/>
              <a:t> </a:t>
            </a:r>
            <a:r>
              <a:rPr lang="en-US" sz="2000" dirty="0" err="1"/>
              <a:t>trong</a:t>
            </a:r>
            <a:r>
              <a:rPr lang="en-US" sz="2000" dirty="0"/>
              <a:t> </a:t>
            </a:r>
            <a:r>
              <a:rPr lang="en-US" sz="2000" dirty="0" err="1"/>
              <a:t>tương</a:t>
            </a:r>
            <a:r>
              <a:rPr lang="en-US" sz="2000" dirty="0"/>
              <a:t> </a:t>
            </a:r>
            <a:r>
              <a:rPr lang="en-US" sz="2000" dirty="0" err="1"/>
              <a:t>lai</a:t>
            </a:r>
            <a:endParaRPr lang="en-US" sz="2000" dirty="0"/>
          </a:p>
          <a:p>
            <a:r>
              <a:rPr lang="en-US" sz="2000" dirty="0"/>
              <a:t>D. possibly /ˈ</a:t>
            </a:r>
            <a:r>
              <a:rPr lang="en-US" sz="2000" dirty="0" err="1"/>
              <a:t>pɒsəbli</a:t>
            </a:r>
            <a:r>
              <a:rPr lang="en-US" sz="2000" dirty="0"/>
              <a:t>/ (</a:t>
            </a:r>
            <a:r>
              <a:rPr lang="en-US" sz="2000" dirty="0" err="1"/>
              <a:t>adv</a:t>
            </a:r>
            <a:r>
              <a:rPr lang="en-US" sz="2000" dirty="0"/>
              <a:t>): </a:t>
            </a:r>
            <a:r>
              <a:rPr lang="en-US" sz="2000" dirty="0" err="1"/>
              <a:t>có</a:t>
            </a:r>
            <a:r>
              <a:rPr lang="en-US" sz="2000" dirty="0"/>
              <a:t> </a:t>
            </a:r>
            <a:r>
              <a:rPr lang="en-US" sz="2000" dirty="0" err="1"/>
              <a:t>thể</a:t>
            </a:r>
            <a:r>
              <a:rPr lang="en-US" sz="2000" dirty="0"/>
              <a:t> (ở </a:t>
            </a:r>
            <a:r>
              <a:rPr lang="en-US" sz="2000" dirty="0" err="1"/>
              <a:t>mức</a:t>
            </a:r>
            <a:r>
              <a:rPr lang="en-US" sz="2000" dirty="0"/>
              <a:t> </a:t>
            </a:r>
            <a:r>
              <a:rPr lang="en-US" sz="2000" dirty="0" err="1"/>
              <a:t>độ</a:t>
            </a:r>
            <a:r>
              <a:rPr lang="en-US" sz="2000" dirty="0"/>
              <a:t> </a:t>
            </a:r>
            <a:r>
              <a:rPr lang="en-US" sz="2000" dirty="0" err="1"/>
              <a:t>không</a:t>
            </a:r>
            <a:r>
              <a:rPr lang="en-US" sz="2000" dirty="0"/>
              <a:t> </a:t>
            </a:r>
            <a:r>
              <a:rPr lang="en-US" sz="2000" dirty="0" err="1"/>
              <a:t>chắc</a:t>
            </a:r>
            <a:r>
              <a:rPr lang="en-US" sz="2000" dirty="0"/>
              <a:t> </a:t>
            </a:r>
            <a:r>
              <a:rPr lang="en-US" sz="2000" dirty="0" err="1"/>
              <a:t>chắn</a:t>
            </a:r>
            <a:r>
              <a:rPr lang="en-US" sz="2000" dirty="0"/>
              <a:t>)</a:t>
            </a:r>
          </a:p>
          <a:p>
            <a:r>
              <a:rPr lang="en-US" sz="2000" dirty="0" err="1"/>
              <a:t>Người</a:t>
            </a:r>
            <a:r>
              <a:rPr lang="en-US" sz="2000" dirty="0"/>
              <a:t> ta </a:t>
            </a:r>
            <a:r>
              <a:rPr lang="en-US" sz="2000" dirty="0" err="1"/>
              <a:t>dùng</a:t>
            </a:r>
            <a:r>
              <a:rPr lang="en-US" sz="2000" dirty="0"/>
              <a:t> “possibly” </a:t>
            </a:r>
            <a:r>
              <a:rPr lang="en-US" sz="2000" dirty="0" err="1"/>
              <a:t>đi</a:t>
            </a:r>
            <a:r>
              <a:rPr lang="en-US" sz="2000" dirty="0"/>
              <a:t> </a:t>
            </a:r>
            <a:r>
              <a:rPr lang="en-US" sz="2000" dirty="0" err="1"/>
              <a:t>với</a:t>
            </a:r>
            <a:r>
              <a:rPr lang="en-US" sz="2000" dirty="0"/>
              <a:t> “can (’t)/could(</a:t>
            </a:r>
            <a:r>
              <a:rPr lang="en-US" sz="2000" dirty="0" err="1"/>
              <a:t>n’t</a:t>
            </a:r>
            <a:r>
              <a:rPr lang="en-US" sz="2000" dirty="0"/>
              <a:t>)” </a:t>
            </a:r>
            <a:r>
              <a:rPr lang="en-US" sz="2000" dirty="0" err="1"/>
              <a:t>trong</a:t>
            </a:r>
            <a:r>
              <a:rPr lang="en-US" sz="2000" dirty="0"/>
              <a:t> </a:t>
            </a:r>
            <a:r>
              <a:rPr lang="en-US" sz="2000" dirty="0" err="1"/>
              <a:t>câu</a:t>
            </a:r>
            <a:r>
              <a:rPr lang="en-US" sz="2000" dirty="0"/>
              <a:t> </a:t>
            </a:r>
            <a:r>
              <a:rPr lang="en-US" sz="2000" dirty="0" err="1"/>
              <a:t>để</a:t>
            </a:r>
            <a:r>
              <a:rPr lang="en-US" sz="2000" dirty="0"/>
              <a:t> </a:t>
            </a:r>
            <a:r>
              <a:rPr lang="en-US" sz="2000" dirty="0" err="1"/>
              <a:t>nhấn</a:t>
            </a:r>
            <a:r>
              <a:rPr lang="en-US" sz="2000" dirty="0"/>
              <a:t> </a:t>
            </a:r>
            <a:r>
              <a:rPr lang="en-US" sz="2000" dirty="0" err="1"/>
              <a:t>mạnh</a:t>
            </a:r>
            <a:r>
              <a:rPr lang="en-US" sz="2000" dirty="0"/>
              <a:t> </a:t>
            </a:r>
            <a:r>
              <a:rPr lang="en-US" sz="2000" dirty="0" err="1"/>
              <a:t>khả</a:t>
            </a:r>
            <a:r>
              <a:rPr lang="en-US" sz="2000" dirty="0"/>
              <a:t> </a:t>
            </a:r>
            <a:r>
              <a:rPr lang="en-US" sz="2000" dirty="0" err="1"/>
              <a:t>năng</a:t>
            </a:r>
            <a:r>
              <a:rPr lang="en-US" sz="2000" dirty="0"/>
              <a:t> </a:t>
            </a:r>
            <a:r>
              <a:rPr lang="en-US" sz="2000" dirty="0" err="1"/>
              <a:t>cái</a:t>
            </a:r>
            <a:r>
              <a:rPr lang="en-US" sz="2000" dirty="0"/>
              <a:t> </a:t>
            </a:r>
            <a:r>
              <a:rPr lang="en-US" sz="2000" dirty="0" err="1"/>
              <a:t>gì</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a:t>
            </a:r>
            <a:r>
              <a:rPr lang="en-US" sz="2000" dirty="0" err="1"/>
              <a:t>không</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 </a:t>
            </a:r>
            <a:r>
              <a:rPr lang="en-US" sz="2000" dirty="0" err="1"/>
              <a:t>làm</a:t>
            </a:r>
            <a:r>
              <a:rPr lang="en-US" sz="2000" dirty="0"/>
              <a:t> </a:t>
            </a:r>
            <a:r>
              <a:rPr lang="en-US" sz="2000" dirty="0" err="1"/>
              <a:t>gì</a:t>
            </a:r>
            <a:r>
              <a:rPr lang="en-US" sz="2000" dirty="0"/>
              <a:t>.</a:t>
            </a:r>
          </a:p>
          <a:p>
            <a:r>
              <a:rPr lang="en-US" sz="2000" i="1" dirty="0" smtClean="0"/>
              <a:t>(</a:t>
            </a:r>
            <a:r>
              <a:rPr lang="en-US" sz="2000" i="1" dirty="0" err="1"/>
              <a:t>Có</a:t>
            </a:r>
            <a:r>
              <a:rPr lang="en-US" sz="2000" i="1" dirty="0"/>
              <a:t> </a:t>
            </a:r>
            <a:r>
              <a:rPr lang="en-US" sz="2000" i="1" dirty="0" err="1"/>
              <a:t>thể</a:t>
            </a:r>
            <a:r>
              <a:rPr lang="en-US" sz="2000" i="1" dirty="0"/>
              <a:t> </a:t>
            </a:r>
            <a:r>
              <a:rPr lang="en-US" sz="2000" i="1" dirty="0" err="1"/>
              <a:t>kết</a:t>
            </a:r>
            <a:r>
              <a:rPr lang="en-US" sz="2000" i="1" dirty="0"/>
              <a:t> </a:t>
            </a:r>
            <a:r>
              <a:rPr lang="en-US" sz="2000" i="1" dirty="0" err="1"/>
              <a:t>luận</a:t>
            </a:r>
            <a:r>
              <a:rPr lang="en-US" sz="2000" i="1" dirty="0"/>
              <a:t> </a:t>
            </a:r>
            <a:r>
              <a:rPr lang="en-US" sz="2000" i="1" dirty="0" err="1"/>
              <a:t>rằng</a:t>
            </a:r>
            <a:r>
              <a:rPr lang="en-US" sz="2000" i="1" dirty="0"/>
              <a:t> </a:t>
            </a:r>
            <a:r>
              <a:rPr lang="en-US" sz="2000" i="1" dirty="0" err="1"/>
              <a:t>nhiều</a:t>
            </a:r>
            <a:r>
              <a:rPr lang="en-US" sz="2000" i="1" dirty="0"/>
              <a:t> cha </a:t>
            </a:r>
            <a:r>
              <a:rPr lang="en-US" sz="2000" i="1" dirty="0" err="1"/>
              <a:t>mẹ</a:t>
            </a:r>
            <a:r>
              <a:rPr lang="en-US" sz="2000" i="1" dirty="0"/>
              <a:t> </a:t>
            </a:r>
            <a:r>
              <a:rPr lang="en-US" sz="2000" i="1" dirty="0" err="1"/>
              <a:t>không</a:t>
            </a:r>
            <a:r>
              <a:rPr lang="en-US" sz="2000" i="1" dirty="0"/>
              <a:t> </a:t>
            </a:r>
            <a:r>
              <a:rPr lang="en-US" sz="2000" i="1" dirty="0" err="1"/>
              <a:t>thực</a:t>
            </a:r>
            <a:r>
              <a:rPr lang="en-US" sz="2000" i="1" dirty="0"/>
              <a:t> </a:t>
            </a:r>
            <a:r>
              <a:rPr lang="en-US" sz="2000" i="1" dirty="0" err="1"/>
              <a:t>sự</a:t>
            </a:r>
            <a:r>
              <a:rPr lang="en-US" sz="2000" i="1" dirty="0"/>
              <a:t> </a:t>
            </a:r>
            <a:r>
              <a:rPr lang="en-US" sz="2000" i="1" dirty="0" err="1"/>
              <a:t>chuẩn</a:t>
            </a:r>
            <a:r>
              <a:rPr lang="en-US" sz="2000" i="1" dirty="0"/>
              <a:t> </a:t>
            </a:r>
            <a:r>
              <a:rPr lang="en-US" sz="2000" i="1" dirty="0" err="1"/>
              <a:t>bị</a:t>
            </a:r>
            <a:r>
              <a:rPr lang="en-US" sz="2000" i="1" dirty="0"/>
              <a:t> </a:t>
            </a:r>
            <a:r>
              <a:rPr lang="en-US" sz="2000" i="1" dirty="0" err="1"/>
              <a:t>cho</a:t>
            </a:r>
            <a:r>
              <a:rPr lang="en-US" sz="2000" i="1" dirty="0"/>
              <a:t> </a:t>
            </a:r>
            <a:r>
              <a:rPr lang="en-US" sz="2000" i="1" dirty="0" err="1"/>
              <a:t>tương</a:t>
            </a:r>
            <a:r>
              <a:rPr lang="en-US" sz="2000" i="1" dirty="0"/>
              <a:t> </a:t>
            </a:r>
            <a:r>
              <a:rPr lang="en-US" sz="2000" i="1" dirty="0" err="1"/>
              <a:t>lai</a:t>
            </a:r>
            <a:r>
              <a:rPr lang="en-US" sz="2000" i="1" dirty="0"/>
              <a:t> con </a:t>
            </a:r>
            <a:r>
              <a:rPr lang="en-US" sz="2000" i="1" dirty="0" err="1"/>
              <a:t>cái</a:t>
            </a:r>
            <a:r>
              <a:rPr lang="en-US" sz="2000" i="1" dirty="0"/>
              <a:t> </a:t>
            </a:r>
            <a:r>
              <a:rPr lang="en-US" sz="2000" i="1" dirty="0" err="1"/>
              <a:t>họ</a:t>
            </a:r>
            <a:r>
              <a:rPr lang="en-US" sz="2000" i="1" dirty="0"/>
              <a:t>, </a:t>
            </a:r>
            <a:r>
              <a:rPr lang="en-US" sz="2000" i="1" dirty="0" err="1"/>
              <a:t>bởi</a:t>
            </a:r>
            <a:r>
              <a:rPr lang="en-US" sz="2000" i="1" dirty="0"/>
              <a:t> </a:t>
            </a:r>
            <a:r>
              <a:rPr lang="en-US" sz="2000" i="1" dirty="0" err="1"/>
              <a:t>vì</a:t>
            </a:r>
            <a:r>
              <a:rPr lang="en-US" sz="2000" i="1" dirty="0"/>
              <a:t> </a:t>
            </a:r>
            <a:r>
              <a:rPr lang="en-US" sz="2000" i="1" dirty="0" err="1"/>
              <a:t>họ</a:t>
            </a:r>
            <a:r>
              <a:rPr lang="en-US" sz="2000" i="1" dirty="0"/>
              <a:t> </a:t>
            </a:r>
            <a:r>
              <a:rPr lang="en-US" sz="2000" i="1" dirty="0" err="1"/>
              <a:t>không</a:t>
            </a:r>
            <a:r>
              <a:rPr lang="en-US" sz="2000" i="1" dirty="0"/>
              <a:t> </a:t>
            </a:r>
            <a:r>
              <a:rPr lang="en-US" sz="2000" i="1" dirty="0" err="1"/>
              <a:t>khích</a:t>
            </a:r>
            <a:r>
              <a:rPr lang="en-US" sz="2000" i="1" dirty="0"/>
              <a:t> </a:t>
            </a:r>
            <a:r>
              <a:rPr lang="en-US" sz="2000" i="1" dirty="0" err="1"/>
              <a:t>lệ</a:t>
            </a:r>
            <a:r>
              <a:rPr lang="en-US" sz="2000" i="1" dirty="0"/>
              <a:t> con </a:t>
            </a:r>
            <a:r>
              <a:rPr lang="en-US" sz="2000" i="1" dirty="0" err="1"/>
              <a:t>cái</a:t>
            </a:r>
            <a:r>
              <a:rPr lang="en-US" sz="2000" i="1" dirty="0"/>
              <a:t> </a:t>
            </a:r>
            <a:r>
              <a:rPr lang="en-US" sz="2000" i="1" dirty="0" err="1"/>
              <a:t>mình</a:t>
            </a:r>
            <a:r>
              <a:rPr lang="en-US" sz="2000" i="1" dirty="0"/>
              <a:t> </a:t>
            </a:r>
            <a:r>
              <a:rPr lang="en-US" sz="2000" i="1" dirty="0" err="1"/>
              <a:t>học</a:t>
            </a:r>
            <a:r>
              <a:rPr lang="en-US" sz="2000" i="1" dirty="0"/>
              <a:t> </a:t>
            </a:r>
            <a:r>
              <a:rPr lang="en-US" sz="2000" i="1" dirty="0" err="1"/>
              <a:t>cách</a:t>
            </a:r>
            <a:r>
              <a:rPr lang="en-US" sz="2000" i="1" dirty="0"/>
              <a:t> </a:t>
            </a:r>
            <a:r>
              <a:rPr lang="en-US" sz="2000" i="1" dirty="0" err="1"/>
              <a:t>làm</a:t>
            </a:r>
            <a:r>
              <a:rPr lang="en-US" sz="2000" i="1" dirty="0"/>
              <a:t> </a:t>
            </a:r>
            <a:r>
              <a:rPr lang="en-US" sz="2000" i="1" dirty="0" err="1"/>
              <a:t>như</a:t>
            </a:r>
            <a:r>
              <a:rPr lang="en-US" sz="2000" i="1" dirty="0"/>
              <a:t> </a:t>
            </a:r>
            <a:r>
              <a:rPr lang="en-US" sz="2000" i="1" dirty="0" err="1"/>
              <a:t>nào</a:t>
            </a:r>
            <a:r>
              <a:rPr lang="en-US" sz="2000" i="1" dirty="0"/>
              <a:t> </a:t>
            </a:r>
            <a:r>
              <a:rPr lang="en-US" sz="2000" i="1" dirty="0" err="1"/>
              <a:t>để</a:t>
            </a:r>
            <a:r>
              <a:rPr lang="en-US" sz="2000" i="1" dirty="0"/>
              <a:t> </a:t>
            </a:r>
            <a:r>
              <a:rPr lang="en-US" sz="2000" i="1" dirty="0" err="1"/>
              <a:t>quán</a:t>
            </a:r>
            <a:r>
              <a:rPr lang="en-US" sz="2000" i="1" dirty="0"/>
              <a:t> </a:t>
            </a:r>
            <a:r>
              <a:rPr lang="en-US" sz="2000" i="1" dirty="0" err="1"/>
              <a:t>xuyến</a:t>
            </a:r>
            <a:r>
              <a:rPr lang="en-US" sz="2000" i="1" dirty="0"/>
              <a:t> </a:t>
            </a:r>
            <a:r>
              <a:rPr lang="en-US" sz="2000" i="1" dirty="0" err="1"/>
              <a:t>việc</a:t>
            </a:r>
            <a:r>
              <a:rPr lang="en-US" sz="2000" i="1" dirty="0"/>
              <a:t> </a:t>
            </a:r>
            <a:r>
              <a:rPr lang="en-US" sz="2000" i="1" dirty="0" err="1"/>
              <a:t>nhà</a:t>
            </a:r>
            <a:r>
              <a:rPr lang="en-US" sz="2000" i="1" dirty="0"/>
              <a:t>.)</a:t>
            </a:r>
            <a:endParaRPr lang="en-US" sz="2000" dirty="0"/>
          </a:p>
          <a:p>
            <a:endParaRPr lang="en-US" sz="2000" dirty="0"/>
          </a:p>
        </p:txBody>
      </p:sp>
      <p:sp>
        <p:nvSpPr>
          <p:cNvPr id="6" name="Oval 5"/>
          <p:cNvSpPr/>
          <p:nvPr/>
        </p:nvSpPr>
        <p:spPr>
          <a:xfrm>
            <a:off x="6781800" y="1752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9594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625" y="76200"/>
            <a:ext cx="8534400" cy="1446550"/>
          </a:xfrm>
          <a:prstGeom prst="rect">
            <a:avLst/>
          </a:prstGeom>
          <a:noFill/>
        </p:spPr>
        <p:txBody>
          <a:bodyPr wrap="square" rtlCol="0">
            <a:spAutoFit/>
          </a:bodyPr>
          <a:lstStyle/>
          <a:p>
            <a:r>
              <a:rPr lang="en-US" sz="2200" b="1" dirty="0"/>
              <a:t>Question 39:  </a:t>
            </a:r>
            <a:r>
              <a:rPr lang="en-US" sz="2200" dirty="0"/>
              <a:t>Which of the following is the best title for the passage?</a:t>
            </a:r>
          </a:p>
          <a:p>
            <a:r>
              <a:rPr lang="en-US" sz="2200" b="1" dirty="0"/>
              <a:t>A. </a:t>
            </a:r>
            <a:r>
              <a:rPr lang="en-US" sz="2200" dirty="0"/>
              <a:t>Common Complaints About Work	</a:t>
            </a:r>
            <a:r>
              <a:rPr lang="en-US" sz="2200" b="1" dirty="0" smtClean="0"/>
              <a:t>B</a:t>
            </a:r>
            <a:r>
              <a:rPr lang="en-US" sz="2200" b="1" dirty="0"/>
              <a:t>. </a:t>
            </a:r>
            <a:r>
              <a:rPr lang="en-US" sz="2200" dirty="0"/>
              <a:t>Accomplishing Trivial Matters</a:t>
            </a:r>
          </a:p>
          <a:p>
            <a:r>
              <a:rPr lang="en-US" sz="2200" b="1" dirty="0"/>
              <a:t>C. </a:t>
            </a:r>
            <a:r>
              <a:rPr lang="en-US" sz="2200" dirty="0"/>
              <a:t>Achieving Job Satisfaction		</a:t>
            </a:r>
            <a:r>
              <a:rPr lang="en-US" sz="2200" b="1" dirty="0" smtClean="0"/>
              <a:t>D</a:t>
            </a:r>
            <a:r>
              <a:rPr lang="en-US" sz="2200" b="1" dirty="0"/>
              <a:t>. </a:t>
            </a:r>
            <a:r>
              <a:rPr lang="en-US" sz="2200" dirty="0"/>
              <a:t>Learning to Manage Time</a:t>
            </a:r>
          </a:p>
          <a:p>
            <a:endParaRPr lang="en-US" sz="2200" dirty="0"/>
          </a:p>
        </p:txBody>
      </p:sp>
      <p:sp>
        <p:nvSpPr>
          <p:cNvPr id="5" name="TextBox 4"/>
          <p:cNvSpPr txBox="1"/>
          <p:nvPr/>
        </p:nvSpPr>
        <p:spPr>
          <a:xfrm>
            <a:off x="457200" y="1522750"/>
            <a:ext cx="7924800" cy="1200329"/>
          </a:xfrm>
          <a:prstGeom prst="rect">
            <a:avLst/>
          </a:prstGeom>
          <a:noFill/>
        </p:spPr>
        <p:txBody>
          <a:bodyPr wrap="square" rtlCol="0">
            <a:spAutoFit/>
          </a:bodyPr>
          <a:lstStyle/>
          <a:p>
            <a:r>
              <a:rPr lang="en-US" sz="2400" b="1" dirty="0" err="1"/>
              <a:t>Câu</a:t>
            </a:r>
            <a:r>
              <a:rPr lang="en-US" sz="2400" b="1" dirty="0"/>
              <a:t> 39 </a:t>
            </a:r>
            <a:r>
              <a:rPr lang="en-US" sz="2400" dirty="0"/>
              <a:t>: </a:t>
            </a:r>
            <a:r>
              <a:rPr lang="en-US" sz="2400" b="1" dirty="0" err="1"/>
              <a:t>Đáp</a:t>
            </a:r>
            <a:r>
              <a:rPr lang="en-US" sz="2400" b="1" dirty="0"/>
              <a:t> </a:t>
            </a:r>
            <a:r>
              <a:rPr lang="en-US" sz="2400" b="1" dirty="0" err="1"/>
              <a:t>án</a:t>
            </a:r>
            <a:r>
              <a:rPr lang="en-US" sz="2400" b="1" dirty="0"/>
              <a:t>  D</a:t>
            </a:r>
            <a:endParaRPr lang="en-US" sz="2400" dirty="0"/>
          </a:p>
          <a:p>
            <a:r>
              <a:rPr lang="en-US" sz="2400" dirty="0"/>
              <a:t>Learning to Manage Time = </a:t>
            </a:r>
            <a:r>
              <a:rPr lang="en-US" sz="2400" dirty="0" err="1"/>
              <a:t>học</a:t>
            </a:r>
            <a:r>
              <a:rPr lang="en-US" sz="2400" dirty="0"/>
              <a:t> </a:t>
            </a:r>
            <a:r>
              <a:rPr lang="en-US" sz="2400" dirty="0" err="1"/>
              <a:t>cách</a:t>
            </a:r>
            <a:r>
              <a:rPr lang="en-US" sz="2400" dirty="0"/>
              <a:t> </a:t>
            </a:r>
            <a:r>
              <a:rPr lang="en-US" sz="2400" dirty="0" err="1"/>
              <a:t>quản</a:t>
            </a:r>
            <a:r>
              <a:rPr lang="en-US" sz="2400" dirty="0"/>
              <a:t> </a:t>
            </a:r>
            <a:r>
              <a:rPr lang="en-US" sz="2400" dirty="0" err="1"/>
              <a:t>lý</a:t>
            </a:r>
            <a:r>
              <a:rPr lang="en-US" sz="2400" dirty="0"/>
              <a:t> </a:t>
            </a:r>
            <a:r>
              <a:rPr lang="en-US" sz="2400" dirty="0" err="1"/>
              <a:t>thời</a:t>
            </a:r>
            <a:r>
              <a:rPr lang="en-US" sz="2400" dirty="0"/>
              <a:t> </a:t>
            </a:r>
            <a:r>
              <a:rPr lang="en-US" sz="2400" dirty="0" err="1"/>
              <a:t>gian</a:t>
            </a:r>
            <a:endParaRPr lang="en-US" sz="2400" dirty="0"/>
          </a:p>
          <a:p>
            <a:endParaRPr lang="en-US" sz="2400" dirty="0"/>
          </a:p>
        </p:txBody>
      </p:sp>
      <p:sp>
        <p:nvSpPr>
          <p:cNvPr id="6" name="Oval 5"/>
          <p:cNvSpPr/>
          <p:nvPr/>
        </p:nvSpPr>
        <p:spPr>
          <a:xfrm>
            <a:off x="4876800" y="799475"/>
            <a:ext cx="457200" cy="41972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18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865" y="240607"/>
            <a:ext cx="8763000" cy="2462213"/>
          </a:xfrm>
          <a:prstGeom prst="rect">
            <a:avLst/>
          </a:prstGeom>
          <a:noFill/>
        </p:spPr>
        <p:txBody>
          <a:bodyPr wrap="square" rtlCol="0">
            <a:spAutoFit/>
          </a:bodyPr>
          <a:lstStyle/>
          <a:p>
            <a:r>
              <a:rPr lang="en-US" sz="2200" b="1" dirty="0"/>
              <a:t>Question 40:  </a:t>
            </a:r>
            <a:r>
              <a:rPr lang="en-US" sz="2200" dirty="0"/>
              <a:t>According to the passage, why do many people never seem to have enough time to accomplish things?</a:t>
            </a:r>
          </a:p>
          <a:p>
            <a:r>
              <a:rPr lang="en-US" sz="2200" b="1" dirty="0" err="1"/>
              <a:t>A.</a:t>
            </a:r>
            <a:r>
              <a:rPr lang="en-US" sz="2200" dirty="0" err="1"/>
              <a:t>They</a:t>
            </a:r>
            <a:r>
              <a:rPr lang="en-US" sz="2200" dirty="0"/>
              <a:t> do not prioritize tasks.</a:t>
            </a:r>
          </a:p>
          <a:p>
            <a:r>
              <a:rPr lang="en-US" sz="2200" b="1" dirty="0"/>
              <a:t>B</a:t>
            </a:r>
            <a:r>
              <a:rPr lang="en-US" sz="2200" dirty="0"/>
              <a:t>. They get tied down by one difficult problem	</a:t>
            </a:r>
          </a:p>
          <a:p>
            <a:r>
              <a:rPr lang="en-US" sz="2200" b="1" dirty="0"/>
              <a:t>C. </a:t>
            </a:r>
            <a:r>
              <a:rPr lang="en-US" sz="2200" dirty="0"/>
              <a:t>They fail to deal with trivial matters</a:t>
            </a:r>
          </a:p>
          <a:p>
            <a:r>
              <a:rPr lang="en-US" sz="2200" b="1" dirty="0"/>
              <a:t>D. </a:t>
            </a:r>
            <a:r>
              <a:rPr lang="en-US" sz="2200" dirty="0"/>
              <a:t>They do not seek the advice of time management experts</a:t>
            </a:r>
          </a:p>
          <a:p>
            <a:endParaRPr lang="en-US" sz="2200" dirty="0"/>
          </a:p>
        </p:txBody>
      </p:sp>
      <p:sp>
        <p:nvSpPr>
          <p:cNvPr id="5" name="TextBox 4"/>
          <p:cNvSpPr txBox="1"/>
          <p:nvPr/>
        </p:nvSpPr>
        <p:spPr>
          <a:xfrm>
            <a:off x="260797" y="2438400"/>
            <a:ext cx="8589135" cy="4154984"/>
          </a:xfrm>
          <a:prstGeom prst="rect">
            <a:avLst/>
          </a:prstGeom>
          <a:noFill/>
        </p:spPr>
        <p:txBody>
          <a:bodyPr wrap="square" rtlCol="0">
            <a:spAutoFit/>
          </a:bodyPr>
          <a:lstStyle/>
          <a:p>
            <a:r>
              <a:rPr lang="en-US" sz="2200" dirty="0" smtClean="0"/>
              <a:t>A</a:t>
            </a:r>
            <a:r>
              <a:rPr lang="en-US" sz="2200" dirty="0"/>
              <a:t>. They do not </a:t>
            </a:r>
            <a:r>
              <a:rPr lang="en-US" sz="2200" dirty="0" err="1"/>
              <a:t>prioritise</a:t>
            </a:r>
            <a:r>
              <a:rPr lang="en-US" sz="2200" dirty="0"/>
              <a:t> tasks.</a:t>
            </a:r>
          </a:p>
          <a:p>
            <a:r>
              <a:rPr lang="en-US" sz="2200" dirty="0" err="1"/>
              <a:t>Thông</a:t>
            </a:r>
            <a:r>
              <a:rPr lang="en-US" sz="2200" dirty="0"/>
              <a:t> tin ở </a:t>
            </a:r>
            <a:r>
              <a:rPr lang="en-US" sz="2200" dirty="0" err="1"/>
              <a:t>đoạn</a:t>
            </a:r>
            <a:r>
              <a:rPr lang="en-US" sz="2200" dirty="0"/>
              <a:t> 1: “People commonly complain that they never have enough time to accomplish tasks. The hours and minutes seem to slip away before many planned chores get done. According to time management experts, the main reason for this is that most people fail to set priorities about what to do first.” (</a:t>
            </a:r>
            <a:r>
              <a:rPr lang="en-US" sz="2200" dirty="0" err="1"/>
              <a:t>Mọi</a:t>
            </a:r>
            <a:r>
              <a:rPr lang="en-US" sz="2200" dirty="0"/>
              <a:t> </a:t>
            </a:r>
            <a:r>
              <a:rPr lang="en-US" sz="2200" dirty="0" err="1"/>
              <a:t>người</a:t>
            </a:r>
            <a:r>
              <a:rPr lang="en-US" sz="2200" dirty="0"/>
              <a:t> </a:t>
            </a:r>
            <a:r>
              <a:rPr lang="en-US" sz="2200" dirty="0" err="1"/>
              <a:t>thường</a:t>
            </a:r>
            <a:r>
              <a:rPr lang="en-US" sz="2200" dirty="0"/>
              <a:t> than </a:t>
            </a:r>
            <a:r>
              <a:rPr lang="en-US" sz="2200" dirty="0" err="1"/>
              <a:t>phiền</a:t>
            </a:r>
            <a:r>
              <a:rPr lang="en-US" sz="2200" dirty="0"/>
              <a:t> </a:t>
            </a:r>
            <a:r>
              <a:rPr lang="en-US" sz="2200" dirty="0" err="1"/>
              <a:t>rằng</a:t>
            </a:r>
            <a:r>
              <a:rPr lang="en-US" sz="2200" dirty="0"/>
              <a:t> </a:t>
            </a:r>
            <a:r>
              <a:rPr lang="en-US" sz="2200" dirty="0" err="1"/>
              <a:t>họ</a:t>
            </a:r>
            <a:r>
              <a:rPr lang="en-US" sz="2200" dirty="0"/>
              <a:t> </a:t>
            </a:r>
            <a:r>
              <a:rPr lang="en-US" sz="2200" dirty="0" err="1"/>
              <a:t>chẳng</a:t>
            </a:r>
            <a:r>
              <a:rPr lang="en-US" sz="2200" dirty="0"/>
              <a:t> </a:t>
            </a:r>
            <a:r>
              <a:rPr lang="en-US" sz="2200" dirty="0" err="1"/>
              <a:t>bao</a:t>
            </a:r>
            <a:r>
              <a:rPr lang="en-US" sz="2200" dirty="0"/>
              <a:t> </a:t>
            </a:r>
            <a:r>
              <a:rPr lang="en-US" sz="2200" dirty="0" err="1"/>
              <a:t>giờ</a:t>
            </a:r>
            <a:r>
              <a:rPr lang="en-US" sz="2200" dirty="0"/>
              <a:t> </a:t>
            </a:r>
            <a:r>
              <a:rPr lang="en-US" sz="2200" dirty="0" err="1"/>
              <a:t>có</a:t>
            </a:r>
            <a:r>
              <a:rPr lang="en-US" sz="2200" dirty="0"/>
              <a:t> </a:t>
            </a:r>
            <a:r>
              <a:rPr lang="en-US" sz="2200" dirty="0" err="1"/>
              <a:t>đủ</a:t>
            </a:r>
            <a:r>
              <a:rPr lang="en-US" sz="2200" dirty="0"/>
              <a:t> </a:t>
            </a:r>
            <a:r>
              <a:rPr lang="en-US" sz="2200" dirty="0" err="1"/>
              <a:t>thời</a:t>
            </a:r>
            <a:r>
              <a:rPr lang="en-US" sz="2200" dirty="0"/>
              <a:t> </a:t>
            </a:r>
            <a:r>
              <a:rPr lang="en-US" sz="2200" dirty="0" err="1"/>
              <a:t>gian</a:t>
            </a:r>
            <a:r>
              <a:rPr lang="en-US" sz="2200" dirty="0"/>
              <a:t> </a:t>
            </a:r>
            <a:r>
              <a:rPr lang="en-US" sz="2200" dirty="0" err="1"/>
              <a:t>để</a:t>
            </a:r>
            <a:r>
              <a:rPr lang="en-US" sz="2200" dirty="0"/>
              <a:t> </a:t>
            </a:r>
            <a:r>
              <a:rPr lang="en-US" sz="2200" dirty="0" err="1"/>
              <a:t>hoàn</a:t>
            </a:r>
            <a:r>
              <a:rPr lang="en-US" sz="2200" dirty="0"/>
              <a:t> </a:t>
            </a:r>
            <a:r>
              <a:rPr lang="en-US" sz="2200" dirty="0" err="1"/>
              <a:t>thành</a:t>
            </a:r>
            <a:r>
              <a:rPr lang="en-US" sz="2200" dirty="0"/>
              <a:t> </a:t>
            </a:r>
            <a:r>
              <a:rPr lang="en-US" sz="2200" dirty="0" err="1"/>
              <a:t>các</a:t>
            </a:r>
            <a:r>
              <a:rPr lang="en-US" sz="2200" dirty="0"/>
              <a:t> </a:t>
            </a:r>
            <a:r>
              <a:rPr lang="en-US" sz="2200" dirty="0" err="1"/>
              <a:t>công</a:t>
            </a:r>
            <a:r>
              <a:rPr lang="en-US" sz="2200" dirty="0"/>
              <a:t> </a:t>
            </a:r>
            <a:r>
              <a:rPr lang="en-US" sz="2200" dirty="0" err="1"/>
              <a:t>việc</a:t>
            </a:r>
            <a:r>
              <a:rPr lang="en-US" sz="2200" dirty="0"/>
              <a:t>. </a:t>
            </a:r>
            <a:r>
              <a:rPr lang="en-US" sz="2200" dirty="0" err="1"/>
              <a:t>Hàng</a:t>
            </a:r>
            <a:r>
              <a:rPr lang="en-US" sz="2200" dirty="0"/>
              <a:t> </a:t>
            </a:r>
            <a:r>
              <a:rPr lang="en-US" sz="2200" dirty="0" err="1"/>
              <a:t>giờ</a:t>
            </a:r>
            <a:r>
              <a:rPr lang="en-US" sz="2200" dirty="0"/>
              <a:t> </a:t>
            </a:r>
            <a:r>
              <a:rPr lang="en-US" sz="2200" dirty="0" err="1"/>
              <a:t>và</a:t>
            </a:r>
            <a:r>
              <a:rPr lang="en-US" sz="2200" dirty="0"/>
              <a:t> </a:t>
            </a:r>
            <a:r>
              <a:rPr lang="en-US" sz="2200" dirty="0" err="1"/>
              <a:t>hàng</a:t>
            </a:r>
            <a:r>
              <a:rPr lang="en-US" sz="2200" dirty="0"/>
              <a:t> </a:t>
            </a:r>
            <a:r>
              <a:rPr lang="en-US" sz="2200" dirty="0" err="1"/>
              <a:t>phút</a:t>
            </a:r>
            <a:r>
              <a:rPr lang="en-US" sz="2200" dirty="0"/>
              <a:t> </a:t>
            </a:r>
            <a:r>
              <a:rPr lang="en-US" sz="2200" dirty="0" err="1"/>
              <a:t>dường</a:t>
            </a:r>
            <a:r>
              <a:rPr lang="en-US" sz="2200" dirty="0"/>
              <a:t> </a:t>
            </a:r>
            <a:r>
              <a:rPr lang="en-US" sz="2200" dirty="0" err="1"/>
              <a:t>như</a:t>
            </a:r>
            <a:r>
              <a:rPr lang="en-US" sz="2200" dirty="0"/>
              <a:t> </a:t>
            </a:r>
            <a:r>
              <a:rPr lang="en-US" sz="2200" dirty="0" err="1"/>
              <a:t>trôi</a:t>
            </a:r>
            <a:r>
              <a:rPr lang="en-US" sz="2200" dirty="0"/>
              <a:t> qua </a:t>
            </a:r>
            <a:r>
              <a:rPr lang="en-US" sz="2200" dirty="0" err="1"/>
              <a:t>đi</a:t>
            </a:r>
            <a:r>
              <a:rPr lang="en-US" sz="2200" dirty="0"/>
              <a:t> </a:t>
            </a:r>
            <a:r>
              <a:rPr lang="en-US" sz="2200" dirty="0" err="1"/>
              <a:t>trước</a:t>
            </a:r>
            <a:r>
              <a:rPr lang="en-US" sz="2200" dirty="0"/>
              <a:t> </a:t>
            </a:r>
            <a:r>
              <a:rPr lang="en-US" sz="2200" dirty="0" err="1"/>
              <a:t>khi</a:t>
            </a:r>
            <a:r>
              <a:rPr lang="en-US" sz="2200" dirty="0"/>
              <a:t> </a:t>
            </a:r>
            <a:r>
              <a:rPr lang="en-US" sz="2200" dirty="0" err="1"/>
              <a:t>các</a:t>
            </a:r>
            <a:r>
              <a:rPr lang="en-US" sz="2200" dirty="0"/>
              <a:t> </a:t>
            </a:r>
            <a:r>
              <a:rPr lang="en-US" sz="2200" dirty="0" err="1"/>
              <a:t>công</a:t>
            </a:r>
            <a:r>
              <a:rPr lang="en-US" sz="2200" dirty="0"/>
              <a:t> </a:t>
            </a:r>
            <a:r>
              <a:rPr lang="en-US" sz="2200" dirty="0" err="1"/>
              <a:t>việc</a:t>
            </a:r>
            <a:r>
              <a:rPr lang="en-US" sz="2200" dirty="0"/>
              <a:t> </a:t>
            </a:r>
            <a:r>
              <a:rPr lang="en-US" sz="2200" dirty="0" err="1"/>
              <a:t>đã</a:t>
            </a:r>
            <a:r>
              <a:rPr lang="en-US" sz="2200" dirty="0"/>
              <a:t> </a:t>
            </a:r>
            <a:r>
              <a:rPr lang="en-US" sz="2200" dirty="0" err="1"/>
              <a:t>được</a:t>
            </a:r>
            <a:r>
              <a:rPr lang="en-US" sz="2200" dirty="0"/>
              <a:t> </a:t>
            </a:r>
            <a:r>
              <a:rPr lang="en-US" sz="2200" dirty="0" err="1"/>
              <a:t>lên</a:t>
            </a:r>
            <a:r>
              <a:rPr lang="en-US" sz="2200" dirty="0"/>
              <a:t> </a:t>
            </a:r>
            <a:r>
              <a:rPr lang="en-US" sz="2200" dirty="0" err="1"/>
              <a:t>kế</a:t>
            </a:r>
            <a:r>
              <a:rPr lang="en-US" sz="2200" dirty="0"/>
              <a:t> </a:t>
            </a:r>
            <a:r>
              <a:rPr lang="en-US" sz="2200" dirty="0" err="1"/>
              <a:t>hoạch</a:t>
            </a:r>
            <a:r>
              <a:rPr lang="en-US" sz="2200" dirty="0"/>
              <a:t> </a:t>
            </a:r>
            <a:r>
              <a:rPr lang="en-US" sz="2200" dirty="0" err="1"/>
              <a:t>hoàn</a:t>
            </a:r>
            <a:r>
              <a:rPr lang="en-US" sz="2200" dirty="0"/>
              <a:t> </a:t>
            </a:r>
            <a:r>
              <a:rPr lang="en-US" sz="2200" dirty="0" err="1"/>
              <a:t>thiện</a:t>
            </a:r>
            <a:r>
              <a:rPr lang="en-US" sz="2200" dirty="0"/>
              <a:t>. Theo </a:t>
            </a:r>
            <a:r>
              <a:rPr lang="en-US" sz="2200" dirty="0" err="1"/>
              <a:t>các</a:t>
            </a:r>
            <a:r>
              <a:rPr lang="en-US" sz="2200" dirty="0"/>
              <a:t> </a:t>
            </a:r>
            <a:r>
              <a:rPr lang="en-US" sz="2200" dirty="0" err="1"/>
              <a:t>chuyên</a:t>
            </a:r>
            <a:r>
              <a:rPr lang="en-US" sz="2200" dirty="0"/>
              <a:t> </a:t>
            </a:r>
            <a:r>
              <a:rPr lang="en-US" sz="2200" dirty="0" err="1"/>
              <a:t>gia</a:t>
            </a:r>
            <a:r>
              <a:rPr lang="en-US" sz="2200" dirty="0"/>
              <a:t> </a:t>
            </a:r>
            <a:r>
              <a:rPr lang="en-US" sz="2200" dirty="0" err="1"/>
              <a:t>quản</a:t>
            </a:r>
            <a:r>
              <a:rPr lang="en-US" sz="2200" dirty="0"/>
              <a:t> </a:t>
            </a:r>
            <a:r>
              <a:rPr lang="en-US" sz="2200" dirty="0" err="1"/>
              <a:t>lý</a:t>
            </a:r>
            <a:r>
              <a:rPr lang="en-US" sz="2200" dirty="0"/>
              <a:t> </a:t>
            </a:r>
            <a:r>
              <a:rPr lang="en-US" sz="2200" dirty="0" err="1"/>
              <a:t>thời</a:t>
            </a:r>
            <a:r>
              <a:rPr lang="en-US" sz="2200" dirty="0"/>
              <a:t> </a:t>
            </a:r>
            <a:r>
              <a:rPr lang="en-US" sz="2200" dirty="0" err="1"/>
              <a:t>gian</a:t>
            </a:r>
            <a:r>
              <a:rPr lang="en-US" sz="2200" dirty="0"/>
              <a:t>, </a:t>
            </a:r>
            <a:r>
              <a:rPr lang="en-US" sz="2200" dirty="0" err="1"/>
              <a:t>nguyên</a:t>
            </a:r>
            <a:r>
              <a:rPr lang="en-US" sz="2200" dirty="0"/>
              <a:t> </a:t>
            </a:r>
            <a:r>
              <a:rPr lang="en-US" sz="2200" dirty="0" err="1"/>
              <a:t>nhân</a:t>
            </a:r>
            <a:r>
              <a:rPr lang="en-US" sz="2200" dirty="0"/>
              <a:t> </a:t>
            </a:r>
            <a:r>
              <a:rPr lang="en-US" sz="2200" dirty="0" err="1"/>
              <a:t>chính</a:t>
            </a:r>
            <a:r>
              <a:rPr lang="en-US" sz="2200" dirty="0"/>
              <a:t> </a:t>
            </a:r>
            <a:r>
              <a:rPr lang="en-US" sz="2200" dirty="0" err="1"/>
              <a:t>cho</a:t>
            </a:r>
            <a:r>
              <a:rPr lang="en-US" sz="2200" dirty="0"/>
              <a:t> </a:t>
            </a:r>
            <a:r>
              <a:rPr lang="en-US" sz="2200" dirty="0" err="1"/>
              <a:t>việc</a:t>
            </a:r>
            <a:r>
              <a:rPr lang="en-US" sz="2200" dirty="0"/>
              <a:t> </a:t>
            </a:r>
            <a:r>
              <a:rPr lang="en-US" sz="2200" dirty="0" err="1"/>
              <a:t>này</a:t>
            </a:r>
            <a:r>
              <a:rPr lang="en-US" sz="2200" dirty="0"/>
              <a:t> </a:t>
            </a:r>
            <a:r>
              <a:rPr lang="en-US" sz="2200" dirty="0" err="1"/>
              <a:t>chính</a:t>
            </a:r>
            <a:r>
              <a:rPr lang="en-US" sz="2200" dirty="0"/>
              <a:t> </a:t>
            </a:r>
            <a:r>
              <a:rPr lang="en-US" sz="2200" dirty="0" err="1"/>
              <a:t>là</a:t>
            </a:r>
            <a:r>
              <a:rPr lang="en-US" sz="2200" dirty="0"/>
              <a:t> </a:t>
            </a:r>
            <a:r>
              <a:rPr lang="en-US" sz="2200" dirty="0" err="1"/>
              <a:t>hầu</a:t>
            </a:r>
            <a:r>
              <a:rPr lang="en-US" sz="2200" dirty="0"/>
              <a:t> </a:t>
            </a:r>
            <a:r>
              <a:rPr lang="en-US" sz="2200" dirty="0" err="1"/>
              <a:t>hết</a:t>
            </a:r>
            <a:r>
              <a:rPr lang="en-US" sz="2200" dirty="0"/>
              <a:t> </a:t>
            </a:r>
            <a:r>
              <a:rPr lang="en-US" sz="2200" dirty="0" err="1"/>
              <a:t>mọi</a:t>
            </a:r>
            <a:r>
              <a:rPr lang="en-US" sz="2200" dirty="0"/>
              <a:t> </a:t>
            </a:r>
            <a:r>
              <a:rPr lang="en-US" sz="2200" dirty="0" err="1"/>
              <a:t>người</a:t>
            </a:r>
            <a:r>
              <a:rPr lang="en-US" sz="2200" dirty="0"/>
              <a:t> </a:t>
            </a:r>
            <a:r>
              <a:rPr lang="en-US" sz="2200" dirty="0" err="1"/>
              <a:t>không</a:t>
            </a:r>
            <a:r>
              <a:rPr lang="en-US" sz="2200" dirty="0"/>
              <a:t> </a:t>
            </a:r>
            <a:r>
              <a:rPr lang="en-US" sz="2200" dirty="0" err="1"/>
              <a:t>thể</a:t>
            </a:r>
            <a:r>
              <a:rPr lang="en-US" sz="2200" dirty="0"/>
              <a:t> </a:t>
            </a:r>
            <a:r>
              <a:rPr lang="en-US" sz="2200" dirty="0" err="1"/>
              <a:t>ưu</a:t>
            </a:r>
            <a:r>
              <a:rPr lang="en-US" sz="2200" dirty="0"/>
              <a:t> </a:t>
            </a:r>
            <a:r>
              <a:rPr lang="en-US" sz="2200" dirty="0" err="1"/>
              <a:t>tiên</a:t>
            </a:r>
            <a:r>
              <a:rPr lang="en-US" sz="2200" dirty="0"/>
              <a:t> </a:t>
            </a:r>
            <a:r>
              <a:rPr lang="en-US" sz="2200" dirty="0" err="1"/>
              <a:t>làm</a:t>
            </a:r>
            <a:r>
              <a:rPr lang="en-US" sz="2200" dirty="0"/>
              <a:t> </a:t>
            </a:r>
            <a:r>
              <a:rPr lang="en-US" sz="2200" dirty="0" err="1"/>
              <a:t>việc</a:t>
            </a:r>
            <a:r>
              <a:rPr lang="en-US" sz="2200" dirty="0"/>
              <a:t> </a:t>
            </a:r>
            <a:r>
              <a:rPr lang="en-US" sz="2200" dirty="0" err="1"/>
              <a:t>gì</a:t>
            </a:r>
            <a:r>
              <a:rPr lang="en-US" sz="2200" dirty="0"/>
              <a:t> </a:t>
            </a:r>
            <a:r>
              <a:rPr lang="en-US" sz="2200" dirty="0" err="1"/>
              <a:t>trước</a:t>
            </a:r>
            <a:r>
              <a:rPr lang="en-US" sz="2200" dirty="0"/>
              <a:t>.)</a:t>
            </a:r>
          </a:p>
          <a:p>
            <a:endParaRPr lang="en-US" sz="2200" dirty="0"/>
          </a:p>
        </p:txBody>
      </p:sp>
      <p:sp>
        <p:nvSpPr>
          <p:cNvPr id="6" name="Oval 5"/>
          <p:cNvSpPr/>
          <p:nvPr/>
        </p:nvSpPr>
        <p:spPr>
          <a:xfrm>
            <a:off x="173865" y="914401"/>
            <a:ext cx="359535" cy="27865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7597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534400" cy="1569660"/>
          </a:xfrm>
          <a:prstGeom prst="rect">
            <a:avLst/>
          </a:prstGeom>
          <a:noFill/>
        </p:spPr>
        <p:txBody>
          <a:bodyPr wrap="square" rtlCol="0">
            <a:spAutoFit/>
          </a:bodyPr>
          <a:lstStyle/>
          <a:p>
            <a:r>
              <a:rPr lang="en-US" sz="2400" b="1" dirty="0"/>
              <a:t>Question 4 .Students are________	less pressure as a result of changes in testing procedures.</a:t>
            </a:r>
          </a:p>
          <a:p>
            <a:r>
              <a:rPr lang="en-US" sz="2400" b="1" dirty="0"/>
              <a:t>A. under 		B. above </a:t>
            </a:r>
            <a:r>
              <a:rPr lang="en-US" sz="2400" b="1" dirty="0" smtClean="0"/>
              <a:t>    C</a:t>
            </a:r>
            <a:r>
              <a:rPr lang="en-US" sz="2400" b="1" dirty="0"/>
              <a:t>. upon 		D. out of</a:t>
            </a:r>
          </a:p>
          <a:p>
            <a:endParaRPr lang="en-US" sz="2400" b="1" dirty="0"/>
          </a:p>
        </p:txBody>
      </p:sp>
      <p:sp>
        <p:nvSpPr>
          <p:cNvPr id="5" name="TextBox 4"/>
          <p:cNvSpPr txBox="1"/>
          <p:nvPr/>
        </p:nvSpPr>
        <p:spPr>
          <a:xfrm>
            <a:off x="228600" y="2057400"/>
            <a:ext cx="8534400" cy="3416320"/>
          </a:xfrm>
          <a:prstGeom prst="rect">
            <a:avLst/>
          </a:prstGeom>
          <a:noFill/>
        </p:spPr>
        <p:txBody>
          <a:bodyPr wrap="square" rtlCol="0">
            <a:spAutoFit/>
          </a:bodyPr>
          <a:lstStyle/>
          <a:p>
            <a:endParaRPr lang="en-US" sz="2400" dirty="0" smtClean="0"/>
          </a:p>
          <a:p>
            <a:r>
              <a:rPr lang="en-US" sz="2400" dirty="0" err="1" smtClean="0"/>
              <a:t>Sau</a:t>
            </a:r>
            <a:r>
              <a:rPr lang="en-US" sz="2400" dirty="0" smtClean="0"/>
              <a:t> </a:t>
            </a:r>
            <a:r>
              <a:rPr lang="en-US" sz="2400" dirty="0" err="1" smtClean="0"/>
              <a:t>vị</a:t>
            </a:r>
            <a:r>
              <a:rPr lang="en-US" sz="2400" dirty="0" smtClean="0"/>
              <a:t> </a:t>
            </a:r>
            <a:r>
              <a:rPr lang="en-US" sz="2400" dirty="0" err="1" smtClean="0"/>
              <a:t>trí</a:t>
            </a:r>
            <a:r>
              <a:rPr lang="en-US" sz="2400" dirty="0" smtClean="0"/>
              <a:t> </a:t>
            </a:r>
            <a:r>
              <a:rPr lang="en-US" sz="2400" dirty="0" err="1" smtClean="0"/>
              <a:t>cần</a:t>
            </a:r>
            <a:r>
              <a:rPr lang="en-US" sz="2400" dirty="0" smtClean="0"/>
              <a:t> </a:t>
            </a:r>
            <a:r>
              <a:rPr lang="en-US" sz="2400" dirty="0" err="1" smtClean="0"/>
              <a:t>điền</a:t>
            </a:r>
            <a:r>
              <a:rPr lang="en-US" sz="2400" dirty="0" smtClean="0"/>
              <a:t> </a:t>
            </a:r>
            <a:r>
              <a:rPr lang="en-US" sz="2400" dirty="0" err="1" smtClean="0"/>
              <a:t>là</a:t>
            </a:r>
            <a:r>
              <a:rPr lang="en-US" sz="2400" dirty="0" smtClean="0"/>
              <a:t> </a:t>
            </a:r>
            <a:r>
              <a:rPr lang="en-US" sz="2400" dirty="0" err="1" smtClean="0"/>
              <a:t>cụm</a:t>
            </a:r>
            <a:r>
              <a:rPr lang="en-US" sz="2400" dirty="0" smtClean="0"/>
              <a:t> </a:t>
            </a:r>
            <a:r>
              <a:rPr lang="en-US" sz="2400" dirty="0" err="1" smtClean="0"/>
              <a:t>danh</a:t>
            </a:r>
            <a:r>
              <a:rPr lang="en-US" sz="2400" dirty="0" smtClean="0"/>
              <a:t> </a:t>
            </a:r>
            <a:r>
              <a:rPr lang="en-US" sz="2400" dirty="0" err="1" smtClean="0"/>
              <a:t>từ</a:t>
            </a:r>
            <a:r>
              <a:rPr lang="en-US" sz="2400" dirty="0" smtClean="0"/>
              <a:t> </a:t>
            </a:r>
            <a:r>
              <a:rPr lang="en-US" sz="2400" b="1" dirty="0" smtClean="0"/>
              <a:t>less pressure</a:t>
            </a:r>
            <a:r>
              <a:rPr lang="en-US" sz="2400" dirty="0" smtClean="0"/>
              <a:t> (</a:t>
            </a:r>
            <a:r>
              <a:rPr lang="en-US" sz="2400" i="1" dirty="0" err="1" smtClean="0"/>
              <a:t>ít</a:t>
            </a:r>
            <a:r>
              <a:rPr lang="en-US" sz="2400" i="1" dirty="0" smtClean="0"/>
              <a:t> </a:t>
            </a:r>
            <a:r>
              <a:rPr lang="en-US" sz="2400" i="1" dirty="0" err="1" smtClean="0"/>
              <a:t>áp</a:t>
            </a:r>
            <a:r>
              <a:rPr lang="en-US" sz="2400" i="1" dirty="0" smtClean="0"/>
              <a:t> </a:t>
            </a:r>
            <a:r>
              <a:rPr lang="en-US" sz="2400" i="1" dirty="0" err="1" smtClean="0"/>
              <a:t>lực</a:t>
            </a:r>
            <a:r>
              <a:rPr lang="en-US" sz="2400" i="1" dirty="0" smtClean="0"/>
              <a:t> </a:t>
            </a:r>
            <a:r>
              <a:rPr lang="en-US" sz="2400" i="1" dirty="0" err="1" smtClean="0"/>
              <a:t>hơn</a:t>
            </a:r>
            <a:r>
              <a:rPr lang="en-US" sz="2400" dirty="0" smtClean="0"/>
              <a:t>) </a:t>
            </a:r>
            <a:r>
              <a:rPr lang="en-US" sz="2400" dirty="0" err="1" smtClean="0"/>
              <a:t>nên</a:t>
            </a:r>
            <a:r>
              <a:rPr lang="en-US" sz="2400" dirty="0" smtClean="0"/>
              <a:t> ta </a:t>
            </a:r>
            <a:r>
              <a:rPr lang="en-US" sz="2400" dirty="0" err="1" smtClean="0"/>
              <a:t>cần</a:t>
            </a:r>
            <a:r>
              <a:rPr lang="en-US" sz="2400" dirty="0" smtClean="0"/>
              <a:t> </a:t>
            </a:r>
            <a:r>
              <a:rPr lang="en-US" sz="2400" dirty="0" err="1" smtClean="0"/>
              <a:t>một</a:t>
            </a:r>
            <a:r>
              <a:rPr lang="en-US" sz="2400" dirty="0" smtClean="0"/>
              <a:t> </a:t>
            </a:r>
            <a:r>
              <a:rPr lang="en-US" sz="2400" dirty="0" err="1" smtClean="0"/>
              <a:t>giới</a:t>
            </a:r>
            <a:r>
              <a:rPr lang="en-US" sz="2400" dirty="0" smtClean="0"/>
              <a:t> </a:t>
            </a:r>
            <a:r>
              <a:rPr lang="en-US" sz="2400" dirty="0" err="1" smtClean="0"/>
              <a:t>từ</a:t>
            </a:r>
            <a:r>
              <a:rPr lang="en-US" sz="2400" dirty="0" smtClean="0"/>
              <a:t> </a:t>
            </a:r>
            <a:r>
              <a:rPr lang="en-US" sz="2400" dirty="0" err="1" smtClean="0"/>
              <a:t>với</a:t>
            </a:r>
            <a:r>
              <a:rPr lang="en-US" sz="2400" dirty="0" smtClean="0"/>
              <a:t> </a:t>
            </a:r>
            <a:r>
              <a:rPr lang="en-US" sz="2400" dirty="0" err="1" smtClean="0"/>
              <a:t>nghĩa</a:t>
            </a:r>
            <a:r>
              <a:rPr lang="en-US" sz="2400" dirty="0" smtClean="0"/>
              <a:t> ở </a:t>
            </a:r>
            <a:r>
              <a:rPr lang="en-US" sz="2400" dirty="0" err="1" smtClean="0"/>
              <a:t>dưới</a:t>
            </a:r>
            <a:r>
              <a:rPr lang="en-US" sz="2400" dirty="0" smtClean="0"/>
              <a:t> </a:t>
            </a:r>
            <a:r>
              <a:rPr lang="en-US" sz="2400" dirty="0" err="1" smtClean="0"/>
              <a:t>để</a:t>
            </a:r>
            <a:r>
              <a:rPr lang="en-US" sz="2400" dirty="0" smtClean="0"/>
              <a:t> </a:t>
            </a:r>
            <a:r>
              <a:rPr lang="en-US" sz="2400" dirty="0" err="1" smtClean="0"/>
              <a:t>diễn</a:t>
            </a:r>
            <a:r>
              <a:rPr lang="en-US" sz="2400" dirty="0" smtClean="0"/>
              <a:t> </a:t>
            </a:r>
            <a:r>
              <a:rPr lang="en-US" sz="2400" dirty="0" err="1" smtClean="0"/>
              <a:t>tả</a:t>
            </a:r>
            <a:r>
              <a:rPr lang="en-US" sz="2400" dirty="0" smtClean="0"/>
              <a:t> ý </a:t>
            </a:r>
            <a:r>
              <a:rPr lang="en-US" sz="2400" dirty="0" err="1" smtClean="0"/>
              <a:t>chịu</a:t>
            </a:r>
            <a:r>
              <a:rPr lang="en-US" sz="2400" dirty="0" smtClean="0"/>
              <a:t> </a:t>
            </a:r>
            <a:r>
              <a:rPr lang="en-US" sz="2400" dirty="0" err="1" smtClean="0"/>
              <a:t>áp</a:t>
            </a:r>
            <a:r>
              <a:rPr lang="en-US" sz="2400" dirty="0" smtClean="0"/>
              <a:t> </a:t>
            </a:r>
            <a:r>
              <a:rPr lang="en-US" sz="2400" dirty="0" err="1" smtClean="0"/>
              <a:t>lực</a:t>
            </a:r>
            <a:r>
              <a:rPr lang="en-US" sz="2400" dirty="0" smtClean="0"/>
              <a:t>.</a:t>
            </a:r>
          </a:p>
          <a:p>
            <a:r>
              <a:rPr lang="en-US" sz="2400" dirty="0" err="1" smtClean="0"/>
              <a:t>Trong</a:t>
            </a:r>
            <a:r>
              <a:rPr lang="en-US" sz="2400" dirty="0" smtClean="0"/>
              <a:t> </a:t>
            </a:r>
            <a:r>
              <a:rPr lang="en-US" sz="2400" dirty="0" err="1" smtClean="0"/>
              <a:t>bốn</a:t>
            </a:r>
            <a:r>
              <a:rPr lang="en-US" sz="2400" dirty="0" smtClean="0"/>
              <a:t> </a:t>
            </a:r>
            <a:r>
              <a:rPr lang="en-US" sz="2400" dirty="0" err="1" smtClean="0"/>
              <a:t>phương</a:t>
            </a:r>
            <a:r>
              <a:rPr lang="en-US" sz="2400" dirty="0" smtClean="0"/>
              <a:t> </a:t>
            </a:r>
            <a:r>
              <a:rPr lang="en-US" sz="2400" dirty="0" err="1" smtClean="0"/>
              <a:t>án</a:t>
            </a:r>
            <a:r>
              <a:rPr lang="en-US" sz="2400" dirty="0" smtClean="0"/>
              <a:t>, </a:t>
            </a:r>
            <a:r>
              <a:rPr lang="en-US" sz="2400" dirty="0" err="1" smtClean="0"/>
              <a:t>phương</a:t>
            </a:r>
            <a:r>
              <a:rPr lang="en-US" sz="2400" dirty="0" smtClean="0"/>
              <a:t> </a:t>
            </a:r>
            <a:r>
              <a:rPr lang="en-US" sz="2400" dirty="0" err="1" smtClean="0"/>
              <a:t>án</a:t>
            </a:r>
            <a:r>
              <a:rPr lang="en-US" sz="2400" dirty="0" smtClean="0"/>
              <a:t> C </a:t>
            </a:r>
            <a:r>
              <a:rPr lang="en-US" sz="2400" dirty="0" err="1" smtClean="0"/>
              <a:t>là</a:t>
            </a:r>
            <a:r>
              <a:rPr lang="en-US" sz="2400" dirty="0" smtClean="0"/>
              <a:t> </a:t>
            </a:r>
            <a:r>
              <a:rPr lang="en-US" sz="2400" dirty="0" err="1" smtClean="0"/>
              <a:t>giới</a:t>
            </a:r>
            <a:r>
              <a:rPr lang="en-US" sz="2400" dirty="0" smtClean="0"/>
              <a:t> </a:t>
            </a:r>
            <a:r>
              <a:rPr lang="en-US" sz="2400" dirty="0" err="1" smtClean="0"/>
              <a:t>từ</a:t>
            </a:r>
            <a:r>
              <a:rPr lang="en-US" sz="2400" dirty="0" smtClean="0"/>
              <a:t> upon </a:t>
            </a:r>
            <a:r>
              <a:rPr lang="en-US" sz="2400" dirty="0" err="1" smtClean="0"/>
              <a:t>nghĩa</a:t>
            </a:r>
            <a:r>
              <a:rPr lang="en-US" sz="2400" dirty="0" smtClean="0"/>
              <a:t> </a:t>
            </a:r>
            <a:r>
              <a:rPr lang="en-US" sz="2400" dirty="0" err="1" smtClean="0"/>
              <a:t>là</a:t>
            </a:r>
            <a:r>
              <a:rPr lang="en-US" sz="2400" dirty="0" smtClean="0"/>
              <a:t> </a:t>
            </a:r>
            <a:r>
              <a:rPr lang="en-US" sz="2400" i="1" dirty="0" smtClean="0"/>
              <a:t>ở </a:t>
            </a:r>
            <a:r>
              <a:rPr lang="en-US" sz="2400" i="1" dirty="0" err="1" smtClean="0"/>
              <a:t>trên</a:t>
            </a:r>
            <a:r>
              <a:rPr lang="en-US" sz="2400" dirty="0" smtClean="0"/>
              <a:t> </a:t>
            </a:r>
            <a:r>
              <a:rPr lang="en-US" sz="2400" dirty="0" err="1" smtClean="0"/>
              <a:t>và</a:t>
            </a:r>
            <a:r>
              <a:rPr lang="en-US" sz="2400" dirty="0" smtClean="0"/>
              <a:t> </a:t>
            </a:r>
            <a:r>
              <a:rPr lang="en-US" sz="2400" dirty="0" err="1" smtClean="0"/>
              <a:t>phương</a:t>
            </a:r>
            <a:r>
              <a:rPr lang="en-US" sz="2400" dirty="0" smtClean="0"/>
              <a:t> </a:t>
            </a:r>
            <a:r>
              <a:rPr lang="en-US" sz="2400" dirty="0" err="1" smtClean="0"/>
              <a:t>án</a:t>
            </a:r>
            <a:r>
              <a:rPr lang="en-US" sz="2400" dirty="0" smtClean="0"/>
              <a:t> D </a:t>
            </a:r>
            <a:r>
              <a:rPr lang="en-US" sz="2400" dirty="0" err="1" smtClean="0"/>
              <a:t>là</a:t>
            </a:r>
            <a:r>
              <a:rPr lang="en-US" sz="2400" dirty="0" smtClean="0"/>
              <a:t> </a:t>
            </a:r>
            <a:r>
              <a:rPr lang="en-US" sz="2400" dirty="0" err="1" smtClean="0"/>
              <a:t>giới</a:t>
            </a:r>
            <a:r>
              <a:rPr lang="en-US" sz="2400" dirty="0" smtClean="0"/>
              <a:t> </a:t>
            </a:r>
            <a:r>
              <a:rPr lang="en-US" sz="2400" dirty="0" err="1" smtClean="0"/>
              <a:t>từ</a:t>
            </a:r>
            <a:r>
              <a:rPr lang="en-US" sz="2400" dirty="0" smtClean="0"/>
              <a:t> out of </a:t>
            </a:r>
            <a:r>
              <a:rPr lang="en-US" sz="2400" dirty="0" err="1" smtClean="0"/>
              <a:t>có</a:t>
            </a:r>
            <a:r>
              <a:rPr lang="en-US" sz="2400" dirty="0" smtClean="0"/>
              <a:t> </a:t>
            </a:r>
            <a:r>
              <a:rPr lang="en-US" sz="2400" dirty="0" err="1" smtClean="0"/>
              <a:t>nghĩa</a:t>
            </a:r>
            <a:r>
              <a:rPr lang="en-US" sz="2400" dirty="0" smtClean="0"/>
              <a:t> </a:t>
            </a:r>
            <a:r>
              <a:rPr lang="en-US" sz="2400" dirty="0" err="1" smtClean="0"/>
              <a:t>là</a:t>
            </a:r>
            <a:r>
              <a:rPr lang="en-US" sz="2400" dirty="0" smtClean="0"/>
              <a:t> </a:t>
            </a:r>
            <a:r>
              <a:rPr lang="en-US" sz="2400" i="1" dirty="0" err="1" smtClean="0"/>
              <a:t>ra</a:t>
            </a:r>
            <a:r>
              <a:rPr lang="en-US" sz="2400" i="1" dirty="0" smtClean="0"/>
              <a:t> </a:t>
            </a:r>
            <a:r>
              <a:rPr lang="en-US" sz="2400" i="1" dirty="0" err="1" smtClean="0"/>
              <a:t>khỏi</a:t>
            </a:r>
            <a:r>
              <a:rPr lang="en-US" sz="2400" dirty="0" smtClean="0"/>
              <a:t> </a:t>
            </a:r>
            <a:r>
              <a:rPr lang="en-US" sz="2400" dirty="0" err="1" smtClean="0"/>
              <a:t>nên</a:t>
            </a:r>
            <a:r>
              <a:rPr lang="en-US" sz="2400" dirty="0" smtClean="0"/>
              <a:t> </a:t>
            </a:r>
            <a:r>
              <a:rPr lang="en-US" sz="2400" dirty="0" err="1" smtClean="0"/>
              <a:t>không</a:t>
            </a:r>
            <a:r>
              <a:rPr lang="en-US" sz="2400" dirty="0" smtClean="0"/>
              <a:t> </a:t>
            </a:r>
            <a:r>
              <a:rPr lang="en-US" sz="2400" dirty="0" err="1" smtClean="0"/>
              <a:t>phù</a:t>
            </a:r>
            <a:r>
              <a:rPr lang="en-US" sz="2400" dirty="0" smtClean="0"/>
              <a:t> </a:t>
            </a:r>
            <a:r>
              <a:rPr lang="en-US" sz="2400" dirty="0" err="1" smtClean="0"/>
              <a:t>hợp</a:t>
            </a:r>
            <a:r>
              <a:rPr lang="en-US" sz="2400" dirty="0" smtClean="0"/>
              <a:t>. </a:t>
            </a:r>
            <a:r>
              <a:rPr lang="en-US" sz="2400" dirty="0" err="1" smtClean="0"/>
              <a:t>Phương</a:t>
            </a:r>
            <a:r>
              <a:rPr lang="en-US" sz="2400" dirty="0" smtClean="0"/>
              <a:t> </a:t>
            </a:r>
            <a:r>
              <a:rPr lang="en-US" sz="2400" dirty="0" err="1" smtClean="0"/>
              <a:t>án</a:t>
            </a:r>
            <a:r>
              <a:rPr lang="en-US" sz="2400" dirty="0" smtClean="0"/>
              <a:t> A </a:t>
            </a:r>
            <a:r>
              <a:rPr lang="en-US" sz="2400" dirty="0" err="1" smtClean="0"/>
              <a:t>và</a:t>
            </a:r>
            <a:r>
              <a:rPr lang="en-US" sz="2400" dirty="0" smtClean="0"/>
              <a:t> B </a:t>
            </a:r>
            <a:r>
              <a:rPr lang="en-US" sz="2400" dirty="0" err="1" smtClean="0"/>
              <a:t>đều</a:t>
            </a:r>
            <a:r>
              <a:rPr lang="en-US" sz="2400" dirty="0" smtClean="0"/>
              <a:t> </a:t>
            </a:r>
            <a:r>
              <a:rPr lang="en-US" sz="2400" dirty="0" err="1" smtClean="0"/>
              <a:t>mang</a:t>
            </a:r>
            <a:r>
              <a:rPr lang="en-US" sz="2400" dirty="0" smtClean="0"/>
              <a:t> </a:t>
            </a:r>
            <a:r>
              <a:rPr lang="en-US" sz="2400" dirty="0" err="1" smtClean="0"/>
              <a:t>nghĩa</a:t>
            </a:r>
            <a:r>
              <a:rPr lang="en-US" sz="2400" dirty="0" smtClean="0"/>
              <a:t> </a:t>
            </a:r>
            <a:r>
              <a:rPr lang="en-US" sz="2400" dirty="0" err="1" smtClean="0"/>
              <a:t>là</a:t>
            </a:r>
            <a:r>
              <a:rPr lang="en-US" sz="2400" dirty="0" smtClean="0"/>
              <a:t> </a:t>
            </a:r>
            <a:r>
              <a:rPr lang="en-US" sz="2400" i="1" dirty="0" smtClean="0"/>
              <a:t>ở </a:t>
            </a:r>
            <a:r>
              <a:rPr lang="en-US" sz="2400" i="1" dirty="0" err="1" smtClean="0"/>
              <a:t>dưới</a:t>
            </a:r>
            <a:r>
              <a:rPr lang="en-US" sz="2400" dirty="0" smtClean="0"/>
              <a:t>, </a:t>
            </a:r>
            <a:r>
              <a:rPr lang="en-US" sz="2400" dirty="0" err="1" smtClean="0"/>
              <a:t>tuy</a:t>
            </a:r>
            <a:r>
              <a:rPr lang="en-US" sz="2400" dirty="0" smtClean="0"/>
              <a:t> </a:t>
            </a:r>
            <a:r>
              <a:rPr lang="en-US" sz="2400" dirty="0" err="1" smtClean="0"/>
              <a:t>nhiên</a:t>
            </a:r>
            <a:r>
              <a:rPr lang="en-US" sz="2400" dirty="0" smtClean="0"/>
              <a:t> </a:t>
            </a:r>
            <a:r>
              <a:rPr lang="en-US" sz="2400" b="1" dirty="0" smtClean="0"/>
              <a:t>under</a:t>
            </a:r>
            <a:r>
              <a:rPr lang="en-US" sz="2400" dirty="0" smtClean="0"/>
              <a:t> </a:t>
            </a:r>
            <a:r>
              <a:rPr lang="en-US" sz="2400" dirty="0" err="1" smtClean="0"/>
              <a:t>được</a:t>
            </a:r>
            <a:r>
              <a:rPr lang="en-US" sz="2400" dirty="0" smtClean="0"/>
              <a:t> </a:t>
            </a:r>
            <a:r>
              <a:rPr lang="en-US" sz="2400" dirty="0" err="1" smtClean="0"/>
              <a:t>dùng</a:t>
            </a:r>
            <a:r>
              <a:rPr lang="en-US" sz="2400" dirty="0" smtClean="0"/>
              <a:t> </a:t>
            </a:r>
            <a:r>
              <a:rPr lang="en-US" sz="2400" dirty="0" err="1" smtClean="0"/>
              <a:t>với</a:t>
            </a:r>
            <a:r>
              <a:rPr lang="en-US" sz="2400" dirty="0" smtClean="0"/>
              <a:t> </a:t>
            </a:r>
            <a:r>
              <a:rPr lang="en-US" sz="2400" dirty="0" err="1" smtClean="0"/>
              <a:t>nghĩa</a:t>
            </a:r>
            <a:r>
              <a:rPr lang="en-US" sz="2400" dirty="0" smtClean="0"/>
              <a:t> </a:t>
            </a:r>
            <a:r>
              <a:rPr lang="en-US" sz="2400" dirty="0" err="1" smtClean="0"/>
              <a:t>rộng</a:t>
            </a:r>
            <a:r>
              <a:rPr lang="en-US" sz="2400" dirty="0" smtClean="0"/>
              <a:t> </a:t>
            </a:r>
            <a:r>
              <a:rPr lang="en-US" sz="2400" dirty="0" err="1" smtClean="0"/>
              <a:t>hơn</a:t>
            </a:r>
            <a:r>
              <a:rPr lang="en-US" sz="2400" dirty="0" smtClean="0"/>
              <a:t> </a:t>
            </a:r>
            <a:r>
              <a:rPr lang="en-US" sz="2400" b="1" dirty="0" smtClean="0"/>
              <a:t>below </a:t>
            </a:r>
            <a:r>
              <a:rPr lang="en-US" sz="2400" dirty="0" err="1" smtClean="0"/>
              <a:t>và</a:t>
            </a:r>
            <a:r>
              <a:rPr lang="en-US" sz="2400" dirty="0" smtClean="0"/>
              <a:t> </a:t>
            </a:r>
            <a:r>
              <a:rPr lang="en-US" sz="2400" dirty="0" err="1" smtClean="0"/>
              <a:t>đặc</a:t>
            </a:r>
            <a:r>
              <a:rPr lang="en-US" sz="2400" dirty="0" smtClean="0"/>
              <a:t> </a:t>
            </a:r>
            <a:r>
              <a:rPr lang="en-US" sz="2400" dirty="0" err="1" smtClean="0"/>
              <a:t>biệt</a:t>
            </a:r>
            <a:r>
              <a:rPr lang="en-US" sz="2400" dirty="0" smtClean="0"/>
              <a:t> </a:t>
            </a:r>
            <a:r>
              <a:rPr lang="en-US" sz="2400" dirty="0" err="1" smtClean="0"/>
              <a:t>ià</a:t>
            </a:r>
            <a:r>
              <a:rPr lang="en-US" sz="2400" dirty="0" smtClean="0"/>
              <a:t> </a:t>
            </a:r>
            <a:r>
              <a:rPr lang="en-US" sz="2400" dirty="0" err="1" smtClean="0"/>
              <a:t>đi</a:t>
            </a:r>
            <a:r>
              <a:rPr lang="en-US" sz="2400" dirty="0" smtClean="0"/>
              <a:t> </a:t>
            </a:r>
            <a:r>
              <a:rPr lang="en-US" sz="2400" dirty="0" err="1" smtClean="0"/>
              <a:t>với</a:t>
            </a:r>
            <a:r>
              <a:rPr lang="en-US" sz="2400" dirty="0" smtClean="0"/>
              <a:t> </a:t>
            </a:r>
            <a:r>
              <a:rPr lang="en-US" sz="2400" dirty="0" err="1" smtClean="0"/>
              <a:t>các</a:t>
            </a:r>
            <a:r>
              <a:rPr lang="en-US" sz="2400" dirty="0" smtClean="0"/>
              <a:t> </a:t>
            </a:r>
            <a:r>
              <a:rPr lang="en-US" sz="2400" dirty="0" err="1" smtClean="0"/>
              <a:t>từ</a:t>
            </a:r>
            <a:r>
              <a:rPr lang="en-US" sz="2400" dirty="0" smtClean="0"/>
              <a:t> </a:t>
            </a:r>
            <a:r>
              <a:rPr lang="en-US" sz="2400" dirty="0" err="1" smtClean="0"/>
              <a:t>ngữ</a:t>
            </a:r>
            <a:r>
              <a:rPr lang="en-US" sz="2400" dirty="0" smtClean="0"/>
              <a:t> </a:t>
            </a:r>
            <a:r>
              <a:rPr lang="en-US" sz="2400" dirty="0" err="1" smtClean="0"/>
              <a:t>trừu</a:t>
            </a:r>
            <a:r>
              <a:rPr lang="en-US" sz="2400" dirty="0" smtClean="0"/>
              <a:t> </a:t>
            </a:r>
            <a:r>
              <a:rPr lang="en-US" sz="2400" dirty="0" err="1" smtClean="0"/>
              <a:t>tượng</a:t>
            </a:r>
            <a:r>
              <a:rPr lang="en-US" sz="2400" dirty="0" smtClean="0"/>
              <a:t>.</a:t>
            </a:r>
          </a:p>
          <a:p>
            <a:endParaRPr lang="en-US" sz="2400" dirty="0"/>
          </a:p>
        </p:txBody>
      </p:sp>
      <p:sp>
        <p:nvSpPr>
          <p:cNvPr id="6" name="Oval 5"/>
          <p:cNvSpPr/>
          <p:nvPr/>
        </p:nvSpPr>
        <p:spPr>
          <a:xfrm>
            <a:off x="228600" y="1219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9504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458200" cy="1200329"/>
          </a:xfrm>
          <a:prstGeom prst="rect">
            <a:avLst/>
          </a:prstGeom>
          <a:noFill/>
        </p:spPr>
        <p:txBody>
          <a:bodyPr wrap="square" rtlCol="0">
            <a:spAutoFit/>
          </a:bodyPr>
          <a:lstStyle/>
          <a:p>
            <a:r>
              <a:rPr lang="en-US" sz="2400" b="1" dirty="0"/>
              <a:t>Question 41: </a:t>
            </a:r>
            <a:r>
              <a:rPr lang="en-US" sz="2400" dirty="0"/>
              <a:t>In paragraph 2, the word </a:t>
            </a:r>
            <a:r>
              <a:rPr lang="en-US" sz="2400" b="1" u="heavy" dirty="0"/>
              <a:t>those</a:t>
            </a:r>
            <a:r>
              <a:rPr lang="en-US" sz="2400" b="1" dirty="0"/>
              <a:t> </a:t>
            </a:r>
            <a:r>
              <a:rPr lang="en-US" sz="2400" dirty="0"/>
              <a:t>refers to</a:t>
            </a:r>
            <a:r>
              <a:rPr lang="en-US" sz="2400" u="sng" dirty="0"/>
              <a:t> 	</a:t>
            </a:r>
            <a:r>
              <a:rPr lang="en-US" sz="2400" dirty="0"/>
              <a:t>.</a:t>
            </a:r>
          </a:p>
          <a:p>
            <a:r>
              <a:rPr lang="en-US" sz="2400" b="1" dirty="0"/>
              <a:t>A. </a:t>
            </a:r>
            <a:r>
              <a:rPr lang="en-US" sz="2400" dirty="0"/>
              <a:t>daily lists	</a:t>
            </a:r>
            <a:r>
              <a:rPr lang="en-US" sz="2400" b="1" dirty="0" smtClean="0"/>
              <a:t>B</a:t>
            </a:r>
            <a:r>
              <a:rPr lang="en-US" sz="2400" b="1" dirty="0"/>
              <a:t>. </a:t>
            </a:r>
            <a:r>
              <a:rPr lang="en-US" sz="2400" dirty="0"/>
              <a:t>trivial matters	</a:t>
            </a:r>
            <a:r>
              <a:rPr lang="en-US" sz="2400" b="1" dirty="0" smtClean="0"/>
              <a:t>C</a:t>
            </a:r>
            <a:r>
              <a:rPr lang="en-US" sz="2400" b="1" dirty="0"/>
              <a:t>. </a:t>
            </a:r>
            <a:r>
              <a:rPr lang="en-US" sz="2400" dirty="0"/>
              <a:t>priorities	</a:t>
            </a:r>
            <a:r>
              <a:rPr lang="en-US" sz="2400" b="1" dirty="0" smtClean="0"/>
              <a:t>D</a:t>
            </a:r>
            <a:r>
              <a:rPr lang="en-US" sz="2400" b="1" dirty="0"/>
              <a:t>. </a:t>
            </a:r>
            <a:r>
              <a:rPr lang="en-US" sz="2400" dirty="0"/>
              <a:t>people</a:t>
            </a:r>
          </a:p>
          <a:p>
            <a:endParaRPr lang="en-US" sz="2400" dirty="0"/>
          </a:p>
        </p:txBody>
      </p:sp>
      <p:sp>
        <p:nvSpPr>
          <p:cNvPr id="5" name="TextBox 4"/>
          <p:cNvSpPr txBox="1"/>
          <p:nvPr/>
        </p:nvSpPr>
        <p:spPr>
          <a:xfrm>
            <a:off x="152400" y="1905000"/>
            <a:ext cx="8991600" cy="1569660"/>
          </a:xfrm>
          <a:prstGeom prst="rect">
            <a:avLst/>
          </a:prstGeom>
          <a:noFill/>
        </p:spPr>
        <p:txBody>
          <a:bodyPr wrap="square" rtlCol="0">
            <a:spAutoFit/>
          </a:bodyPr>
          <a:lstStyle/>
          <a:p>
            <a:r>
              <a:rPr lang="en-US" sz="2400" dirty="0" err="1" smtClean="0"/>
              <a:t>Thông</a:t>
            </a:r>
            <a:r>
              <a:rPr lang="en-US" sz="2400" dirty="0" smtClean="0"/>
              <a:t> </a:t>
            </a:r>
            <a:r>
              <a:rPr lang="en-US" sz="2400" dirty="0"/>
              <a:t>tin ở </a:t>
            </a:r>
            <a:r>
              <a:rPr lang="en-US" sz="2400" dirty="0" err="1"/>
              <a:t>đoạn</a:t>
            </a:r>
            <a:r>
              <a:rPr lang="en-US" sz="2400" dirty="0"/>
              <a:t> </a:t>
            </a:r>
            <a:r>
              <a:rPr lang="en-US" sz="2400" dirty="0" err="1"/>
              <a:t>sau</a:t>
            </a:r>
            <a:r>
              <a:rPr lang="en-US" sz="2400" dirty="0"/>
              <a:t>: “One simple solution... accomplished daily.” (</a:t>
            </a:r>
            <a:r>
              <a:rPr lang="en-US" sz="2400" dirty="0" err="1"/>
              <a:t>Một</a:t>
            </a:r>
            <a:r>
              <a:rPr lang="en-US" sz="2400" dirty="0"/>
              <a:t> </a:t>
            </a:r>
            <a:r>
              <a:rPr lang="en-US" sz="2400" dirty="0" err="1"/>
              <a:t>giải</a:t>
            </a:r>
            <a:r>
              <a:rPr lang="en-US" sz="2400" dirty="0"/>
              <a:t> </a:t>
            </a:r>
            <a:r>
              <a:rPr lang="en-US" sz="2400" dirty="0" err="1"/>
              <a:t>pháp</a:t>
            </a:r>
            <a:r>
              <a:rPr lang="en-US" sz="2400" dirty="0"/>
              <a:t> </a:t>
            </a:r>
            <a:r>
              <a:rPr lang="en-US" sz="2400" dirty="0" err="1"/>
              <a:t>thường</a:t>
            </a:r>
            <a:r>
              <a:rPr lang="en-US" sz="2400" dirty="0"/>
              <a:t> </a:t>
            </a:r>
            <a:r>
              <a:rPr lang="en-US" sz="2400" dirty="0" err="1"/>
              <a:t>được</a:t>
            </a:r>
            <a:r>
              <a:rPr lang="en-US" sz="2400" dirty="0"/>
              <a:t> </a:t>
            </a:r>
            <a:r>
              <a:rPr lang="en-US" sz="2400" dirty="0" err="1"/>
              <a:t>những</a:t>
            </a:r>
            <a:r>
              <a:rPr lang="en-US" sz="2400" dirty="0"/>
              <a:t> </a:t>
            </a:r>
            <a:r>
              <a:rPr lang="en-US" sz="2400" dirty="0" err="1"/>
              <a:t>người</a:t>
            </a:r>
            <a:r>
              <a:rPr lang="en-US" sz="2400" dirty="0"/>
              <a:t> </a:t>
            </a:r>
            <a:r>
              <a:rPr lang="en-US" sz="2400" dirty="0" err="1"/>
              <a:t>đó</a:t>
            </a:r>
            <a:r>
              <a:rPr lang="en-US" sz="2400" dirty="0"/>
              <a:t> </a:t>
            </a:r>
            <a:r>
              <a:rPr lang="en-US" sz="2400" dirty="0" err="1"/>
              <a:t>sử</a:t>
            </a:r>
            <a:r>
              <a:rPr lang="en-US" sz="2400" dirty="0"/>
              <a:t> </a:t>
            </a:r>
            <a:r>
              <a:rPr lang="en-US" sz="2400" dirty="0" err="1"/>
              <a:t>dụng</a:t>
            </a:r>
            <a:r>
              <a:rPr lang="en-US" sz="2400" dirty="0"/>
              <a:t> </a:t>
            </a:r>
            <a:r>
              <a:rPr lang="en-US" sz="2400" dirty="0" err="1"/>
              <a:t>đầu</a:t>
            </a:r>
            <a:r>
              <a:rPr lang="en-US" sz="2400" dirty="0"/>
              <a:t> </a:t>
            </a:r>
            <a:r>
              <a:rPr lang="en-US" sz="2400" dirty="0" err="1"/>
              <a:t>tiên</a:t>
            </a:r>
            <a:r>
              <a:rPr lang="en-US" sz="2400" dirty="0"/>
              <a:t> </a:t>
            </a:r>
            <a:r>
              <a:rPr lang="en-US" sz="2400" dirty="0" err="1"/>
              <a:t>chính</a:t>
            </a:r>
            <a:r>
              <a:rPr lang="en-US" sz="2400" dirty="0"/>
              <a:t> </a:t>
            </a:r>
            <a:r>
              <a:rPr lang="en-US" sz="2400" dirty="0" err="1"/>
              <a:t>là</a:t>
            </a:r>
            <a:r>
              <a:rPr lang="en-US" sz="2400" dirty="0"/>
              <a:t> </a:t>
            </a:r>
            <a:r>
              <a:rPr lang="en-US" sz="2400" dirty="0" err="1"/>
              <a:t>để</a:t>
            </a:r>
            <a:r>
              <a:rPr lang="en-US" sz="2400" dirty="0"/>
              <a:t> </a:t>
            </a:r>
            <a:r>
              <a:rPr lang="en-US" sz="2400" dirty="0" err="1"/>
              <a:t>cho</a:t>
            </a:r>
            <a:r>
              <a:rPr lang="en-US" sz="2400" dirty="0"/>
              <a:t> </a:t>
            </a:r>
            <a:r>
              <a:rPr lang="en-US" sz="2400" dirty="0" err="1"/>
              <a:t>danh</a:t>
            </a:r>
            <a:r>
              <a:rPr lang="en-US" sz="2400" dirty="0"/>
              <a:t> </a:t>
            </a:r>
            <a:r>
              <a:rPr lang="en-US" sz="2400" dirty="0" err="1"/>
              <a:t>sách</a:t>
            </a:r>
            <a:r>
              <a:rPr lang="en-US" sz="2400" dirty="0"/>
              <a:t> </a:t>
            </a:r>
            <a:r>
              <a:rPr lang="en-US" sz="2400" dirty="0" err="1"/>
              <a:t>các</a:t>
            </a:r>
            <a:r>
              <a:rPr lang="en-US" sz="2400" dirty="0"/>
              <a:t> </a:t>
            </a:r>
            <a:r>
              <a:rPr lang="en-US" sz="2400" dirty="0" err="1"/>
              <a:t>công</a:t>
            </a:r>
            <a:r>
              <a:rPr lang="en-US" sz="2400" dirty="0"/>
              <a:t> </a:t>
            </a:r>
            <a:r>
              <a:rPr lang="en-US" sz="2400" dirty="0" err="1"/>
              <a:t>việc</a:t>
            </a:r>
            <a:r>
              <a:rPr lang="en-US" sz="2400" dirty="0"/>
              <a:t> </a:t>
            </a:r>
            <a:r>
              <a:rPr lang="en-US" sz="2400" dirty="0" err="1"/>
              <a:t>được</a:t>
            </a:r>
            <a:r>
              <a:rPr lang="en-US" sz="2400" dirty="0"/>
              <a:t> </a:t>
            </a:r>
            <a:r>
              <a:rPr lang="en-US" sz="2400" dirty="0" err="1"/>
              <a:t>hoàn</a:t>
            </a:r>
            <a:r>
              <a:rPr lang="en-US" sz="2400" dirty="0"/>
              <a:t> </a:t>
            </a:r>
            <a:r>
              <a:rPr lang="en-US" sz="2400" dirty="0" err="1"/>
              <a:t>thành</a:t>
            </a:r>
            <a:r>
              <a:rPr lang="en-US" sz="2400" dirty="0"/>
              <a:t> </a:t>
            </a:r>
            <a:r>
              <a:rPr lang="en-US" sz="2400" dirty="0" err="1"/>
              <a:t>hàng</a:t>
            </a:r>
            <a:r>
              <a:rPr lang="en-US" sz="2400" dirty="0"/>
              <a:t> </a:t>
            </a:r>
            <a:r>
              <a:rPr lang="en-US" sz="2400" dirty="0" err="1"/>
              <a:t>ngày</a:t>
            </a:r>
            <a:r>
              <a:rPr lang="en-US" sz="2400" dirty="0"/>
              <a:t>. </a:t>
            </a:r>
          </a:p>
          <a:p>
            <a:endParaRPr lang="en-US" sz="2400" dirty="0"/>
          </a:p>
        </p:txBody>
      </p:sp>
      <p:sp>
        <p:nvSpPr>
          <p:cNvPr id="6" name="Oval 5"/>
          <p:cNvSpPr/>
          <p:nvPr/>
        </p:nvSpPr>
        <p:spPr>
          <a:xfrm>
            <a:off x="67818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557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2462213"/>
          </a:xfrm>
          <a:prstGeom prst="rect">
            <a:avLst/>
          </a:prstGeom>
          <a:noFill/>
        </p:spPr>
        <p:txBody>
          <a:bodyPr wrap="square" rtlCol="0">
            <a:spAutoFit/>
          </a:bodyPr>
          <a:lstStyle/>
          <a:p>
            <a:r>
              <a:rPr lang="en-US" sz="2200" b="1" dirty="0"/>
              <a:t>Question 42: </a:t>
            </a:r>
            <a:r>
              <a:rPr lang="en-US" sz="2200" dirty="0"/>
              <a:t>The passage states that one solution to time management problems is to</a:t>
            </a:r>
            <a:r>
              <a:rPr lang="en-US" sz="2200" u="sng" dirty="0"/>
              <a:t> 	</a:t>
            </a:r>
            <a:r>
              <a:rPr lang="en-US" sz="2200" dirty="0"/>
              <a:t>.</a:t>
            </a:r>
          </a:p>
          <a:p>
            <a:r>
              <a:rPr lang="en-US" sz="2200" b="1" dirty="0"/>
              <a:t>A</a:t>
            </a:r>
            <a:r>
              <a:rPr lang="en-US" sz="2200" dirty="0"/>
              <a:t>. consult a time management expert</a:t>
            </a:r>
          </a:p>
          <a:p>
            <a:r>
              <a:rPr lang="en-US" sz="2200" b="1" dirty="0"/>
              <a:t>B</a:t>
            </a:r>
            <a:r>
              <a:rPr lang="en-US" sz="2200" dirty="0"/>
              <a:t>. accomplish time - consuming matters first</a:t>
            </a:r>
          </a:p>
          <a:p>
            <a:r>
              <a:rPr lang="en-US" sz="2200" b="1" dirty="0"/>
              <a:t>C</a:t>
            </a:r>
            <a:r>
              <a:rPr lang="en-US" sz="2200" dirty="0"/>
              <a:t>. keep daily lists of priorities and check them regularly</a:t>
            </a:r>
          </a:p>
          <a:p>
            <a:r>
              <a:rPr lang="en-US" sz="2200" b="1" dirty="0"/>
              <a:t>D</a:t>
            </a:r>
            <a:r>
              <a:rPr lang="en-US" sz="2200" dirty="0"/>
              <a:t>. spend only a short time on each task</a:t>
            </a:r>
          </a:p>
          <a:p>
            <a:endParaRPr lang="en-US" sz="2200" dirty="0"/>
          </a:p>
        </p:txBody>
      </p:sp>
      <p:sp>
        <p:nvSpPr>
          <p:cNvPr id="7" name="TextBox 6"/>
          <p:cNvSpPr txBox="1"/>
          <p:nvPr/>
        </p:nvSpPr>
        <p:spPr>
          <a:xfrm>
            <a:off x="457200" y="2767013"/>
            <a:ext cx="8610600" cy="3046988"/>
          </a:xfrm>
          <a:prstGeom prst="rect">
            <a:avLst/>
          </a:prstGeom>
          <a:noFill/>
        </p:spPr>
        <p:txBody>
          <a:bodyPr wrap="square" rtlCol="0">
            <a:spAutoFit/>
          </a:bodyPr>
          <a:lstStyle/>
          <a:p>
            <a:r>
              <a:rPr lang="en-US" sz="2400" dirty="0"/>
              <a:t>C. keep daily lists of priorities and check them regularly</a:t>
            </a:r>
          </a:p>
          <a:p>
            <a:r>
              <a:rPr lang="en-US" sz="2400" dirty="0" err="1"/>
              <a:t>Thông</a:t>
            </a:r>
            <a:r>
              <a:rPr lang="en-US" sz="2400" dirty="0"/>
              <a:t> tin ở </a:t>
            </a:r>
            <a:r>
              <a:rPr lang="en-US" sz="2400" dirty="0" err="1"/>
              <a:t>đoạn</a:t>
            </a:r>
            <a:r>
              <a:rPr lang="en-US" sz="2400" dirty="0"/>
              <a:t> 2: “One simple solution... progress.” (</a:t>
            </a:r>
            <a:r>
              <a:rPr lang="en-US" sz="2400" dirty="0" err="1"/>
              <a:t>Một</a:t>
            </a:r>
            <a:r>
              <a:rPr lang="en-US" sz="2400" dirty="0"/>
              <a:t> </a:t>
            </a:r>
            <a:r>
              <a:rPr lang="en-US" sz="2400" dirty="0" err="1"/>
              <a:t>giải</a:t>
            </a:r>
            <a:r>
              <a:rPr lang="en-US" sz="2400" dirty="0"/>
              <a:t> </a:t>
            </a:r>
            <a:r>
              <a:rPr lang="en-US" sz="2400" dirty="0" err="1"/>
              <a:t>pháp</a:t>
            </a:r>
            <a:r>
              <a:rPr lang="en-US" sz="2400" dirty="0"/>
              <a:t> </a:t>
            </a:r>
            <a:r>
              <a:rPr lang="en-US" sz="2400" dirty="0" err="1"/>
              <a:t>thường</a:t>
            </a:r>
            <a:r>
              <a:rPr lang="en-US" sz="2400" dirty="0"/>
              <a:t> </a:t>
            </a:r>
            <a:r>
              <a:rPr lang="en-US" sz="2400" dirty="0" err="1"/>
              <a:t>được</a:t>
            </a:r>
            <a:r>
              <a:rPr lang="en-US" sz="2400" dirty="0"/>
              <a:t> </a:t>
            </a:r>
            <a:r>
              <a:rPr lang="en-US" sz="2400" dirty="0" err="1"/>
              <a:t>những</a:t>
            </a:r>
            <a:r>
              <a:rPr lang="en-US" sz="2400" dirty="0"/>
              <a:t> </a:t>
            </a:r>
            <a:r>
              <a:rPr lang="en-US" sz="2400" dirty="0" err="1"/>
              <a:t>người</a:t>
            </a:r>
            <a:r>
              <a:rPr lang="en-US" sz="2400" dirty="0"/>
              <a:t> </a:t>
            </a:r>
            <a:r>
              <a:rPr lang="en-US" sz="2400" dirty="0" err="1"/>
              <a:t>đó</a:t>
            </a:r>
            <a:r>
              <a:rPr lang="en-US" sz="2400" dirty="0"/>
              <a:t> </a:t>
            </a:r>
            <a:r>
              <a:rPr lang="en-US" sz="2400" dirty="0" err="1"/>
              <a:t>sử</a:t>
            </a:r>
            <a:r>
              <a:rPr lang="en-US" sz="2400" dirty="0"/>
              <a:t> </a:t>
            </a:r>
            <a:r>
              <a:rPr lang="en-US" sz="2400" dirty="0" err="1"/>
              <a:t>dụng</a:t>
            </a:r>
            <a:r>
              <a:rPr lang="en-US" sz="2400" dirty="0"/>
              <a:t> </a:t>
            </a:r>
            <a:r>
              <a:rPr lang="en-US" sz="2400" dirty="0" err="1"/>
              <a:t>đầu</a:t>
            </a:r>
            <a:r>
              <a:rPr lang="en-US" sz="2400" dirty="0"/>
              <a:t> </a:t>
            </a:r>
            <a:r>
              <a:rPr lang="en-US" sz="2400" dirty="0" err="1"/>
              <a:t>tiên</a:t>
            </a:r>
            <a:r>
              <a:rPr lang="en-US" sz="2400" dirty="0"/>
              <a:t> </a:t>
            </a:r>
            <a:r>
              <a:rPr lang="en-US" sz="2400" dirty="0" err="1"/>
              <a:t>chính</a:t>
            </a:r>
            <a:r>
              <a:rPr lang="en-US" sz="2400" dirty="0"/>
              <a:t> </a:t>
            </a:r>
            <a:r>
              <a:rPr lang="en-US" sz="2400" dirty="0" err="1"/>
              <a:t>là</a:t>
            </a:r>
            <a:r>
              <a:rPr lang="en-US" sz="2400" dirty="0"/>
              <a:t> </a:t>
            </a:r>
            <a:r>
              <a:rPr lang="en-US" sz="2400" dirty="0" err="1"/>
              <a:t>để</a:t>
            </a:r>
            <a:r>
              <a:rPr lang="en-US" sz="2400" dirty="0"/>
              <a:t> </a:t>
            </a:r>
            <a:r>
              <a:rPr lang="en-US" sz="2400" dirty="0" err="1"/>
              <a:t>cho</a:t>
            </a:r>
            <a:r>
              <a:rPr lang="en-US" sz="2400" dirty="0"/>
              <a:t> </a:t>
            </a:r>
            <a:r>
              <a:rPr lang="en-US" sz="2400" dirty="0" err="1"/>
              <a:t>danh</a:t>
            </a:r>
            <a:r>
              <a:rPr lang="en-US" sz="2400" dirty="0"/>
              <a:t> </a:t>
            </a:r>
            <a:r>
              <a:rPr lang="en-US" sz="2400" dirty="0" err="1"/>
              <a:t>sách</a:t>
            </a:r>
            <a:r>
              <a:rPr lang="en-US" sz="2400" dirty="0"/>
              <a:t> </a:t>
            </a:r>
            <a:r>
              <a:rPr lang="en-US" sz="2400" dirty="0" err="1"/>
              <a:t>các</a:t>
            </a:r>
            <a:r>
              <a:rPr lang="en-US" sz="2400" dirty="0"/>
              <a:t> </a:t>
            </a:r>
            <a:r>
              <a:rPr lang="en-US" sz="2400" dirty="0" err="1"/>
              <a:t>công</a:t>
            </a:r>
            <a:r>
              <a:rPr lang="en-US" sz="2400" dirty="0"/>
              <a:t> </a:t>
            </a:r>
            <a:r>
              <a:rPr lang="en-US" sz="2400" dirty="0" err="1"/>
              <a:t>việc</a:t>
            </a:r>
            <a:r>
              <a:rPr lang="en-US" sz="2400" dirty="0"/>
              <a:t> </a:t>
            </a:r>
            <a:r>
              <a:rPr lang="en-US" sz="2400" dirty="0" err="1"/>
              <a:t>được</a:t>
            </a:r>
            <a:r>
              <a:rPr lang="en-US" sz="2400" dirty="0"/>
              <a:t> </a:t>
            </a:r>
            <a:r>
              <a:rPr lang="en-US" sz="2400" dirty="0" err="1"/>
              <a:t>hoàn</a:t>
            </a:r>
            <a:r>
              <a:rPr lang="en-US" sz="2400" dirty="0"/>
              <a:t> </a:t>
            </a:r>
            <a:r>
              <a:rPr lang="en-US" sz="2400" dirty="0" err="1"/>
              <a:t>thành</a:t>
            </a:r>
            <a:r>
              <a:rPr lang="en-US" sz="2400" dirty="0"/>
              <a:t> </a:t>
            </a:r>
            <a:r>
              <a:rPr lang="en-US" sz="2400" dirty="0" err="1"/>
              <a:t>hàng</a:t>
            </a:r>
            <a:r>
              <a:rPr lang="en-US" sz="2400" dirty="0"/>
              <a:t> </a:t>
            </a:r>
            <a:r>
              <a:rPr lang="en-US" sz="2400" dirty="0" err="1"/>
              <a:t>ngày</a:t>
            </a:r>
            <a:r>
              <a:rPr lang="en-US" sz="2400" dirty="0"/>
              <a:t>. </a:t>
            </a:r>
            <a:r>
              <a:rPr lang="en-US" sz="2400" dirty="0" err="1"/>
              <a:t>Những</a:t>
            </a:r>
            <a:r>
              <a:rPr lang="en-US" sz="2400" dirty="0"/>
              <a:t> </a:t>
            </a:r>
            <a:r>
              <a:rPr lang="en-US" sz="2400" dirty="0" err="1"/>
              <a:t>danh</a:t>
            </a:r>
            <a:r>
              <a:rPr lang="en-US" sz="2400" dirty="0"/>
              <a:t> </a:t>
            </a:r>
            <a:r>
              <a:rPr lang="en-US" sz="2400" dirty="0" err="1"/>
              <a:t>sách</a:t>
            </a:r>
            <a:r>
              <a:rPr lang="en-US" sz="2400" dirty="0"/>
              <a:t> </a:t>
            </a:r>
            <a:r>
              <a:rPr lang="en-US" sz="2400" dirty="0" err="1"/>
              <a:t>này</a:t>
            </a:r>
            <a:r>
              <a:rPr lang="en-US" sz="2400" dirty="0"/>
              <a:t> </a:t>
            </a:r>
            <a:r>
              <a:rPr lang="en-US" sz="2400" dirty="0" err="1"/>
              <a:t>sắp</a:t>
            </a:r>
            <a:r>
              <a:rPr lang="en-US" sz="2400" dirty="0"/>
              <a:t> </a:t>
            </a:r>
            <a:r>
              <a:rPr lang="en-US" sz="2400" dirty="0" err="1"/>
              <a:t>xếp</a:t>
            </a:r>
            <a:r>
              <a:rPr lang="en-US" sz="2400" dirty="0"/>
              <a:t> </a:t>
            </a:r>
            <a:r>
              <a:rPr lang="en-US" sz="2400" dirty="0" err="1"/>
              <a:t>các</a:t>
            </a:r>
            <a:r>
              <a:rPr lang="en-US" sz="2400" dirty="0"/>
              <a:t> </a:t>
            </a:r>
            <a:r>
              <a:rPr lang="en-US" sz="2400" dirty="0" err="1"/>
              <a:t>công</a:t>
            </a:r>
            <a:r>
              <a:rPr lang="en-US" sz="2400" dirty="0"/>
              <a:t> </a:t>
            </a:r>
            <a:r>
              <a:rPr lang="en-US" sz="2400" dirty="0" err="1"/>
              <a:t>việc</a:t>
            </a:r>
            <a:r>
              <a:rPr lang="en-US" sz="2400" dirty="0"/>
              <a:t> </a:t>
            </a:r>
            <a:r>
              <a:rPr lang="en-US" sz="2400" dirty="0" err="1"/>
              <a:t>từ</a:t>
            </a:r>
            <a:r>
              <a:rPr lang="en-US" sz="2400" dirty="0"/>
              <a:t> </a:t>
            </a:r>
            <a:r>
              <a:rPr lang="en-US" sz="2400" dirty="0" err="1"/>
              <a:t>cần</a:t>
            </a:r>
            <a:r>
              <a:rPr lang="en-US" sz="2400" dirty="0"/>
              <a:t> </a:t>
            </a:r>
            <a:r>
              <a:rPr lang="en-US" sz="2400" dirty="0" err="1"/>
              <a:t>thiết</a:t>
            </a:r>
            <a:r>
              <a:rPr lang="en-US" sz="2400" dirty="0"/>
              <a:t> </a:t>
            </a:r>
            <a:r>
              <a:rPr lang="en-US" sz="2400" dirty="0" err="1"/>
              <a:t>nhất</a:t>
            </a:r>
            <a:r>
              <a:rPr lang="en-US" sz="2400" dirty="0"/>
              <a:t> </a:t>
            </a:r>
            <a:r>
              <a:rPr lang="en-US" sz="2400" dirty="0" err="1"/>
              <a:t>đến</a:t>
            </a:r>
            <a:r>
              <a:rPr lang="en-US" sz="2400" dirty="0"/>
              <a:t> </a:t>
            </a:r>
            <a:r>
              <a:rPr lang="en-US" sz="2400" dirty="0" err="1"/>
              <a:t>ít</a:t>
            </a:r>
            <a:r>
              <a:rPr lang="en-US" sz="2400" dirty="0"/>
              <a:t> </a:t>
            </a:r>
            <a:r>
              <a:rPr lang="en-US" sz="2400" dirty="0" err="1"/>
              <a:t>cần</a:t>
            </a:r>
            <a:r>
              <a:rPr lang="en-US" sz="2400" dirty="0"/>
              <a:t> </a:t>
            </a:r>
            <a:r>
              <a:rPr lang="en-US" sz="2400" dirty="0" err="1"/>
              <a:t>thiêtết</a:t>
            </a:r>
            <a:r>
              <a:rPr lang="en-US" sz="2400" dirty="0"/>
              <a:t> </a:t>
            </a:r>
            <a:r>
              <a:rPr lang="en-US" sz="2400" dirty="0" err="1"/>
              <a:t>nhất</a:t>
            </a:r>
            <a:r>
              <a:rPr lang="en-US" sz="2400" dirty="0"/>
              <a:t> </a:t>
            </a:r>
            <a:r>
              <a:rPr lang="en-US" sz="2400" dirty="0" err="1"/>
              <a:t>và</a:t>
            </a:r>
            <a:r>
              <a:rPr lang="en-US" sz="2400" dirty="0"/>
              <a:t> </a:t>
            </a:r>
            <a:r>
              <a:rPr lang="en-US" sz="2400" dirty="0" err="1"/>
              <a:t>được</a:t>
            </a:r>
            <a:r>
              <a:rPr lang="en-US" sz="2400" dirty="0"/>
              <a:t> </a:t>
            </a:r>
            <a:r>
              <a:rPr lang="en-US" sz="2400" dirty="0" err="1"/>
              <a:t>kiểm</a:t>
            </a:r>
            <a:r>
              <a:rPr lang="en-US" sz="2400" dirty="0"/>
              <a:t> </a:t>
            </a:r>
            <a:r>
              <a:rPr lang="en-US" sz="2400" dirty="0" err="1"/>
              <a:t>tra</a:t>
            </a:r>
            <a:r>
              <a:rPr lang="en-US" sz="2400" dirty="0"/>
              <a:t> </a:t>
            </a:r>
            <a:r>
              <a:rPr lang="en-US" sz="2400" dirty="0" err="1"/>
              <a:t>thường</a:t>
            </a:r>
            <a:r>
              <a:rPr lang="en-US" sz="2400" dirty="0"/>
              <a:t> </a:t>
            </a:r>
            <a:r>
              <a:rPr lang="en-US" sz="2400" dirty="0" err="1"/>
              <a:t>xuyên</a:t>
            </a:r>
            <a:r>
              <a:rPr lang="en-US" sz="2400" dirty="0"/>
              <a:t> qua </a:t>
            </a:r>
            <a:r>
              <a:rPr lang="en-US" sz="2400" dirty="0" err="1"/>
              <a:t>từng</a:t>
            </a:r>
            <a:r>
              <a:rPr lang="en-US" sz="2400" dirty="0"/>
              <a:t> </a:t>
            </a:r>
            <a:r>
              <a:rPr lang="en-US" sz="2400" dirty="0" err="1"/>
              <a:t>ngày</a:t>
            </a:r>
            <a:r>
              <a:rPr lang="en-US" sz="2400" dirty="0"/>
              <a:t> </a:t>
            </a:r>
            <a:r>
              <a:rPr lang="en-US" sz="2400" dirty="0" err="1"/>
              <a:t>để</a:t>
            </a:r>
            <a:r>
              <a:rPr lang="en-US" sz="2400" dirty="0"/>
              <a:t> </a:t>
            </a:r>
            <a:r>
              <a:rPr lang="en-US" sz="2400" dirty="0" err="1"/>
              <a:t>tiến</a:t>
            </a:r>
            <a:r>
              <a:rPr lang="en-US" sz="2400" dirty="0"/>
              <a:t> </a:t>
            </a:r>
            <a:r>
              <a:rPr lang="en-US" sz="2400" dirty="0" err="1"/>
              <a:t>hành</a:t>
            </a:r>
            <a:r>
              <a:rPr lang="en-US" sz="2400" dirty="0"/>
              <a:t> </a:t>
            </a:r>
            <a:r>
              <a:rPr lang="en-US" sz="2400" dirty="0" err="1"/>
              <a:t>quá</a:t>
            </a:r>
            <a:r>
              <a:rPr lang="en-US" sz="2400" dirty="0"/>
              <a:t> </a:t>
            </a:r>
            <a:r>
              <a:rPr lang="en-US" sz="2400" dirty="0" err="1"/>
              <a:t>trình</a:t>
            </a:r>
            <a:r>
              <a:rPr lang="en-US" sz="2400" dirty="0"/>
              <a:t>.)</a:t>
            </a:r>
          </a:p>
          <a:p>
            <a:endParaRPr lang="en-US" sz="2400" dirty="0"/>
          </a:p>
        </p:txBody>
      </p:sp>
      <p:sp>
        <p:nvSpPr>
          <p:cNvPr id="8" name="Oval 7"/>
          <p:cNvSpPr/>
          <p:nvPr/>
        </p:nvSpPr>
        <p:spPr>
          <a:xfrm>
            <a:off x="152400" y="1676400"/>
            <a:ext cx="609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65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2123658"/>
          </a:xfrm>
          <a:prstGeom prst="rect">
            <a:avLst/>
          </a:prstGeom>
          <a:noFill/>
        </p:spPr>
        <p:txBody>
          <a:bodyPr wrap="square" rtlCol="0">
            <a:spAutoFit/>
          </a:bodyPr>
          <a:lstStyle/>
          <a:p>
            <a:r>
              <a:rPr lang="en-US" sz="2200" b="1" dirty="0"/>
              <a:t>Question 43. </a:t>
            </a:r>
            <a:r>
              <a:rPr lang="en-US" sz="2200" dirty="0"/>
              <a:t>The paragraph following the passage most probably discusses</a:t>
            </a:r>
            <a:r>
              <a:rPr lang="en-US" sz="2200" u="sng" dirty="0"/>
              <a:t> 	</a:t>
            </a:r>
            <a:r>
              <a:rPr lang="en-US" sz="2200" dirty="0"/>
              <a:t>.</a:t>
            </a:r>
          </a:p>
          <a:p>
            <a:r>
              <a:rPr lang="en-US" sz="2200" b="1" dirty="0"/>
              <a:t>A. </a:t>
            </a:r>
            <a:r>
              <a:rPr lang="en-US" sz="2200" dirty="0"/>
              <a:t>mental and physical health problems	</a:t>
            </a:r>
            <a:r>
              <a:rPr lang="en-US" sz="2200" dirty="0" smtClean="0"/>
              <a:t>    </a:t>
            </a:r>
            <a:r>
              <a:rPr lang="en-US" sz="2200" b="1" dirty="0" smtClean="0"/>
              <a:t>B</a:t>
            </a:r>
            <a:r>
              <a:rPr lang="en-US" sz="2200" b="1" dirty="0"/>
              <a:t>. </a:t>
            </a:r>
            <a:r>
              <a:rPr lang="en-US" sz="2200" dirty="0"/>
              <a:t>another solution to time management problems</a:t>
            </a:r>
          </a:p>
          <a:p>
            <a:r>
              <a:rPr lang="en-US" sz="2200" b="1" dirty="0"/>
              <a:t>C.</a:t>
            </a:r>
            <a:r>
              <a:rPr lang="en-US" sz="2200" dirty="0"/>
              <a:t> ways to achieve a sense of </a:t>
            </a:r>
            <a:r>
              <a:rPr lang="en-US" sz="2200" dirty="0" err="1"/>
              <a:t>fulfilment</a:t>
            </a:r>
            <a:r>
              <a:rPr lang="en-US" sz="2200" dirty="0"/>
              <a:t>	</a:t>
            </a:r>
            <a:r>
              <a:rPr lang="en-US" sz="2200" b="1" dirty="0"/>
              <a:t>D. </a:t>
            </a:r>
            <a:r>
              <a:rPr lang="en-US" sz="2200" dirty="0"/>
              <a:t>different types of lists</a:t>
            </a:r>
          </a:p>
          <a:p>
            <a:endParaRPr lang="en-US" sz="2200" dirty="0"/>
          </a:p>
        </p:txBody>
      </p:sp>
      <p:sp>
        <p:nvSpPr>
          <p:cNvPr id="5" name="TextBox 4"/>
          <p:cNvSpPr txBox="1"/>
          <p:nvPr/>
        </p:nvSpPr>
        <p:spPr>
          <a:xfrm>
            <a:off x="304800" y="2895600"/>
            <a:ext cx="7848600" cy="1569660"/>
          </a:xfrm>
          <a:prstGeom prst="rect">
            <a:avLst/>
          </a:prstGeom>
          <a:noFill/>
        </p:spPr>
        <p:txBody>
          <a:bodyPr wrap="square" rtlCol="0">
            <a:spAutoFit/>
          </a:bodyPr>
          <a:lstStyle/>
          <a:p>
            <a:r>
              <a:rPr lang="en-US" sz="2400" b="1" dirty="0" err="1"/>
              <a:t>Câu</a:t>
            </a:r>
            <a:r>
              <a:rPr lang="en-US" sz="2400" b="1" dirty="0"/>
              <a:t> 43</a:t>
            </a:r>
            <a:r>
              <a:rPr lang="en-US" sz="2400" dirty="0"/>
              <a:t>: </a:t>
            </a:r>
            <a:r>
              <a:rPr lang="en-US" sz="2400" b="1" dirty="0" err="1"/>
              <a:t>Đáp</a:t>
            </a:r>
            <a:r>
              <a:rPr lang="en-US" sz="2400" b="1" dirty="0"/>
              <a:t> </a:t>
            </a:r>
            <a:r>
              <a:rPr lang="en-US" sz="2400" b="1" dirty="0" err="1"/>
              <a:t>án</a:t>
            </a:r>
            <a:r>
              <a:rPr lang="en-US" sz="2400" b="1" dirty="0"/>
              <a:t>  B</a:t>
            </a:r>
            <a:endParaRPr lang="en-US" sz="2400" dirty="0"/>
          </a:p>
          <a:p>
            <a:r>
              <a:rPr lang="en-US" sz="2400" dirty="0"/>
              <a:t>another solution to time management problems = </a:t>
            </a:r>
            <a:r>
              <a:rPr lang="en-US" sz="2400" dirty="0" err="1"/>
              <a:t>Một</a:t>
            </a:r>
            <a:r>
              <a:rPr lang="en-US" sz="2400" dirty="0"/>
              <a:t> </a:t>
            </a:r>
            <a:r>
              <a:rPr lang="en-US" sz="2400" dirty="0" err="1"/>
              <a:t>giải</a:t>
            </a:r>
            <a:r>
              <a:rPr lang="en-US" sz="2400" dirty="0"/>
              <a:t> </a:t>
            </a:r>
            <a:r>
              <a:rPr lang="en-US" sz="2400" dirty="0" err="1"/>
              <a:t>pháp</a:t>
            </a:r>
            <a:r>
              <a:rPr lang="en-US" sz="2400" dirty="0"/>
              <a:t> </a:t>
            </a:r>
            <a:r>
              <a:rPr lang="en-US" sz="2400" dirty="0" err="1"/>
              <a:t>khác</a:t>
            </a:r>
            <a:r>
              <a:rPr lang="en-US" sz="2400" dirty="0"/>
              <a:t> </a:t>
            </a:r>
            <a:r>
              <a:rPr lang="en-US" sz="2400" dirty="0" err="1"/>
              <a:t>để</a:t>
            </a:r>
            <a:r>
              <a:rPr lang="en-US" sz="2400" dirty="0"/>
              <a:t> </a:t>
            </a:r>
            <a:r>
              <a:rPr lang="en-US" sz="2400" dirty="0" err="1"/>
              <a:t>quản</a:t>
            </a:r>
            <a:r>
              <a:rPr lang="en-US" sz="2400" dirty="0"/>
              <a:t> </a:t>
            </a:r>
            <a:r>
              <a:rPr lang="en-US" sz="2400" dirty="0" err="1"/>
              <a:t>lý</a:t>
            </a:r>
            <a:r>
              <a:rPr lang="en-US" sz="2400" dirty="0"/>
              <a:t> </a:t>
            </a:r>
            <a:r>
              <a:rPr lang="en-US" sz="2400" dirty="0" err="1"/>
              <a:t>thời</a:t>
            </a:r>
            <a:r>
              <a:rPr lang="en-US" sz="2400" dirty="0"/>
              <a:t> </a:t>
            </a:r>
            <a:r>
              <a:rPr lang="en-US" sz="2400" dirty="0" err="1"/>
              <a:t>gian</a:t>
            </a:r>
            <a:endParaRPr lang="en-US" sz="2400" dirty="0"/>
          </a:p>
          <a:p>
            <a:endParaRPr lang="en-US" sz="2400" dirty="0"/>
          </a:p>
        </p:txBody>
      </p:sp>
      <p:sp>
        <p:nvSpPr>
          <p:cNvPr id="6" name="Oval 5"/>
          <p:cNvSpPr/>
          <p:nvPr/>
        </p:nvSpPr>
        <p:spPr>
          <a:xfrm>
            <a:off x="5029200" y="1143000"/>
            <a:ext cx="457200" cy="29982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970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763000" cy="2308324"/>
          </a:xfrm>
          <a:prstGeom prst="rect">
            <a:avLst/>
          </a:prstGeom>
          <a:noFill/>
        </p:spPr>
        <p:txBody>
          <a:bodyPr wrap="square" rtlCol="0">
            <a:spAutoFit/>
          </a:bodyPr>
          <a:lstStyle/>
          <a:p>
            <a:r>
              <a:rPr lang="en-US" sz="2400" b="1" dirty="0"/>
              <a:t>Question</a:t>
            </a:r>
            <a:r>
              <a:rPr lang="en-US" sz="2400" dirty="0"/>
              <a:t> </a:t>
            </a:r>
            <a:r>
              <a:rPr lang="en-US" sz="2400" b="1" dirty="0"/>
              <a:t>44</a:t>
            </a:r>
            <a:r>
              <a:rPr lang="en-US" sz="2400" dirty="0"/>
              <a:t>:  What topic does the passage mainly discuss?</a:t>
            </a:r>
          </a:p>
          <a:p>
            <a:r>
              <a:rPr lang="en-US" sz="2400" b="1" dirty="0"/>
              <a:t>A</a:t>
            </a:r>
            <a:r>
              <a:rPr lang="en-US" sz="2400" dirty="0"/>
              <a:t>. The way how to write the resume for job application.</a:t>
            </a:r>
          </a:p>
          <a:p>
            <a:r>
              <a:rPr lang="en-US" sz="2400" b="1" dirty="0"/>
              <a:t>B</a:t>
            </a:r>
            <a:r>
              <a:rPr lang="en-US" sz="2400" dirty="0"/>
              <a:t>. The mistakes people make when applying for a job.</a:t>
            </a:r>
          </a:p>
          <a:p>
            <a:r>
              <a:rPr lang="en-US" sz="2400" b="1" dirty="0"/>
              <a:t>C</a:t>
            </a:r>
            <a:r>
              <a:rPr lang="en-US" sz="2400" dirty="0"/>
              <a:t>. The common way to make impression in a job interview. </a:t>
            </a:r>
          </a:p>
          <a:p>
            <a:r>
              <a:rPr lang="en-US" sz="2400" b="1" dirty="0"/>
              <a:t>D</a:t>
            </a:r>
            <a:r>
              <a:rPr lang="en-US" sz="2400" dirty="0"/>
              <a:t>. The necessary skills for job application. </a:t>
            </a:r>
          </a:p>
          <a:p>
            <a:endParaRPr lang="en-US" sz="2400" dirty="0"/>
          </a:p>
        </p:txBody>
      </p:sp>
      <p:sp>
        <p:nvSpPr>
          <p:cNvPr id="5" name="TextBox 4"/>
          <p:cNvSpPr txBox="1"/>
          <p:nvPr/>
        </p:nvSpPr>
        <p:spPr>
          <a:xfrm>
            <a:off x="228600" y="2438400"/>
            <a:ext cx="8610600" cy="4770537"/>
          </a:xfrm>
          <a:prstGeom prst="rect">
            <a:avLst/>
          </a:prstGeom>
          <a:noFill/>
        </p:spPr>
        <p:txBody>
          <a:bodyPr wrap="square" rtlCol="0">
            <a:spAutoFit/>
          </a:bodyPr>
          <a:lstStyle/>
          <a:p>
            <a:r>
              <a:rPr lang="en-US" sz="2400" b="1" dirty="0" err="1" smtClean="0"/>
              <a:t>Đoạn</a:t>
            </a:r>
            <a:r>
              <a:rPr lang="en-US" sz="2400" b="1" dirty="0" smtClean="0"/>
              <a:t> </a:t>
            </a:r>
            <a:r>
              <a:rPr lang="en-US" sz="2400" b="1" dirty="0" err="1"/>
              <a:t>văn</a:t>
            </a:r>
            <a:r>
              <a:rPr lang="en-US" sz="2400" b="1" dirty="0"/>
              <a:t> </a:t>
            </a:r>
            <a:r>
              <a:rPr lang="en-US" sz="2400" b="1" dirty="0" err="1"/>
              <a:t>chủ</a:t>
            </a:r>
            <a:r>
              <a:rPr lang="en-US" sz="2400" b="1" dirty="0"/>
              <a:t> </a:t>
            </a:r>
            <a:r>
              <a:rPr lang="en-US" sz="2400" b="1" dirty="0" err="1"/>
              <a:t>yếu</a:t>
            </a:r>
            <a:r>
              <a:rPr lang="en-US" sz="2400" b="1" dirty="0"/>
              <a:t> </a:t>
            </a:r>
            <a:r>
              <a:rPr lang="en-US" sz="2400" b="1" dirty="0" err="1"/>
              <a:t>thảo</a:t>
            </a:r>
            <a:r>
              <a:rPr lang="en-US" sz="2400" b="1" dirty="0"/>
              <a:t> </a:t>
            </a:r>
            <a:r>
              <a:rPr lang="en-US" sz="2400" b="1" dirty="0" err="1"/>
              <a:t>luận</a:t>
            </a:r>
            <a:r>
              <a:rPr lang="en-US" sz="2400" b="1" dirty="0"/>
              <a:t> </a:t>
            </a:r>
            <a:r>
              <a:rPr lang="en-US" sz="2400" b="1" dirty="0" err="1"/>
              <a:t>về</a:t>
            </a:r>
            <a:r>
              <a:rPr lang="en-US" sz="2400" b="1" dirty="0"/>
              <a:t> </a:t>
            </a:r>
            <a:r>
              <a:rPr lang="en-US" sz="2400" b="1" dirty="0" err="1"/>
              <a:t>chủ</a:t>
            </a:r>
            <a:r>
              <a:rPr lang="en-US" sz="2400" b="1" dirty="0"/>
              <a:t> </a:t>
            </a:r>
            <a:r>
              <a:rPr lang="en-US" sz="2400" b="1" dirty="0" err="1"/>
              <a:t>đề</a:t>
            </a:r>
            <a:r>
              <a:rPr lang="en-US" sz="2400" b="1" dirty="0"/>
              <a:t> </a:t>
            </a:r>
            <a:r>
              <a:rPr lang="en-US" sz="2400" b="1" dirty="0" err="1"/>
              <a:t>gì</a:t>
            </a:r>
            <a:r>
              <a:rPr lang="en-US" sz="2400" b="1" dirty="0"/>
              <a:t>?</a:t>
            </a:r>
            <a:endParaRPr lang="en-US" sz="2400" dirty="0"/>
          </a:p>
          <a:p>
            <a:r>
              <a:rPr lang="en-US" sz="2400" dirty="0"/>
              <a:t>A. </a:t>
            </a:r>
            <a:r>
              <a:rPr lang="en-US" sz="2400" dirty="0" err="1"/>
              <a:t>Cách</a:t>
            </a:r>
            <a:r>
              <a:rPr lang="en-US" sz="2400" dirty="0"/>
              <a:t> </a:t>
            </a:r>
            <a:r>
              <a:rPr lang="en-US" sz="2400" dirty="0" err="1"/>
              <a:t>viết</a:t>
            </a:r>
            <a:r>
              <a:rPr lang="en-US" sz="2400" dirty="0"/>
              <a:t> </a:t>
            </a:r>
            <a:r>
              <a:rPr lang="en-US" sz="2400" dirty="0" err="1"/>
              <a:t>bản</a:t>
            </a:r>
            <a:r>
              <a:rPr lang="en-US" sz="2400" dirty="0"/>
              <a:t> </a:t>
            </a:r>
            <a:r>
              <a:rPr lang="en-US" sz="2400" dirty="0" err="1"/>
              <a:t>sơ</a:t>
            </a:r>
            <a:r>
              <a:rPr lang="en-US" sz="2400" dirty="0"/>
              <a:t> </a:t>
            </a:r>
            <a:r>
              <a:rPr lang="en-US" sz="2400" dirty="0" err="1"/>
              <a:t>yếu</a:t>
            </a:r>
            <a:r>
              <a:rPr lang="en-US" sz="2400" dirty="0"/>
              <a:t> </a:t>
            </a:r>
            <a:r>
              <a:rPr lang="en-US" sz="2400" dirty="0" err="1"/>
              <a:t>lý</a:t>
            </a:r>
            <a:r>
              <a:rPr lang="en-US" sz="2400" dirty="0"/>
              <a:t> </a:t>
            </a:r>
            <a:r>
              <a:rPr lang="en-US" sz="2400" dirty="0" err="1"/>
              <a:t>lịch</a:t>
            </a:r>
            <a:r>
              <a:rPr lang="en-US" sz="2400" dirty="0"/>
              <a:t> </a:t>
            </a:r>
            <a:r>
              <a:rPr lang="en-US" sz="2400" dirty="0" err="1"/>
              <a:t>để</a:t>
            </a:r>
            <a:r>
              <a:rPr lang="en-US" sz="2400" dirty="0"/>
              <a:t> </a:t>
            </a:r>
            <a:r>
              <a:rPr lang="en-US" sz="2400" dirty="0" err="1"/>
              <a:t>xin</a:t>
            </a:r>
            <a:r>
              <a:rPr lang="en-US" sz="2400" dirty="0"/>
              <a:t> </a:t>
            </a:r>
            <a:r>
              <a:rPr lang="en-US" sz="2400" dirty="0" err="1"/>
              <a:t>việc</a:t>
            </a:r>
            <a:r>
              <a:rPr lang="en-US" sz="2400" dirty="0"/>
              <a:t>.</a:t>
            </a:r>
          </a:p>
          <a:p>
            <a:r>
              <a:rPr lang="en-US" sz="2400" dirty="0"/>
              <a:t>B. </a:t>
            </a:r>
            <a:r>
              <a:rPr lang="en-US" sz="2400" dirty="0" err="1"/>
              <a:t>Những</a:t>
            </a:r>
            <a:r>
              <a:rPr lang="en-US" sz="2400" dirty="0"/>
              <a:t> </a:t>
            </a:r>
            <a:r>
              <a:rPr lang="en-US" sz="2400" dirty="0" err="1"/>
              <a:t>lỗi</a:t>
            </a:r>
            <a:r>
              <a:rPr lang="en-US" sz="2400" dirty="0"/>
              <a:t> </a:t>
            </a:r>
            <a:r>
              <a:rPr lang="en-US" sz="2400" dirty="0" err="1"/>
              <a:t>mọi</a:t>
            </a:r>
            <a:r>
              <a:rPr lang="en-US" sz="2400" dirty="0"/>
              <a:t> </a:t>
            </a:r>
            <a:r>
              <a:rPr lang="en-US" sz="2400" dirty="0" err="1"/>
              <a:t>người</a:t>
            </a:r>
            <a:r>
              <a:rPr lang="en-US" sz="2400" dirty="0"/>
              <a:t> </a:t>
            </a:r>
            <a:r>
              <a:rPr lang="en-US" sz="2400" dirty="0" err="1"/>
              <a:t>thường</a:t>
            </a:r>
            <a:r>
              <a:rPr lang="en-US" sz="2400" dirty="0"/>
              <a:t> </a:t>
            </a:r>
            <a:r>
              <a:rPr lang="en-US" sz="2400" dirty="0" err="1"/>
              <a:t>gặp</a:t>
            </a:r>
            <a:r>
              <a:rPr lang="en-US" sz="2400" dirty="0"/>
              <a:t> </a:t>
            </a:r>
            <a:r>
              <a:rPr lang="en-US" sz="2400" dirty="0" err="1"/>
              <a:t>phải</a:t>
            </a:r>
            <a:r>
              <a:rPr lang="en-US" sz="2400" dirty="0"/>
              <a:t> </a:t>
            </a:r>
            <a:r>
              <a:rPr lang="en-US" sz="2400" dirty="0" err="1"/>
              <a:t>khi</a:t>
            </a:r>
            <a:r>
              <a:rPr lang="en-US" sz="2400" dirty="0"/>
              <a:t> </a:t>
            </a:r>
            <a:r>
              <a:rPr lang="en-US" sz="2400" dirty="0" err="1"/>
              <a:t>nộp</a:t>
            </a:r>
            <a:r>
              <a:rPr lang="en-US" sz="2400" dirty="0"/>
              <a:t> </a:t>
            </a:r>
            <a:r>
              <a:rPr lang="en-US" sz="2400" dirty="0" err="1"/>
              <a:t>đơn</a:t>
            </a:r>
            <a:r>
              <a:rPr lang="en-US" sz="2400" dirty="0"/>
              <a:t> </a:t>
            </a:r>
            <a:r>
              <a:rPr lang="en-US" sz="2400" dirty="0" err="1"/>
              <a:t>xin</a:t>
            </a:r>
            <a:r>
              <a:rPr lang="en-US" sz="2400" dirty="0"/>
              <a:t> </a:t>
            </a:r>
            <a:r>
              <a:rPr lang="en-US" sz="2400" dirty="0" err="1"/>
              <a:t>việc</a:t>
            </a:r>
            <a:r>
              <a:rPr lang="en-US" sz="2400" dirty="0"/>
              <a:t>.</a:t>
            </a:r>
          </a:p>
          <a:p>
            <a:r>
              <a:rPr lang="en-US" sz="2400" dirty="0"/>
              <a:t>C. </a:t>
            </a:r>
            <a:r>
              <a:rPr lang="en-US" sz="2400" dirty="0" err="1"/>
              <a:t>Cách</a:t>
            </a:r>
            <a:r>
              <a:rPr lang="en-US" sz="2400" dirty="0"/>
              <a:t> </a:t>
            </a:r>
            <a:r>
              <a:rPr lang="en-US" sz="2400" dirty="0" err="1"/>
              <a:t>thông</a:t>
            </a:r>
            <a:r>
              <a:rPr lang="en-US" sz="2400" dirty="0"/>
              <a:t> </a:t>
            </a:r>
            <a:r>
              <a:rPr lang="en-US" sz="2400" dirty="0" err="1"/>
              <a:t>thường</a:t>
            </a:r>
            <a:r>
              <a:rPr lang="en-US" sz="2400" dirty="0"/>
              <a:t> </a:t>
            </a:r>
            <a:r>
              <a:rPr lang="en-US" sz="2400" dirty="0" err="1"/>
              <a:t>để</a:t>
            </a:r>
            <a:r>
              <a:rPr lang="en-US" sz="2400" dirty="0"/>
              <a:t> </a:t>
            </a:r>
            <a:r>
              <a:rPr lang="en-US" sz="2400" dirty="0" err="1"/>
              <a:t>tạo</a:t>
            </a:r>
            <a:r>
              <a:rPr lang="en-US" sz="2400" dirty="0"/>
              <a:t> </a:t>
            </a:r>
            <a:r>
              <a:rPr lang="en-US" sz="2400" dirty="0" err="1"/>
              <a:t>ấn</a:t>
            </a:r>
            <a:r>
              <a:rPr lang="en-US" sz="2400" dirty="0"/>
              <a:t> </a:t>
            </a:r>
            <a:r>
              <a:rPr lang="en-US" sz="2400" dirty="0" err="1"/>
              <a:t>tượng</a:t>
            </a:r>
            <a:r>
              <a:rPr lang="en-US" sz="2400" dirty="0"/>
              <a:t> </a:t>
            </a:r>
            <a:r>
              <a:rPr lang="en-US" sz="2400" dirty="0" err="1"/>
              <a:t>tốt</a:t>
            </a:r>
            <a:r>
              <a:rPr lang="en-US" sz="2400" dirty="0"/>
              <a:t> </a:t>
            </a:r>
            <a:r>
              <a:rPr lang="en-US" sz="2400" dirty="0" err="1"/>
              <a:t>trong</a:t>
            </a:r>
            <a:r>
              <a:rPr lang="en-US" sz="2400" dirty="0"/>
              <a:t> </a:t>
            </a:r>
            <a:r>
              <a:rPr lang="en-US" sz="2400" dirty="0" err="1"/>
              <a:t>một</a:t>
            </a:r>
            <a:r>
              <a:rPr lang="en-US" sz="2400" dirty="0"/>
              <a:t> </a:t>
            </a:r>
            <a:r>
              <a:rPr lang="en-US" sz="2400" dirty="0" err="1"/>
              <a:t>cuộc</a:t>
            </a:r>
            <a:r>
              <a:rPr lang="en-US" sz="2400" dirty="0"/>
              <a:t> </a:t>
            </a:r>
            <a:r>
              <a:rPr lang="en-US" sz="2400" dirty="0" err="1"/>
              <a:t>phỏng</a:t>
            </a:r>
            <a:r>
              <a:rPr lang="en-US" sz="2400" dirty="0"/>
              <a:t> </a:t>
            </a:r>
            <a:r>
              <a:rPr lang="en-US" sz="2400" dirty="0" err="1"/>
              <a:t>vấn</a:t>
            </a:r>
            <a:r>
              <a:rPr lang="en-US" sz="2400" dirty="0"/>
              <a:t> </a:t>
            </a:r>
            <a:r>
              <a:rPr lang="en-US" sz="2400" dirty="0" err="1"/>
              <a:t>xin</a:t>
            </a:r>
            <a:r>
              <a:rPr lang="en-US" sz="2400" dirty="0"/>
              <a:t> </a:t>
            </a:r>
            <a:r>
              <a:rPr lang="en-US" sz="2400" dirty="0" err="1"/>
              <a:t>việc</a:t>
            </a:r>
            <a:r>
              <a:rPr lang="en-US" sz="2400" dirty="0"/>
              <a:t>.</a:t>
            </a:r>
          </a:p>
          <a:p>
            <a:r>
              <a:rPr lang="en-US" sz="2400" dirty="0"/>
              <a:t>D. </a:t>
            </a:r>
            <a:r>
              <a:rPr lang="en-US" sz="2400" dirty="0" err="1"/>
              <a:t>Những</a:t>
            </a:r>
            <a:r>
              <a:rPr lang="en-US" sz="2400" dirty="0"/>
              <a:t> </a:t>
            </a:r>
            <a:r>
              <a:rPr lang="en-US" sz="2400" dirty="0" err="1"/>
              <a:t>kĩ</a:t>
            </a:r>
            <a:r>
              <a:rPr lang="en-US" sz="2400" dirty="0"/>
              <a:t> </a:t>
            </a:r>
            <a:r>
              <a:rPr lang="en-US" sz="2400" dirty="0" err="1"/>
              <a:t>năng</a:t>
            </a:r>
            <a:r>
              <a:rPr lang="en-US" sz="2400" dirty="0"/>
              <a:t> </a:t>
            </a:r>
            <a:r>
              <a:rPr lang="en-US" sz="2400" dirty="0" err="1"/>
              <a:t>cần</a:t>
            </a:r>
            <a:r>
              <a:rPr lang="en-US" sz="2400" dirty="0"/>
              <a:t> </a:t>
            </a:r>
            <a:r>
              <a:rPr lang="en-US" sz="2400" dirty="0" err="1"/>
              <a:t>thiết</a:t>
            </a:r>
            <a:r>
              <a:rPr lang="en-US" sz="2400" dirty="0"/>
              <a:t> </a:t>
            </a:r>
            <a:r>
              <a:rPr lang="en-US" sz="2400" dirty="0" err="1"/>
              <a:t>để</a:t>
            </a:r>
            <a:r>
              <a:rPr lang="en-US" sz="2400" dirty="0"/>
              <a:t> </a:t>
            </a:r>
            <a:r>
              <a:rPr lang="en-US" sz="2400" dirty="0" err="1"/>
              <a:t>xin</a:t>
            </a:r>
            <a:r>
              <a:rPr lang="en-US" sz="2400" dirty="0"/>
              <a:t> </a:t>
            </a:r>
            <a:r>
              <a:rPr lang="en-US" sz="2400" dirty="0" err="1"/>
              <a:t>việc</a:t>
            </a:r>
            <a:r>
              <a:rPr lang="en-US" sz="2400" dirty="0"/>
              <a:t>.</a:t>
            </a:r>
          </a:p>
          <a:p>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thông</a:t>
            </a:r>
            <a:r>
              <a:rPr lang="en-US" sz="2400" b="1" dirty="0"/>
              <a:t> tin </a:t>
            </a:r>
            <a:r>
              <a:rPr lang="en-US" sz="2400" b="1" dirty="0" err="1"/>
              <a:t>đoạn</a:t>
            </a:r>
            <a:r>
              <a:rPr lang="en-US" sz="2400" b="1" dirty="0"/>
              <a:t> 1:</a:t>
            </a:r>
            <a:endParaRPr lang="en-US" sz="2400" dirty="0"/>
          </a:p>
          <a:p>
            <a:r>
              <a:rPr lang="en-US" sz="2400" dirty="0"/>
              <a:t>There are many mistakes that people make when writing their resume (CV) or completing a job application. Here are some of the most common and most serious. </a:t>
            </a:r>
          </a:p>
          <a:p>
            <a:r>
              <a:rPr lang="en-US" sz="2000" i="1" dirty="0"/>
              <a:t>(</a:t>
            </a:r>
            <a:r>
              <a:rPr lang="en-US" sz="2000" i="1" dirty="0" err="1"/>
              <a:t>Có</a:t>
            </a:r>
            <a:r>
              <a:rPr lang="en-US" sz="2000" i="1" dirty="0"/>
              <a:t> </a:t>
            </a:r>
            <a:r>
              <a:rPr lang="en-US" sz="2000" i="1" dirty="0" err="1"/>
              <a:t>nhiều</a:t>
            </a:r>
            <a:r>
              <a:rPr lang="en-US" sz="2000" i="1" dirty="0"/>
              <a:t> </a:t>
            </a:r>
            <a:r>
              <a:rPr lang="en-US" sz="2000" i="1" dirty="0" err="1"/>
              <a:t>lỗi</a:t>
            </a:r>
            <a:r>
              <a:rPr lang="en-US" sz="2000" i="1" dirty="0"/>
              <a:t> </a:t>
            </a:r>
            <a:r>
              <a:rPr lang="en-US" sz="2000" i="1" dirty="0" err="1"/>
              <a:t>mà</a:t>
            </a:r>
            <a:r>
              <a:rPr lang="en-US" sz="2000" i="1" dirty="0"/>
              <a:t> </a:t>
            </a:r>
            <a:r>
              <a:rPr lang="en-US" sz="2000" i="1" dirty="0" err="1"/>
              <a:t>mọi</a:t>
            </a:r>
            <a:r>
              <a:rPr lang="en-US" sz="2000" i="1" dirty="0"/>
              <a:t> </a:t>
            </a:r>
            <a:r>
              <a:rPr lang="en-US" sz="2000" i="1" dirty="0" err="1"/>
              <a:t>người</a:t>
            </a:r>
            <a:r>
              <a:rPr lang="en-US" sz="2000" i="1" dirty="0"/>
              <a:t> </a:t>
            </a:r>
            <a:r>
              <a:rPr lang="en-US" sz="2000" i="1" dirty="0" err="1"/>
              <a:t>thường</a:t>
            </a:r>
            <a:r>
              <a:rPr lang="en-US" sz="2000" i="1" dirty="0"/>
              <a:t> </a:t>
            </a:r>
            <a:r>
              <a:rPr lang="en-US" sz="2000" i="1" dirty="0" err="1"/>
              <a:t>gặp</a:t>
            </a:r>
            <a:r>
              <a:rPr lang="en-US" sz="2000" i="1" dirty="0"/>
              <a:t> </a:t>
            </a:r>
            <a:r>
              <a:rPr lang="en-US" sz="2000" i="1" dirty="0" err="1"/>
              <a:t>khi</a:t>
            </a:r>
            <a:r>
              <a:rPr lang="en-US" sz="2000" i="1" dirty="0"/>
              <a:t> </a:t>
            </a:r>
            <a:r>
              <a:rPr lang="en-US" sz="2000" i="1" dirty="0" err="1"/>
              <a:t>viết</a:t>
            </a:r>
            <a:r>
              <a:rPr lang="en-US" sz="2000" i="1" dirty="0"/>
              <a:t> </a:t>
            </a:r>
            <a:r>
              <a:rPr lang="en-US" sz="2000" i="1" dirty="0" err="1"/>
              <a:t>bản</a:t>
            </a:r>
            <a:r>
              <a:rPr lang="en-US" sz="2000" i="1" dirty="0"/>
              <a:t> </a:t>
            </a:r>
            <a:r>
              <a:rPr lang="en-US" sz="2000" i="1" dirty="0" err="1"/>
              <a:t>sơ</a:t>
            </a:r>
            <a:r>
              <a:rPr lang="en-US" sz="2000" i="1" dirty="0"/>
              <a:t> </a:t>
            </a:r>
            <a:r>
              <a:rPr lang="en-US" sz="2000" i="1" dirty="0" err="1"/>
              <a:t>yếu</a:t>
            </a:r>
            <a:r>
              <a:rPr lang="en-US" sz="2000" i="1" dirty="0"/>
              <a:t> </a:t>
            </a:r>
            <a:r>
              <a:rPr lang="en-US" sz="2000" i="1" dirty="0" err="1"/>
              <a:t>lí</a:t>
            </a:r>
            <a:r>
              <a:rPr lang="en-US" sz="2000" i="1" dirty="0"/>
              <a:t> </a:t>
            </a:r>
            <a:r>
              <a:rPr lang="en-US" sz="2000" i="1" dirty="0" err="1"/>
              <a:t>lịch</a:t>
            </a:r>
            <a:r>
              <a:rPr lang="en-US" sz="2000" i="1" dirty="0"/>
              <a:t> hay </a:t>
            </a:r>
            <a:r>
              <a:rPr lang="en-US" sz="2000" i="1" dirty="0" err="1"/>
              <a:t>hoàn</a:t>
            </a:r>
            <a:r>
              <a:rPr lang="en-US" sz="2000" i="1" dirty="0"/>
              <a:t> </a:t>
            </a:r>
            <a:r>
              <a:rPr lang="en-US" sz="2000" i="1" dirty="0" err="1"/>
              <a:t>thành</a:t>
            </a:r>
            <a:r>
              <a:rPr lang="en-US" sz="2000" i="1" dirty="0"/>
              <a:t> </a:t>
            </a:r>
            <a:r>
              <a:rPr lang="en-US" sz="2000" i="1" dirty="0" err="1"/>
              <a:t>hồ</a:t>
            </a:r>
            <a:r>
              <a:rPr lang="en-US" sz="2000" i="1" dirty="0"/>
              <a:t> </a:t>
            </a:r>
            <a:r>
              <a:rPr lang="en-US" sz="2000" i="1" dirty="0" err="1"/>
              <a:t>sơ</a:t>
            </a:r>
            <a:r>
              <a:rPr lang="en-US" sz="2000" i="1" dirty="0"/>
              <a:t> </a:t>
            </a:r>
            <a:r>
              <a:rPr lang="en-US" sz="2000" i="1" dirty="0" err="1"/>
              <a:t>xin</a:t>
            </a:r>
            <a:r>
              <a:rPr lang="en-US" sz="2000" i="1" dirty="0"/>
              <a:t> </a:t>
            </a:r>
            <a:r>
              <a:rPr lang="en-US" sz="2000" i="1" dirty="0" err="1"/>
              <a:t>việc</a:t>
            </a:r>
            <a:r>
              <a:rPr lang="en-US" sz="2000" i="1" dirty="0"/>
              <a:t>. </a:t>
            </a:r>
            <a:r>
              <a:rPr lang="en-US" sz="2000" i="1" dirty="0" err="1"/>
              <a:t>Dưới</a:t>
            </a:r>
            <a:r>
              <a:rPr lang="en-US" sz="2000" i="1" dirty="0"/>
              <a:t> </a:t>
            </a:r>
            <a:r>
              <a:rPr lang="en-US" sz="2000" i="1" dirty="0" err="1"/>
              <a:t>đây</a:t>
            </a:r>
            <a:r>
              <a:rPr lang="en-US" sz="2000" i="1" dirty="0"/>
              <a:t> </a:t>
            </a:r>
            <a:r>
              <a:rPr lang="en-US" sz="2000" i="1" dirty="0" err="1"/>
              <a:t>là</a:t>
            </a:r>
            <a:r>
              <a:rPr lang="en-US" sz="2000" i="1" dirty="0"/>
              <a:t> </a:t>
            </a:r>
            <a:r>
              <a:rPr lang="en-US" sz="2000" i="1" dirty="0" err="1"/>
              <a:t>một</a:t>
            </a:r>
            <a:r>
              <a:rPr lang="en-US" sz="2000" i="1" dirty="0"/>
              <a:t> </a:t>
            </a:r>
            <a:r>
              <a:rPr lang="en-US" sz="2000" i="1" dirty="0" err="1"/>
              <a:t>vài</a:t>
            </a:r>
            <a:r>
              <a:rPr lang="en-US" sz="2000" i="1" dirty="0"/>
              <a:t> </a:t>
            </a:r>
            <a:r>
              <a:rPr lang="en-US" sz="2000" i="1" dirty="0" err="1"/>
              <a:t>lỗi</a:t>
            </a:r>
            <a:r>
              <a:rPr lang="en-US" sz="2000" i="1" dirty="0"/>
              <a:t> </a:t>
            </a:r>
            <a:r>
              <a:rPr lang="en-US" sz="2000" i="1" dirty="0" err="1"/>
              <a:t>thường</a:t>
            </a:r>
            <a:r>
              <a:rPr lang="en-US" sz="2000" i="1" dirty="0"/>
              <a:t> </a:t>
            </a:r>
            <a:r>
              <a:rPr lang="en-US" sz="2000" i="1" dirty="0" err="1"/>
              <a:t>gặp</a:t>
            </a:r>
            <a:r>
              <a:rPr lang="en-US" sz="2000" i="1" dirty="0"/>
              <a:t> </a:t>
            </a:r>
            <a:r>
              <a:rPr lang="en-US" sz="2000" i="1" dirty="0" err="1"/>
              <a:t>và</a:t>
            </a:r>
            <a:r>
              <a:rPr lang="en-US" sz="2000" i="1" dirty="0"/>
              <a:t> </a:t>
            </a:r>
            <a:r>
              <a:rPr lang="en-US" sz="2000" i="1" dirty="0" err="1"/>
              <a:t>nghiêm</a:t>
            </a:r>
            <a:r>
              <a:rPr lang="en-US" sz="2000" i="1" dirty="0"/>
              <a:t> </a:t>
            </a:r>
            <a:r>
              <a:rPr lang="en-US" sz="2000" i="1" dirty="0" err="1"/>
              <a:t>trọng</a:t>
            </a:r>
            <a:r>
              <a:rPr lang="en-US" sz="2000" i="1" dirty="0"/>
              <a:t> </a:t>
            </a:r>
            <a:r>
              <a:rPr lang="en-US" sz="2000" i="1" dirty="0" err="1"/>
              <a:t>nhất</a:t>
            </a:r>
            <a:r>
              <a:rPr lang="en-US" sz="2000" i="1" dirty="0"/>
              <a:t>.) </a:t>
            </a:r>
            <a:endParaRPr lang="en-US" sz="2000" dirty="0"/>
          </a:p>
          <a:p>
            <a:endParaRPr lang="en-US" sz="2400" dirty="0"/>
          </a:p>
        </p:txBody>
      </p:sp>
      <p:sp>
        <p:nvSpPr>
          <p:cNvPr id="6" name="Oval 5"/>
          <p:cNvSpPr/>
          <p:nvPr/>
        </p:nvSpPr>
        <p:spPr>
          <a:xfrm>
            <a:off x="228600" y="1219200"/>
            <a:ext cx="457200" cy="39216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861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81000"/>
            <a:ext cx="8610600" cy="1569660"/>
          </a:xfrm>
          <a:prstGeom prst="rect">
            <a:avLst/>
          </a:prstGeom>
          <a:noFill/>
        </p:spPr>
        <p:txBody>
          <a:bodyPr wrap="square" rtlCol="0">
            <a:spAutoFit/>
          </a:bodyPr>
          <a:lstStyle/>
          <a:p>
            <a:r>
              <a:rPr lang="en-US" sz="2400" b="1" dirty="0"/>
              <a:t>Question 45: </a:t>
            </a:r>
            <a:r>
              <a:rPr lang="en-US" sz="2400" dirty="0"/>
              <a:t> The word </a:t>
            </a:r>
            <a:r>
              <a:rPr lang="en-US" sz="2400" b="1" dirty="0"/>
              <a:t>“executing”</a:t>
            </a:r>
            <a:r>
              <a:rPr lang="en-US" sz="2400" dirty="0"/>
              <a:t> in paragraph 2 is closest in meaning to ________________.</a:t>
            </a:r>
          </a:p>
          <a:p>
            <a:r>
              <a:rPr lang="en-US" sz="2400" b="1" dirty="0"/>
              <a:t>A</a:t>
            </a:r>
            <a:r>
              <a:rPr lang="en-US" sz="2400" dirty="0"/>
              <a:t>. </a:t>
            </a:r>
            <a:r>
              <a:rPr lang="en-US" sz="2400" dirty="0" smtClean="0"/>
              <a:t>Enumerating  </a:t>
            </a:r>
            <a:r>
              <a:rPr lang="en-US" sz="2400" b="1" dirty="0" smtClean="0"/>
              <a:t>B</a:t>
            </a:r>
            <a:r>
              <a:rPr lang="en-US" sz="2400" dirty="0"/>
              <a:t>. </a:t>
            </a:r>
            <a:r>
              <a:rPr lang="en-US" sz="2400" dirty="0" smtClean="0"/>
              <a:t>determining </a:t>
            </a:r>
            <a:r>
              <a:rPr lang="en-US" sz="2400" b="1" dirty="0" smtClean="0"/>
              <a:t>C</a:t>
            </a:r>
            <a:r>
              <a:rPr lang="en-US" sz="2400" dirty="0"/>
              <a:t>. completing </a:t>
            </a:r>
            <a:r>
              <a:rPr lang="en-US" sz="2400" dirty="0" smtClean="0"/>
              <a:t> </a:t>
            </a:r>
            <a:r>
              <a:rPr lang="en-US" sz="2400" b="1" dirty="0" smtClean="0"/>
              <a:t>D</a:t>
            </a:r>
            <a:r>
              <a:rPr lang="en-US" sz="2400" dirty="0"/>
              <a:t>. implementing </a:t>
            </a:r>
          </a:p>
          <a:p>
            <a:endParaRPr lang="en-US" sz="2400" dirty="0"/>
          </a:p>
        </p:txBody>
      </p:sp>
      <p:sp>
        <p:nvSpPr>
          <p:cNvPr id="6" name="TextBox 5"/>
          <p:cNvSpPr txBox="1"/>
          <p:nvPr/>
        </p:nvSpPr>
        <p:spPr>
          <a:xfrm>
            <a:off x="304800" y="1950660"/>
            <a:ext cx="8534400" cy="4893647"/>
          </a:xfrm>
          <a:prstGeom prst="rect">
            <a:avLst/>
          </a:prstGeom>
          <a:noFill/>
        </p:spPr>
        <p:txBody>
          <a:bodyPr wrap="square" rtlCol="0">
            <a:spAutoFit/>
          </a:bodyPr>
          <a:lstStyle/>
          <a:p>
            <a:r>
              <a:rPr lang="en-US" sz="2400" dirty="0" err="1" smtClean="0"/>
              <a:t>Từ</a:t>
            </a:r>
            <a:r>
              <a:rPr lang="en-US" sz="2400" dirty="0" smtClean="0"/>
              <a:t> </a:t>
            </a:r>
            <a:r>
              <a:rPr lang="en-US" sz="2400" dirty="0"/>
              <a:t>“</a:t>
            </a:r>
            <a:r>
              <a:rPr lang="en-US" sz="2400" b="1" dirty="0"/>
              <a:t>executing</a:t>
            </a:r>
            <a:r>
              <a:rPr lang="en-US" sz="2400" dirty="0"/>
              <a:t>” </a:t>
            </a:r>
            <a:r>
              <a:rPr lang="en-US" sz="2400" dirty="0" err="1"/>
              <a:t>trong</a:t>
            </a:r>
            <a:r>
              <a:rPr lang="en-US" sz="2400" dirty="0"/>
              <a:t> </a:t>
            </a:r>
            <a:r>
              <a:rPr lang="en-US" sz="2400" dirty="0" err="1"/>
              <a:t>đoạn</a:t>
            </a:r>
            <a:r>
              <a:rPr lang="en-US" sz="2400" dirty="0"/>
              <a:t> 2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a:t>
            </a:r>
            <a:r>
              <a:rPr lang="en-US" sz="2400" dirty="0" err="1"/>
              <a:t>từ</a:t>
            </a:r>
            <a:r>
              <a:rPr lang="en-US" sz="2400" dirty="0"/>
              <a:t> __________.</a:t>
            </a:r>
          </a:p>
          <a:p>
            <a:r>
              <a:rPr lang="en-US" sz="2400" dirty="0"/>
              <a:t>A. </a:t>
            </a:r>
            <a:r>
              <a:rPr lang="en-US" sz="2400" dirty="0" err="1"/>
              <a:t>liệt</a:t>
            </a:r>
            <a:r>
              <a:rPr lang="en-US" sz="2400" dirty="0"/>
              <a:t> </a:t>
            </a:r>
            <a:r>
              <a:rPr lang="en-US" sz="2400" dirty="0" err="1"/>
              <a:t>kê</a:t>
            </a:r>
            <a:r>
              <a:rPr lang="en-US" sz="2400" dirty="0"/>
              <a:t> </a:t>
            </a:r>
          </a:p>
          <a:p>
            <a:r>
              <a:rPr lang="en-US" sz="2400" dirty="0"/>
              <a:t>B. </a:t>
            </a:r>
            <a:r>
              <a:rPr lang="en-US" sz="2400" dirty="0" err="1"/>
              <a:t>xác</a:t>
            </a:r>
            <a:r>
              <a:rPr lang="en-US" sz="2400" dirty="0"/>
              <a:t> </a:t>
            </a:r>
            <a:r>
              <a:rPr lang="en-US" sz="2400" dirty="0" err="1"/>
              <a:t>định</a:t>
            </a:r>
            <a:r>
              <a:rPr lang="en-US" sz="2400" dirty="0"/>
              <a:t>, </a:t>
            </a:r>
            <a:r>
              <a:rPr lang="en-US" sz="2400" dirty="0" err="1"/>
              <a:t>tìm</a:t>
            </a:r>
            <a:r>
              <a:rPr lang="en-US" sz="2400" dirty="0"/>
              <a:t> </a:t>
            </a:r>
            <a:r>
              <a:rPr lang="en-US" sz="2400" dirty="0" err="1"/>
              <a:t>ra</a:t>
            </a:r>
            <a:r>
              <a:rPr lang="en-US" sz="2400" dirty="0"/>
              <a:t> </a:t>
            </a:r>
          </a:p>
          <a:p>
            <a:r>
              <a:rPr lang="en-US" sz="2400" dirty="0"/>
              <a:t>C. </a:t>
            </a:r>
            <a:r>
              <a:rPr lang="en-US" sz="2400" dirty="0" err="1"/>
              <a:t>hoàn</a:t>
            </a:r>
            <a:r>
              <a:rPr lang="en-US" sz="2400" dirty="0"/>
              <a:t> </a:t>
            </a:r>
            <a:r>
              <a:rPr lang="en-US" sz="2400" dirty="0" err="1"/>
              <a:t>thành</a:t>
            </a:r>
            <a:r>
              <a:rPr lang="en-US" sz="2400" dirty="0"/>
              <a:t> </a:t>
            </a:r>
          </a:p>
          <a:p>
            <a:r>
              <a:rPr lang="en-US" sz="2400" dirty="0"/>
              <a:t>D. </a:t>
            </a:r>
            <a:r>
              <a:rPr lang="en-US" sz="2400" dirty="0" err="1"/>
              <a:t>thực</a:t>
            </a:r>
            <a:r>
              <a:rPr lang="en-US" sz="2400" dirty="0"/>
              <a:t> </a:t>
            </a:r>
            <a:r>
              <a:rPr lang="en-US" sz="2400" dirty="0" err="1"/>
              <a:t>hiện</a:t>
            </a:r>
            <a:r>
              <a:rPr lang="en-US" sz="2400" dirty="0"/>
              <a:t>, </a:t>
            </a:r>
            <a:r>
              <a:rPr lang="en-US" sz="2400" dirty="0" err="1"/>
              <a:t>thi</a:t>
            </a:r>
            <a:r>
              <a:rPr lang="en-US" sz="2400" dirty="0"/>
              <a:t> </a:t>
            </a:r>
            <a:r>
              <a:rPr lang="en-US" sz="2400" dirty="0" err="1"/>
              <a:t>hành</a:t>
            </a:r>
            <a:endParaRPr lang="en-US" sz="2400" dirty="0"/>
          </a:p>
          <a:p>
            <a:r>
              <a:rPr lang="en-US" sz="2400" dirty="0" err="1"/>
              <a:t>Từ</a:t>
            </a:r>
            <a:r>
              <a:rPr lang="en-US" sz="2400" dirty="0"/>
              <a:t> </a:t>
            </a:r>
            <a:r>
              <a:rPr lang="en-US" sz="2400" dirty="0" err="1"/>
              <a:t>đồng</a:t>
            </a:r>
            <a:r>
              <a:rPr lang="en-US" sz="2400" dirty="0"/>
              <a:t> </a:t>
            </a:r>
            <a:r>
              <a:rPr lang="en-US" sz="2400" dirty="0" err="1"/>
              <a:t>nghĩa</a:t>
            </a:r>
            <a:r>
              <a:rPr lang="en-US" sz="2400" dirty="0"/>
              <a:t>: executing (</a:t>
            </a:r>
            <a:r>
              <a:rPr lang="en-US" sz="2400" dirty="0" err="1"/>
              <a:t>thực</a:t>
            </a:r>
            <a:r>
              <a:rPr lang="en-US" sz="2400" dirty="0"/>
              <a:t> </a:t>
            </a:r>
            <a:r>
              <a:rPr lang="en-US" sz="2400" dirty="0" err="1"/>
              <a:t>hiện</a:t>
            </a:r>
            <a:r>
              <a:rPr lang="en-US" sz="2400" dirty="0"/>
              <a:t>) = implementing</a:t>
            </a:r>
          </a:p>
          <a:p>
            <a:r>
              <a:rPr lang="en-US" sz="2400" dirty="0"/>
              <a:t>They do not necessarily know the specific skills you used in </a:t>
            </a:r>
            <a:r>
              <a:rPr lang="en-US" sz="2400" b="1" dirty="0"/>
              <a:t>executing </a:t>
            </a:r>
            <a:r>
              <a:rPr lang="en-US" sz="2400" dirty="0"/>
              <a:t>them, nor do they know what results you achieved - both of which are essential. </a:t>
            </a:r>
          </a:p>
          <a:p>
            <a:r>
              <a:rPr lang="en-US" sz="2400" i="1" dirty="0"/>
              <a:t>(</a:t>
            </a:r>
            <a:r>
              <a:rPr lang="en-US" sz="2400" i="1" dirty="0" err="1"/>
              <a:t>Họ</a:t>
            </a:r>
            <a:r>
              <a:rPr lang="en-US" sz="2400" i="1" dirty="0"/>
              <a:t> </a:t>
            </a:r>
            <a:r>
              <a:rPr lang="en-US" sz="2400" i="1" dirty="0" err="1"/>
              <a:t>không</a:t>
            </a:r>
            <a:r>
              <a:rPr lang="en-US" sz="2400" i="1" dirty="0"/>
              <a:t> </a:t>
            </a:r>
            <a:r>
              <a:rPr lang="en-US" sz="2400" i="1" dirty="0" err="1"/>
              <a:t>cần</a:t>
            </a:r>
            <a:r>
              <a:rPr lang="en-US" sz="2400" i="1" dirty="0"/>
              <a:t> </a:t>
            </a:r>
            <a:r>
              <a:rPr lang="en-US" sz="2400" i="1" dirty="0" err="1"/>
              <a:t>thiết</a:t>
            </a:r>
            <a:r>
              <a:rPr lang="en-US" sz="2400" i="1" dirty="0"/>
              <a:t> </a:t>
            </a:r>
            <a:r>
              <a:rPr lang="en-US" sz="2400" i="1" dirty="0" err="1"/>
              <a:t>phải</a:t>
            </a:r>
            <a:r>
              <a:rPr lang="en-US" sz="2400" i="1" dirty="0"/>
              <a:t> </a:t>
            </a:r>
            <a:r>
              <a:rPr lang="en-US" sz="2400" i="1" dirty="0" err="1"/>
              <a:t>biết</a:t>
            </a:r>
            <a:r>
              <a:rPr lang="en-US" sz="2400" i="1" dirty="0"/>
              <a:t> </a:t>
            </a:r>
            <a:r>
              <a:rPr lang="en-US" sz="2400" i="1" dirty="0" err="1"/>
              <a:t>những</a:t>
            </a:r>
            <a:r>
              <a:rPr lang="en-US" sz="2400" i="1" dirty="0"/>
              <a:t> </a:t>
            </a:r>
            <a:r>
              <a:rPr lang="en-US" sz="2400" i="1" dirty="0" err="1"/>
              <a:t>kĩ</a:t>
            </a:r>
            <a:r>
              <a:rPr lang="en-US" sz="2400" i="1" dirty="0"/>
              <a:t> </a:t>
            </a:r>
            <a:r>
              <a:rPr lang="en-US" sz="2400" i="1" dirty="0" err="1"/>
              <a:t>năng</a:t>
            </a:r>
            <a:r>
              <a:rPr lang="en-US" sz="2400" i="1" dirty="0"/>
              <a:t> </a:t>
            </a:r>
            <a:r>
              <a:rPr lang="en-US" sz="2400" i="1" dirty="0" err="1"/>
              <a:t>cụ</a:t>
            </a:r>
            <a:r>
              <a:rPr lang="en-US" sz="2400" i="1" dirty="0"/>
              <a:t> </a:t>
            </a:r>
            <a:r>
              <a:rPr lang="en-US" sz="2400" i="1" dirty="0" err="1"/>
              <a:t>thể</a:t>
            </a:r>
            <a:r>
              <a:rPr lang="en-US" sz="2400" i="1" dirty="0"/>
              <a:t> </a:t>
            </a:r>
            <a:r>
              <a:rPr lang="en-US" sz="2400" i="1" dirty="0" err="1"/>
              <a:t>bạn</a:t>
            </a:r>
            <a:r>
              <a:rPr lang="en-US" sz="2400" i="1" dirty="0"/>
              <a:t> </a:t>
            </a:r>
            <a:r>
              <a:rPr lang="en-US" sz="2400" i="1" dirty="0" err="1"/>
              <a:t>đã</a:t>
            </a:r>
            <a:r>
              <a:rPr lang="en-US" sz="2400" i="1" dirty="0"/>
              <a:t> </a:t>
            </a:r>
            <a:r>
              <a:rPr lang="en-US" sz="2400" i="1" dirty="0" err="1"/>
              <a:t>sử</a:t>
            </a:r>
            <a:r>
              <a:rPr lang="en-US" sz="2400" i="1" dirty="0"/>
              <a:t> </a:t>
            </a:r>
            <a:r>
              <a:rPr lang="en-US" sz="2400" i="1" dirty="0" err="1"/>
              <a:t>dụng</a:t>
            </a:r>
            <a:r>
              <a:rPr lang="en-US" sz="2400" i="1" dirty="0"/>
              <a:t> </a:t>
            </a:r>
            <a:r>
              <a:rPr lang="en-US" sz="2400" i="1" dirty="0" err="1"/>
              <a:t>để</a:t>
            </a:r>
            <a:r>
              <a:rPr lang="en-US" sz="2400" i="1" dirty="0"/>
              <a:t> </a:t>
            </a:r>
            <a:r>
              <a:rPr lang="en-US" sz="2400" i="1" dirty="0" err="1"/>
              <a:t>thực</a:t>
            </a:r>
            <a:r>
              <a:rPr lang="en-US" sz="2400" i="1" dirty="0"/>
              <a:t> </a:t>
            </a:r>
            <a:r>
              <a:rPr lang="en-US" sz="2400" i="1" dirty="0" err="1"/>
              <a:t>hiện</a:t>
            </a:r>
            <a:r>
              <a:rPr lang="en-US" sz="2400" i="1" dirty="0"/>
              <a:t> </a:t>
            </a:r>
            <a:r>
              <a:rPr lang="en-US" sz="2400" i="1" dirty="0" err="1"/>
              <a:t>các</a:t>
            </a:r>
            <a:r>
              <a:rPr lang="en-US" sz="2400" i="1" dirty="0"/>
              <a:t> </a:t>
            </a:r>
            <a:r>
              <a:rPr lang="en-US" sz="2400" i="1" dirty="0" err="1"/>
              <a:t>nhiệm</a:t>
            </a:r>
            <a:r>
              <a:rPr lang="en-US" sz="2400" i="1" dirty="0"/>
              <a:t> </a:t>
            </a:r>
            <a:r>
              <a:rPr lang="en-US" sz="2400" i="1" dirty="0" err="1"/>
              <a:t>vụ</a:t>
            </a:r>
            <a:r>
              <a:rPr lang="en-US" sz="2400" i="1" dirty="0"/>
              <a:t> </a:t>
            </a:r>
            <a:r>
              <a:rPr lang="en-US" sz="2400" i="1" dirty="0" err="1"/>
              <a:t>đó</a:t>
            </a:r>
            <a:r>
              <a:rPr lang="en-US" sz="2400" i="1" dirty="0"/>
              <a:t>, </a:t>
            </a:r>
            <a:r>
              <a:rPr lang="en-US" sz="2400" i="1" dirty="0" err="1"/>
              <a:t>họ</a:t>
            </a:r>
            <a:r>
              <a:rPr lang="en-US" sz="2400" i="1" dirty="0"/>
              <a:t> </a:t>
            </a:r>
            <a:r>
              <a:rPr lang="en-US" sz="2400" i="1" dirty="0" err="1"/>
              <a:t>cũng</a:t>
            </a:r>
            <a:r>
              <a:rPr lang="en-US" sz="2400" i="1" dirty="0"/>
              <a:t> </a:t>
            </a:r>
            <a:r>
              <a:rPr lang="en-US" sz="2400" i="1" dirty="0" err="1"/>
              <a:t>không</a:t>
            </a:r>
            <a:r>
              <a:rPr lang="en-US" sz="2400" i="1" dirty="0"/>
              <a:t> </a:t>
            </a:r>
            <a:r>
              <a:rPr lang="en-US" sz="2400" i="1" dirty="0" err="1"/>
              <a:t>cần</a:t>
            </a:r>
            <a:r>
              <a:rPr lang="en-US" sz="2400" i="1" dirty="0"/>
              <a:t> </a:t>
            </a:r>
            <a:r>
              <a:rPr lang="en-US" sz="2400" i="1" dirty="0" err="1"/>
              <a:t>biết</a:t>
            </a:r>
            <a:r>
              <a:rPr lang="en-US" sz="2400" i="1" dirty="0"/>
              <a:t> </a:t>
            </a:r>
            <a:r>
              <a:rPr lang="en-US" sz="2400" i="1" dirty="0" err="1"/>
              <a:t>kết</a:t>
            </a:r>
            <a:r>
              <a:rPr lang="en-US" sz="2400" i="1" dirty="0"/>
              <a:t> </a:t>
            </a:r>
            <a:r>
              <a:rPr lang="en-US" sz="2400" i="1" dirty="0" err="1"/>
              <a:t>quả</a:t>
            </a:r>
            <a:r>
              <a:rPr lang="en-US" sz="2400" i="1" dirty="0"/>
              <a:t> </a:t>
            </a:r>
            <a:r>
              <a:rPr lang="en-US" sz="2400" i="1" dirty="0" err="1"/>
              <a:t>bạn</a:t>
            </a:r>
            <a:r>
              <a:rPr lang="en-US" sz="2400" i="1" dirty="0"/>
              <a:t> </a:t>
            </a:r>
            <a:r>
              <a:rPr lang="en-US" sz="2400" i="1" dirty="0" err="1"/>
              <a:t>đã</a:t>
            </a:r>
            <a:r>
              <a:rPr lang="en-US" sz="2400" i="1" dirty="0"/>
              <a:t> </a:t>
            </a:r>
            <a:r>
              <a:rPr lang="en-US" sz="2400" i="1" dirty="0" err="1"/>
              <a:t>đạt</a:t>
            </a:r>
            <a:r>
              <a:rPr lang="en-US" sz="2400" i="1" dirty="0"/>
              <a:t> </a:t>
            </a:r>
            <a:r>
              <a:rPr lang="en-US" sz="2400" i="1" dirty="0" err="1"/>
              <a:t>được</a:t>
            </a:r>
            <a:r>
              <a:rPr lang="en-US" sz="2400" i="1" dirty="0"/>
              <a:t> </a:t>
            </a:r>
            <a:r>
              <a:rPr lang="en-US" sz="2400" i="1" dirty="0" err="1"/>
              <a:t>là</a:t>
            </a:r>
            <a:r>
              <a:rPr lang="en-US" sz="2400" i="1" dirty="0"/>
              <a:t> </a:t>
            </a:r>
            <a:r>
              <a:rPr lang="en-US" sz="2400" i="1" dirty="0" err="1"/>
              <a:t>gì</a:t>
            </a:r>
            <a:r>
              <a:rPr lang="en-US" sz="2400" i="1" dirty="0"/>
              <a:t> – </a:t>
            </a:r>
            <a:r>
              <a:rPr lang="en-US" sz="2400" i="1" dirty="0" err="1"/>
              <a:t>cả</a:t>
            </a:r>
            <a:r>
              <a:rPr lang="en-US" sz="2400" i="1" dirty="0"/>
              <a:t> </a:t>
            </a:r>
            <a:r>
              <a:rPr lang="en-US" sz="2400" i="1" dirty="0" err="1"/>
              <a:t>hai</a:t>
            </a:r>
            <a:r>
              <a:rPr lang="en-US" sz="2400" i="1" dirty="0"/>
              <a:t> </a:t>
            </a:r>
            <a:r>
              <a:rPr lang="en-US" sz="2400" i="1" dirty="0" err="1"/>
              <a:t>thứ</a:t>
            </a:r>
            <a:r>
              <a:rPr lang="en-US" sz="2400" i="1" dirty="0"/>
              <a:t> </a:t>
            </a:r>
            <a:r>
              <a:rPr lang="en-US" sz="2400" i="1" dirty="0" err="1"/>
              <a:t>đó</a:t>
            </a:r>
            <a:r>
              <a:rPr lang="en-US" sz="2400" i="1" dirty="0"/>
              <a:t> </a:t>
            </a:r>
            <a:r>
              <a:rPr lang="en-US" sz="2400" i="1" dirty="0" err="1"/>
              <a:t>đều</a:t>
            </a:r>
            <a:r>
              <a:rPr lang="en-US" sz="2400" i="1" dirty="0"/>
              <a:t> </a:t>
            </a:r>
            <a:r>
              <a:rPr lang="en-US" sz="2400" i="1" dirty="0" err="1"/>
              <a:t>rất</a:t>
            </a:r>
            <a:r>
              <a:rPr lang="en-US" sz="2400" i="1" dirty="0"/>
              <a:t> </a:t>
            </a:r>
            <a:r>
              <a:rPr lang="en-US" sz="2400" i="1" dirty="0" err="1"/>
              <a:t>quan</a:t>
            </a:r>
            <a:r>
              <a:rPr lang="en-US" sz="2400" i="1" dirty="0"/>
              <a:t> </a:t>
            </a:r>
            <a:r>
              <a:rPr lang="en-US" sz="2400" i="1" dirty="0" err="1"/>
              <a:t>trọng</a:t>
            </a:r>
            <a:r>
              <a:rPr lang="en-US" sz="2400" i="1" dirty="0"/>
              <a:t>). </a:t>
            </a:r>
            <a:endParaRPr lang="en-US" sz="2400" dirty="0"/>
          </a:p>
          <a:p>
            <a:endParaRPr lang="en-US" sz="2400" dirty="0"/>
          </a:p>
        </p:txBody>
      </p:sp>
      <p:sp>
        <p:nvSpPr>
          <p:cNvPr id="7" name="Oval 6"/>
          <p:cNvSpPr/>
          <p:nvPr/>
        </p:nvSpPr>
        <p:spPr>
          <a:xfrm>
            <a:off x="6248400" y="1165830"/>
            <a:ext cx="3048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7041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534400" cy="1569660"/>
          </a:xfrm>
          <a:prstGeom prst="rect">
            <a:avLst/>
          </a:prstGeom>
          <a:noFill/>
        </p:spPr>
        <p:txBody>
          <a:bodyPr wrap="square" rtlCol="0">
            <a:spAutoFit/>
          </a:bodyPr>
          <a:lstStyle/>
          <a:p>
            <a:r>
              <a:rPr lang="en-US" sz="2400" b="1" dirty="0"/>
              <a:t>Question</a:t>
            </a:r>
            <a:r>
              <a:rPr lang="en-US" sz="2400" dirty="0"/>
              <a:t> </a:t>
            </a:r>
            <a:r>
              <a:rPr lang="en-US" sz="2400" b="1" dirty="0"/>
              <a:t>46:</a:t>
            </a:r>
            <a:r>
              <a:rPr lang="en-US" sz="2400" dirty="0"/>
              <a:t>  The word </a:t>
            </a:r>
            <a:r>
              <a:rPr lang="en-US" sz="2400" b="1" dirty="0"/>
              <a:t>“concrete”</a:t>
            </a:r>
            <a:r>
              <a:rPr lang="en-US" sz="2400" dirty="0"/>
              <a:t> in paragraph 3 could be best replaced by ______________.</a:t>
            </a:r>
          </a:p>
          <a:p>
            <a:r>
              <a:rPr lang="en-US" sz="2400" b="1" dirty="0"/>
              <a:t>A</a:t>
            </a:r>
            <a:r>
              <a:rPr lang="en-US" sz="2400" dirty="0"/>
              <a:t>. indeterminate	</a:t>
            </a:r>
            <a:r>
              <a:rPr lang="en-US" sz="2400" b="1" dirty="0" smtClean="0"/>
              <a:t>B</a:t>
            </a:r>
            <a:r>
              <a:rPr lang="en-US" sz="2400" dirty="0"/>
              <a:t>. specific	</a:t>
            </a:r>
            <a:r>
              <a:rPr lang="en-US" sz="2400" b="1" dirty="0" smtClean="0"/>
              <a:t>C</a:t>
            </a:r>
            <a:r>
              <a:rPr lang="en-US" sz="2400" dirty="0"/>
              <a:t>. substantial 	</a:t>
            </a:r>
            <a:r>
              <a:rPr lang="en-US" sz="2400" b="1" dirty="0"/>
              <a:t>D</a:t>
            </a:r>
            <a:r>
              <a:rPr lang="en-US" sz="2400" dirty="0"/>
              <a:t>. important </a:t>
            </a:r>
          </a:p>
          <a:p>
            <a:endParaRPr lang="en-US" sz="2400" dirty="0"/>
          </a:p>
        </p:txBody>
      </p:sp>
      <p:sp>
        <p:nvSpPr>
          <p:cNvPr id="5" name="TextBox 4"/>
          <p:cNvSpPr txBox="1"/>
          <p:nvPr/>
        </p:nvSpPr>
        <p:spPr>
          <a:xfrm>
            <a:off x="228600" y="1798260"/>
            <a:ext cx="8763000" cy="3785652"/>
          </a:xfrm>
          <a:prstGeom prst="rect">
            <a:avLst/>
          </a:prstGeom>
          <a:noFill/>
        </p:spPr>
        <p:txBody>
          <a:bodyPr wrap="square" rtlCol="0">
            <a:spAutoFit/>
          </a:bodyPr>
          <a:lstStyle/>
          <a:p>
            <a:r>
              <a:rPr lang="en-US" sz="2400" dirty="0" err="1" smtClean="0"/>
              <a:t>Từ</a:t>
            </a:r>
            <a:r>
              <a:rPr lang="en-US" sz="2400" dirty="0" smtClean="0"/>
              <a:t> </a:t>
            </a:r>
            <a:r>
              <a:rPr lang="en-US" sz="2400" dirty="0"/>
              <a:t>“</a:t>
            </a:r>
            <a:r>
              <a:rPr lang="en-US" sz="2400" b="1" dirty="0"/>
              <a:t>concrete</a:t>
            </a:r>
            <a:r>
              <a:rPr lang="en-US" sz="2400" dirty="0"/>
              <a:t>” </a:t>
            </a:r>
            <a:r>
              <a:rPr lang="en-US" sz="2400" dirty="0" err="1"/>
              <a:t>trong</a:t>
            </a:r>
            <a:r>
              <a:rPr lang="en-US" sz="2400" dirty="0"/>
              <a:t> </a:t>
            </a:r>
            <a:r>
              <a:rPr lang="en-US" sz="2400" dirty="0" err="1"/>
              <a:t>đoạn</a:t>
            </a:r>
            <a:r>
              <a:rPr lang="en-US" sz="2400" dirty="0"/>
              <a:t> 3 </a:t>
            </a:r>
            <a:r>
              <a:rPr lang="en-US" sz="2400" dirty="0" err="1"/>
              <a:t>được</a:t>
            </a:r>
            <a:r>
              <a:rPr lang="en-US" sz="2400" dirty="0"/>
              <a:t> </a:t>
            </a:r>
            <a:r>
              <a:rPr lang="en-US" sz="2400" dirty="0" err="1"/>
              <a:t>thay</a:t>
            </a:r>
            <a:r>
              <a:rPr lang="en-US" sz="2400" dirty="0"/>
              <a:t> </a:t>
            </a:r>
            <a:r>
              <a:rPr lang="en-US" sz="2400" dirty="0" err="1"/>
              <a:t>thế</a:t>
            </a:r>
            <a:r>
              <a:rPr lang="en-US" sz="2400" dirty="0"/>
              <a:t> </a:t>
            </a:r>
            <a:r>
              <a:rPr lang="en-US" sz="2400" dirty="0" err="1"/>
              <a:t>tốt</a:t>
            </a:r>
            <a:r>
              <a:rPr lang="en-US" sz="2400" dirty="0"/>
              <a:t> </a:t>
            </a:r>
            <a:r>
              <a:rPr lang="en-US" sz="2400" dirty="0" err="1"/>
              <a:t>nhất</a:t>
            </a:r>
            <a:r>
              <a:rPr lang="en-US" sz="2400" dirty="0"/>
              <a:t> </a:t>
            </a:r>
            <a:r>
              <a:rPr lang="en-US" sz="2400" dirty="0" err="1"/>
              <a:t>bởi</a:t>
            </a:r>
            <a:r>
              <a:rPr lang="en-US" sz="2400" dirty="0"/>
              <a:t> </a:t>
            </a:r>
            <a:r>
              <a:rPr lang="en-US" sz="2400" dirty="0" err="1"/>
              <a:t>từ</a:t>
            </a:r>
            <a:r>
              <a:rPr lang="en-US" sz="2400" dirty="0"/>
              <a:t> _________.</a:t>
            </a:r>
          </a:p>
          <a:p>
            <a:r>
              <a:rPr lang="en-US" sz="2400" dirty="0"/>
              <a:t>A. </a:t>
            </a:r>
            <a:r>
              <a:rPr lang="en-US" sz="2400" dirty="0" err="1"/>
              <a:t>mơ</a:t>
            </a:r>
            <a:r>
              <a:rPr lang="en-US" sz="2400" dirty="0"/>
              <a:t> </a:t>
            </a:r>
            <a:r>
              <a:rPr lang="en-US" sz="2400" dirty="0" err="1"/>
              <a:t>hồ</a:t>
            </a:r>
            <a:r>
              <a:rPr lang="en-US" sz="2400" dirty="0"/>
              <a:t>, </a:t>
            </a:r>
            <a:r>
              <a:rPr lang="en-US" sz="2400" dirty="0" err="1"/>
              <a:t>không</a:t>
            </a:r>
            <a:r>
              <a:rPr lang="en-US" sz="2400" dirty="0"/>
              <a:t> </a:t>
            </a:r>
            <a:r>
              <a:rPr lang="en-US" sz="2400" dirty="0" err="1"/>
              <a:t>rõ</a:t>
            </a:r>
            <a:r>
              <a:rPr lang="en-US" sz="2400" dirty="0"/>
              <a:t> </a:t>
            </a:r>
          </a:p>
          <a:p>
            <a:r>
              <a:rPr lang="en-US" sz="2400" dirty="0"/>
              <a:t>B. </a:t>
            </a:r>
            <a:r>
              <a:rPr lang="en-US" sz="2400" dirty="0" err="1"/>
              <a:t>cụ</a:t>
            </a:r>
            <a:r>
              <a:rPr lang="en-US" sz="2400" dirty="0"/>
              <a:t> </a:t>
            </a:r>
            <a:r>
              <a:rPr lang="en-US" sz="2400" dirty="0" err="1"/>
              <a:t>thể</a:t>
            </a:r>
            <a:r>
              <a:rPr lang="en-US" sz="2400" dirty="0"/>
              <a:t>, </a:t>
            </a:r>
            <a:r>
              <a:rPr lang="en-US" sz="2400" dirty="0" err="1"/>
              <a:t>rõ</a:t>
            </a:r>
            <a:r>
              <a:rPr lang="en-US" sz="2400" dirty="0"/>
              <a:t> </a:t>
            </a:r>
            <a:r>
              <a:rPr lang="en-US" sz="2400" dirty="0" err="1"/>
              <a:t>ràng</a:t>
            </a:r>
            <a:r>
              <a:rPr lang="en-US" sz="2400" dirty="0"/>
              <a:t> </a:t>
            </a:r>
          </a:p>
          <a:p>
            <a:r>
              <a:rPr lang="en-US" sz="2400" dirty="0"/>
              <a:t>C. </a:t>
            </a:r>
            <a:r>
              <a:rPr lang="en-US" sz="2400" dirty="0" err="1"/>
              <a:t>chủ</a:t>
            </a:r>
            <a:r>
              <a:rPr lang="en-US" sz="2400" dirty="0"/>
              <a:t> </a:t>
            </a:r>
            <a:r>
              <a:rPr lang="en-US" sz="2400" dirty="0" err="1"/>
              <a:t>yếu</a:t>
            </a:r>
            <a:r>
              <a:rPr lang="en-US" sz="2400" dirty="0"/>
              <a:t>, </a:t>
            </a:r>
            <a:r>
              <a:rPr lang="en-US" sz="2400" dirty="0" err="1"/>
              <a:t>thiết</a:t>
            </a:r>
            <a:r>
              <a:rPr lang="en-US" sz="2400" dirty="0"/>
              <a:t> </a:t>
            </a:r>
            <a:r>
              <a:rPr lang="en-US" sz="2400" dirty="0" err="1"/>
              <a:t>yếu</a:t>
            </a:r>
            <a:r>
              <a:rPr lang="en-US" sz="2400" dirty="0"/>
              <a:t> </a:t>
            </a:r>
          </a:p>
          <a:p>
            <a:r>
              <a:rPr lang="en-US" sz="2400" dirty="0"/>
              <a:t>D. </a:t>
            </a:r>
            <a:r>
              <a:rPr lang="en-US" sz="2400" dirty="0" err="1"/>
              <a:t>quan</a:t>
            </a:r>
            <a:r>
              <a:rPr lang="en-US" sz="2400" dirty="0"/>
              <a:t> </a:t>
            </a:r>
            <a:r>
              <a:rPr lang="en-US" sz="2400" dirty="0" err="1"/>
              <a:t>trọng</a:t>
            </a:r>
            <a:endParaRPr lang="en-US" sz="2400" dirty="0"/>
          </a:p>
          <a:p>
            <a:r>
              <a:rPr lang="en-US" sz="2400" dirty="0" err="1"/>
              <a:t>Từ</a:t>
            </a:r>
            <a:r>
              <a:rPr lang="en-US" sz="2400" dirty="0"/>
              <a:t> </a:t>
            </a:r>
            <a:r>
              <a:rPr lang="en-US" sz="2400" dirty="0" err="1"/>
              <a:t>đồng</a:t>
            </a:r>
            <a:r>
              <a:rPr lang="en-US" sz="2400" dirty="0"/>
              <a:t> </a:t>
            </a:r>
            <a:r>
              <a:rPr lang="en-US" sz="2400" dirty="0" err="1"/>
              <a:t>nghĩa</a:t>
            </a:r>
            <a:r>
              <a:rPr lang="en-US" sz="2400" dirty="0"/>
              <a:t>: concrete (</a:t>
            </a:r>
            <a:r>
              <a:rPr lang="en-US" sz="2400" dirty="0" err="1"/>
              <a:t>cụ</a:t>
            </a:r>
            <a:r>
              <a:rPr lang="en-US" sz="2400" dirty="0"/>
              <a:t> </a:t>
            </a:r>
            <a:r>
              <a:rPr lang="en-US" sz="2400" dirty="0" err="1"/>
              <a:t>thể</a:t>
            </a:r>
            <a:r>
              <a:rPr lang="en-US" sz="2400" dirty="0"/>
              <a:t>) = specific</a:t>
            </a:r>
          </a:p>
          <a:p>
            <a:r>
              <a:rPr lang="en-US" sz="2400" dirty="0"/>
              <a:t>The more </a:t>
            </a:r>
            <a:r>
              <a:rPr lang="en-US" sz="2400" b="1" dirty="0"/>
              <a:t>concrete </a:t>
            </a:r>
            <a:r>
              <a:rPr lang="en-US" sz="2400" dirty="0"/>
              <a:t>information you can include, the better.</a:t>
            </a:r>
            <a:r>
              <a:rPr lang="en-US" sz="2400" i="1" dirty="0"/>
              <a:t> (</a:t>
            </a:r>
            <a:r>
              <a:rPr lang="en-US" sz="2400" i="1" dirty="0" err="1"/>
              <a:t>Thông</a:t>
            </a:r>
            <a:r>
              <a:rPr lang="en-US" sz="2400" i="1" dirty="0"/>
              <a:t> tin </a:t>
            </a:r>
            <a:r>
              <a:rPr lang="en-US" sz="2400" i="1" dirty="0" err="1"/>
              <a:t>bạn</a:t>
            </a:r>
            <a:r>
              <a:rPr lang="en-US" sz="2400" i="1" dirty="0"/>
              <a:t> </a:t>
            </a:r>
            <a:r>
              <a:rPr lang="en-US" sz="2400" i="1" dirty="0" err="1"/>
              <a:t>cung</a:t>
            </a:r>
            <a:r>
              <a:rPr lang="en-US" sz="2400" i="1" dirty="0"/>
              <a:t> </a:t>
            </a:r>
            <a:r>
              <a:rPr lang="en-US" sz="2400" i="1" dirty="0" err="1"/>
              <a:t>cấp</a:t>
            </a:r>
            <a:r>
              <a:rPr lang="en-US" sz="2400" i="1" dirty="0"/>
              <a:t> </a:t>
            </a:r>
            <a:r>
              <a:rPr lang="en-US" sz="2400" i="1" dirty="0" err="1"/>
              <a:t>càng</a:t>
            </a:r>
            <a:r>
              <a:rPr lang="en-US" sz="2400" i="1" dirty="0"/>
              <a:t> </a:t>
            </a:r>
            <a:r>
              <a:rPr lang="en-US" sz="2400" i="1" dirty="0" err="1"/>
              <a:t>cụ</a:t>
            </a:r>
            <a:r>
              <a:rPr lang="en-US" sz="2400" i="1" dirty="0"/>
              <a:t> </a:t>
            </a:r>
            <a:r>
              <a:rPr lang="en-US" sz="2400" i="1" dirty="0" err="1"/>
              <a:t>thể</a:t>
            </a:r>
            <a:r>
              <a:rPr lang="en-US" sz="2400" i="1" dirty="0"/>
              <a:t> </a:t>
            </a:r>
            <a:r>
              <a:rPr lang="en-US" sz="2400" i="1" dirty="0" err="1"/>
              <a:t>càng</a:t>
            </a:r>
            <a:r>
              <a:rPr lang="en-US" sz="2400" i="1" dirty="0"/>
              <a:t> </a:t>
            </a:r>
            <a:r>
              <a:rPr lang="en-US" sz="2400" i="1" dirty="0" err="1"/>
              <a:t>tốt</a:t>
            </a:r>
            <a:r>
              <a:rPr lang="en-US" sz="2400" i="1" dirty="0"/>
              <a:t>). </a:t>
            </a:r>
            <a:endParaRPr lang="en-US" sz="2400" dirty="0"/>
          </a:p>
          <a:p>
            <a:endParaRPr lang="en-US" sz="2400" dirty="0"/>
          </a:p>
        </p:txBody>
      </p:sp>
      <p:sp>
        <p:nvSpPr>
          <p:cNvPr id="6" name="Oval 5"/>
          <p:cNvSpPr/>
          <p:nvPr/>
        </p:nvSpPr>
        <p:spPr>
          <a:xfrm>
            <a:off x="2819400" y="1013430"/>
            <a:ext cx="5334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86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991600" cy="1200329"/>
          </a:xfrm>
          <a:prstGeom prst="rect">
            <a:avLst/>
          </a:prstGeom>
          <a:noFill/>
        </p:spPr>
        <p:txBody>
          <a:bodyPr wrap="square" rtlCol="0">
            <a:spAutoFit/>
          </a:bodyPr>
          <a:lstStyle/>
          <a:p>
            <a:r>
              <a:rPr lang="en-US" sz="2400" b="1" dirty="0"/>
              <a:t>Question</a:t>
            </a:r>
            <a:r>
              <a:rPr lang="en-US" sz="2400" dirty="0"/>
              <a:t> </a:t>
            </a:r>
            <a:r>
              <a:rPr lang="en-US" sz="2400" b="1" dirty="0"/>
              <a:t>47:</a:t>
            </a:r>
            <a:r>
              <a:rPr lang="en-US" sz="2400" dirty="0"/>
              <a:t>  What does the word </a:t>
            </a:r>
            <a:r>
              <a:rPr lang="en-US" sz="2400" b="1" dirty="0"/>
              <a:t>“it” </a:t>
            </a:r>
            <a:r>
              <a:rPr lang="en-US" sz="2400" dirty="0"/>
              <a:t>in paragraph 3 refer to?</a:t>
            </a:r>
          </a:p>
          <a:p>
            <a:r>
              <a:rPr lang="en-US" sz="2400" b="1" dirty="0"/>
              <a:t>A</a:t>
            </a:r>
            <a:r>
              <a:rPr lang="en-US" sz="2400" dirty="0"/>
              <a:t>. organization </a:t>
            </a:r>
            <a:r>
              <a:rPr lang="en-US" sz="2400" dirty="0" smtClean="0"/>
              <a:t>money </a:t>
            </a:r>
            <a:r>
              <a:rPr lang="en-US" sz="2400" b="1" dirty="0" smtClean="0"/>
              <a:t>B</a:t>
            </a:r>
            <a:r>
              <a:rPr lang="en-US" sz="2400" dirty="0"/>
              <a:t>. </a:t>
            </a:r>
            <a:r>
              <a:rPr lang="en-US" sz="2400" dirty="0" smtClean="0"/>
              <a:t>Information </a:t>
            </a:r>
            <a:r>
              <a:rPr lang="en-US" sz="2400" b="1" dirty="0" smtClean="0"/>
              <a:t>C</a:t>
            </a:r>
            <a:r>
              <a:rPr lang="en-US" sz="2400" dirty="0"/>
              <a:t>. productivity </a:t>
            </a:r>
            <a:r>
              <a:rPr lang="en-US" sz="2400" dirty="0" smtClean="0"/>
              <a:t> </a:t>
            </a:r>
            <a:r>
              <a:rPr lang="en-US" sz="2400" b="1" dirty="0" smtClean="0"/>
              <a:t>D</a:t>
            </a:r>
            <a:r>
              <a:rPr lang="en-US" sz="2400" dirty="0"/>
              <a:t>. percentage </a:t>
            </a:r>
          </a:p>
          <a:p>
            <a:endParaRPr lang="en-US" sz="2400" dirty="0"/>
          </a:p>
        </p:txBody>
      </p:sp>
      <p:sp>
        <p:nvSpPr>
          <p:cNvPr id="5" name="TextBox 4"/>
          <p:cNvSpPr txBox="1"/>
          <p:nvPr/>
        </p:nvSpPr>
        <p:spPr>
          <a:xfrm>
            <a:off x="152400" y="1371600"/>
            <a:ext cx="8839200" cy="5262979"/>
          </a:xfrm>
          <a:prstGeom prst="rect">
            <a:avLst/>
          </a:prstGeom>
          <a:noFill/>
        </p:spPr>
        <p:txBody>
          <a:bodyPr wrap="square" rtlCol="0">
            <a:spAutoFit/>
          </a:bodyPr>
          <a:lstStyle/>
          <a:p>
            <a:r>
              <a:rPr lang="en-US" sz="2400" dirty="0" err="1" smtClean="0"/>
              <a:t>Từ</a:t>
            </a:r>
            <a:r>
              <a:rPr lang="en-US" sz="2400" dirty="0" smtClean="0"/>
              <a:t> </a:t>
            </a:r>
            <a:r>
              <a:rPr lang="en-US" sz="2400" dirty="0"/>
              <a:t>“</a:t>
            </a:r>
            <a:r>
              <a:rPr lang="en-US" sz="2400" b="1" dirty="0"/>
              <a:t>it</a:t>
            </a:r>
            <a:r>
              <a:rPr lang="en-US" sz="2400" dirty="0"/>
              <a:t>” </a:t>
            </a:r>
            <a:r>
              <a:rPr lang="en-US" sz="2400" dirty="0" err="1"/>
              <a:t>trong</a:t>
            </a:r>
            <a:r>
              <a:rPr lang="en-US" sz="2400" dirty="0"/>
              <a:t> </a:t>
            </a:r>
            <a:r>
              <a:rPr lang="en-US" sz="2400" dirty="0" err="1"/>
              <a:t>đoạn</a:t>
            </a:r>
            <a:r>
              <a:rPr lang="en-US" sz="2400" dirty="0"/>
              <a:t> 3 </a:t>
            </a:r>
            <a:r>
              <a:rPr lang="en-US" sz="2400" dirty="0" err="1"/>
              <a:t>đề</a:t>
            </a:r>
            <a:r>
              <a:rPr lang="en-US" sz="2400" dirty="0"/>
              <a:t> </a:t>
            </a:r>
            <a:r>
              <a:rPr lang="en-US" sz="2400" dirty="0" err="1"/>
              <a:t>cập</a:t>
            </a:r>
            <a:r>
              <a:rPr lang="en-US" sz="2400" dirty="0"/>
              <a:t> </a:t>
            </a:r>
            <a:r>
              <a:rPr lang="en-US" sz="2400" dirty="0" err="1"/>
              <a:t>đến</a:t>
            </a:r>
            <a:r>
              <a:rPr lang="en-US" sz="2400" dirty="0"/>
              <a:t> </a:t>
            </a:r>
            <a:r>
              <a:rPr lang="en-US" sz="2400" dirty="0" err="1"/>
              <a:t>từ</a:t>
            </a:r>
            <a:r>
              <a:rPr lang="en-US" sz="2400" dirty="0"/>
              <a:t> </a:t>
            </a:r>
            <a:r>
              <a:rPr lang="en-US" sz="2400" dirty="0" err="1"/>
              <a:t>nào</a:t>
            </a:r>
            <a:r>
              <a:rPr lang="en-US" sz="2400" dirty="0"/>
              <a:t>?</a:t>
            </a:r>
          </a:p>
          <a:p>
            <a:r>
              <a:rPr lang="en-US" sz="2400" dirty="0"/>
              <a:t>A. </a:t>
            </a:r>
            <a:r>
              <a:rPr lang="en-US" sz="2400" dirty="0" err="1"/>
              <a:t>tiền</a:t>
            </a:r>
            <a:r>
              <a:rPr lang="en-US" sz="2400" dirty="0"/>
              <a:t> </a:t>
            </a:r>
            <a:r>
              <a:rPr lang="en-US" sz="2400" dirty="0" err="1"/>
              <a:t>của</a:t>
            </a:r>
            <a:r>
              <a:rPr lang="en-US" sz="2400" dirty="0"/>
              <a:t> </a:t>
            </a:r>
            <a:r>
              <a:rPr lang="en-US" sz="2400" dirty="0" err="1"/>
              <a:t>tổ</a:t>
            </a:r>
            <a:r>
              <a:rPr lang="en-US" sz="2400" dirty="0"/>
              <a:t> </a:t>
            </a:r>
            <a:r>
              <a:rPr lang="en-US" sz="2400" dirty="0" err="1"/>
              <a:t>chức</a:t>
            </a:r>
            <a:r>
              <a:rPr lang="en-US" sz="2400" dirty="0"/>
              <a:t> </a:t>
            </a:r>
          </a:p>
          <a:p>
            <a:r>
              <a:rPr lang="en-US" sz="2400" dirty="0"/>
              <a:t>B. </a:t>
            </a:r>
            <a:r>
              <a:rPr lang="en-US" sz="2400" dirty="0" err="1"/>
              <a:t>thông</a:t>
            </a:r>
            <a:r>
              <a:rPr lang="en-US" sz="2400" dirty="0"/>
              <a:t> tin</a:t>
            </a:r>
          </a:p>
          <a:p>
            <a:r>
              <a:rPr lang="en-US" sz="2400" dirty="0"/>
              <a:t>C. </a:t>
            </a:r>
            <a:r>
              <a:rPr lang="en-US" sz="2400" dirty="0" err="1"/>
              <a:t>năng</a:t>
            </a:r>
            <a:r>
              <a:rPr lang="en-US" sz="2400" dirty="0"/>
              <a:t> </a:t>
            </a:r>
            <a:r>
              <a:rPr lang="en-US" sz="2400" dirty="0" err="1"/>
              <a:t>suất</a:t>
            </a:r>
            <a:r>
              <a:rPr lang="en-US" sz="2400" dirty="0"/>
              <a:t> </a:t>
            </a:r>
          </a:p>
          <a:p>
            <a:r>
              <a:rPr lang="en-US" sz="2400" dirty="0"/>
              <a:t>D. </a:t>
            </a:r>
            <a:r>
              <a:rPr lang="en-US" sz="2400" dirty="0" err="1"/>
              <a:t>tỉ</a:t>
            </a:r>
            <a:r>
              <a:rPr lang="en-US" sz="2400" dirty="0"/>
              <a:t> </a:t>
            </a:r>
            <a:r>
              <a:rPr lang="en-US" sz="2400" dirty="0" err="1"/>
              <a:t>lệ</a:t>
            </a:r>
            <a:r>
              <a:rPr lang="en-US" sz="2400" dirty="0"/>
              <a:t> </a:t>
            </a:r>
            <a:r>
              <a:rPr lang="en-US" sz="2400" dirty="0" err="1"/>
              <a:t>phần</a:t>
            </a:r>
            <a:r>
              <a:rPr lang="en-US" sz="2400" dirty="0"/>
              <a:t> tram</a:t>
            </a:r>
          </a:p>
          <a:p>
            <a:r>
              <a:rPr lang="en-US" sz="2400" b="1" dirty="0" err="1"/>
              <a:t>Căn</a:t>
            </a:r>
            <a:r>
              <a:rPr lang="en-US" sz="2400" b="1" dirty="0"/>
              <a:t> </a:t>
            </a:r>
            <a:r>
              <a:rPr lang="en-US" sz="2400" b="1" dirty="0" err="1"/>
              <a:t>cứ</a:t>
            </a:r>
            <a:r>
              <a:rPr lang="en-US" sz="2400" b="1" dirty="0"/>
              <a:t> </a:t>
            </a:r>
            <a:r>
              <a:rPr lang="en-US" sz="2400" b="1" dirty="0" err="1"/>
              <a:t>thông</a:t>
            </a:r>
            <a:r>
              <a:rPr lang="en-US" sz="2400" b="1" dirty="0"/>
              <a:t> tin </a:t>
            </a:r>
            <a:r>
              <a:rPr lang="en-US" sz="2400" b="1" dirty="0" err="1"/>
              <a:t>đoạn</a:t>
            </a:r>
            <a:r>
              <a:rPr lang="en-US" sz="2400" b="1" dirty="0"/>
              <a:t> 3:</a:t>
            </a:r>
            <a:endParaRPr lang="en-US" sz="2400" dirty="0"/>
          </a:p>
          <a:p>
            <a:r>
              <a:rPr lang="en-US" sz="2400" dirty="0"/>
              <a:t>If any innovations you introduced saved the organization money, how much did they save? If you found a way of increasing productivity, by what percentage did you increase </a:t>
            </a:r>
            <a:r>
              <a:rPr lang="en-US" sz="2400" b="1" dirty="0"/>
              <a:t>it</a:t>
            </a:r>
            <a:r>
              <a:rPr lang="en-US" sz="2400" dirty="0"/>
              <a:t>? </a:t>
            </a:r>
          </a:p>
          <a:p>
            <a:r>
              <a:rPr lang="en-US" sz="2400" i="1" dirty="0"/>
              <a:t>(</a:t>
            </a:r>
            <a:r>
              <a:rPr lang="en-US" sz="2400" i="1" dirty="0" err="1"/>
              <a:t>Nếu</a:t>
            </a:r>
            <a:r>
              <a:rPr lang="en-US" sz="2400" i="1" dirty="0"/>
              <a:t> </a:t>
            </a:r>
            <a:r>
              <a:rPr lang="en-US" sz="2400" i="1" dirty="0" err="1"/>
              <a:t>bạn</a:t>
            </a:r>
            <a:r>
              <a:rPr lang="en-US" sz="2400" i="1" dirty="0"/>
              <a:t> </a:t>
            </a:r>
            <a:r>
              <a:rPr lang="en-US" sz="2400" i="1" dirty="0" err="1"/>
              <a:t>đã</a:t>
            </a:r>
            <a:r>
              <a:rPr lang="en-US" sz="2400" i="1" dirty="0"/>
              <a:t> </a:t>
            </a:r>
            <a:r>
              <a:rPr lang="en-US" sz="2400" i="1" dirty="0" err="1"/>
              <a:t>đưa</a:t>
            </a:r>
            <a:r>
              <a:rPr lang="en-US" sz="2400" i="1" dirty="0"/>
              <a:t> </a:t>
            </a:r>
            <a:r>
              <a:rPr lang="en-US" sz="2400" i="1" dirty="0" err="1"/>
              <a:t>ra</a:t>
            </a:r>
            <a:r>
              <a:rPr lang="en-US" sz="2400" i="1" dirty="0"/>
              <a:t> </a:t>
            </a:r>
            <a:r>
              <a:rPr lang="en-US" sz="2400" i="1" dirty="0" err="1"/>
              <a:t>được</a:t>
            </a:r>
            <a:r>
              <a:rPr lang="en-US" sz="2400" i="1" dirty="0"/>
              <a:t> ý </a:t>
            </a:r>
            <a:r>
              <a:rPr lang="en-US" sz="2400" i="1" dirty="0" err="1"/>
              <a:t>tưởng</a:t>
            </a:r>
            <a:r>
              <a:rPr lang="en-US" sz="2400" i="1" dirty="0"/>
              <a:t> </a:t>
            </a:r>
            <a:r>
              <a:rPr lang="en-US" sz="2400" i="1" dirty="0" err="1"/>
              <a:t>đổi</a:t>
            </a:r>
            <a:r>
              <a:rPr lang="en-US" sz="2400" i="1" dirty="0"/>
              <a:t> </a:t>
            </a:r>
            <a:r>
              <a:rPr lang="en-US" sz="2400" i="1" dirty="0" err="1"/>
              <a:t>mới</a:t>
            </a:r>
            <a:r>
              <a:rPr lang="en-US" sz="2400" i="1" dirty="0"/>
              <a:t> </a:t>
            </a:r>
            <a:r>
              <a:rPr lang="en-US" sz="2400" i="1" dirty="0" err="1"/>
              <a:t>nào</a:t>
            </a:r>
            <a:r>
              <a:rPr lang="en-US" sz="2400" i="1" dirty="0"/>
              <a:t> </a:t>
            </a:r>
            <a:r>
              <a:rPr lang="en-US" sz="2400" i="1" dirty="0" err="1"/>
              <a:t>giúp</a:t>
            </a:r>
            <a:r>
              <a:rPr lang="en-US" sz="2400" i="1" dirty="0"/>
              <a:t> </a:t>
            </a:r>
            <a:r>
              <a:rPr lang="en-US" sz="2400" i="1" dirty="0" err="1"/>
              <a:t>tiết</a:t>
            </a:r>
            <a:r>
              <a:rPr lang="en-US" sz="2400" i="1" dirty="0"/>
              <a:t> </a:t>
            </a:r>
            <a:r>
              <a:rPr lang="en-US" sz="2400" i="1" dirty="0" err="1"/>
              <a:t>kiệm</a:t>
            </a:r>
            <a:r>
              <a:rPr lang="en-US" sz="2400" i="1" dirty="0"/>
              <a:t> </a:t>
            </a:r>
            <a:r>
              <a:rPr lang="en-US" sz="2400" i="1" dirty="0" err="1"/>
              <a:t>được</a:t>
            </a:r>
            <a:r>
              <a:rPr lang="en-US" sz="2400" i="1" dirty="0"/>
              <a:t> </a:t>
            </a:r>
            <a:r>
              <a:rPr lang="en-US" sz="2400" i="1" dirty="0" err="1"/>
              <a:t>tiền</a:t>
            </a:r>
            <a:r>
              <a:rPr lang="en-US" sz="2400" i="1" dirty="0"/>
              <a:t> </a:t>
            </a:r>
            <a:r>
              <a:rPr lang="en-US" sz="2400" i="1" dirty="0" err="1"/>
              <a:t>cho</a:t>
            </a:r>
            <a:r>
              <a:rPr lang="en-US" sz="2400" i="1" dirty="0"/>
              <a:t> </a:t>
            </a:r>
            <a:r>
              <a:rPr lang="en-US" sz="2400" i="1" dirty="0" err="1"/>
              <a:t>tổ</a:t>
            </a:r>
            <a:r>
              <a:rPr lang="en-US" sz="2400" i="1" dirty="0"/>
              <a:t> </a:t>
            </a:r>
            <a:r>
              <a:rPr lang="en-US" sz="2400" i="1" dirty="0" err="1"/>
              <a:t>chức</a:t>
            </a:r>
            <a:r>
              <a:rPr lang="en-US" sz="2400" i="1" dirty="0"/>
              <a:t>, </a:t>
            </a:r>
            <a:r>
              <a:rPr lang="en-US" sz="2400" i="1" dirty="0" err="1"/>
              <a:t>thì</a:t>
            </a:r>
            <a:r>
              <a:rPr lang="en-US" sz="2400" i="1" dirty="0"/>
              <a:t> </a:t>
            </a:r>
            <a:r>
              <a:rPr lang="en-US" sz="2400" i="1" dirty="0" err="1"/>
              <a:t>họ</a:t>
            </a:r>
            <a:r>
              <a:rPr lang="en-US" sz="2400" i="1" dirty="0"/>
              <a:t> </a:t>
            </a:r>
            <a:r>
              <a:rPr lang="en-US" sz="2400" i="1" dirty="0" err="1"/>
              <a:t>đã</a:t>
            </a:r>
            <a:r>
              <a:rPr lang="en-US" sz="2400" i="1" dirty="0"/>
              <a:t> </a:t>
            </a:r>
            <a:r>
              <a:rPr lang="en-US" sz="2400" i="1" dirty="0" err="1"/>
              <a:t>tiết</a:t>
            </a:r>
            <a:r>
              <a:rPr lang="en-US" sz="2400" i="1" dirty="0"/>
              <a:t> </a:t>
            </a:r>
            <a:r>
              <a:rPr lang="en-US" sz="2400" i="1" dirty="0" err="1"/>
              <a:t>kiệm</a:t>
            </a:r>
            <a:r>
              <a:rPr lang="en-US" sz="2400" i="1" dirty="0"/>
              <a:t> </a:t>
            </a:r>
            <a:r>
              <a:rPr lang="en-US" sz="2400" i="1" dirty="0" err="1"/>
              <a:t>được</a:t>
            </a:r>
            <a:r>
              <a:rPr lang="en-US" sz="2400" i="1" dirty="0"/>
              <a:t> </a:t>
            </a:r>
            <a:r>
              <a:rPr lang="en-US" sz="2400" i="1" dirty="0" err="1"/>
              <a:t>bao</a:t>
            </a:r>
            <a:r>
              <a:rPr lang="en-US" sz="2400" i="1" dirty="0"/>
              <a:t> </a:t>
            </a:r>
            <a:r>
              <a:rPr lang="en-US" sz="2400" i="1" dirty="0" err="1"/>
              <a:t>nhiêu</a:t>
            </a:r>
            <a:r>
              <a:rPr lang="en-US" sz="2400" i="1" dirty="0"/>
              <a:t> </a:t>
            </a:r>
            <a:r>
              <a:rPr lang="en-US" sz="2400" i="1" dirty="0" err="1"/>
              <a:t>tiền</a:t>
            </a:r>
            <a:r>
              <a:rPr lang="en-US" sz="2400" i="1" dirty="0"/>
              <a:t>? </a:t>
            </a:r>
            <a:r>
              <a:rPr lang="en-US" sz="2400" i="1" dirty="0" err="1"/>
              <a:t>Nếu</a:t>
            </a:r>
            <a:r>
              <a:rPr lang="en-US" sz="2400" i="1" dirty="0"/>
              <a:t> </a:t>
            </a:r>
            <a:r>
              <a:rPr lang="en-US" sz="2400" i="1" dirty="0" err="1"/>
              <a:t>bạn</a:t>
            </a:r>
            <a:r>
              <a:rPr lang="en-US" sz="2400" i="1" dirty="0"/>
              <a:t> </a:t>
            </a:r>
            <a:r>
              <a:rPr lang="en-US" sz="2400" i="1" dirty="0" err="1"/>
              <a:t>đề</a:t>
            </a:r>
            <a:r>
              <a:rPr lang="en-US" sz="2400" i="1" dirty="0"/>
              <a:t> </a:t>
            </a:r>
            <a:r>
              <a:rPr lang="en-US" sz="2400" i="1" dirty="0" err="1"/>
              <a:t>xuất</a:t>
            </a:r>
            <a:r>
              <a:rPr lang="en-US" sz="2400" i="1" dirty="0"/>
              <a:t> </a:t>
            </a:r>
            <a:r>
              <a:rPr lang="en-US" sz="2400" i="1" dirty="0" err="1"/>
              <a:t>được</a:t>
            </a:r>
            <a:r>
              <a:rPr lang="en-US" sz="2400" i="1" dirty="0"/>
              <a:t> 1 </a:t>
            </a:r>
            <a:r>
              <a:rPr lang="en-US" sz="2400" i="1" dirty="0" err="1"/>
              <a:t>cách</a:t>
            </a:r>
            <a:r>
              <a:rPr lang="en-US" sz="2400" i="1" dirty="0"/>
              <a:t> </a:t>
            </a:r>
            <a:r>
              <a:rPr lang="en-US" sz="2400" i="1" dirty="0" err="1"/>
              <a:t>tăng</a:t>
            </a:r>
            <a:r>
              <a:rPr lang="en-US" sz="2400" i="1" dirty="0"/>
              <a:t> </a:t>
            </a:r>
            <a:r>
              <a:rPr lang="en-US" sz="2400" i="1" dirty="0" err="1"/>
              <a:t>năng</a:t>
            </a:r>
            <a:r>
              <a:rPr lang="en-US" sz="2400" i="1" dirty="0"/>
              <a:t> </a:t>
            </a:r>
            <a:r>
              <a:rPr lang="en-US" sz="2400" i="1" dirty="0" err="1"/>
              <a:t>suất</a:t>
            </a:r>
            <a:r>
              <a:rPr lang="en-US" sz="2400" i="1" dirty="0"/>
              <a:t>, </a:t>
            </a:r>
            <a:r>
              <a:rPr lang="en-US" sz="2400" i="1" dirty="0" err="1"/>
              <a:t>vậy</a:t>
            </a:r>
            <a:r>
              <a:rPr lang="en-US" sz="2400" i="1" dirty="0"/>
              <a:t> </a:t>
            </a:r>
            <a:r>
              <a:rPr lang="en-US" sz="2400" i="1" dirty="0" err="1"/>
              <a:t>bạn</a:t>
            </a:r>
            <a:r>
              <a:rPr lang="en-US" sz="2400" i="1" dirty="0"/>
              <a:t> </a:t>
            </a:r>
            <a:r>
              <a:rPr lang="en-US" sz="2400" i="1" dirty="0" err="1"/>
              <a:t>đã</a:t>
            </a:r>
            <a:r>
              <a:rPr lang="en-US" sz="2400" i="1" dirty="0"/>
              <a:t> </a:t>
            </a:r>
            <a:r>
              <a:rPr lang="en-US" sz="2400" i="1" dirty="0" err="1"/>
              <a:t>làm</a:t>
            </a:r>
            <a:r>
              <a:rPr lang="en-US" sz="2400" i="1" dirty="0"/>
              <a:t> </a:t>
            </a:r>
            <a:r>
              <a:rPr lang="en-US" sz="2400" i="1" dirty="0" err="1"/>
              <a:t>tăng</a:t>
            </a:r>
            <a:r>
              <a:rPr lang="en-US" sz="2400" i="1" dirty="0"/>
              <a:t> </a:t>
            </a:r>
            <a:r>
              <a:rPr lang="en-US" sz="2400" i="1" dirty="0" err="1"/>
              <a:t>nó</a:t>
            </a:r>
            <a:r>
              <a:rPr lang="en-US" sz="2400" i="1" dirty="0"/>
              <a:t> </a:t>
            </a:r>
            <a:r>
              <a:rPr lang="en-US" sz="2400" i="1" dirty="0" err="1"/>
              <a:t>lên</a:t>
            </a:r>
            <a:r>
              <a:rPr lang="en-US" sz="2400" i="1" dirty="0"/>
              <a:t> </a:t>
            </a:r>
            <a:r>
              <a:rPr lang="en-US" sz="2400" i="1" dirty="0" err="1"/>
              <a:t>bao</a:t>
            </a:r>
            <a:r>
              <a:rPr lang="en-US" sz="2400" i="1" dirty="0"/>
              <a:t> </a:t>
            </a:r>
            <a:r>
              <a:rPr lang="en-US" sz="2400" i="1" dirty="0" err="1"/>
              <a:t>nhiêu</a:t>
            </a:r>
            <a:r>
              <a:rPr lang="en-US" sz="2400" i="1" dirty="0"/>
              <a:t> </a:t>
            </a:r>
            <a:r>
              <a:rPr lang="en-US" sz="2400" i="1" dirty="0" err="1"/>
              <a:t>phần</a:t>
            </a:r>
            <a:r>
              <a:rPr lang="en-US" sz="2400" i="1" dirty="0"/>
              <a:t> </a:t>
            </a:r>
            <a:r>
              <a:rPr lang="en-US" sz="2400" i="1" dirty="0" err="1"/>
              <a:t>trăm</a:t>
            </a:r>
            <a:r>
              <a:rPr lang="en-US" sz="2400" i="1" dirty="0"/>
              <a:t>?). </a:t>
            </a:r>
            <a:endParaRPr lang="en-US" sz="2400" dirty="0"/>
          </a:p>
          <a:p>
            <a:endParaRPr lang="en-US" sz="2400" dirty="0"/>
          </a:p>
        </p:txBody>
      </p:sp>
      <p:sp>
        <p:nvSpPr>
          <p:cNvPr id="6" name="Oval 5"/>
          <p:cNvSpPr/>
          <p:nvPr/>
        </p:nvSpPr>
        <p:spPr>
          <a:xfrm>
            <a:off x="4876800"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5406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839200" cy="1938992"/>
          </a:xfrm>
          <a:prstGeom prst="rect">
            <a:avLst/>
          </a:prstGeom>
          <a:noFill/>
        </p:spPr>
        <p:txBody>
          <a:bodyPr wrap="square" rtlCol="0">
            <a:spAutoFit/>
          </a:bodyPr>
          <a:lstStyle/>
          <a:p>
            <a:r>
              <a:rPr lang="en-US" sz="2400" b="1" dirty="0"/>
              <a:t>Question</a:t>
            </a:r>
            <a:r>
              <a:rPr lang="en-US" sz="2400" dirty="0"/>
              <a:t> </a:t>
            </a:r>
            <a:r>
              <a:rPr lang="en-US" sz="2400" b="1" dirty="0"/>
              <a:t>48:</a:t>
            </a:r>
            <a:r>
              <a:rPr lang="en-US" sz="2400" dirty="0"/>
              <a:t> According to the passage, what information should candidates include in their resume?</a:t>
            </a:r>
          </a:p>
          <a:p>
            <a:r>
              <a:rPr lang="en-US" sz="2400" b="1" dirty="0"/>
              <a:t>A</a:t>
            </a:r>
            <a:r>
              <a:rPr lang="en-US" sz="2400" dirty="0"/>
              <a:t>. specific skills for previous jobs 		</a:t>
            </a:r>
            <a:r>
              <a:rPr lang="en-US" sz="2400" b="1" dirty="0"/>
              <a:t>B</a:t>
            </a:r>
            <a:r>
              <a:rPr lang="en-US" sz="2400" dirty="0"/>
              <a:t>. the past achievements</a:t>
            </a:r>
          </a:p>
          <a:p>
            <a:r>
              <a:rPr lang="en-US" sz="2400" b="1" dirty="0"/>
              <a:t>C</a:t>
            </a:r>
            <a:r>
              <a:rPr lang="en-US" sz="2400" dirty="0"/>
              <a:t>. previous positions 				</a:t>
            </a:r>
            <a:r>
              <a:rPr lang="en-US" sz="2400" b="1" dirty="0"/>
              <a:t>D</a:t>
            </a:r>
            <a:r>
              <a:rPr lang="en-US" sz="2400" dirty="0"/>
              <a:t>. future objective </a:t>
            </a:r>
          </a:p>
          <a:p>
            <a:endParaRPr lang="en-US" sz="2400" dirty="0"/>
          </a:p>
        </p:txBody>
      </p:sp>
      <p:sp>
        <p:nvSpPr>
          <p:cNvPr id="5" name="TextBox 4"/>
          <p:cNvSpPr txBox="1"/>
          <p:nvPr/>
        </p:nvSpPr>
        <p:spPr>
          <a:xfrm>
            <a:off x="152400" y="1752600"/>
            <a:ext cx="8915400" cy="5632311"/>
          </a:xfrm>
          <a:prstGeom prst="rect">
            <a:avLst/>
          </a:prstGeom>
          <a:noFill/>
        </p:spPr>
        <p:txBody>
          <a:bodyPr wrap="square" rtlCol="0">
            <a:spAutoFit/>
          </a:bodyPr>
          <a:lstStyle/>
          <a:p>
            <a:r>
              <a:rPr lang="en-US" b="1" dirty="0" smtClean="0"/>
              <a:t>Theo </a:t>
            </a:r>
            <a:r>
              <a:rPr lang="en-US" b="1" dirty="0" err="1"/>
              <a:t>đoạn</a:t>
            </a:r>
            <a:r>
              <a:rPr lang="en-US" b="1" dirty="0"/>
              <a:t> </a:t>
            </a:r>
            <a:r>
              <a:rPr lang="en-US" b="1" dirty="0" err="1"/>
              <a:t>văn</a:t>
            </a:r>
            <a:r>
              <a:rPr lang="en-US" b="1" dirty="0"/>
              <a:t>, </a:t>
            </a:r>
            <a:r>
              <a:rPr lang="en-US" b="1" dirty="0" err="1"/>
              <a:t>thông</a:t>
            </a:r>
            <a:r>
              <a:rPr lang="en-US" b="1" dirty="0"/>
              <a:t> tin </a:t>
            </a:r>
            <a:r>
              <a:rPr lang="en-US" b="1" dirty="0" err="1"/>
              <a:t>nào</a:t>
            </a:r>
            <a:r>
              <a:rPr lang="en-US" b="1" dirty="0"/>
              <a:t> </a:t>
            </a:r>
            <a:r>
              <a:rPr lang="en-US" b="1" dirty="0" err="1"/>
              <a:t>những</a:t>
            </a:r>
            <a:r>
              <a:rPr lang="en-US" b="1" dirty="0"/>
              <a:t> </a:t>
            </a:r>
            <a:r>
              <a:rPr lang="en-US" b="1" dirty="0" err="1"/>
              <a:t>người</a:t>
            </a:r>
            <a:r>
              <a:rPr lang="en-US" b="1" dirty="0"/>
              <a:t> </a:t>
            </a:r>
            <a:r>
              <a:rPr lang="en-US" b="1" dirty="0" err="1"/>
              <a:t>xin</a:t>
            </a:r>
            <a:r>
              <a:rPr lang="en-US" b="1" dirty="0"/>
              <a:t> </a:t>
            </a:r>
            <a:r>
              <a:rPr lang="en-US" b="1" dirty="0" err="1"/>
              <a:t>việc</a:t>
            </a:r>
            <a:r>
              <a:rPr lang="en-US" b="1" dirty="0"/>
              <a:t> </a:t>
            </a:r>
            <a:r>
              <a:rPr lang="en-US" b="1" dirty="0" err="1"/>
              <a:t>nên</a:t>
            </a:r>
            <a:r>
              <a:rPr lang="en-US" b="1" dirty="0"/>
              <a:t> </a:t>
            </a:r>
            <a:r>
              <a:rPr lang="en-US" b="1" dirty="0" err="1"/>
              <a:t>bao</a:t>
            </a:r>
            <a:r>
              <a:rPr lang="en-US" b="1" dirty="0"/>
              <a:t> </a:t>
            </a:r>
            <a:r>
              <a:rPr lang="en-US" b="1" dirty="0" err="1"/>
              <a:t>hàm</a:t>
            </a:r>
            <a:r>
              <a:rPr lang="en-US" b="1" dirty="0"/>
              <a:t> </a:t>
            </a:r>
            <a:r>
              <a:rPr lang="en-US" b="1" dirty="0" err="1"/>
              <a:t>trong</a:t>
            </a:r>
            <a:r>
              <a:rPr lang="en-US" b="1" dirty="0"/>
              <a:t> </a:t>
            </a:r>
            <a:r>
              <a:rPr lang="en-US" b="1" dirty="0" err="1"/>
              <a:t>bản</a:t>
            </a:r>
            <a:r>
              <a:rPr lang="en-US" b="1" dirty="0"/>
              <a:t> </a:t>
            </a:r>
            <a:r>
              <a:rPr lang="en-US" b="1" dirty="0" err="1"/>
              <a:t>sơ</a:t>
            </a:r>
            <a:r>
              <a:rPr lang="en-US" b="1" dirty="0"/>
              <a:t> </a:t>
            </a:r>
            <a:r>
              <a:rPr lang="en-US" b="1" dirty="0" err="1"/>
              <a:t>yếu</a:t>
            </a:r>
            <a:r>
              <a:rPr lang="en-US" b="1" dirty="0"/>
              <a:t> </a:t>
            </a:r>
            <a:r>
              <a:rPr lang="en-US" b="1" dirty="0" err="1"/>
              <a:t>lí</a:t>
            </a:r>
            <a:r>
              <a:rPr lang="en-US" b="1" dirty="0"/>
              <a:t> </a:t>
            </a:r>
            <a:r>
              <a:rPr lang="en-US" b="1" dirty="0" err="1"/>
              <a:t>lịch</a:t>
            </a:r>
            <a:r>
              <a:rPr lang="en-US" b="1" dirty="0"/>
              <a:t> </a:t>
            </a:r>
            <a:r>
              <a:rPr lang="en-US" b="1" dirty="0" err="1"/>
              <a:t>của</a:t>
            </a:r>
            <a:r>
              <a:rPr lang="en-US" b="1" dirty="0"/>
              <a:t> </a:t>
            </a:r>
            <a:r>
              <a:rPr lang="en-US" b="1" dirty="0" err="1"/>
              <a:t>họ</a:t>
            </a:r>
            <a:r>
              <a:rPr lang="en-US" b="1" dirty="0"/>
              <a:t>?</a:t>
            </a:r>
            <a:endParaRPr lang="en-US" dirty="0"/>
          </a:p>
          <a:p>
            <a:r>
              <a:rPr lang="en-US" dirty="0"/>
              <a:t>A. </a:t>
            </a:r>
            <a:r>
              <a:rPr lang="en-US" dirty="0" err="1"/>
              <a:t>các</a:t>
            </a:r>
            <a:r>
              <a:rPr lang="en-US" dirty="0"/>
              <a:t> </a:t>
            </a:r>
            <a:r>
              <a:rPr lang="en-US" dirty="0" err="1"/>
              <a:t>kĩ</a:t>
            </a:r>
            <a:r>
              <a:rPr lang="en-US" dirty="0"/>
              <a:t> </a:t>
            </a:r>
            <a:r>
              <a:rPr lang="en-US" dirty="0" err="1"/>
              <a:t>năng</a:t>
            </a:r>
            <a:r>
              <a:rPr lang="en-US" dirty="0"/>
              <a:t> </a:t>
            </a:r>
            <a:r>
              <a:rPr lang="en-US" dirty="0" err="1"/>
              <a:t>cụ</a:t>
            </a:r>
            <a:r>
              <a:rPr lang="en-US" dirty="0"/>
              <a:t> </a:t>
            </a:r>
            <a:r>
              <a:rPr lang="en-US" dirty="0" err="1"/>
              <a:t>thể</a:t>
            </a:r>
            <a:r>
              <a:rPr lang="en-US" dirty="0"/>
              <a:t> </a:t>
            </a:r>
            <a:r>
              <a:rPr lang="en-US" dirty="0" err="1"/>
              <a:t>cho</a:t>
            </a:r>
            <a:r>
              <a:rPr lang="en-US" dirty="0"/>
              <a:t> </a:t>
            </a:r>
            <a:r>
              <a:rPr lang="en-US" dirty="0" err="1"/>
              <a:t>các</a:t>
            </a:r>
            <a:r>
              <a:rPr lang="en-US" dirty="0"/>
              <a:t> </a:t>
            </a:r>
            <a:r>
              <a:rPr lang="en-US" dirty="0" err="1"/>
              <a:t>công</a:t>
            </a:r>
            <a:r>
              <a:rPr lang="en-US" dirty="0"/>
              <a:t> </a:t>
            </a:r>
            <a:r>
              <a:rPr lang="en-US" dirty="0" err="1"/>
              <a:t>việc</a:t>
            </a:r>
            <a:r>
              <a:rPr lang="en-US" dirty="0"/>
              <a:t> </a:t>
            </a:r>
            <a:r>
              <a:rPr lang="en-US" dirty="0" err="1"/>
              <a:t>trước</a:t>
            </a:r>
            <a:r>
              <a:rPr lang="en-US" dirty="0"/>
              <a:t> </a:t>
            </a:r>
            <a:r>
              <a:rPr lang="en-US" dirty="0" err="1"/>
              <a:t>đây</a:t>
            </a:r>
            <a:endParaRPr lang="en-US" dirty="0"/>
          </a:p>
          <a:p>
            <a:r>
              <a:rPr lang="en-US" dirty="0"/>
              <a:t>B. </a:t>
            </a:r>
            <a:r>
              <a:rPr lang="en-US" dirty="0" err="1"/>
              <a:t>các</a:t>
            </a:r>
            <a:r>
              <a:rPr lang="en-US" dirty="0"/>
              <a:t> </a:t>
            </a:r>
            <a:r>
              <a:rPr lang="en-US" dirty="0" err="1"/>
              <a:t>thành</a:t>
            </a:r>
            <a:r>
              <a:rPr lang="en-US" dirty="0"/>
              <a:t> </a:t>
            </a:r>
            <a:r>
              <a:rPr lang="en-US" dirty="0" err="1"/>
              <a:t>tựu</a:t>
            </a:r>
            <a:r>
              <a:rPr lang="en-US" dirty="0"/>
              <a:t> </a:t>
            </a:r>
            <a:r>
              <a:rPr lang="en-US" dirty="0" err="1"/>
              <a:t>đạt</a:t>
            </a:r>
            <a:r>
              <a:rPr lang="en-US" dirty="0"/>
              <a:t> </a:t>
            </a:r>
            <a:r>
              <a:rPr lang="en-US" dirty="0" err="1"/>
              <a:t>được</a:t>
            </a:r>
            <a:r>
              <a:rPr lang="en-US" dirty="0"/>
              <a:t> </a:t>
            </a:r>
            <a:r>
              <a:rPr lang="en-US" dirty="0" err="1"/>
              <a:t>trong</a:t>
            </a:r>
            <a:r>
              <a:rPr lang="en-US" dirty="0"/>
              <a:t> </a:t>
            </a:r>
            <a:r>
              <a:rPr lang="en-US" dirty="0" err="1"/>
              <a:t>quá</a:t>
            </a:r>
            <a:r>
              <a:rPr lang="en-US" dirty="0"/>
              <a:t> </a:t>
            </a:r>
            <a:r>
              <a:rPr lang="en-US" dirty="0" err="1"/>
              <a:t>khứ</a:t>
            </a:r>
            <a:endParaRPr lang="en-US" dirty="0"/>
          </a:p>
          <a:p>
            <a:r>
              <a:rPr lang="en-US" dirty="0"/>
              <a:t>C. </a:t>
            </a:r>
            <a:r>
              <a:rPr lang="en-US" dirty="0" err="1"/>
              <a:t>các</a:t>
            </a:r>
            <a:r>
              <a:rPr lang="en-US" dirty="0"/>
              <a:t> </a:t>
            </a:r>
            <a:r>
              <a:rPr lang="en-US" dirty="0" err="1"/>
              <a:t>chức</a:t>
            </a:r>
            <a:r>
              <a:rPr lang="en-US" dirty="0"/>
              <a:t> </a:t>
            </a:r>
            <a:r>
              <a:rPr lang="en-US" dirty="0" err="1"/>
              <a:t>vụ</a:t>
            </a:r>
            <a:r>
              <a:rPr lang="en-US" dirty="0"/>
              <a:t>, </a:t>
            </a:r>
            <a:r>
              <a:rPr lang="en-US" dirty="0" err="1"/>
              <a:t>vị</a:t>
            </a:r>
            <a:r>
              <a:rPr lang="en-US" dirty="0"/>
              <a:t> </a:t>
            </a:r>
            <a:r>
              <a:rPr lang="en-US" dirty="0" err="1"/>
              <a:t>trí</a:t>
            </a:r>
            <a:r>
              <a:rPr lang="en-US" dirty="0"/>
              <a:t> </a:t>
            </a:r>
            <a:r>
              <a:rPr lang="en-US" dirty="0" err="1"/>
              <a:t>công</a:t>
            </a:r>
            <a:r>
              <a:rPr lang="en-US" dirty="0"/>
              <a:t> </a:t>
            </a:r>
            <a:r>
              <a:rPr lang="en-US" dirty="0" err="1"/>
              <a:t>việc</a:t>
            </a:r>
            <a:r>
              <a:rPr lang="en-US" dirty="0"/>
              <a:t> </a:t>
            </a:r>
            <a:r>
              <a:rPr lang="en-US" dirty="0" err="1"/>
              <a:t>trước</a:t>
            </a:r>
            <a:r>
              <a:rPr lang="en-US" dirty="0"/>
              <a:t> </a:t>
            </a:r>
            <a:r>
              <a:rPr lang="en-US" dirty="0" err="1"/>
              <a:t>đây</a:t>
            </a:r>
            <a:endParaRPr lang="en-US" dirty="0"/>
          </a:p>
          <a:p>
            <a:r>
              <a:rPr lang="en-US" dirty="0"/>
              <a:t>D. </a:t>
            </a:r>
            <a:r>
              <a:rPr lang="en-US" dirty="0" err="1"/>
              <a:t>mục</a:t>
            </a:r>
            <a:r>
              <a:rPr lang="en-US" dirty="0"/>
              <a:t> </a:t>
            </a:r>
            <a:r>
              <a:rPr lang="en-US" dirty="0" err="1"/>
              <a:t>tiêu</a:t>
            </a:r>
            <a:r>
              <a:rPr lang="en-US" dirty="0"/>
              <a:t> </a:t>
            </a:r>
            <a:r>
              <a:rPr lang="en-US" dirty="0" err="1"/>
              <a:t>trong</a:t>
            </a:r>
            <a:r>
              <a:rPr lang="en-US" dirty="0"/>
              <a:t> </a:t>
            </a:r>
            <a:r>
              <a:rPr lang="en-US" dirty="0" err="1"/>
              <a:t>tương</a:t>
            </a:r>
            <a:r>
              <a:rPr lang="en-US" dirty="0"/>
              <a:t> </a:t>
            </a:r>
            <a:r>
              <a:rPr lang="en-US" dirty="0" err="1"/>
              <a:t>lai</a:t>
            </a:r>
            <a:endParaRPr lang="en-US" dirty="0"/>
          </a:p>
          <a:p>
            <a:r>
              <a:rPr lang="en-US" dirty="0" err="1"/>
              <a:t>Từ</a:t>
            </a:r>
            <a:r>
              <a:rPr lang="en-US" dirty="0"/>
              <a:t> </a:t>
            </a:r>
            <a:r>
              <a:rPr lang="en-US" dirty="0" err="1"/>
              <a:t>khóa</a:t>
            </a:r>
            <a:r>
              <a:rPr lang="en-US" dirty="0"/>
              <a:t>: information/ include in their resume</a:t>
            </a:r>
          </a:p>
          <a:p>
            <a:r>
              <a:rPr lang="en-US" b="1" dirty="0" err="1"/>
              <a:t>Căn</a:t>
            </a:r>
            <a:r>
              <a:rPr lang="en-US" b="1" dirty="0"/>
              <a:t> </a:t>
            </a:r>
            <a:r>
              <a:rPr lang="en-US" b="1" dirty="0" err="1"/>
              <a:t>cứ</a:t>
            </a:r>
            <a:r>
              <a:rPr lang="en-US" b="1" dirty="0"/>
              <a:t> </a:t>
            </a:r>
            <a:r>
              <a:rPr lang="en-US" b="1" dirty="0" err="1"/>
              <a:t>các</a:t>
            </a:r>
            <a:r>
              <a:rPr lang="en-US" b="1" dirty="0"/>
              <a:t> </a:t>
            </a:r>
            <a:r>
              <a:rPr lang="en-US" b="1" dirty="0" err="1"/>
              <a:t>thông</a:t>
            </a:r>
            <a:r>
              <a:rPr lang="en-US" b="1" dirty="0"/>
              <a:t> tin </a:t>
            </a:r>
            <a:r>
              <a:rPr lang="en-US" b="1" dirty="0" err="1"/>
              <a:t>trong</a:t>
            </a:r>
            <a:r>
              <a:rPr lang="en-US" b="1" dirty="0"/>
              <a:t> </a:t>
            </a:r>
            <a:r>
              <a:rPr lang="en-US" b="1" dirty="0" err="1"/>
              <a:t>đoạn</a:t>
            </a:r>
            <a:r>
              <a:rPr lang="en-US" b="1" dirty="0"/>
              <a:t> </a:t>
            </a:r>
            <a:r>
              <a:rPr lang="en-US" b="1" dirty="0" err="1"/>
              <a:t>văn</a:t>
            </a:r>
            <a:r>
              <a:rPr lang="en-US" b="1" dirty="0"/>
              <a:t>:</a:t>
            </a:r>
            <a:endParaRPr lang="en-US" dirty="0"/>
          </a:p>
          <a:p>
            <a:r>
              <a:rPr lang="en-US" dirty="0"/>
              <a:t>The biggest problem is perhaps listing the duties for which you were responsible in a past position: all this tells your potential employers is what you were supposed to do. They do not necessarily know the specific skills you used in executing them, nor do they know what results you achieved - both of which are essential. </a:t>
            </a:r>
            <a:r>
              <a:rPr lang="en-US" i="1" dirty="0"/>
              <a:t>(</a:t>
            </a:r>
            <a:r>
              <a:rPr lang="en-US" i="1" dirty="0" err="1"/>
              <a:t>Vấn</a:t>
            </a:r>
            <a:r>
              <a:rPr lang="en-US" i="1" dirty="0"/>
              <a:t> </a:t>
            </a:r>
            <a:r>
              <a:rPr lang="en-US" i="1" dirty="0" err="1"/>
              <a:t>đề</a:t>
            </a:r>
            <a:r>
              <a:rPr lang="en-US" i="1" dirty="0"/>
              <a:t> </a:t>
            </a:r>
            <a:r>
              <a:rPr lang="en-US" i="1" dirty="0" err="1"/>
              <a:t>lớn</a:t>
            </a:r>
            <a:r>
              <a:rPr lang="en-US" i="1" dirty="0"/>
              <a:t> </a:t>
            </a:r>
            <a:r>
              <a:rPr lang="en-US" i="1" dirty="0" err="1"/>
              <a:t>nhất</a:t>
            </a:r>
            <a:r>
              <a:rPr lang="en-US" i="1" dirty="0"/>
              <a:t> </a:t>
            </a:r>
            <a:r>
              <a:rPr lang="en-US" i="1" dirty="0" err="1"/>
              <a:t>có</a:t>
            </a:r>
            <a:r>
              <a:rPr lang="en-US" i="1" dirty="0"/>
              <a:t> </a:t>
            </a:r>
            <a:r>
              <a:rPr lang="en-US" i="1" dirty="0" err="1"/>
              <a:t>lẽ</a:t>
            </a:r>
            <a:r>
              <a:rPr lang="en-US" i="1" dirty="0"/>
              <a:t> </a:t>
            </a:r>
            <a:r>
              <a:rPr lang="en-US" i="1" dirty="0" err="1"/>
              <a:t>là</a:t>
            </a:r>
            <a:r>
              <a:rPr lang="en-US" i="1" dirty="0"/>
              <a:t> </a:t>
            </a:r>
            <a:r>
              <a:rPr lang="en-US" i="1" dirty="0" err="1"/>
              <a:t>liệt</a:t>
            </a:r>
            <a:r>
              <a:rPr lang="en-US" i="1" dirty="0"/>
              <a:t> </a:t>
            </a:r>
            <a:r>
              <a:rPr lang="en-US" i="1" dirty="0" err="1"/>
              <a:t>kê</a:t>
            </a:r>
            <a:r>
              <a:rPr lang="en-US" i="1" dirty="0"/>
              <a:t> </a:t>
            </a:r>
            <a:r>
              <a:rPr lang="en-US" i="1" dirty="0" err="1"/>
              <a:t>các</a:t>
            </a:r>
            <a:r>
              <a:rPr lang="en-US" i="1" dirty="0"/>
              <a:t> </a:t>
            </a:r>
            <a:r>
              <a:rPr lang="en-US" i="1" dirty="0" err="1"/>
              <a:t>công</a:t>
            </a:r>
            <a:r>
              <a:rPr lang="en-US" i="1" dirty="0"/>
              <a:t> </a:t>
            </a:r>
            <a:r>
              <a:rPr lang="en-US" i="1" dirty="0" err="1"/>
              <a:t>việc</a:t>
            </a:r>
            <a:r>
              <a:rPr lang="en-US" i="1" dirty="0"/>
              <a:t> </a:t>
            </a:r>
            <a:r>
              <a:rPr lang="en-US" i="1" dirty="0" err="1"/>
              <a:t>mà</a:t>
            </a:r>
            <a:r>
              <a:rPr lang="en-US" i="1" dirty="0"/>
              <a:t> </a:t>
            </a:r>
            <a:r>
              <a:rPr lang="en-US" i="1" dirty="0" err="1"/>
              <a:t>bạn</a:t>
            </a:r>
            <a:r>
              <a:rPr lang="en-US" i="1" dirty="0"/>
              <a:t> </a:t>
            </a:r>
            <a:r>
              <a:rPr lang="en-US" i="1" dirty="0" err="1"/>
              <a:t>đã</a:t>
            </a:r>
            <a:r>
              <a:rPr lang="en-US" i="1" dirty="0"/>
              <a:t> </a:t>
            </a:r>
            <a:r>
              <a:rPr lang="en-US" i="1" dirty="0" err="1"/>
              <a:t>làm</a:t>
            </a:r>
            <a:r>
              <a:rPr lang="en-US" i="1" dirty="0"/>
              <a:t> </a:t>
            </a:r>
            <a:r>
              <a:rPr lang="en-US" i="1" dirty="0" err="1"/>
              <a:t>trong</a:t>
            </a:r>
            <a:r>
              <a:rPr lang="en-US" i="1" dirty="0"/>
              <a:t> </a:t>
            </a:r>
            <a:r>
              <a:rPr lang="en-US" i="1" dirty="0" err="1"/>
              <a:t>chức</a:t>
            </a:r>
            <a:r>
              <a:rPr lang="en-US" i="1" dirty="0"/>
              <a:t> </a:t>
            </a:r>
            <a:r>
              <a:rPr lang="en-US" i="1" dirty="0" err="1"/>
              <a:t>vụ</a:t>
            </a:r>
            <a:r>
              <a:rPr lang="en-US" i="1" dirty="0"/>
              <a:t> </a:t>
            </a:r>
            <a:r>
              <a:rPr lang="en-US" i="1" dirty="0" err="1"/>
              <a:t>trước</a:t>
            </a:r>
            <a:r>
              <a:rPr lang="en-US" i="1" dirty="0"/>
              <a:t> </a:t>
            </a:r>
            <a:r>
              <a:rPr lang="en-US" i="1" dirty="0" err="1"/>
              <a:t>đây</a:t>
            </a:r>
            <a:r>
              <a:rPr lang="en-US" i="1" dirty="0"/>
              <a:t>: </a:t>
            </a:r>
            <a:r>
              <a:rPr lang="en-US" i="1" dirty="0" err="1"/>
              <a:t>tất</a:t>
            </a:r>
            <a:r>
              <a:rPr lang="en-US" i="1" dirty="0"/>
              <a:t> </a:t>
            </a:r>
            <a:r>
              <a:rPr lang="en-US" i="1" dirty="0" err="1"/>
              <a:t>cả</a:t>
            </a:r>
            <a:r>
              <a:rPr lang="en-US" i="1" dirty="0"/>
              <a:t> </a:t>
            </a:r>
            <a:r>
              <a:rPr lang="en-US" i="1" dirty="0" err="1"/>
              <a:t>những</a:t>
            </a:r>
            <a:r>
              <a:rPr lang="en-US" i="1" dirty="0"/>
              <a:t> </a:t>
            </a:r>
            <a:r>
              <a:rPr lang="en-US" i="1" dirty="0" err="1"/>
              <a:t>điều</a:t>
            </a:r>
            <a:r>
              <a:rPr lang="en-US" i="1" dirty="0"/>
              <a:t> </a:t>
            </a:r>
            <a:r>
              <a:rPr lang="en-US" i="1" dirty="0" err="1"/>
              <a:t>này</a:t>
            </a:r>
            <a:r>
              <a:rPr lang="en-US" i="1" dirty="0"/>
              <a:t> </a:t>
            </a:r>
            <a:r>
              <a:rPr lang="en-US" i="1" dirty="0" err="1"/>
              <a:t>nói</a:t>
            </a:r>
            <a:r>
              <a:rPr lang="en-US" i="1" dirty="0"/>
              <a:t> </a:t>
            </a:r>
            <a:r>
              <a:rPr lang="en-US" i="1" dirty="0" err="1"/>
              <a:t>cho</a:t>
            </a:r>
            <a:r>
              <a:rPr lang="en-US" i="1" dirty="0"/>
              <a:t> </a:t>
            </a:r>
            <a:r>
              <a:rPr lang="en-US" i="1" dirty="0" err="1"/>
              <a:t>nhà</a:t>
            </a:r>
            <a:r>
              <a:rPr lang="en-US" i="1" dirty="0"/>
              <a:t> </a:t>
            </a:r>
            <a:r>
              <a:rPr lang="en-US" i="1" dirty="0" err="1"/>
              <a:t>tuyển</a:t>
            </a:r>
            <a:r>
              <a:rPr lang="en-US" i="1" dirty="0"/>
              <a:t> </a:t>
            </a:r>
            <a:r>
              <a:rPr lang="en-US" i="1" dirty="0" err="1"/>
              <a:t>dụng</a:t>
            </a:r>
            <a:r>
              <a:rPr lang="en-US" i="1" dirty="0"/>
              <a:t> </a:t>
            </a:r>
            <a:r>
              <a:rPr lang="en-US" i="1" dirty="0" err="1"/>
              <a:t>tiềm</a:t>
            </a:r>
            <a:r>
              <a:rPr lang="en-US" i="1" dirty="0"/>
              <a:t> </a:t>
            </a:r>
            <a:r>
              <a:rPr lang="en-US" i="1" dirty="0" err="1"/>
              <a:t>năng</a:t>
            </a:r>
            <a:r>
              <a:rPr lang="en-US" i="1" dirty="0"/>
              <a:t> </a:t>
            </a:r>
            <a:r>
              <a:rPr lang="en-US" i="1" dirty="0" err="1"/>
              <a:t>của</a:t>
            </a:r>
            <a:r>
              <a:rPr lang="en-US" i="1" dirty="0"/>
              <a:t> </a:t>
            </a:r>
            <a:r>
              <a:rPr lang="en-US" i="1" dirty="0" err="1"/>
              <a:t>bạn</a:t>
            </a:r>
            <a:r>
              <a:rPr lang="en-US" i="1" dirty="0"/>
              <a:t> </a:t>
            </a:r>
            <a:r>
              <a:rPr lang="en-US" i="1" dirty="0" err="1"/>
              <a:t>biết</a:t>
            </a:r>
            <a:r>
              <a:rPr lang="en-US" i="1" dirty="0"/>
              <a:t> </a:t>
            </a:r>
            <a:r>
              <a:rPr lang="en-US" i="1" dirty="0" err="1"/>
              <a:t>những</a:t>
            </a:r>
            <a:r>
              <a:rPr lang="en-US" i="1" dirty="0"/>
              <a:t> </a:t>
            </a:r>
            <a:r>
              <a:rPr lang="en-US" i="1" dirty="0" err="1"/>
              <a:t>gì</a:t>
            </a:r>
            <a:r>
              <a:rPr lang="en-US" i="1" dirty="0"/>
              <a:t> </a:t>
            </a:r>
            <a:r>
              <a:rPr lang="en-US" i="1" dirty="0" err="1"/>
              <a:t>bạn</a:t>
            </a:r>
            <a:r>
              <a:rPr lang="en-US" i="1" dirty="0"/>
              <a:t> </a:t>
            </a:r>
            <a:r>
              <a:rPr lang="en-US" i="1" dirty="0" err="1"/>
              <a:t>có</a:t>
            </a:r>
            <a:r>
              <a:rPr lang="en-US" i="1" dirty="0"/>
              <a:t> </a:t>
            </a:r>
            <a:r>
              <a:rPr lang="en-US" i="1" dirty="0" err="1"/>
              <a:t>thể</a:t>
            </a:r>
            <a:r>
              <a:rPr lang="en-US" i="1" dirty="0"/>
              <a:t> </a:t>
            </a:r>
            <a:r>
              <a:rPr lang="en-US" i="1" dirty="0" err="1"/>
              <a:t>làm</a:t>
            </a:r>
            <a:r>
              <a:rPr lang="en-US" i="1" dirty="0"/>
              <a:t> </a:t>
            </a:r>
            <a:r>
              <a:rPr lang="en-US" i="1" dirty="0" err="1"/>
              <a:t>được</a:t>
            </a:r>
            <a:r>
              <a:rPr lang="en-US" i="1" dirty="0"/>
              <a:t>. </a:t>
            </a:r>
            <a:r>
              <a:rPr lang="en-US" i="1" dirty="0" err="1"/>
              <a:t>Họ</a:t>
            </a:r>
            <a:r>
              <a:rPr lang="en-US" i="1" dirty="0"/>
              <a:t> </a:t>
            </a:r>
            <a:r>
              <a:rPr lang="en-US" i="1" dirty="0" err="1"/>
              <a:t>không</a:t>
            </a:r>
            <a:r>
              <a:rPr lang="en-US" i="1" dirty="0"/>
              <a:t> </a:t>
            </a:r>
            <a:r>
              <a:rPr lang="en-US" i="1" dirty="0" err="1"/>
              <a:t>cần</a:t>
            </a:r>
            <a:r>
              <a:rPr lang="en-US" i="1" dirty="0"/>
              <a:t> </a:t>
            </a:r>
            <a:r>
              <a:rPr lang="en-US" i="1" dirty="0" err="1"/>
              <a:t>thiết</a:t>
            </a:r>
            <a:r>
              <a:rPr lang="en-US" i="1" dirty="0"/>
              <a:t> </a:t>
            </a:r>
            <a:r>
              <a:rPr lang="en-US" i="1" dirty="0" err="1"/>
              <a:t>phải</a:t>
            </a:r>
            <a:r>
              <a:rPr lang="en-US" i="1" dirty="0"/>
              <a:t> </a:t>
            </a:r>
            <a:r>
              <a:rPr lang="en-US" i="1" dirty="0" err="1"/>
              <a:t>biết</a:t>
            </a:r>
            <a:r>
              <a:rPr lang="en-US" i="1" dirty="0"/>
              <a:t> </a:t>
            </a:r>
            <a:r>
              <a:rPr lang="en-US" i="1" dirty="0" err="1"/>
              <a:t>những</a:t>
            </a:r>
            <a:r>
              <a:rPr lang="en-US" i="1" dirty="0"/>
              <a:t> </a:t>
            </a:r>
            <a:r>
              <a:rPr lang="en-US" i="1" dirty="0" err="1"/>
              <a:t>kĩ</a:t>
            </a:r>
            <a:r>
              <a:rPr lang="en-US" i="1" dirty="0"/>
              <a:t> </a:t>
            </a:r>
            <a:r>
              <a:rPr lang="en-US" i="1" dirty="0" err="1"/>
              <a:t>năng</a:t>
            </a:r>
            <a:r>
              <a:rPr lang="en-US" i="1" dirty="0"/>
              <a:t> </a:t>
            </a:r>
            <a:r>
              <a:rPr lang="en-US" i="1" dirty="0" err="1"/>
              <a:t>cụ</a:t>
            </a:r>
            <a:r>
              <a:rPr lang="en-US" i="1" dirty="0"/>
              <a:t> </a:t>
            </a:r>
            <a:r>
              <a:rPr lang="en-US" i="1" dirty="0" err="1"/>
              <a:t>thể</a:t>
            </a:r>
            <a:r>
              <a:rPr lang="en-US" i="1" dirty="0"/>
              <a:t> </a:t>
            </a:r>
            <a:r>
              <a:rPr lang="en-US" i="1" dirty="0" err="1"/>
              <a:t>bạn</a:t>
            </a:r>
            <a:r>
              <a:rPr lang="en-US" i="1" dirty="0"/>
              <a:t> </a:t>
            </a:r>
            <a:r>
              <a:rPr lang="en-US" i="1" dirty="0" err="1"/>
              <a:t>đã</a:t>
            </a:r>
            <a:r>
              <a:rPr lang="en-US" i="1" dirty="0"/>
              <a:t> </a:t>
            </a:r>
            <a:r>
              <a:rPr lang="en-US" i="1" dirty="0" err="1"/>
              <a:t>sử</a:t>
            </a:r>
            <a:r>
              <a:rPr lang="en-US" i="1" dirty="0"/>
              <a:t> </a:t>
            </a:r>
            <a:r>
              <a:rPr lang="en-US" i="1" dirty="0" err="1"/>
              <a:t>dụng</a:t>
            </a:r>
            <a:r>
              <a:rPr lang="en-US" i="1" dirty="0"/>
              <a:t> </a:t>
            </a:r>
            <a:r>
              <a:rPr lang="en-US" i="1" dirty="0" err="1"/>
              <a:t>để</a:t>
            </a:r>
            <a:r>
              <a:rPr lang="en-US" i="1" dirty="0"/>
              <a:t> </a:t>
            </a:r>
            <a:r>
              <a:rPr lang="en-US" i="1" dirty="0" err="1"/>
              <a:t>thực</a:t>
            </a:r>
            <a:r>
              <a:rPr lang="en-US" i="1" dirty="0"/>
              <a:t> </a:t>
            </a:r>
            <a:r>
              <a:rPr lang="en-US" i="1" dirty="0" err="1"/>
              <a:t>hiện</a:t>
            </a:r>
            <a:r>
              <a:rPr lang="en-US" i="1" dirty="0"/>
              <a:t> </a:t>
            </a:r>
            <a:r>
              <a:rPr lang="en-US" i="1" dirty="0" err="1"/>
              <a:t>các</a:t>
            </a:r>
            <a:r>
              <a:rPr lang="en-US" i="1" dirty="0"/>
              <a:t> </a:t>
            </a:r>
            <a:r>
              <a:rPr lang="en-US" i="1" dirty="0" err="1"/>
              <a:t>nhiệm</a:t>
            </a:r>
            <a:r>
              <a:rPr lang="en-US" i="1" dirty="0"/>
              <a:t> </a:t>
            </a:r>
            <a:r>
              <a:rPr lang="en-US" i="1" dirty="0" err="1"/>
              <a:t>vụ</a:t>
            </a:r>
            <a:r>
              <a:rPr lang="en-US" i="1" dirty="0"/>
              <a:t> </a:t>
            </a:r>
            <a:r>
              <a:rPr lang="en-US" i="1" dirty="0" err="1"/>
              <a:t>đó</a:t>
            </a:r>
            <a:r>
              <a:rPr lang="en-US" i="1" dirty="0"/>
              <a:t>, </a:t>
            </a:r>
            <a:r>
              <a:rPr lang="en-US" i="1" dirty="0" err="1"/>
              <a:t>họ</a:t>
            </a:r>
            <a:r>
              <a:rPr lang="en-US" i="1" dirty="0"/>
              <a:t> </a:t>
            </a:r>
            <a:r>
              <a:rPr lang="en-US" i="1" dirty="0" err="1"/>
              <a:t>cũng</a:t>
            </a:r>
            <a:r>
              <a:rPr lang="en-US" i="1" dirty="0"/>
              <a:t> </a:t>
            </a:r>
            <a:r>
              <a:rPr lang="en-US" i="1" dirty="0" err="1"/>
              <a:t>không</a:t>
            </a:r>
            <a:r>
              <a:rPr lang="en-US" i="1" dirty="0"/>
              <a:t> </a:t>
            </a:r>
            <a:r>
              <a:rPr lang="en-US" i="1" dirty="0" err="1"/>
              <a:t>cần</a:t>
            </a:r>
            <a:r>
              <a:rPr lang="en-US" i="1" dirty="0"/>
              <a:t> </a:t>
            </a:r>
            <a:r>
              <a:rPr lang="en-US" i="1" dirty="0" err="1"/>
              <a:t>biết</a:t>
            </a:r>
            <a:r>
              <a:rPr lang="en-US" i="1" dirty="0"/>
              <a:t> </a:t>
            </a:r>
            <a:r>
              <a:rPr lang="en-US" i="1" dirty="0" err="1"/>
              <a:t>kết</a:t>
            </a:r>
            <a:r>
              <a:rPr lang="en-US" i="1" dirty="0"/>
              <a:t> </a:t>
            </a:r>
            <a:r>
              <a:rPr lang="en-US" i="1" dirty="0" err="1"/>
              <a:t>quả</a:t>
            </a:r>
            <a:r>
              <a:rPr lang="en-US" i="1" dirty="0"/>
              <a:t> </a:t>
            </a:r>
            <a:r>
              <a:rPr lang="en-US" i="1" dirty="0" err="1"/>
              <a:t>bạn</a:t>
            </a:r>
            <a:r>
              <a:rPr lang="en-US" i="1" dirty="0"/>
              <a:t> </a:t>
            </a:r>
            <a:r>
              <a:rPr lang="en-US" i="1" dirty="0" err="1"/>
              <a:t>đã</a:t>
            </a:r>
            <a:r>
              <a:rPr lang="en-US" i="1" dirty="0"/>
              <a:t> </a:t>
            </a:r>
            <a:r>
              <a:rPr lang="en-US" i="1" dirty="0" err="1"/>
              <a:t>đạt</a:t>
            </a:r>
            <a:r>
              <a:rPr lang="en-US" i="1" dirty="0"/>
              <a:t> </a:t>
            </a:r>
            <a:r>
              <a:rPr lang="en-US" i="1" dirty="0" err="1"/>
              <a:t>được</a:t>
            </a:r>
            <a:r>
              <a:rPr lang="en-US" i="1" dirty="0"/>
              <a:t> </a:t>
            </a:r>
            <a:r>
              <a:rPr lang="en-US" i="1" dirty="0" err="1"/>
              <a:t>là</a:t>
            </a:r>
            <a:r>
              <a:rPr lang="en-US" i="1" dirty="0"/>
              <a:t> </a:t>
            </a:r>
            <a:r>
              <a:rPr lang="en-US" i="1" dirty="0" err="1"/>
              <a:t>gì</a:t>
            </a:r>
            <a:r>
              <a:rPr lang="en-US" i="1" dirty="0"/>
              <a:t> – </a:t>
            </a:r>
            <a:r>
              <a:rPr lang="en-US" i="1" dirty="0" err="1"/>
              <a:t>cả</a:t>
            </a:r>
            <a:r>
              <a:rPr lang="en-US" i="1" dirty="0"/>
              <a:t> </a:t>
            </a:r>
            <a:r>
              <a:rPr lang="en-US" i="1" dirty="0" err="1"/>
              <a:t>hai</a:t>
            </a:r>
            <a:r>
              <a:rPr lang="en-US" i="1" dirty="0"/>
              <a:t> </a:t>
            </a:r>
            <a:r>
              <a:rPr lang="en-US" i="1" dirty="0" err="1"/>
              <a:t>thứ</a:t>
            </a:r>
            <a:r>
              <a:rPr lang="en-US" i="1" dirty="0"/>
              <a:t> </a:t>
            </a:r>
            <a:r>
              <a:rPr lang="en-US" i="1" dirty="0" err="1"/>
              <a:t>đó</a:t>
            </a:r>
            <a:r>
              <a:rPr lang="en-US" i="1" dirty="0"/>
              <a:t> </a:t>
            </a:r>
            <a:r>
              <a:rPr lang="en-US" i="1" dirty="0" err="1"/>
              <a:t>đều</a:t>
            </a:r>
            <a:r>
              <a:rPr lang="en-US" i="1" dirty="0"/>
              <a:t> </a:t>
            </a:r>
            <a:r>
              <a:rPr lang="en-US" i="1" dirty="0" err="1"/>
              <a:t>rất</a:t>
            </a:r>
            <a:r>
              <a:rPr lang="en-US" i="1" dirty="0"/>
              <a:t> </a:t>
            </a:r>
            <a:r>
              <a:rPr lang="en-US" i="1" dirty="0" err="1"/>
              <a:t>quan</a:t>
            </a:r>
            <a:r>
              <a:rPr lang="en-US" i="1" dirty="0"/>
              <a:t> </a:t>
            </a:r>
            <a:r>
              <a:rPr lang="en-US" i="1" dirty="0" err="1"/>
              <a:t>trọng</a:t>
            </a:r>
            <a:r>
              <a:rPr lang="en-US" i="1" dirty="0"/>
              <a:t>).</a:t>
            </a:r>
            <a:endParaRPr lang="en-US" dirty="0"/>
          </a:p>
          <a:p>
            <a:r>
              <a:rPr lang="en-US" dirty="0"/>
              <a:t>Writing what you are trying to achieve in life - your objective - is a waste of space. </a:t>
            </a:r>
            <a:r>
              <a:rPr lang="en-US" i="1" dirty="0"/>
              <a:t>(</a:t>
            </a:r>
            <a:r>
              <a:rPr lang="en-US" i="1" dirty="0" err="1"/>
              <a:t>Viết</a:t>
            </a:r>
            <a:r>
              <a:rPr lang="en-US" i="1" dirty="0"/>
              <a:t> </a:t>
            </a:r>
            <a:r>
              <a:rPr lang="en-US" i="1" dirty="0" err="1"/>
              <a:t>về</a:t>
            </a:r>
            <a:r>
              <a:rPr lang="en-US" i="1" dirty="0"/>
              <a:t> </a:t>
            </a:r>
            <a:r>
              <a:rPr lang="en-US" i="1" dirty="0" err="1"/>
              <a:t>những</a:t>
            </a:r>
            <a:r>
              <a:rPr lang="en-US" i="1" dirty="0"/>
              <a:t> </a:t>
            </a:r>
            <a:r>
              <a:rPr lang="en-US" i="1" dirty="0" err="1"/>
              <a:t>điều</a:t>
            </a:r>
            <a:r>
              <a:rPr lang="en-US" i="1" dirty="0"/>
              <a:t> </a:t>
            </a:r>
            <a:r>
              <a:rPr lang="en-US" i="1" dirty="0" err="1"/>
              <a:t>bạn</a:t>
            </a:r>
            <a:r>
              <a:rPr lang="en-US" i="1" dirty="0"/>
              <a:t> </a:t>
            </a:r>
            <a:r>
              <a:rPr lang="en-US" i="1" dirty="0" err="1"/>
              <a:t>đang</a:t>
            </a:r>
            <a:r>
              <a:rPr lang="en-US" i="1" dirty="0"/>
              <a:t> </a:t>
            </a:r>
            <a:r>
              <a:rPr lang="en-US" i="1" dirty="0" err="1"/>
              <a:t>cố</a:t>
            </a:r>
            <a:r>
              <a:rPr lang="en-US" i="1" dirty="0"/>
              <a:t> </a:t>
            </a:r>
            <a:r>
              <a:rPr lang="en-US" i="1" dirty="0" err="1"/>
              <a:t>gắng</a:t>
            </a:r>
            <a:r>
              <a:rPr lang="en-US" i="1" dirty="0"/>
              <a:t> </a:t>
            </a:r>
            <a:r>
              <a:rPr lang="en-US" i="1" dirty="0" err="1"/>
              <a:t>đạt</a:t>
            </a:r>
            <a:r>
              <a:rPr lang="en-US" i="1" dirty="0"/>
              <a:t> </a:t>
            </a:r>
            <a:r>
              <a:rPr lang="en-US" i="1" dirty="0" err="1"/>
              <a:t>được</a:t>
            </a:r>
            <a:r>
              <a:rPr lang="en-US" i="1" dirty="0"/>
              <a:t> </a:t>
            </a:r>
            <a:r>
              <a:rPr lang="en-US" i="1" dirty="0" err="1"/>
              <a:t>trong</a:t>
            </a:r>
            <a:r>
              <a:rPr lang="en-US" i="1" dirty="0"/>
              <a:t> </a:t>
            </a:r>
            <a:r>
              <a:rPr lang="en-US" i="1" dirty="0" err="1"/>
              <a:t>cuộc</a:t>
            </a:r>
            <a:r>
              <a:rPr lang="en-US" i="1" dirty="0"/>
              <a:t> </a:t>
            </a:r>
            <a:r>
              <a:rPr lang="en-US" i="1" dirty="0" err="1"/>
              <a:t>sống</a:t>
            </a:r>
            <a:r>
              <a:rPr lang="en-US" i="1" dirty="0"/>
              <a:t> – </a:t>
            </a:r>
            <a:r>
              <a:rPr lang="en-US" i="1" dirty="0" err="1"/>
              <a:t>mục</a:t>
            </a:r>
            <a:r>
              <a:rPr lang="en-US" i="1" dirty="0"/>
              <a:t> </a:t>
            </a:r>
            <a:r>
              <a:rPr lang="en-US" i="1" dirty="0" err="1"/>
              <a:t>tiêu</a:t>
            </a:r>
            <a:r>
              <a:rPr lang="en-US" i="1" dirty="0"/>
              <a:t> </a:t>
            </a:r>
            <a:r>
              <a:rPr lang="en-US" i="1" dirty="0" err="1"/>
              <a:t>của</a:t>
            </a:r>
            <a:r>
              <a:rPr lang="en-US" i="1" dirty="0"/>
              <a:t> </a:t>
            </a:r>
            <a:r>
              <a:rPr lang="en-US" i="1" dirty="0" err="1"/>
              <a:t>bạn</a:t>
            </a:r>
            <a:r>
              <a:rPr lang="en-US" i="1" dirty="0"/>
              <a:t> – </a:t>
            </a:r>
            <a:r>
              <a:rPr lang="en-US" i="1" dirty="0" err="1"/>
              <a:t>là</a:t>
            </a:r>
            <a:r>
              <a:rPr lang="en-US" i="1" dirty="0"/>
              <a:t> </a:t>
            </a:r>
            <a:r>
              <a:rPr lang="en-US" i="1" dirty="0" err="1"/>
              <a:t>một</a:t>
            </a:r>
            <a:r>
              <a:rPr lang="en-US" i="1" dirty="0"/>
              <a:t> </a:t>
            </a:r>
            <a:r>
              <a:rPr lang="en-US" i="1" dirty="0" err="1"/>
              <a:t>sự</a:t>
            </a:r>
            <a:r>
              <a:rPr lang="en-US" i="1" dirty="0"/>
              <a:t> </a:t>
            </a:r>
            <a:r>
              <a:rPr lang="en-US" i="1" dirty="0" err="1"/>
              <a:t>lãng</a:t>
            </a:r>
            <a:r>
              <a:rPr lang="en-US" i="1" dirty="0"/>
              <a:t> </a:t>
            </a:r>
            <a:r>
              <a:rPr lang="en-US" i="1" dirty="0" err="1"/>
              <a:t>phí</a:t>
            </a:r>
            <a:r>
              <a:rPr lang="en-US" i="1" dirty="0"/>
              <a:t> </a:t>
            </a:r>
            <a:r>
              <a:rPr lang="en-US" i="1" dirty="0" err="1"/>
              <a:t>giấy</a:t>
            </a:r>
            <a:r>
              <a:rPr lang="en-US" i="1" dirty="0"/>
              <a:t>). </a:t>
            </a:r>
            <a:endParaRPr lang="en-US" dirty="0"/>
          </a:p>
          <a:p>
            <a:endParaRPr lang="en-US" dirty="0"/>
          </a:p>
        </p:txBody>
      </p:sp>
      <p:sp>
        <p:nvSpPr>
          <p:cNvPr id="6" name="Oval 5"/>
          <p:cNvSpPr/>
          <p:nvPr/>
        </p:nvSpPr>
        <p:spPr>
          <a:xfrm>
            <a:off x="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954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52400"/>
            <a:ext cx="8839200" cy="2677656"/>
          </a:xfrm>
          <a:prstGeom prst="rect">
            <a:avLst/>
          </a:prstGeom>
          <a:noFill/>
        </p:spPr>
        <p:txBody>
          <a:bodyPr wrap="square" rtlCol="0">
            <a:spAutoFit/>
          </a:bodyPr>
          <a:lstStyle/>
          <a:p>
            <a:r>
              <a:rPr lang="en-US" sz="2400" b="1" dirty="0"/>
              <a:t>Question 49</a:t>
            </a:r>
            <a:r>
              <a:rPr lang="en-US" sz="2400" dirty="0"/>
              <a:t>:  Why did the author mention that applicants should write a good brief career summary?</a:t>
            </a:r>
          </a:p>
          <a:p>
            <a:r>
              <a:rPr lang="en-US" sz="2400" b="1" dirty="0"/>
              <a:t>A</a:t>
            </a:r>
            <a:r>
              <a:rPr lang="en-US" sz="2400" dirty="0"/>
              <a:t>. To make the employers interested in what they want.</a:t>
            </a:r>
          </a:p>
          <a:p>
            <a:r>
              <a:rPr lang="en-US" sz="2400" b="1" dirty="0"/>
              <a:t>B.</a:t>
            </a:r>
            <a:r>
              <a:rPr lang="en-US" sz="2400" dirty="0"/>
              <a:t> To make the interviewers more curious about you.</a:t>
            </a:r>
          </a:p>
          <a:p>
            <a:r>
              <a:rPr lang="en-US" sz="2400" b="1" dirty="0"/>
              <a:t>C</a:t>
            </a:r>
            <a:r>
              <a:rPr lang="en-US" sz="2400" dirty="0"/>
              <a:t>. Because the employers do not care for what you want to achieve. </a:t>
            </a:r>
          </a:p>
          <a:p>
            <a:r>
              <a:rPr lang="en-US" sz="2400" b="1" dirty="0"/>
              <a:t>D</a:t>
            </a:r>
            <a:r>
              <a:rPr lang="en-US" sz="2400" dirty="0"/>
              <a:t>. Because it can provide their specific skills in their positions. </a:t>
            </a:r>
          </a:p>
          <a:p>
            <a:endParaRPr lang="en-US" sz="2400" dirty="0"/>
          </a:p>
        </p:txBody>
      </p:sp>
      <p:sp>
        <p:nvSpPr>
          <p:cNvPr id="6" name="TextBox 5"/>
          <p:cNvSpPr txBox="1"/>
          <p:nvPr/>
        </p:nvSpPr>
        <p:spPr>
          <a:xfrm>
            <a:off x="228600" y="2438400"/>
            <a:ext cx="8763000" cy="4708981"/>
          </a:xfrm>
          <a:prstGeom prst="rect">
            <a:avLst/>
          </a:prstGeom>
          <a:noFill/>
        </p:spPr>
        <p:txBody>
          <a:bodyPr wrap="square" rtlCol="0">
            <a:spAutoFit/>
          </a:bodyPr>
          <a:lstStyle/>
          <a:p>
            <a:r>
              <a:rPr lang="en-US" sz="2000" b="1" dirty="0" err="1"/>
              <a:t>Câu</a:t>
            </a:r>
            <a:r>
              <a:rPr lang="en-US" sz="2000" b="1" dirty="0"/>
              <a:t> 49: </a:t>
            </a:r>
            <a:r>
              <a:rPr lang="en-US" sz="2000" b="1" dirty="0" err="1"/>
              <a:t>Đáp</a:t>
            </a:r>
            <a:r>
              <a:rPr lang="en-US" sz="2000" b="1" dirty="0"/>
              <a:t> </a:t>
            </a:r>
            <a:r>
              <a:rPr lang="en-US" sz="2000" b="1" dirty="0" err="1"/>
              <a:t>án</a:t>
            </a:r>
            <a:r>
              <a:rPr lang="en-US" sz="2000" b="1" dirty="0"/>
              <a:t> B</a:t>
            </a:r>
            <a:endParaRPr lang="en-US" sz="2000" dirty="0"/>
          </a:p>
          <a:p>
            <a:r>
              <a:rPr lang="en-US" sz="2000" b="1" dirty="0" err="1"/>
              <a:t>Tại</a:t>
            </a:r>
            <a:r>
              <a:rPr lang="en-US" sz="2000" b="1" dirty="0"/>
              <a:t> </a:t>
            </a:r>
            <a:r>
              <a:rPr lang="en-US" sz="2000" b="1" dirty="0" err="1"/>
              <a:t>sao</a:t>
            </a:r>
            <a:r>
              <a:rPr lang="en-US" sz="2000" b="1" dirty="0"/>
              <a:t> </a:t>
            </a:r>
            <a:r>
              <a:rPr lang="en-US" sz="2000" b="1" dirty="0" err="1"/>
              <a:t>tác</a:t>
            </a:r>
            <a:r>
              <a:rPr lang="en-US" sz="2000" b="1" dirty="0"/>
              <a:t> </a:t>
            </a:r>
            <a:r>
              <a:rPr lang="en-US" sz="2000" b="1" dirty="0" err="1"/>
              <a:t>giả</a:t>
            </a:r>
            <a:r>
              <a:rPr lang="en-US" sz="2000" b="1" dirty="0"/>
              <a:t> </a:t>
            </a:r>
            <a:r>
              <a:rPr lang="en-US" sz="2000" b="1" dirty="0" err="1"/>
              <a:t>lại</a:t>
            </a:r>
            <a:r>
              <a:rPr lang="en-US" sz="2000" b="1" dirty="0"/>
              <a:t> </a:t>
            </a:r>
            <a:r>
              <a:rPr lang="en-US" sz="2000" b="1" dirty="0" err="1"/>
              <a:t>đề</a:t>
            </a:r>
            <a:r>
              <a:rPr lang="en-US" sz="2000" b="1" dirty="0"/>
              <a:t> </a:t>
            </a:r>
            <a:r>
              <a:rPr lang="en-US" sz="2000" b="1" dirty="0" err="1"/>
              <a:t>cập</a:t>
            </a:r>
            <a:r>
              <a:rPr lang="en-US" sz="2000" b="1" dirty="0"/>
              <a:t> </a:t>
            </a:r>
            <a:r>
              <a:rPr lang="en-US" sz="2000" b="1" dirty="0" err="1"/>
              <a:t>trong</a:t>
            </a:r>
            <a:r>
              <a:rPr lang="en-US" sz="2000" b="1" dirty="0"/>
              <a:t> </a:t>
            </a:r>
            <a:r>
              <a:rPr lang="en-US" sz="2000" b="1" dirty="0" err="1"/>
              <a:t>đoạn</a:t>
            </a:r>
            <a:r>
              <a:rPr lang="en-US" sz="2000" b="1" dirty="0"/>
              <a:t> </a:t>
            </a:r>
            <a:r>
              <a:rPr lang="en-US" sz="2000" b="1" dirty="0" err="1"/>
              <a:t>văn</a:t>
            </a:r>
            <a:r>
              <a:rPr lang="en-US" sz="2000" b="1" dirty="0"/>
              <a:t> </a:t>
            </a:r>
            <a:r>
              <a:rPr lang="en-US" sz="2000" b="1" dirty="0" err="1"/>
              <a:t>rằng</a:t>
            </a:r>
            <a:r>
              <a:rPr lang="en-US" sz="2000" b="1" dirty="0"/>
              <a:t> </a:t>
            </a:r>
            <a:r>
              <a:rPr lang="en-US" sz="2000" b="1" dirty="0" err="1"/>
              <a:t>những</a:t>
            </a:r>
            <a:r>
              <a:rPr lang="en-US" sz="2000" b="1" dirty="0"/>
              <a:t> </a:t>
            </a:r>
            <a:r>
              <a:rPr lang="en-US" sz="2000" b="1" dirty="0" err="1"/>
              <a:t>người</a:t>
            </a:r>
            <a:r>
              <a:rPr lang="en-US" sz="2000" b="1" dirty="0"/>
              <a:t> </a:t>
            </a:r>
            <a:r>
              <a:rPr lang="en-US" sz="2000" b="1" dirty="0" err="1"/>
              <a:t>nộp</a:t>
            </a:r>
            <a:r>
              <a:rPr lang="en-US" sz="2000" b="1" dirty="0"/>
              <a:t> </a:t>
            </a:r>
            <a:r>
              <a:rPr lang="en-US" sz="2000" b="1" dirty="0" err="1"/>
              <a:t>đơn</a:t>
            </a:r>
            <a:r>
              <a:rPr lang="en-US" sz="2000" b="1" dirty="0"/>
              <a:t> </a:t>
            </a:r>
            <a:r>
              <a:rPr lang="en-US" sz="2000" b="1" dirty="0" err="1"/>
              <a:t>xin</a:t>
            </a:r>
            <a:r>
              <a:rPr lang="en-US" sz="2000" b="1" dirty="0"/>
              <a:t> </a:t>
            </a:r>
            <a:r>
              <a:rPr lang="en-US" sz="2000" b="1" dirty="0" err="1"/>
              <a:t>việc</a:t>
            </a:r>
            <a:r>
              <a:rPr lang="en-US" sz="2000" b="1" dirty="0"/>
              <a:t> </a:t>
            </a:r>
            <a:r>
              <a:rPr lang="en-US" sz="2000" b="1" dirty="0" err="1"/>
              <a:t>nên</a:t>
            </a:r>
            <a:r>
              <a:rPr lang="en-US" sz="2000" b="1" dirty="0"/>
              <a:t> </a:t>
            </a:r>
            <a:r>
              <a:rPr lang="en-US" sz="2000" b="1" dirty="0" err="1"/>
              <a:t>viết</a:t>
            </a:r>
            <a:r>
              <a:rPr lang="en-US" sz="2000" b="1" dirty="0"/>
              <a:t> </a:t>
            </a:r>
            <a:r>
              <a:rPr lang="en-US" sz="2000" b="1" dirty="0" err="1"/>
              <a:t>một</a:t>
            </a:r>
            <a:r>
              <a:rPr lang="en-US" sz="2000" b="1" dirty="0"/>
              <a:t> </a:t>
            </a:r>
            <a:r>
              <a:rPr lang="en-US" sz="2000" b="1" dirty="0" err="1"/>
              <a:t>bản</a:t>
            </a:r>
            <a:r>
              <a:rPr lang="en-US" sz="2000" b="1" dirty="0"/>
              <a:t> </a:t>
            </a:r>
            <a:r>
              <a:rPr lang="en-US" sz="2000" b="1" dirty="0" err="1"/>
              <a:t>tóm</a:t>
            </a:r>
            <a:r>
              <a:rPr lang="en-US" sz="2000" b="1" dirty="0"/>
              <a:t> </a:t>
            </a:r>
            <a:r>
              <a:rPr lang="en-US" sz="2000" b="1" dirty="0" err="1"/>
              <a:t>tắt</a:t>
            </a:r>
            <a:r>
              <a:rPr lang="en-US" sz="2000" b="1" dirty="0"/>
              <a:t> </a:t>
            </a:r>
            <a:r>
              <a:rPr lang="en-US" sz="2000" b="1" dirty="0" err="1"/>
              <a:t>sự</a:t>
            </a:r>
            <a:r>
              <a:rPr lang="en-US" sz="2000" b="1" dirty="0"/>
              <a:t> </a:t>
            </a:r>
            <a:r>
              <a:rPr lang="en-US" sz="2000" b="1" dirty="0" err="1"/>
              <a:t>nghiệp</a:t>
            </a:r>
            <a:r>
              <a:rPr lang="en-US" sz="2000" b="1" dirty="0"/>
              <a:t> hay </a:t>
            </a:r>
            <a:r>
              <a:rPr lang="en-US" sz="2000" b="1" dirty="0" err="1"/>
              <a:t>mà</a:t>
            </a:r>
            <a:r>
              <a:rPr lang="en-US" sz="2000" b="1" dirty="0"/>
              <a:t> </a:t>
            </a:r>
            <a:r>
              <a:rPr lang="en-US" sz="2000" b="1" dirty="0" err="1"/>
              <a:t>ngắn</a:t>
            </a:r>
            <a:r>
              <a:rPr lang="en-US" sz="2000" b="1" dirty="0"/>
              <a:t> </a:t>
            </a:r>
            <a:r>
              <a:rPr lang="en-US" sz="2000" b="1" dirty="0" err="1"/>
              <a:t>gọn</a:t>
            </a:r>
            <a:r>
              <a:rPr lang="en-US" sz="2000" b="1" dirty="0"/>
              <a:t>?</a:t>
            </a:r>
            <a:endParaRPr lang="en-US" sz="2000" dirty="0"/>
          </a:p>
          <a:p>
            <a:r>
              <a:rPr lang="en-US" sz="2000" dirty="0"/>
              <a:t>A. </a:t>
            </a:r>
            <a:r>
              <a:rPr lang="en-US" sz="2000" dirty="0" err="1"/>
              <a:t>Để</a:t>
            </a:r>
            <a:r>
              <a:rPr lang="en-US" sz="2000" dirty="0"/>
              <a:t> </a:t>
            </a:r>
            <a:r>
              <a:rPr lang="en-US" sz="2000" dirty="0" err="1"/>
              <a:t>khiến</a:t>
            </a:r>
            <a:r>
              <a:rPr lang="en-US" sz="2000" dirty="0"/>
              <a:t> </a:t>
            </a:r>
            <a:r>
              <a:rPr lang="en-US" sz="2000" dirty="0" err="1"/>
              <a:t>nhà</a:t>
            </a:r>
            <a:r>
              <a:rPr lang="en-US" sz="2000" dirty="0"/>
              <a:t> </a:t>
            </a:r>
            <a:r>
              <a:rPr lang="en-US" sz="2000" dirty="0" err="1"/>
              <a:t>tuyển</a:t>
            </a:r>
            <a:r>
              <a:rPr lang="en-US" sz="2000" dirty="0"/>
              <a:t> </a:t>
            </a:r>
            <a:r>
              <a:rPr lang="en-US" sz="2000" dirty="0" err="1"/>
              <a:t>dụng</a:t>
            </a:r>
            <a:r>
              <a:rPr lang="en-US" sz="2000" dirty="0"/>
              <a:t> </a:t>
            </a:r>
            <a:r>
              <a:rPr lang="en-US" sz="2000" dirty="0" err="1"/>
              <a:t>quan</a:t>
            </a:r>
            <a:r>
              <a:rPr lang="en-US" sz="2000" dirty="0"/>
              <a:t> </a:t>
            </a:r>
            <a:r>
              <a:rPr lang="en-US" sz="2000" dirty="0" err="1"/>
              <a:t>tâm</a:t>
            </a:r>
            <a:r>
              <a:rPr lang="en-US" sz="2000" dirty="0"/>
              <a:t> </a:t>
            </a:r>
            <a:r>
              <a:rPr lang="en-US" sz="2000" dirty="0" err="1"/>
              <a:t>đến</a:t>
            </a:r>
            <a:r>
              <a:rPr lang="en-US" sz="2000" dirty="0"/>
              <a:t> </a:t>
            </a:r>
            <a:r>
              <a:rPr lang="en-US" sz="2000" dirty="0" err="1"/>
              <a:t>những</a:t>
            </a:r>
            <a:r>
              <a:rPr lang="en-US" sz="2000" dirty="0"/>
              <a:t> </a:t>
            </a:r>
            <a:r>
              <a:rPr lang="en-US" sz="2000" dirty="0" err="1"/>
              <a:t>gì</a:t>
            </a:r>
            <a:r>
              <a:rPr lang="en-US" sz="2000" dirty="0"/>
              <a:t> </a:t>
            </a:r>
            <a:r>
              <a:rPr lang="en-US" sz="2000" dirty="0" err="1"/>
              <a:t>họ</a:t>
            </a:r>
            <a:r>
              <a:rPr lang="en-US" sz="2000" dirty="0"/>
              <a:t> </a:t>
            </a:r>
            <a:r>
              <a:rPr lang="en-US" sz="2000" dirty="0" err="1"/>
              <a:t>muốn</a:t>
            </a:r>
            <a:r>
              <a:rPr lang="en-US" sz="2000" dirty="0"/>
              <a:t>.</a:t>
            </a:r>
          </a:p>
          <a:p>
            <a:r>
              <a:rPr lang="en-US" sz="2000" dirty="0"/>
              <a:t>B. </a:t>
            </a:r>
            <a:r>
              <a:rPr lang="en-US" sz="2000" dirty="0" err="1"/>
              <a:t>Để</a:t>
            </a:r>
            <a:r>
              <a:rPr lang="en-US" sz="2000" dirty="0"/>
              <a:t> </a:t>
            </a:r>
            <a:r>
              <a:rPr lang="en-US" sz="2000" dirty="0" err="1"/>
              <a:t>khiến</a:t>
            </a:r>
            <a:r>
              <a:rPr lang="en-US" sz="2000" dirty="0"/>
              <a:t> </a:t>
            </a:r>
            <a:r>
              <a:rPr lang="en-US" sz="2000" dirty="0" err="1"/>
              <a:t>những</a:t>
            </a:r>
            <a:r>
              <a:rPr lang="en-US" sz="2000" dirty="0"/>
              <a:t> </a:t>
            </a:r>
            <a:r>
              <a:rPr lang="en-US" sz="2000" dirty="0" err="1"/>
              <a:t>người</a:t>
            </a:r>
            <a:r>
              <a:rPr lang="en-US" sz="2000" dirty="0"/>
              <a:t> </a:t>
            </a:r>
            <a:r>
              <a:rPr lang="en-US" sz="2000" dirty="0" err="1"/>
              <a:t>phỏng</a:t>
            </a:r>
            <a:r>
              <a:rPr lang="en-US" sz="2000" dirty="0"/>
              <a:t> </a:t>
            </a:r>
            <a:r>
              <a:rPr lang="en-US" sz="2000" dirty="0" err="1"/>
              <a:t>vấn</a:t>
            </a:r>
            <a:r>
              <a:rPr lang="en-US" sz="2000" dirty="0"/>
              <a:t> </a:t>
            </a:r>
            <a:r>
              <a:rPr lang="en-US" sz="2000" dirty="0" err="1"/>
              <a:t>tò</a:t>
            </a:r>
            <a:r>
              <a:rPr lang="en-US" sz="2000" dirty="0"/>
              <a:t> </a:t>
            </a:r>
            <a:r>
              <a:rPr lang="en-US" sz="2000" dirty="0" err="1"/>
              <a:t>mò</a:t>
            </a:r>
            <a:r>
              <a:rPr lang="en-US" sz="2000" dirty="0"/>
              <a:t> </a:t>
            </a:r>
            <a:r>
              <a:rPr lang="en-US" sz="2000" dirty="0" err="1"/>
              <a:t>hơn</a:t>
            </a:r>
            <a:r>
              <a:rPr lang="en-US" sz="2000" dirty="0"/>
              <a:t> </a:t>
            </a:r>
            <a:r>
              <a:rPr lang="en-US" sz="2000" dirty="0" err="1"/>
              <a:t>về</a:t>
            </a:r>
            <a:r>
              <a:rPr lang="en-US" sz="2000" dirty="0"/>
              <a:t> </a:t>
            </a:r>
            <a:r>
              <a:rPr lang="en-US" sz="2000" dirty="0" err="1"/>
              <a:t>bạn</a:t>
            </a:r>
            <a:r>
              <a:rPr lang="en-US" sz="2000" dirty="0"/>
              <a:t>.</a:t>
            </a:r>
          </a:p>
          <a:p>
            <a:r>
              <a:rPr lang="en-US" sz="2000" dirty="0"/>
              <a:t>C. </a:t>
            </a:r>
            <a:r>
              <a:rPr lang="en-US" sz="2000" dirty="0" err="1"/>
              <a:t>Bởi</a:t>
            </a:r>
            <a:r>
              <a:rPr lang="en-US" sz="2000" dirty="0"/>
              <a:t> </a:t>
            </a:r>
            <a:r>
              <a:rPr lang="en-US" sz="2000" dirty="0" err="1"/>
              <a:t>vì</a:t>
            </a:r>
            <a:r>
              <a:rPr lang="en-US" sz="2000" dirty="0"/>
              <a:t> </a:t>
            </a:r>
            <a:r>
              <a:rPr lang="en-US" sz="2000" dirty="0" err="1"/>
              <a:t>những</a:t>
            </a:r>
            <a:r>
              <a:rPr lang="en-US" sz="2000" dirty="0"/>
              <a:t> </a:t>
            </a:r>
            <a:r>
              <a:rPr lang="en-US" sz="2000" dirty="0" err="1"/>
              <a:t>người</a:t>
            </a:r>
            <a:r>
              <a:rPr lang="en-US" sz="2000" dirty="0"/>
              <a:t> </a:t>
            </a:r>
            <a:r>
              <a:rPr lang="en-US" sz="2000" dirty="0" err="1"/>
              <a:t>tuyển</a:t>
            </a:r>
            <a:r>
              <a:rPr lang="en-US" sz="2000" dirty="0"/>
              <a:t> </a:t>
            </a:r>
            <a:r>
              <a:rPr lang="en-US" sz="2000" dirty="0" err="1"/>
              <a:t>dụng</a:t>
            </a:r>
            <a:r>
              <a:rPr lang="en-US" sz="2000" dirty="0"/>
              <a:t> </a:t>
            </a:r>
            <a:r>
              <a:rPr lang="en-US" sz="2000" dirty="0" err="1"/>
              <a:t>không</a:t>
            </a:r>
            <a:r>
              <a:rPr lang="en-US" sz="2000" dirty="0"/>
              <a:t> </a:t>
            </a:r>
            <a:r>
              <a:rPr lang="en-US" sz="2000" dirty="0" err="1"/>
              <a:t>quan</a:t>
            </a:r>
            <a:r>
              <a:rPr lang="en-US" sz="2000" dirty="0"/>
              <a:t> </a:t>
            </a:r>
            <a:r>
              <a:rPr lang="en-US" sz="2000" dirty="0" err="1"/>
              <a:t>tâm</a:t>
            </a:r>
            <a:r>
              <a:rPr lang="en-US" sz="2000" dirty="0"/>
              <a:t> </a:t>
            </a:r>
            <a:r>
              <a:rPr lang="en-US" sz="2000" dirty="0" err="1"/>
              <a:t>bạn</a:t>
            </a:r>
            <a:r>
              <a:rPr lang="en-US" sz="2000" dirty="0"/>
              <a:t> </a:t>
            </a:r>
            <a:r>
              <a:rPr lang="en-US" sz="2000" dirty="0" err="1"/>
              <a:t>đã</a:t>
            </a:r>
            <a:r>
              <a:rPr lang="en-US" sz="2000" dirty="0"/>
              <a:t> </a:t>
            </a:r>
            <a:r>
              <a:rPr lang="en-US" sz="2000" dirty="0" err="1"/>
              <a:t>đạt</a:t>
            </a:r>
            <a:r>
              <a:rPr lang="en-US" sz="2000" dirty="0"/>
              <a:t> </a:t>
            </a:r>
            <a:r>
              <a:rPr lang="en-US" sz="2000" dirty="0" err="1"/>
              <a:t>được</a:t>
            </a:r>
            <a:r>
              <a:rPr lang="en-US" sz="2000" dirty="0"/>
              <a:t> </a:t>
            </a:r>
            <a:r>
              <a:rPr lang="en-US" sz="2000" dirty="0" err="1"/>
              <a:t>thành</a:t>
            </a:r>
            <a:r>
              <a:rPr lang="en-US" sz="2000" dirty="0"/>
              <a:t> </a:t>
            </a:r>
            <a:r>
              <a:rPr lang="en-US" sz="2000" dirty="0" err="1"/>
              <a:t>công</a:t>
            </a:r>
            <a:r>
              <a:rPr lang="en-US" sz="2000" dirty="0"/>
              <a:t> </a:t>
            </a:r>
            <a:r>
              <a:rPr lang="en-US" sz="2000" dirty="0" err="1"/>
              <a:t>gì</a:t>
            </a:r>
            <a:r>
              <a:rPr lang="en-US" sz="2000" dirty="0"/>
              <a:t>.</a:t>
            </a:r>
          </a:p>
          <a:p>
            <a:r>
              <a:rPr lang="en-US" sz="2000" dirty="0"/>
              <a:t>D. </a:t>
            </a:r>
            <a:r>
              <a:rPr lang="en-US" sz="2000" dirty="0" err="1"/>
              <a:t>Bởi</a:t>
            </a:r>
            <a:r>
              <a:rPr lang="en-US" sz="2000" dirty="0"/>
              <a:t> </a:t>
            </a:r>
            <a:r>
              <a:rPr lang="en-US" sz="2000" dirty="0" err="1"/>
              <a:t>vì</a:t>
            </a:r>
            <a:r>
              <a:rPr lang="en-US" sz="2000" dirty="0"/>
              <a:t> </a:t>
            </a:r>
            <a:r>
              <a:rPr lang="en-US" sz="2000" dirty="0" err="1"/>
              <a:t>nó</a:t>
            </a:r>
            <a:r>
              <a:rPr lang="en-US" sz="2000" dirty="0"/>
              <a:t> </a:t>
            </a:r>
            <a:r>
              <a:rPr lang="en-US" sz="2000" dirty="0" err="1"/>
              <a:t>có</a:t>
            </a:r>
            <a:r>
              <a:rPr lang="en-US" sz="2000" dirty="0"/>
              <a:t> </a:t>
            </a:r>
            <a:r>
              <a:rPr lang="en-US" sz="2000" dirty="0" err="1"/>
              <a:t>thể</a:t>
            </a:r>
            <a:r>
              <a:rPr lang="en-US" sz="2000" dirty="0"/>
              <a:t> </a:t>
            </a:r>
            <a:r>
              <a:rPr lang="en-US" sz="2000" dirty="0" err="1"/>
              <a:t>cung</a:t>
            </a:r>
            <a:r>
              <a:rPr lang="en-US" sz="2000" dirty="0"/>
              <a:t> </a:t>
            </a:r>
            <a:r>
              <a:rPr lang="en-US" sz="2000" dirty="0" err="1"/>
              <a:t>cấp</a:t>
            </a:r>
            <a:r>
              <a:rPr lang="en-US" sz="2000" dirty="0"/>
              <a:t> </a:t>
            </a:r>
            <a:r>
              <a:rPr lang="en-US" sz="2000" dirty="0" err="1"/>
              <a:t>các</a:t>
            </a:r>
            <a:r>
              <a:rPr lang="en-US" sz="2000" dirty="0"/>
              <a:t> </a:t>
            </a:r>
            <a:r>
              <a:rPr lang="en-US" sz="2000" dirty="0" err="1"/>
              <a:t>kĩ</a:t>
            </a:r>
            <a:r>
              <a:rPr lang="en-US" sz="2000" dirty="0"/>
              <a:t> </a:t>
            </a:r>
            <a:r>
              <a:rPr lang="en-US" sz="2000" dirty="0" err="1"/>
              <a:t>năng</a:t>
            </a:r>
            <a:r>
              <a:rPr lang="en-US" sz="2000" dirty="0"/>
              <a:t> </a:t>
            </a:r>
            <a:r>
              <a:rPr lang="en-US" sz="2000" dirty="0" err="1"/>
              <a:t>cụ</a:t>
            </a:r>
            <a:r>
              <a:rPr lang="en-US" sz="2000" dirty="0"/>
              <a:t> </a:t>
            </a:r>
            <a:r>
              <a:rPr lang="en-US" sz="2000" dirty="0" err="1"/>
              <a:t>thể</a:t>
            </a:r>
            <a:r>
              <a:rPr lang="en-US" sz="2000" dirty="0"/>
              <a:t> ở </a:t>
            </a:r>
            <a:r>
              <a:rPr lang="en-US" sz="2000" dirty="0" err="1"/>
              <a:t>vị</a:t>
            </a:r>
            <a:r>
              <a:rPr lang="en-US" sz="2000" dirty="0"/>
              <a:t> </a:t>
            </a:r>
            <a:r>
              <a:rPr lang="en-US" sz="2000" dirty="0" err="1"/>
              <a:t>trí</a:t>
            </a:r>
            <a:r>
              <a:rPr lang="en-US" sz="2000" dirty="0"/>
              <a:t> </a:t>
            </a:r>
            <a:r>
              <a:rPr lang="en-US" sz="2000" dirty="0" err="1"/>
              <a:t>của</a:t>
            </a:r>
            <a:r>
              <a:rPr lang="en-US" sz="2000" dirty="0"/>
              <a:t> </a:t>
            </a:r>
            <a:r>
              <a:rPr lang="en-US" sz="2000" dirty="0" err="1"/>
              <a:t>họ</a:t>
            </a:r>
            <a:r>
              <a:rPr lang="en-US" sz="2000" dirty="0"/>
              <a:t>.</a:t>
            </a:r>
          </a:p>
          <a:p>
            <a:r>
              <a:rPr lang="en-US" sz="2000" dirty="0" err="1"/>
              <a:t>Từ</a:t>
            </a:r>
            <a:r>
              <a:rPr lang="en-US" sz="2000" dirty="0"/>
              <a:t> </a:t>
            </a:r>
            <a:r>
              <a:rPr lang="en-US" sz="2000" dirty="0" err="1"/>
              <a:t>khóa</a:t>
            </a:r>
            <a:r>
              <a:rPr lang="en-US" sz="2000" dirty="0"/>
              <a:t>: applicants/ write a good brief career summary</a:t>
            </a:r>
          </a:p>
          <a:p>
            <a:r>
              <a:rPr lang="en-US" sz="2000" b="1" dirty="0" err="1"/>
              <a:t>Căn</a:t>
            </a:r>
            <a:r>
              <a:rPr lang="en-US" sz="2000" b="1" dirty="0"/>
              <a:t> </a:t>
            </a:r>
            <a:r>
              <a:rPr lang="en-US" sz="2000" b="1" dirty="0" err="1"/>
              <a:t>cứ</a:t>
            </a:r>
            <a:r>
              <a:rPr lang="en-US" sz="2000" b="1" dirty="0"/>
              <a:t> </a:t>
            </a:r>
            <a:r>
              <a:rPr lang="en-US" sz="2000" b="1" dirty="0" err="1"/>
              <a:t>thông</a:t>
            </a:r>
            <a:r>
              <a:rPr lang="en-US" sz="2000" b="1" dirty="0"/>
              <a:t> tin </a:t>
            </a:r>
            <a:r>
              <a:rPr lang="en-US" sz="2000" b="1" dirty="0" err="1"/>
              <a:t>đoạn</a:t>
            </a:r>
            <a:r>
              <a:rPr lang="en-US" sz="2000" b="1" dirty="0"/>
              <a:t> 4:</a:t>
            </a:r>
            <a:endParaRPr lang="en-US" sz="2000" dirty="0"/>
          </a:p>
          <a:p>
            <a:r>
              <a:rPr lang="en-US" sz="2000" dirty="0"/>
              <a:t>Instead, use that space for a career summary. A good one is brief - three to four sentences long. A good one will make the person reviewing your application want to read further. </a:t>
            </a:r>
            <a:r>
              <a:rPr lang="en-US" sz="2000" i="1" dirty="0"/>
              <a:t>(</a:t>
            </a:r>
            <a:r>
              <a:rPr lang="en-US" sz="2000" i="1" dirty="0" err="1"/>
              <a:t>Thay</a:t>
            </a:r>
            <a:r>
              <a:rPr lang="en-US" sz="2000" i="1" dirty="0"/>
              <a:t> </a:t>
            </a:r>
            <a:r>
              <a:rPr lang="en-US" sz="2000" i="1" dirty="0" err="1"/>
              <a:t>vào</a:t>
            </a:r>
            <a:r>
              <a:rPr lang="en-US" sz="2000" i="1" dirty="0"/>
              <a:t> </a:t>
            </a:r>
            <a:r>
              <a:rPr lang="en-US" sz="2000" i="1" dirty="0" err="1"/>
              <a:t>đó</a:t>
            </a:r>
            <a:r>
              <a:rPr lang="en-US" sz="2000" i="1" dirty="0"/>
              <a:t>, </a:t>
            </a:r>
            <a:r>
              <a:rPr lang="en-US" sz="2000" i="1" dirty="0" err="1"/>
              <a:t>hãy</a:t>
            </a:r>
            <a:r>
              <a:rPr lang="en-US" sz="2000" i="1" dirty="0"/>
              <a:t> </a:t>
            </a:r>
            <a:r>
              <a:rPr lang="en-US" sz="2000" i="1" dirty="0" err="1"/>
              <a:t>sử</a:t>
            </a:r>
            <a:r>
              <a:rPr lang="en-US" sz="2000" i="1" dirty="0"/>
              <a:t> </a:t>
            </a:r>
            <a:r>
              <a:rPr lang="en-US" sz="2000" i="1" dirty="0" err="1"/>
              <a:t>dụng</a:t>
            </a:r>
            <a:r>
              <a:rPr lang="en-US" sz="2000" i="1" dirty="0"/>
              <a:t> </a:t>
            </a:r>
            <a:r>
              <a:rPr lang="en-US" sz="2000" i="1" dirty="0" err="1"/>
              <a:t>chỗ</a:t>
            </a:r>
            <a:r>
              <a:rPr lang="en-US" sz="2000" i="1" dirty="0"/>
              <a:t> </a:t>
            </a:r>
            <a:r>
              <a:rPr lang="en-US" sz="2000" i="1" dirty="0" err="1"/>
              <a:t>giấy</a:t>
            </a:r>
            <a:r>
              <a:rPr lang="en-US" sz="2000" i="1" dirty="0"/>
              <a:t> </a:t>
            </a:r>
            <a:r>
              <a:rPr lang="en-US" sz="2000" i="1" dirty="0" err="1"/>
              <a:t>đó</a:t>
            </a:r>
            <a:r>
              <a:rPr lang="en-US" sz="2000" i="1" dirty="0"/>
              <a:t> </a:t>
            </a:r>
            <a:r>
              <a:rPr lang="en-US" sz="2000" i="1" dirty="0" err="1"/>
              <a:t>để</a:t>
            </a:r>
            <a:r>
              <a:rPr lang="en-US" sz="2000" i="1" dirty="0"/>
              <a:t> </a:t>
            </a:r>
            <a:r>
              <a:rPr lang="en-US" sz="2000" i="1" dirty="0" err="1"/>
              <a:t>viết</a:t>
            </a:r>
            <a:r>
              <a:rPr lang="en-US" sz="2000" i="1" dirty="0"/>
              <a:t> </a:t>
            </a:r>
            <a:r>
              <a:rPr lang="en-US" sz="2000" i="1" dirty="0" err="1"/>
              <a:t>bản</a:t>
            </a:r>
            <a:r>
              <a:rPr lang="en-US" sz="2000" i="1" dirty="0"/>
              <a:t> </a:t>
            </a:r>
            <a:r>
              <a:rPr lang="en-US" sz="2000" i="1" dirty="0" err="1"/>
              <a:t>tóm</a:t>
            </a:r>
            <a:r>
              <a:rPr lang="en-US" sz="2000" i="1" dirty="0"/>
              <a:t> </a:t>
            </a:r>
            <a:r>
              <a:rPr lang="en-US" sz="2000" i="1" dirty="0" err="1"/>
              <a:t>tắt</a:t>
            </a:r>
            <a:r>
              <a:rPr lang="en-US" sz="2000" i="1" dirty="0"/>
              <a:t> </a:t>
            </a:r>
            <a:r>
              <a:rPr lang="en-US" sz="2000" i="1" dirty="0" err="1"/>
              <a:t>về</a:t>
            </a:r>
            <a:r>
              <a:rPr lang="en-US" sz="2000" i="1" dirty="0"/>
              <a:t> </a:t>
            </a:r>
            <a:r>
              <a:rPr lang="en-US" sz="2000" i="1" dirty="0" err="1"/>
              <a:t>sự</a:t>
            </a:r>
            <a:r>
              <a:rPr lang="en-US" sz="2000" i="1" dirty="0"/>
              <a:t> </a:t>
            </a:r>
            <a:r>
              <a:rPr lang="en-US" sz="2000" i="1" dirty="0" err="1"/>
              <a:t>nghiệp</a:t>
            </a:r>
            <a:r>
              <a:rPr lang="en-US" sz="2000" i="1" dirty="0"/>
              <a:t>. </a:t>
            </a:r>
            <a:r>
              <a:rPr lang="en-US" sz="2000" i="1" dirty="0" err="1"/>
              <a:t>Một</a:t>
            </a:r>
            <a:r>
              <a:rPr lang="en-US" sz="2000" i="1" dirty="0"/>
              <a:t> </a:t>
            </a:r>
            <a:r>
              <a:rPr lang="en-US" sz="2000" i="1" dirty="0" err="1"/>
              <a:t>bản</a:t>
            </a:r>
            <a:r>
              <a:rPr lang="en-US" sz="2000" i="1" dirty="0"/>
              <a:t> </a:t>
            </a:r>
            <a:r>
              <a:rPr lang="en-US" sz="2000" i="1" dirty="0" err="1"/>
              <a:t>tóm</a:t>
            </a:r>
            <a:r>
              <a:rPr lang="en-US" sz="2000" i="1" dirty="0"/>
              <a:t> </a:t>
            </a:r>
            <a:r>
              <a:rPr lang="en-US" sz="2000" i="1" dirty="0" err="1"/>
              <a:t>tắt</a:t>
            </a:r>
            <a:r>
              <a:rPr lang="en-US" sz="2000" i="1" dirty="0"/>
              <a:t> </a:t>
            </a:r>
            <a:r>
              <a:rPr lang="en-US" sz="2000" i="1" dirty="0" err="1"/>
              <a:t>phù</a:t>
            </a:r>
            <a:r>
              <a:rPr lang="en-US" sz="2000" i="1" dirty="0"/>
              <a:t> </a:t>
            </a:r>
            <a:r>
              <a:rPr lang="en-US" sz="2000" i="1" dirty="0" err="1"/>
              <a:t>hợp</a:t>
            </a:r>
            <a:r>
              <a:rPr lang="en-US" sz="2000" i="1" dirty="0"/>
              <a:t> </a:t>
            </a:r>
            <a:r>
              <a:rPr lang="en-US" sz="2000" i="1" dirty="0" err="1"/>
              <a:t>là</a:t>
            </a:r>
            <a:r>
              <a:rPr lang="en-US" sz="2000" i="1" dirty="0"/>
              <a:t> </a:t>
            </a:r>
            <a:r>
              <a:rPr lang="en-US" sz="2000" i="1" dirty="0" err="1"/>
              <a:t>tầm</a:t>
            </a:r>
            <a:r>
              <a:rPr lang="en-US" sz="2000" i="1" dirty="0"/>
              <a:t> 3 </a:t>
            </a:r>
            <a:r>
              <a:rPr lang="en-US" sz="2000" i="1" dirty="0" err="1"/>
              <a:t>đến</a:t>
            </a:r>
            <a:r>
              <a:rPr lang="en-US" sz="2000" i="1" dirty="0"/>
              <a:t> 4 </a:t>
            </a:r>
            <a:r>
              <a:rPr lang="en-US" sz="2000" i="1" dirty="0" err="1"/>
              <a:t>câu</a:t>
            </a:r>
            <a:r>
              <a:rPr lang="en-US" sz="2000" i="1" dirty="0"/>
              <a:t> </a:t>
            </a:r>
            <a:r>
              <a:rPr lang="en-US" sz="2000" i="1" dirty="0" err="1"/>
              <a:t>ngắn</a:t>
            </a:r>
            <a:r>
              <a:rPr lang="en-US" sz="2000" i="1" dirty="0"/>
              <a:t> </a:t>
            </a:r>
            <a:r>
              <a:rPr lang="en-US" sz="2000" i="1" dirty="0" err="1"/>
              <a:t>gọn</a:t>
            </a:r>
            <a:r>
              <a:rPr lang="en-US" sz="2000" i="1" dirty="0"/>
              <a:t>. </a:t>
            </a:r>
            <a:r>
              <a:rPr lang="en-US" sz="2000" i="1" dirty="0" err="1"/>
              <a:t>Một</a:t>
            </a:r>
            <a:r>
              <a:rPr lang="en-US" sz="2000" i="1" dirty="0"/>
              <a:t> </a:t>
            </a:r>
            <a:r>
              <a:rPr lang="en-US" sz="2000" i="1" dirty="0" err="1"/>
              <a:t>bản</a:t>
            </a:r>
            <a:r>
              <a:rPr lang="en-US" sz="2000" i="1" dirty="0"/>
              <a:t> </a:t>
            </a:r>
            <a:r>
              <a:rPr lang="en-US" sz="2000" i="1" dirty="0" err="1"/>
              <a:t>tóm</a:t>
            </a:r>
            <a:r>
              <a:rPr lang="en-US" sz="2000" i="1" dirty="0"/>
              <a:t> </a:t>
            </a:r>
            <a:r>
              <a:rPr lang="en-US" sz="2000" i="1" dirty="0" err="1"/>
              <a:t>tắt</a:t>
            </a:r>
            <a:r>
              <a:rPr lang="en-US" sz="2000" i="1" dirty="0"/>
              <a:t> hay </a:t>
            </a:r>
            <a:r>
              <a:rPr lang="en-US" sz="2000" i="1" dirty="0" err="1"/>
              <a:t>sẽ</a:t>
            </a:r>
            <a:r>
              <a:rPr lang="en-US" sz="2000" i="1" dirty="0"/>
              <a:t> </a:t>
            </a:r>
            <a:r>
              <a:rPr lang="en-US" sz="2000" i="1" dirty="0" err="1"/>
              <a:t>khiến</a:t>
            </a:r>
            <a:r>
              <a:rPr lang="en-US" sz="2000" i="1" dirty="0"/>
              <a:t> </a:t>
            </a:r>
            <a:r>
              <a:rPr lang="en-US" sz="2000" i="1" dirty="0" err="1"/>
              <a:t>cho</a:t>
            </a:r>
            <a:r>
              <a:rPr lang="en-US" sz="2000" i="1" dirty="0"/>
              <a:t> </a:t>
            </a:r>
            <a:r>
              <a:rPr lang="en-US" sz="2000" i="1" dirty="0" err="1"/>
              <a:t>người</a:t>
            </a:r>
            <a:r>
              <a:rPr lang="en-US" sz="2000" i="1" dirty="0"/>
              <a:t> </a:t>
            </a:r>
            <a:r>
              <a:rPr lang="en-US" sz="2000" i="1" dirty="0" err="1"/>
              <a:t>đọc</a:t>
            </a:r>
            <a:r>
              <a:rPr lang="en-US" sz="2000" i="1" dirty="0"/>
              <a:t> </a:t>
            </a:r>
            <a:r>
              <a:rPr lang="en-US" sz="2000" i="1" dirty="0" err="1"/>
              <a:t>hồ</a:t>
            </a:r>
            <a:r>
              <a:rPr lang="en-US" sz="2000" i="1" dirty="0"/>
              <a:t> </a:t>
            </a:r>
            <a:r>
              <a:rPr lang="en-US" sz="2000" i="1" dirty="0" err="1"/>
              <a:t>sơ</a:t>
            </a:r>
            <a:r>
              <a:rPr lang="en-US" sz="2000" i="1" dirty="0"/>
              <a:t> </a:t>
            </a:r>
            <a:r>
              <a:rPr lang="en-US" sz="2000" i="1" dirty="0" err="1"/>
              <a:t>xin</a:t>
            </a:r>
            <a:r>
              <a:rPr lang="en-US" sz="2000" i="1" dirty="0"/>
              <a:t> </a:t>
            </a:r>
            <a:r>
              <a:rPr lang="en-US" sz="2000" i="1" dirty="0" err="1"/>
              <a:t>việc</a:t>
            </a:r>
            <a:r>
              <a:rPr lang="en-US" sz="2000" i="1" dirty="0"/>
              <a:t> </a:t>
            </a:r>
            <a:r>
              <a:rPr lang="en-US" sz="2000" i="1" dirty="0" err="1"/>
              <a:t>của</a:t>
            </a:r>
            <a:r>
              <a:rPr lang="en-US" sz="2000" i="1" dirty="0"/>
              <a:t> </a:t>
            </a:r>
            <a:r>
              <a:rPr lang="en-US" sz="2000" i="1" dirty="0" err="1"/>
              <a:t>bạn</a:t>
            </a:r>
            <a:r>
              <a:rPr lang="en-US" sz="2000" i="1" dirty="0"/>
              <a:t> </a:t>
            </a:r>
            <a:r>
              <a:rPr lang="en-US" sz="2000" i="1" dirty="0" err="1"/>
              <a:t>muốn</a:t>
            </a:r>
            <a:r>
              <a:rPr lang="en-US" sz="2000" i="1" dirty="0"/>
              <a:t> </a:t>
            </a:r>
            <a:r>
              <a:rPr lang="en-US" sz="2000" i="1" dirty="0" err="1"/>
              <a:t>đọc</a:t>
            </a:r>
            <a:r>
              <a:rPr lang="en-US" sz="2000" i="1" dirty="0"/>
              <a:t> </a:t>
            </a:r>
            <a:r>
              <a:rPr lang="en-US" sz="2000" i="1" dirty="0" err="1"/>
              <a:t>nhiều</a:t>
            </a:r>
            <a:r>
              <a:rPr lang="en-US" sz="2000" i="1" dirty="0"/>
              <a:t> </a:t>
            </a:r>
            <a:r>
              <a:rPr lang="en-US" sz="2000" i="1" dirty="0" err="1"/>
              <a:t>hơn</a:t>
            </a:r>
            <a:r>
              <a:rPr lang="en-US" sz="2000" i="1" dirty="0"/>
              <a:t> </a:t>
            </a:r>
            <a:r>
              <a:rPr lang="en-US" sz="2000" i="1" dirty="0" err="1"/>
              <a:t>nữa</a:t>
            </a:r>
            <a:r>
              <a:rPr lang="en-US" sz="2000" i="1" dirty="0"/>
              <a:t>). </a:t>
            </a:r>
            <a:endParaRPr lang="en-US" sz="2000" dirty="0"/>
          </a:p>
          <a:p>
            <a:endParaRPr lang="en-US" sz="2000" dirty="0"/>
          </a:p>
        </p:txBody>
      </p:sp>
      <p:sp>
        <p:nvSpPr>
          <p:cNvPr id="7" name="Oval 6"/>
          <p:cNvSpPr/>
          <p:nvPr/>
        </p:nvSpPr>
        <p:spPr>
          <a:xfrm>
            <a:off x="228600" y="1295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418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3270"/>
            <a:ext cx="9144000" cy="1754326"/>
          </a:xfrm>
          <a:prstGeom prst="rect">
            <a:avLst/>
          </a:prstGeom>
          <a:noFill/>
        </p:spPr>
        <p:txBody>
          <a:bodyPr wrap="square" rtlCol="0">
            <a:spAutoFit/>
          </a:bodyPr>
          <a:lstStyle/>
          <a:p>
            <a:r>
              <a:rPr lang="en-US" b="1" dirty="0"/>
              <a:t>Question</a:t>
            </a:r>
            <a:r>
              <a:rPr lang="en-US" dirty="0"/>
              <a:t> </a:t>
            </a:r>
            <a:r>
              <a:rPr lang="en-US" b="1" dirty="0"/>
              <a:t>50</a:t>
            </a:r>
            <a:r>
              <a:rPr lang="en-US" dirty="0"/>
              <a:t>: According to the passage, which of the following is NOT true?</a:t>
            </a:r>
          </a:p>
          <a:p>
            <a:r>
              <a:rPr lang="en-US" b="1" dirty="0"/>
              <a:t>A</a:t>
            </a:r>
            <a:r>
              <a:rPr lang="en-US" dirty="0"/>
              <a:t>. The ability to negotiate effectively is as significant as technical skills.</a:t>
            </a:r>
          </a:p>
          <a:p>
            <a:r>
              <a:rPr lang="en-US" b="1" dirty="0"/>
              <a:t>B</a:t>
            </a:r>
            <a:r>
              <a:rPr lang="en-US" dirty="0"/>
              <a:t>. Candidates must study the job they are applying carefully before writing the CV.</a:t>
            </a:r>
          </a:p>
          <a:p>
            <a:r>
              <a:rPr lang="en-US" b="1" dirty="0"/>
              <a:t>C</a:t>
            </a:r>
            <a:r>
              <a:rPr lang="en-US" dirty="0"/>
              <a:t>. Applicants should not apply for a distinct job from what they are doing. </a:t>
            </a:r>
          </a:p>
          <a:p>
            <a:r>
              <a:rPr lang="en-US" b="1" dirty="0"/>
              <a:t>D</a:t>
            </a:r>
            <a:r>
              <a:rPr lang="en-US" dirty="0"/>
              <a:t>. The information interviewees present should be related to the job they are applying. </a:t>
            </a:r>
          </a:p>
          <a:p>
            <a:endParaRPr lang="en-US" dirty="0"/>
          </a:p>
        </p:txBody>
      </p:sp>
      <p:sp>
        <p:nvSpPr>
          <p:cNvPr id="5" name="TextBox 4"/>
          <p:cNvSpPr txBox="1"/>
          <p:nvPr/>
        </p:nvSpPr>
        <p:spPr>
          <a:xfrm>
            <a:off x="7513" y="1524000"/>
            <a:ext cx="9144000" cy="5632311"/>
          </a:xfrm>
          <a:prstGeom prst="rect">
            <a:avLst/>
          </a:prstGeom>
          <a:noFill/>
        </p:spPr>
        <p:txBody>
          <a:bodyPr wrap="square" rtlCol="0">
            <a:spAutoFit/>
          </a:bodyPr>
          <a:lstStyle/>
          <a:p>
            <a:r>
              <a:rPr lang="en-US" b="1" dirty="0" smtClean="0"/>
              <a:t>Theo </a:t>
            </a:r>
            <a:r>
              <a:rPr lang="en-US" b="1" dirty="0" err="1"/>
              <a:t>đoạn</a:t>
            </a:r>
            <a:r>
              <a:rPr lang="en-US" b="1" dirty="0"/>
              <a:t> </a:t>
            </a:r>
            <a:r>
              <a:rPr lang="en-US" b="1" dirty="0" err="1"/>
              <a:t>văn</a:t>
            </a:r>
            <a:r>
              <a:rPr lang="en-US" b="1" dirty="0"/>
              <a:t>, </a:t>
            </a:r>
            <a:r>
              <a:rPr lang="en-US" b="1" dirty="0" err="1"/>
              <a:t>câu</a:t>
            </a:r>
            <a:r>
              <a:rPr lang="en-US" b="1" dirty="0"/>
              <a:t> </a:t>
            </a:r>
            <a:r>
              <a:rPr lang="en-US" b="1" dirty="0" err="1"/>
              <a:t>nào</a:t>
            </a:r>
            <a:r>
              <a:rPr lang="en-US" b="1" dirty="0"/>
              <a:t> </a:t>
            </a:r>
            <a:r>
              <a:rPr lang="en-US" b="1" dirty="0" err="1"/>
              <a:t>sau</a:t>
            </a:r>
            <a:r>
              <a:rPr lang="en-US" b="1" dirty="0"/>
              <a:t> </a:t>
            </a:r>
            <a:r>
              <a:rPr lang="en-US" b="1" dirty="0" err="1"/>
              <a:t>đây</a:t>
            </a:r>
            <a:r>
              <a:rPr lang="en-US" b="1" dirty="0"/>
              <a:t> </a:t>
            </a:r>
            <a:r>
              <a:rPr lang="en-US" b="1" dirty="0" err="1"/>
              <a:t>là</a:t>
            </a:r>
            <a:r>
              <a:rPr lang="en-US" b="1" dirty="0"/>
              <a:t> </a:t>
            </a:r>
            <a:r>
              <a:rPr lang="en-US" b="1" dirty="0" err="1"/>
              <a:t>không</a:t>
            </a:r>
            <a:r>
              <a:rPr lang="en-US" b="1" dirty="0"/>
              <a:t> </a:t>
            </a:r>
            <a:r>
              <a:rPr lang="en-US" b="1" dirty="0" err="1"/>
              <a:t>đúng</a:t>
            </a:r>
            <a:r>
              <a:rPr lang="en-US" b="1" dirty="0"/>
              <a:t>?</a:t>
            </a:r>
            <a:endParaRPr lang="en-US" dirty="0"/>
          </a:p>
          <a:p>
            <a:r>
              <a:rPr lang="en-US" dirty="0"/>
              <a:t>A. </a:t>
            </a:r>
            <a:r>
              <a:rPr lang="en-US" dirty="0" err="1"/>
              <a:t>Khả</a:t>
            </a:r>
            <a:r>
              <a:rPr lang="en-US" dirty="0"/>
              <a:t> </a:t>
            </a:r>
            <a:r>
              <a:rPr lang="en-US" dirty="0" err="1"/>
              <a:t>năng</a:t>
            </a:r>
            <a:r>
              <a:rPr lang="en-US" dirty="0"/>
              <a:t> </a:t>
            </a:r>
            <a:r>
              <a:rPr lang="en-US" dirty="0" err="1"/>
              <a:t>đàm</a:t>
            </a:r>
            <a:r>
              <a:rPr lang="en-US" dirty="0"/>
              <a:t> </a:t>
            </a:r>
            <a:r>
              <a:rPr lang="en-US" dirty="0" err="1"/>
              <a:t>phán</a:t>
            </a:r>
            <a:r>
              <a:rPr lang="en-US" dirty="0"/>
              <a:t> </a:t>
            </a:r>
            <a:r>
              <a:rPr lang="en-US" dirty="0" err="1"/>
              <a:t>hiệu</a:t>
            </a:r>
            <a:r>
              <a:rPr lang="en-US" dirty="0"/>
              <a:t> </a:t>
            </a:r>
            <a:r>
              <a:rPr lang="en-US" dirty="0" err="1"/>
              <a:t>quả</a:t>
            </a:r>
            <a:r>
              <a:rPr lang="en-US" dirty="0"/>
              <a:t> </a:t>
            </a:r>
            <a:r>
              <a:rPr lang="en-US" dirty="0" err="1"/>
              <a:t>cũng</a:t>
            </a:r>
            <a:r>
              <a:rPr lang="en-US" dirty="0"/>
              <a:t> </a:t>
            </a:r>
            <a:r>
              <a:rPr lang="en-US" dirty="0" err="1"/>
              <a:t>quan</a:t>
            </a:r>
            <a:r>
              <a:rPr lang="en-US" dirty="0"/>
              <a:t> </a:t>
            </a:r>
            <a:r>
              <a:rPr lang="en-US" dirty="0" err="1"/>
              <a:t>trọng</a:t>
            </a:r>
            <a:r>
              <a:rPr lang="en-US" dirty="0"/>
              <a:t> </a:t>
            </a:r>
            <a:r>
              <a:rPr lang="en-US" dirty="0" err="1"/>
              <a:t>như</a:t>
            </a:r>
            <a:r>
              <a:rPr lang="en-US" dirty="0"/>
              <a:t> </a:t>
            </a:r>
            <a:r>
              <a:rPr lang="en-US" dirty="0" err="1"/>
              <a:t>các</a:t>
            </a:r>
            <a:r>
              <a:rPr lang="en-US" dirty="0"/>
              <a:t> </a:t>
            </a:r>
            <a:r>
              <a:rPr lang="en-US" dirty="0" err="1"/>
              <a:t>kĩ</a:t>
            </a:r>
            <a:r>
              <a:rPr lang="en-US" dirty="0"/>
              <a:t> </a:t>
            </a:r>
            <a:r>
              <a:rPr lang="en-US" dirty="0" err="1"/>
              <a:t>năng</a:t>
            </a:r>
            <a:r>
              <a:rPr lang="en-US" dirty="0"/>
              <a:t> </a:t>
            </a:r>
            <a:r>
              <a:rPr lang="en-US" dirty="0" err="1"/>
              <a:t>thực</a:t>
            </a:r>
            <a:r>
              <a:rPr lang="en-US" dirty="0"/>
              <a:t> </a:t>
            </a:r>
            <a:r>
              <a:rPr lang="en-US" dirty="0" err="1"/>
              <a:t>hành</a:t>
            </a:r>
            <a:r>
              <a:rPr lang="en-US" dirty="0"/>
              <a:t>.</a:t>
            </a:r>
          </a:p>
          <a:p>
            <a:r>
              <a:rPr lang="en-US" dirty="0"/>
              <a:t>B. </a:t>
            </a:r>
            <a:r>
              <a:rPr lang="en-US" dirty="0" err="1"/>
              <a:t>Người</a:t>
            </a:r>
            <a:r>
              <a:rPr lang="en-US" dirty="0"/>
              <a:t> </a:t>
            </a:r>
            <a:r>
              <a:rPr lang="en-US" dirty="0" err="1"/>
              <a:t>xin</a:t>
            </a:r>
            <a:r>
              <a:rPr lang="en-US" dirty="0"/>
              <a:t> </a:t>
            </a:r>
            <a:r>
              <a:rPr lang="en-US" dirty="0" err="1"/>
              <a:t>việc</a:t>
            </a:r>
            <a:r>
              <a:rPr lang="en-US" dirty="0"/>
              <a:t> </a:t>
            </a:r>
            <a:r>
              <a:rPr lang="en-US" dirty="0" err="1"/>
              <a:t>cần</a:t>
            </a:r>
            <a:r>
              <a:rPr lang="en-US" dirty="0"/>
              <a:t> </a:t>
            </a:r>
            <a:r>
              <a:rPr lang="en-US" dirty="0" err="1"/>
              <a:t>phải</a:t>
            </a:r>
            <a:r>
              <a:rPr lang="en-US" dirty="0"/>
              <a:t> </a:t>
            </a:r>
            <a:r>
              <a:rPr lang="en-US" dirty="0" err="1"/>
              <a:t>nghiên</a:t>
            </a:r>
            <a:r>
              <a:rPr lang="en-US" dirty="0"/>
              <a:t> </a:t>
            </a:r>
            <a:r>
              <a:rPr lang="en-US" dirty="0" err="1"/>
              <a:t>cứu</a:t>
            </a:r>
            <a:r>
              <a:rPr lang="en-US" dirty="0"/>
              <a:t> </a:t>
            </a:r>
            <a:r>
              <a:rPr lang="en-US" dirty="0" err="1"/>
              <a:t>công</a:t>
            </a:r>
            <a:r>
              <a:rPr lang="en-US" dirty="0"/>
              <a:t> </a:t>
            </a:r>
            <a:r>
              <a:rPr lang="en-US" dirty="0" err="1"/>
              <a:t>việc</a:t>
            </a:r>
            <a:r>
              <a:rPr lang="en-US" dirty="0"/>
              <a:t> </a:t>
            </a:r>
            <a:r>
              <a:rPr lang="en-US" dirty="0" err="1"/>
              <a:t>họ</a:t>
            </a:r>
            <a:r>
              <a:rPr lang="en-US" dirty="0"/>
              <a:t> </a:t>
            </a:r>
            <a:r>
              <a:rPr lang="en-US" dirty="0" err="1"/>
              <a:t>đang</a:t>
            </a:r>
            <a:r>
              <a:rPr lang="en-US" dirty="0"/>
              <a:t> </a:t>
            </a:r>
            <a:r>
              <a:rPr lang="en-US" dirty="0" err="1"/>
              <a:t>nộp</a:t>
            </a:r>
            <a:r>
              <a:rPr lang="en-US" dirty="0"/>
              <a:t> </a:t>
            </a:r>
            <a:r>
              <a:rPr lang="en-US" dirty="0" err="1"/>
              <a:t>đơn</a:t>
            </a:r>
            <a:r>
              <a:rPr lang="en-US" dirty="0"/>
              <a:t> </a:t>
            </a:r>
            <a:r>
              <a:rPr lang="en-US" dirty="0" err="1"/>
              <a:t>xin</a:t>
            </a:r>
            <a:r>
              <a:rPr lang="en-US" dirty="0"/>
              <a:t> </a:t>
            </a:r>
            <a:r>
              <a:rPr lang="en-US" dirty="0" err="1"/>
              <a:t>một</a:t>
            </a:r>
            <a:r>
              <a:rPr lang="en-US" dirty="0"/>
              <a:t> </a:t>
            </a:r>
            <a:r>
              <a:rPr lang="en-US" dirty="0" err="1"/>
              <a:t>cách</a:t>
            </a:r>
            <a:r>
              <a:rPr lang="en-US" dirty="0"/>
              <a:t> </a:t>
            </a:r>
            <a:r>
              <a:rPr lang="en-US" dirty="0" err="1"/>
              <a:t>kĩ</a:t>
            </a:r>
            <a:r>
              <a:rPr lang="en-US" dirty="0"/>
              <a:t> </a:t>
            </a:r>
            <a:r>
              <a:rPr lang="en-US" dirty="0" err="1"/>
              <a:t>càng</a:t>
            </a:r>
            <a:r>
              <a:rPr lang="en-US" dirty="0"/>
              <a:t> </a:t>
            </a:r>
            <a:r>
              <a:rPr lang="en-US" dirty="0" err="1"/>
              <a:t>trước</a:t>
            </a:r>
            <a:r>
              <a:rPr lang="en-US" dirty="0"/>
              <a:t> </a:t>
            </a:r>
            <a:r>
              <a:rPr lang="en-US" dirty="0" err="1"/>
              <a:t>khi</a:t>
            </a:r>
            <a:r>
              <a:rPr lang="en-US" dirty="0"/>
              <a:t> </a:t>
            </a:r>
            <a:r>
              <a:rPr lang="en-US" dirty="0" err="1"/>
              <a:t>viết</a:t>
            </a:r>
            <a:r>
              <a:rPr lang="en-US" dirty="0"/>
              <a:t> </a:t>
            </a:r>
            <a:r>
              <a:rPr lang="en-US" dirty="0" err="1"/>
              <a:t>bản</a:t>
            </a:r>
            <a:r>
              <a:rPr lang="en-US" dirty="0"/>
              <a:t> </a:t>
            </a:r>
            <a:r>
              <a:rPr lang="en-US" dirty="0" err="1"/>
              <a:t>sơ</a:t>
            </a:r>
            <a:r>
              <a:rPr lang="en-US" dirty="0"/>
              <a:t> </a:t>
            </a:r>
            <a:r>
              <a:rPr lang="en-US" dirty="0" err="1"/>
              <a:t>yếu</a:t>
            </a:r>
            <a:r>
              <a:rPr lang="en-US" dirty="0"/>
              <a:t> </a:t>
            </a:r>
            <a:r>
              <a:rPr lang="en-US" dirty="0" err="1"/>
              <a:t>lí</a:t>
            </a:r>
            <a:r>
              <a:rPr lang="en-US" dirty="0"/>
              <a:t> </a:t>
            </a:r>
            <a:r>
              <a:rPr lang="en-US" dirty="0" err="1"/>
              <a:t>lịch</a:t>
            </a:r>
            <a:r>
              <a:rPr lang="en-US" dirty="0"/>
              <a:t>.</a:t>
            </a:r>
          </a:p>
          <a:p>
            <a:r>
              <a:rPr lang="en-US" dirty="0"/>
              <a:t>C. </a:t>
            </a:r>
            <a:r>
              <a:rPr lang="en-US" dirty="0" err="1"/>
              <a:t>Người</a:t>
            </a:r>
            <a:r>
              <a:rPr lang="en-US" dirty="0"/>
              <a:t> </a:t>
            </a:r>
            <a:r>
              <a:rPr lang="en-US" dirty="0" err="1"/>
              <a:t>xin</a:t>
            </a:r>
            <a:r>
              <a:rPr lang="en-US" dirty="0"/>
              <a:t> </a:t>
            </a:r>
            <a:r>
              <a:rPr lang="en-US" dirty="0" err="1"/>
              <a:t>việc</a:t>
            </a:r>
            <a:r>
              <a:rPr lang="en-US" dirty="0"/>
              <a:t> </a:t>
            </a:r>
            <a:r>
              <a:rPr lang="en-US" dirty="0" err="1"/>
              <a:t>không</a:t>
            </a:r>
            <a:r>
              <a:rPr lang="en-US" dirty="0"/>
              <a:t> </a:t>
            </a:r>
            <a:r>
              <a:rPr lang="en-US" dirty="0" err="1"/>
              <a:t>nên</a:t>
            </a:r>
            <a:r>
              <a:rPr lang="en-US" dirty="0"/>
              <a:t> </a:t>
            </a:r>
            <a:r>
              <a:rPr lang="en-US" dirty="0" err="1"/>
              <a:t>nộp</a:t>
            </a:r>
            <a:r>
              <a:rPr lang="en-US" dirty="0"/>
              <a:t> </a:t>
            </a:r>
            <a:r>
              <a:rPr lang="en-US" dirty="0" err="1"/>
              <a:t>đơn</a:t>
            </a:r>
            <a:r>
              <a:rPr lang="en-US" dirty="0"/>
              <a:t> </a:t>
            </a:r>
            <a:r>
              <a:rPr lang="en-US" dirty="0" err="1"/>
              <a:t>xin</a:t>
            </a:r>
            <a:r>
              <a:rPr lang="en-US" dirty="0"/>
              <a:t> </a:t>
            </a:r>
            <a:r>
              <a:rPr lang="en-US" dirty="0" err="1"/>
              <a:t>một</a:t>
            </a:r>
            <a:r>
              <a:rPr lang="en-US" dirty="0"/>
              <a:t> </a:t>
            </a:r>
            <a:r>
              <a:rPr lang="en-US" dirty="0" err="1"/>
              <a:t>công</a:t>
            </a:r>
            <a:r>
              <a:rPr lang="en-US" dirty="0"/>
              <a:t> </a:t>
            </a:r>
            <a:r>
              <a:rPr lang="en-US" dirty="0" err="1"/>
              <a:t>việc</a:t>
            </a:r>
            <a:r>
              <a:rPr lang="en-US" dirty="0"/>
              <a:t> </a:t>
            </a:r>
            <a:r>
              <a:rPr lang="en-US" dirty="0" err="1"/>
              <a:t>khác</a:t>
            </a:r>
            <a:r>
              <a:rPr lang="en-US" dirty="0"/>
              <a:t> </a:t>
            </a:r>
            <a:r>
              <a:rPr lang="en-US" dirty="0" err="1"/>
              <a:t>với</a:t>
            </a:r>
            <a:r>
              <a:rPr lang="en-US" dirty="0"/>
              <a:t> </a:t>
            </a:r>
            <a:r>
              <a:rPr lang="en-US" dirty="0" err="1"/>
              <a:t>công</a:t>
            </a:r>
            <a:r>
              <a:rPr lang="en-US" dirty="0"/>
              <a:t> </a:t>
            </a:r>
            <a:r>
              <a:rPr lang="en-US" dirty="0" err="1"/>
              <a:t>việc</a:t>
            </a:r>
            <a:r>
              <a:rPr lang="en-US" dirty="0"/>
              <a:t> </a:t>
            </a:r>
            <a:r>
              <a:rPr lang="en-US" dirty="0" err="1"/>
              <a:t>mà</a:t>
            </a:r>
            <a:r>
              <a:rPr lang="en-US" dirty="0"/>
              <a:t> </a:t>
            </a:r>
            <a:r>
              <a:rPr lang="en-US" dirty="0" err="1"/>
              <a:t>họ</a:t>
            </a:r>
            <a:r>
              <a:rPr lang="en-US" dirty="0"/>
              <a:t> </a:t>
            </a:r>
            <a:r>
              <a:rPr lang="en-US" dirty="0" err="1"/>
              <a:t>đang</a:t>
            </a:r>
            <a:r>
              <a:rPr lang="en-US" dirty="0"/>
              <a:t> </a:t>
            </a:r>
            <a:r>
              <a:rPr lang="en-US" dirty="0" err="1"/>
              <a:t>làm</a:t>
            </a:r>
            <a:r>
              <a:rPr lang="en-US" dirty="0"/>
              <a:t>.</a:t>
            </a:r>
          </a:p>
          <a:p>
            <a:r>
              <a:rPr lang="en-US" dirty="0"/>
              <a:t>D. </a:t>
            </a:r>
            <a:r>
              <a:rPr lang="en-US" dirty="0" err="1"/>
              <a:t>Những</a:t>
            </a:r>
            <a:r>
              <a:rPr lang="en-US" dirty="0"/>
              <a:t> </a:t>
            </a:r>
            <a:r>
              <a:rPr lang="en-US" dirty="0" err="1"/>
              <a:t>thông</a:t>
            </a:r>
            <a:r>
              <a:rPr lang="en-US" dirty="0"/>
              <a:t> tin </a:t>
            </a:r>
            <a:r>
              <a:rPr lang="en-US" dirty="0" err="1"/>
              <a:t>mà</a:t>
            </a:r>
            <a:r>
              <a:rPr lang="en-US" dirty="0"/>
              <a:t> </a:t>
            </a:r>
            <a:r>
              <a:rPr lang="en-US" dirty="0" err="1"/>
              <a:t>người</a:t>
            </a:r>
            <a:r>
              <a:rPr lang="en-US" dirty="0"/>
              <a:t> </a:t>
            </a:r>
            <a:r>
              <a:rPr lang="en-US" dirty="0" err="1"/>
              <a:t>đi</a:t>
            </a:r>
            <a:r>
              <a:rPr lang="en-US" dirty="0"/>
              <a:t> </a:t>
            </a:r>
            <a:r>
              <a:rPr lang="en-US" dirty="0" err="1"/>
              <a:t>phỏng</a:t>
            </a:r>
            <a:r>
              <a:rPr lang="en-US" dirty="0"/>
              <a:t> </a:t>
            </a:r>
            <a:r>
              <a:rPr lang="en-US" dirty="0" err="1"/>
              <a:t>vấn</a:t>
            </a:r>
            <a:r>
              <a:rPr lang="en-US" dirty="0"/>
              <a:t> </a:t>
            </a:r>
            <a:r>
              <a:rPr lang="en-US" dirty="0" err="1"/>
              <a:t>trình</a:t>
            </a:r>
            <a:r>
              <a:rPr lang="en-US" dirty="0"/>
              <a:t> </a:t>
            </a:r>
            <a:r>
              <a:rPr lang="en-US" dirty="0" err="1"/>
              <a:t>bày</a:t>
            </a:r>
            <a:r>
              <a:rPr lang="en-US" dirty="0"/>
              <a:t> </a:t>
            </a:r>
            <a:r>
              <a:rPr lang="en-US" dirty="0" err="1"/>
              <a:t>nên</a:t>
            </a:r>
            <a:r>
              <a:rPr lang="en-US" dirty="0"/>
              <a:t> </a:t>
            </a:r>
            <a:r>
              <a:rPr lang="en-US" dirty="0" err="1"/>
              <a:t>có</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công</a:t>
            </a:r>
            <a:r>
              <a:rPr lang="en-US" dirty="0"/>
              <a:t> </a:t>
            </a:r>
            <a:r>
              <a:rPr lang="en-US" dirty="0" err="1"/>
              <a:t>việc</a:t>
            </a:r>
            <a:r>
              <a:rPr lang="en-US" dirty="0"/>
              <a:t> </a:t>
            </a:r>
            <a:r>
              <a:rPr lang="en-US" dirty="0" err="1"/>
              <a:t>mà</a:t>
            </a:r>
            <a:r>
              <a:rPr lang="en-US" dirty="0"/>
              <a:t> </a:t>
            </a:r>
            <a:r>
              <a:rPr lang="en-US" dirty="0" err="1"/>
              <a:t>họ</a:t>
            </a:r>
            <a:r>
              <a:rPr lang="en-US" dirty="0"/>
              <a:t> </a:t>
            </a:r>
            <a:r>
              <a:rPr lang="en-US" dirty="0" err="1"/>
              <a:t>đang</a:t>
            </a:r>
            <a:r>
              <a:rPr lang="en-US" dirty="0"/>
              <a:t> </a:t>
            </a:r>
            <a:r>
              <a:rPr lang="en-US" dirty="0" err="1"/>
              <a:t>xin</a:t>
            </a:r>
            <a:r>
              <a:rPr lang="en-US" dirty="0"/>
              <a:t>.</a:t>
            </a:r>
          </a:p>
          <a:p>
            <a:r>
              <a:rPr lang="en-US" dirty="0" err="1"/>
              <a:t>Từ</a:t>
            </a:r>
            <a:r>
              <a:rPr lang="en-US" dirty="0"/>
              <a:t> </a:t>
            </a:r>
            <a:r>
              <a:rPr lang="en-US" dirty="0" err="1"/>
              <a:t>khóa</a:t>
            </a:r>
            <a:r>
              <a:rPr lang="en-US" dirty="0"/>
              <a:t>: not true</a:t>
            </a:r>
          </a:p>
          <a:p>
            <a:r>
              <a:rPr lang="en-US" b="1" dirty="0" err="1"/>
              <a:t>Căn</a:t>
            </a:r>
            <a:r>
              <a:rPr lang="en-US" b="1" dirty="0"/>
              <a:t> </a:t>
            </a:r>
            <a:r>
              <a:rPr lang="en-US" b="1" dirty="0" err="1"/>
              <a:t>cứ</a:t>
            </a:r>
            <a:r>
              <a:rPr lang="en-US" b="1" dirty="0"/>
              <a:t> </a:t>
            </a:r>
            <a:r>
              <a:rPr lang="en-US" b="1" dirty="0" err="1"/>
              <a:t>vào</a:t>
            </a:r>
            <a:r>
              <a:rPr lang="en-US" b="1" dirty="0"/>
              <a:t> </a:t>
            </a:r>
            <a:r>
              <a:rPr lang="en-US" b="1" dirty="0" err="1"/>
              <a:t>các</a:t>
            </a:r>
            <a:r>
              <a:rPr lang="en-US" b="1" dirty="0"/>
              <a:t> </a:t>
            </a:r>
            <a:r>
              <a:rPr lang="en-US" b="1" dirty="0" err="1"/>
              <a:t>thông</a:t>
            </a:r>
            <a:r>
              <a:rPr lang="en-US" b="1" dirty="0"/>
              <a:t> tin </a:t>
            </a:r>
            <a:r>
              <a:rPr lang="en-US" b="1" dirty="0" err="1"/>
              <a:t>trong</a:t>
            </a:r>
            <a:r>
              <a:rPr lang="en-US" b="1" dirty="0"/>
              <a:t> </a:t>
            </a:r>
            <a:r>
              <a:rPr lang="en-US" b="1" dirty="0" err="1"/>
              <a:t>đoạn</a:t>
            </a:r>
            <a:r>
              <a:rPr lang="en-US" b="1" dirty="0"/>
              <a:t> </a:t>
            </a:r>
            <a:r>
              <a:rPr lang="en-US" b="1" dirty="0" err="1"/>
              <a:t>văn</a:t>
            </a:r>
            <a:r>
              <a:rPr lang="en-US" b="1" dirty="0"/>
              <a:t>:</a:t>
            </a:r>
            <a:endParaRPr lang="en-US" dirty="0"/>
          </a:p>
          <a:p>
            <a:r>
              <a:rPr lang="en-US" dirty="0"/>
              <a:t>However, your ability to negotiate effectively, for example, can be just as important as your technical skills.</a:t>
            </a:r>
            <a:r>
              <a:rPr lang="en-US" i="1" dirty="0"/>
              <a:t> (</a:t>
            </a:r>
            <a:r>
              <a:rPr lang="en-US" i="1" dirty="0" err="1"/>
              <a:t>Tuy</a:t>
            </a:r>
            <a:r>
              <a:rPr lang="en-US" i="1" dirty="0"/>
              <a:t> </a:t>
            </a:r>
            <a:r>
              <a:rPr lang="en-US" i="1" dirty="0" err="1"/>
              <a:t>nhiên</a:t>
            </a:r>
            <a:r>
              <a:rPr lang="en-US" i="1" dirty="0"/>
              <a:t>, </a:t>
            </a:r>
            <a:r>
              <a:rPr lang="en-US" i="1" dirty="0" err="1"/>
              <a:t>khả</a:t>
            </a:r>
            <a:r>
              <a:rPr lang="en-US" i="1" dirty="0"/>
              <a:t> </a:t>
            </a:r>
            <a:r>
              <a:rPr lang="en-US" i="1" dirty="0" err="1"/>
              <a:t>năng</a:t>
            </a:r>
            <a:r>
              <a:rPr lang="en-US" i="1" dirty="0"/>
              <a:t> </a:t>
            </a:r>
            <a:r>
              <a:rPr lang="en-US" i="1" dirty="0" err="1"/>
              <a:t>đàm</a:t>
            </a:r>
            <a:r>
              <a:rPr lang="en-US" i="1" dirty="0"/>
              <a:t> </a:t>
            </a:r>
            <a:r>
              <a:rPr lang="en-US" i="1" dirty="0" err="1"/>
              <a:t>phán</a:t>
            </a:r>
            <a:r>
              <a:rPr lang="en-US" i="1" dirty="0"/>
              <a:t> </a:t>
            </a:r>
            <a:r>
              <a:rPr lang="en-US" i="1" dirty="0" err="1"/>
              <a:t>hiệu</a:t>
            </a:r>
            <a:r>
              <a:rPr lang="en-US" i="1" dirty="0"/>
              <a:t> </a:t>
            </a:r>
            <a:r>
              <a:rPr lang="en-US" i="1" dirty="0" err="1"/>
              <a:t>quả</a:t>
            </a:r>
            <a:r>
              <a:rPr lang="en-US" i="1" dirty="0"/>
              <a:t> </a:t>
            </a:r>
            <a:r>
              <a:rPr lang="en-US" i="1" dirty="0" err="1"/>
              <a:t>của</a:t>
            </a:r>
            <a:r>
              <a:rPr lang="en-US" i="1" dirty="0"/>
              <a:t> </a:t>
            </a:r>
            <a:r>
              <a:rPr lang="en-US" i="1" dirty="0" err="1"/>
              <a:t>bạn</a:t>
            </a:r>
            <a:r>
              <a:rPr lang="en-US" i="1" dirty="0"/>
              <a:t> </a:t>
            </a:r>
            <a:r>
              <a:rPr lang="en-US" i="1" dirty="0" err="1"/>
              <a:t>cũng</a:t>
            </a:r>
            <a:r>
              <a:rPr lang="en-US" i="1" dirty="0"/>
              <a:t> </a:t>
            </a:r>
            <a:r>
              <a:rPr lang="en-US" i="1" dirty="0" err="1"/>
              <a:t>quan</a:t>
            </a:r>
            <a:r>
              <a:rPr lang="en-US" i="1" dirty="0"/>
              <a:t> </a:t>
            </a:r>
            <a:r>
              <a:rPr lang="en-US" i="1" dirty="0" err="1"/>
              <a:t>trọng</a:t>
            </a:r>
            <a:r>
              <a:rPr lang="en-US" i="1" dirty="0"/>
              <a:t> </a:t>
            </a:r>
            <a:r>
              <a:rPr lang="en-US" i="1" dirty="0" err="1"/>
              <a:t>như</a:t>
            </a:r>
            <a:r>
              <a:rPr lang="en-US" i="1" dirty="0"/>
              <a:t> </a:t>
            </a:r>
            <a:r>
              <a:rPr lang="en-US" i="1" dirty="0" err="1"/>
              <a:t>các</a:t>
            </a:r>
            <a:r>
              <a:rPr lang="en-US" i="1" dirty="0"/>
              <a:t> </a:t>
            </a:r>
            <a:r>
              <a:rPr lang="en-US" i="1" dirty="0" err="1"/>
              <a:t>kĩ</a:t>
            </a:r>
            <a:r>
              <a:rPr lang="en-US" i="1" dirty="0"/>
              <a:t> </a:t>
            </a:r>
            <a:r>
              <a:rPr lang="en-US" i="1" dirty="0" err="1"/>
              <a:t>năng</a:t>
            </a:r>
            <a:r>
              <a:rPr lang="en-US" i="1" dirty="0"/>
              <a:t> </a:t>
            </a:r>
            <a:r>
              <a:rPr lang="en-US" i="1" dirty="0" err="1"/>
              <a:t>thực</a:t>
            </a:r>
            <a:r>
              <a:rPr lang="en-US" i="1" dirty="0"/>
              <a:t> </a:t>
            </a:r>
            <a:r>
              <a:rPr lang="en-US" i="1" dirty="0" err="1"/>
              <a:t>hành</a:t>
            </a:r>
            <a:r>
              <a:rPr lang="en-US" i="1" dirty="0"/>
              <a:t>.)</a:t>
            </a:r>
            <a:endParaRPr lang="en-US" dirty="0"/>
          </a:p>
          <a:p>
            <a:r>
              <a:rPr lang="en-US" dirty="0"/>
              <a:t>All information you give should be relevant, so carefully consider the job for which you are applying. If you are applying for a job that is somewhat different than your current job, it is up to you to draw a connection for the resume reviewer, so that they will understand how your skills will fit in their organization. </a:t>
            </a:r>
            <a:r>
              <a:rPr lang="en-US" i="1" dirty="0"/>
              <a:t>(</a:t>
            </a:r>
            <a:r>
              <a:rPr lang="en-US" i="1" dirty="0" err="1"/>
              <a:t>Tất</a:t>
            </a:r>
            <a:r>
              <a:rPr lang="en-US" i="1" dirty="0"/>
              <a:t> </a:t>
            </a:r>
            <a:r>
              <a:rPr lang="en-US" i="1" dirty="0" err="1"/>
              <a:t>cả</a:t>
            </a:r>
            <a:r>
              <a:rPr lang="en-US" i="1" dirty="0"/>
              <a:t> </a:t>
            </a:r>
            <a:r>
              <a:rPr lang="en-US" i="1" dirty="0" err="1"/>
              <a:t>các</a:t>
            </a:r>
            <a:r>
              <a:rPr lang="en-US" i="1" dirty="0"/>
              <a:t> </a:t>
            </a:r>
            <a:r>
              <a:rPr lang="en-US" i="1" dirty="0" err="1"/>
              <a:t>thông</a:t>
            </a:r>
            <a:r>
              <a:rPr lang="en-US" i="1" dirty="0"/>
              <a:t> tin </a:t>
            </a:r>
            <a:r>
              <a:rPr lang="en-US" i="1" dirty="0" err="1"/>
              <a:t>bạn</a:t>
            </a:r>
            <a:r>
              <a:rPr lang="en-US" i="1" dirty="0"/>
              <a:t> </a:t>
            </a:r>
            <a:r>
              <a:rPr lang="en-US" i="1" dirty="0" err="1"/>
              <a:t>cung</a:t>
            </a:r>
            <a:r>
              <a:rPr lang="en-US" i="1" dirty="0"/>
              <a:t> </a:t>
            </a:r>
            <a:r>
              <a:rPr lang="en-US" i="1" dirty="0" err="1"/>
              <a:t>cấp</a:t>
            </a:r>
            <a:r>
              <a:rPr lang="en-US" i="1" dirty="0"/>
              <a:t> </a:t>
            </a:r>
            <a:r>
              <a:rPr lang="en-US" i="1" dirty="0" err="1"/>
              <a:t>nên</a:t>
            </a:r>
            <a:r>
              <a:rPr lang="en-US" i="1" dirty="0"/>
              <a:t> </a:t>
            </a:r>
            <a:r>
              <a:rPr lang="en-US" i="1" dirty="0" err="1"/>
              <a:t>có</a:t>
            </a:r>
            <a:r>
              <a:rPr lang="en-US" i="1" dirty="0"/>
              <a:t> </a:t>
            </a:r>
            <a:r>
              <a:rPr lang="en-US" i="1" dirty="0" err="1"/>
              <a:t>mối</a:t>
            </a:r>
            <a:r>
              <a:rPr lang="en-US" i="1" dirty="0"/>
              <a:t> </a:t>
            </a:r>
            <a:r>
              <a:rPr lang="en-US" i="1" dirty="0" err="1"/>
              <a:t>liên</a:t>
            </a:r>
            <a:r>
              <a:rPr lang="en-US" i="1" dirty="0"/>
              <a:t> </a:t>
            </a:r>
            <a:r>
              <a:rPr lang="en-US" i="1" dirty="0" err="1"/>
              <a:t>quan</a:t>
            </a:r>
            <a:r>
              <a:rPr lang="en-US" i="1" dirty="0"/>
              <a:t> </a:t>
            </a:r>
            <a:r>
              <a:rPr lang="en-US" i="1" dirty="0" err="1"/>
              <a:t>với</a:t>
            </a:r>
            <a:r>
              <a:rPr lang="en-US" i="1" dirty="0"/>
              <a:t> </a:t>
            </a:r>
            <a:r>
              <a:rPr lang="en-US" i="1" dirty="0" err="1"/>
              <a:t>nhau</a:t>
            </a:r>
            <a:r>
              <a:rPr lang="en-US" i="1" dirty="0"/>
              <a:t>, </a:t>
            </a:r>
            <a:r>
              <a:rPr lang="en-US" i="1" dirty="0" err="1"/>
              <a:t>vì</a:t>
            </a:r>
            <a:r>
              <a:rPr lang="en-US" i="1" dirty="0"/>
              <a:t> </a:t>
            </a:r>
            <a:r>
              <a:rPr lang="en-US" i="1" dirty="0" err="1"/>
              <a:t>vậy</a:t>
            </a:r>
            <a:r>
              <a:rPr lang="en-US" i="1" dirty="0"/>
              <a:t> </a:t>
            </a:r>
            <a:r>
              <a:rPr lang="en-US" i="1" dirty="0" err="1"/>
              <a:t>hãy</a:t>
            </a:r>
            <a:r>
              <a:rPr lang="en-US" i="1" dirty="0"/>
              <a:t> </a:t>
            </a:r>
            <a:r>
              <a:rPr lang="en-US" i="1" dirty="0" err="1"/>
              <a:t>nghiên</a:t>
            </a:r>
            <a:r>
              <a:rPr lang="en-US" i="1" dirty="0"/>
              <a:t> </a:t>
            </a:r>
            <a:r>
              <a:rPr lang="en-US" i="1" dirty="0" err="1"/>
              <a:t>cứu</a:t>
            </a:r>
            <a:r>
              <a:rPr lang="en-US" i="1" dirty="0"/>
              <a:t> </a:t>
            </a:r>
            <a:r>
              <a:rPr lang="en-US" i="1" dirty="0" err="1"/>
              <a:t>công</a:t>
            </a:r>
            <a:r>
              <a:rPr lang="en-US" i="1" dirty="0"/>
              <a:t> </a:t>
            </a:r>
            <a:r>
              <a:rPr lang="en-US" i="1" dirty="0" err="1"/>
              <a:t>việc</a:t>
            </a:r>
            <a:r>
              <a:rPr lang="en-US" i="1" dirty="0"/>
              <a:t> </a:t>
            </a:r>
            <a:r>
              <a:rPr lang="en-US" i="1" dirty="0" err="1"/>
              <a:t>bạn</a:t>
            </a:r>
            <a:r>
              <a:rPr lang="en-US" i="1" dirty="0"/>
              <a:t> </a:t>
            </a:r>
            <a:r>
              <a:rPr lang="en-US" i="1" dirty="0" err="1"/>
              <a:t>định</a:t>
            </a:r>
            <a:r>
              <a:rPr lang="en-US" i="1" dirty="0"/>
              <a:t> </a:t>
            </a:r>
            <a:r>
              <a:rPr lang="en-US" i="1" dirty="0" err="1"/>
              <a:t>xin</a:t>
            </a:r>
            <a:r>
              <a:rPr lang="en-US" i="1" dirty="0"/>
              <a:t> </a:t>
            </a:r>
            <a:r>
              <a:rPr lang="en-US" i="1" dirty="0" err="1"/>
              <a:t>một</a:t>
            </a:r>
            <a:r>
              <a:rPr lang="en-US" i="1" dirty="0"/>
              <a:t> </a:t>
            </a:r>
            <a:r>
              <a:rPr lang="en-US" i="1" dirty="0" err="1"/>
              <a:t>cách</a:t>
            </a:r>
            <a:r>
              <a:rPr lang="en-US" i="1" dirty="0"/>
              <a:t> </a:t>
            </a:r>
            <a:r>
              <a:rPr lang="en-US" i="1" dirty="0" err="1"/>
              <a:t>kĩ</a:t>
            </a:r>
            <a:r>
              <a:rPr lang="en-US" i="1" dirty="0"/>
              <a:t> </a:t>
            </a:r>
            <a:r>
              <a:rPr lang="en-US" i="1" dirty="0" err="1"/>
              <a:t>càng</a:t>
            </a:r>
            <a:r>
              <a:rPr lang="en-US" i="1" dirty="0"/>
              <a:t>. </a:t>
            </a:r>
            <a:r>
              <a:rPr lang="en-US" i="1" dirty="0" err="1"/>
              <a:t>Nếu</a:t>
            </a:r>
            <a:r>
              <a:rPr lang="en-US" i="1" dirty="0"/>
              <a:t> </a:t>
            </a:r>
            <a:r>
              <a:rPr lang="en-US" i="1" dirty="0" err="1"/>
              <a:t>bạn</a:t>
            </a:r>
            <a:r>
              <a:rPr lang="en-US" i="1" dirty="0"/>
              <a:t> </a:t>
            </a:r>
            <a:r>
              <a:rPr lang="en-US" i="1" dirty="0" err="1"/>
              <a:t>đang</a:t>
            </a:r>
            <a:r>
              <a:rPr lang="en-US" i="1" dirty="0"/>
              <a:t> </a:t>
            </a:r>
            <a:r>
              <a:rPr lang="en-US" i="1" dirty="0" err="1"/>
              <a:t>xin</a:t>
            </a:r>
            <a:r>
              <a:rPr lang="en-US" i="1" dirty="0"/>
              <a:t> </a:t>
            </a:r>
            <a:r>
              <a:rPr lang="en-US" i="1" dirty="0" err="1"/>
              <a:t>một</a:t>
            </a:r>
            <a:r>
              <a:rPr lang="en-US" i="1" dirty="0"/>
              <a:t> </a:t>
            </a:r>
            <a:r>
              <a:rPr lang="en-US" i="1" dirty="0" err="1"/>
              <a:t>công</a:t>
            </a:r>
            <a:r>
              <a:rPr lang="en-US" i="1" dirty="0"/>
              <a:t> </a:t>
            </a:r>
            <a:r>
              <a:rPr lang="en-US" i="1" dirty="0" err="1"/>
              <a:t>việc</a:t>
            </a:r>
            <a:r>
              <a:rPr lang="en-US" i="1" dirty="0"/>
              <a:t>, </a:t>
            </a:r>
            <a:r>
              <a:rPr lang="en-US" i="1" dirty="0" err="1"/>
              <a:t>về</a:t>
            </a:r>
            <a:r>
              <a:rPr lang="en-US" i="1" dirty="0"/>
              <a:t> </a:t>
            </a:r>
            <a:r>
              <a:rPr lang="en-US" i="1" dirty="0" err="1"/>
              <a:t>mặt</a:t>
            </a:r>
            <a:r>
              <a:rPr lang="en-US" i="1" dirty="0"/>
              <a:t> </a:t>
            </a:r>
            <a:r>
              <a:rPr lang="en-US" i="1" dirty="0" err="1"/>
              <a:t>nào</a:t>
            </a:r>
            <a:r>
              <a:rPr lang="en-US" i="1" dirty="0"/>
              <a:t> </a:t>
            </a:r>
            <a:r>
              <a:rPr lang="en-US" i="1" dirty="0" err="1"/>
              <a:t>đó</a:t>
            </a:r>
            <a:r>
              <a:rPr lang="en-US" i="1" dirty="0"/>
              <a:t>, </a:t>
            </a:r>
            <a:r>
              <a:rPr lang="en-US" i="1" dirty="0" err="1"/>
              <a:t>khác</a:t>
            </a:r>
            <a:r>
              <a:rPr lang="en-US" i="1" dirty="0"/>
              <a:t> </a:t>
            </a:r>
            <a:r>
              <a:rPr lang="en-US" i="1" dirty="0" err="1"/>
              <a:t>với</a:t>
            </a:r>
            <a:r>
              <a:rPr lang="en-US" i="1" dirty="0"/>
              <a:t> </a:t>
            </a:r>
            <a:r>
              <a:rPr lang="en-US" i="1" dirty="0" err="1"/>
              <a:t>công</a:t>
            </a:r>
            <a:r>
              <a:rPr lang="en-US" i="1" dirty="0"/>
              <a:t> </a:t>
            </a:r>
            <a:r>
              <a:rPr lang="en-US" i="1" dirty="0" err="1"/>
              <a:t>việc</a:t>
            </a:r>
            <a:r>
              <a:rPr lang="en-US" i="1" dirty="0"/>
              <a:t> </a:t>
            </a:r>
            <a:r>
              <a:rPr lang="en-US" i="1" dirty="0" err="1"/>
              <a:t>hiện</a:t>
            </a:r>
            <a:r>
              <a:rPr lang="en-US" i="1" dirty="0"/>
              <a:t> </a:t>
            </a:r>
            <a:r>
              <a:rPr lang="en-US" i="1" dirty="0" err="1"/>
              <a:t>tại</a:t>
            </a:r>
            <a:r>
              <a:rPr lang="en-US" i="1" dirty="0"/>
              <a:t> </a:t>
            </a:r>
            <a:r>
              <a:rPr lang="en-US" i="1" dirty="0" err="1"/>
              <a:t>của</a:t>
            </a:r>
            <a:r>
              <a:rPr lang="en-US" i="1" dirty="0"/>
              <a:t> </a:t>
            </a:r>
            <a:r>
              <a:rPr lang="en-US" i="1" dirty="0" err="1"/>
              <a:t>bạn</a:t>
            </a:r>
            <a:r>
              <a:rPr lang="en-US" i="1" dirty="0"/>
              <a:t>, </a:t>
            </a:r>
            <a:r>
              <a:rPr lang="en-US" i="1" dirty="0" err="1"/>
              <a:t>bạn</a:t>
            </a:r>
            <a:r>
              <a:rPr lang="en-US" i="1" dirty="0"/>
              <a:t> </a:t>
            </a:r>
            <a:r>
              <a:rPr lang="en-US" i="1" dirty="0" err="1"/>
              <a:t>nên</a:t>
            </a:r>
            <a:r>
              <a:rPr lang="en-US" i="1" dirty="0"/>
              <a:t> </a:t>
            </a:r>
            <a:r>
              <a:rPr lang="en-US" i="1" dirty="0" err="1"/>
              <a:t>tạo</a:t>
            </a:r>
            <a:r>
              <a:rPr lang="en-US" i="1" dirty="0"/>
              <a:t> </a:t>
            </a:r>
            <a:r>
              <a:rPr lang="en-US" i="1" dirty="0" err="1"/>
              <a:t>sự</a:t>
            </a:r>
            <a:r>
              <a:rPr lang="en-US" i="1" dirty="0"/>
              <a:t> </a:t>
            </a:r>
            <a:r>
              <a:rPr lang="en-US" i="1" dirty="0" err="1"/>
              <a:t>liên</a:t>
            </a:r>
            <a:r>
              <a:rPr lang="en-US" i="1" dirty="0"/>
              <a:t> </a:t>
            </a:r>
            <a:r>
              <a:rPr lang="en-US" i="1" dirty="0" err="1"/>
              <a:t>kết</a:t>
            </a:r>
            <a:r>
              <a:rPr lang="en-US" i="1" dirty="0"/>
              <a:t> </a:t>
            </a:r>
            <a:r>
              <a:rPr lang="en-US" i="1" dirty="0" err="1"/>
              <a:t>giữa</a:t>
            </a:r>
            <a:r>
              <a:rPr lang="en-US" i="1" dirty="0"/>
              <a:t> 2 </a:t>
            </a:r>
            <a:r>
              <a:rPr lang="en-US" i="1" dirty="0" err="1"/>
              <a:t>công</a:t>
            </a:r>
            <a:r>
              <a:rPr lang="en-US" i="1" dirty="0"/>
              <a:t> </a:t>
            </a:r>
            <a:r>
              <a:rPr lang="en-US" i="1" dirty="0" err="1"/>
              <a:t>việc</a:t>
            </a:r>
            <a:r>
              <a:rPr lang="en-US" i="1" dirty="0"/>
              <a:t> </a:t>
            </a:r>
            <a:r>
              <a:rPr lang="en-US" i="1" dirty="0" err="1"/>
              <a:t>để</a:t>
            </a:r>
            <a:r>
              <a:rPr lang="en-US" i="1" dirty="0"/>
              <a:t> </a:t>
            </a:r>
            <a:r>
              <a:rPr lang="en-US" i="1" dirty="0" err="1"/>
              <a:t>người</a:t>
            </a:r>
            <a:r>
              <a:rPr lang="en-US" i="1" dirty="0"/>
              <a:t> </a:t>
            </a:r>
            <a:r>
              <a:rPr lang="en-US" i="1" dirty="0" err="1"/>
              <a:t>đọc</a:t>
            </a:r>
            <a:r>
              <a:rPr lang="en-US" i="1" dirty="0"/>
              <a:t> </a:t>
            </a:r>
            <a:r>
              <a:rPr lang="en-US" i="1" dirty="0" err="1"/>
              <a:t>bản</a:t>
            </a:r>
            <a:r>
              <a:rPr lang="en-US" i="1" dirty="0"/>
              <a:t> </a:t>
            </a:r>
            <a:r>
              <a:rPr lang="en-US" i="1" dirty="0" err="1"/>
              <a:t>sơ</a:t>
            </a:r>
            <a:r>
              <a:rPr lang="en-US" i="1" dirty="0"/>
              <a:t> </a:t>
            </a:r>
            <a:r>
              <a:rPr lang="en-US" i="1" dirty="0" err="1"/>
              <a:t>yếu</a:t>
            </a:r>
            <a:r>
              <a:rPr lang="en-US" i="1" dirty="0"/>
              <a:t> </a:t>
            </a:r>
            <a:r>
              <a:rPr lang="en-US" i="1" dirty="0" err="1"/>
              <a:t>lý</a:t>
            </a:r>
            <a:r>
              <a:rPr lang="en-US" i="1" dirty="0"/>
              <a:t> </a:t>
            </a:r>
            <a:r>
              <a:rPr lang="en-US" i="1" dirty="0" err="1"/>
              <a:t>lịch</a:t>
            </a:r>
            <a:r>
              <a:rPr lang="en-US" i="1" dirty="0"/>
              <a:t> </a:t>
            </a:r>
            <a:r>
              <a:rPr lang="en-US" i="1" dirty="0" err="1"/>
              <a:t>hiểu</a:t>
            </a:r>
            <a:r>
              <a:rPr lang="en-US" i="1" dirty="0"/>
              <a:t> </a:t>
            </a:r>
            <a:r>
              <a:rPr lang="en-US" i="1" dirty="0" err="1"/>
              <a:t>được</a:t>
            </a:r>
            <a:r>
              <a:rPr lang="en-US" i="1" dirty="0"/>
              <a:t> </a:t>
            </a:r>
            <a:r>
              <a:rPr lang="en-US" i="1" dirty="0" err="1"/>
              <a:t>các</a:t>
            </a:r>
            <a:r>
              <a:rPr lang="en-US" i="1" dirty="0"/>
              <a:t> </a:t>
            </a:r>
            <a:r>
              <a:rPr lang="en-US" i="1" dirty="0" err="1"/>
              <a:t>kĩ</a:t>
            </a:r>
            <a:r>
              <a:rPr lang="en-US" i="1" dirty="0"/>
              <a:t> </a:t>
            </a:r>
            <a:r>
              <a:rPr lang="en-US" i="1" dirty="0" err="1"/>
              <a:t>năng</a:t>
            </a:r>
            <a:r>
              <a:rPr lang="en-US" i="1" dirty="0"/>
              <a:t> </a:t>
            </a:r>
            <a:r>
              <a:rPr lang="en-US" i="1" dirty="0" err="1"/>
              <a:t>của</a:t>
            </a:r>
            <a:r>
              <a:rPr lang="en-US" i="1" dirty="0"/>
              <a:t> </a:t>
            </a:r>
            <a:r>
              <a:rPr lang="en-US" i="1" dirty="0" err="1"/>
              <a:t>bạn</a:t>
            </a:r>
            <a:r>
              <a:rPr lang="en-US" i="1" dirty="0"/>
              <a:t> </a:t>
            </a:r>
            <a:r>
              <a:rPr lang="en-US" i="1" dirty="0" err="1"/>
              <a:t>phù</a:t>
            </a:r>
            <a:r>
              <a:rPr lang="en-US" i="1" dirty="0"/>
              <a:t> </a:t>
            </a:r>
            <a:r>
              <a:rPr lang="en-US" i="1" dirty="0" err="1"/>
              <a:t>hợp</a:t>
            </a:r>
            <a:r>
              <a:rPr lang="en-US" i="1" dirty="0"/>
              <a:t> </a:t>
            </a:r>
            <a:r>
              <a:rPr lang="en-US" i="1" dirty="0" err="1"/>
              <a:t>với</a:t>
            </a:r>
            <a:r>
              <a:rPr lang="en-US" i="1" dirty="0"/>
              <a:t> </a:t>
            </a:r>
            <a:r>
              <a:rPr lang="en-US" i="1" dirty="0" err="1"/>
              <a:t>tổ</a:t>
            </a:r>
            <a:r>
              <a:rPr lang="en-US" i="1" dirty="0"/>
              <a:t> </a:t>
            </a:r>
            <a:r>
              <a:rPr lang="en-US" i="1" dirty="0" err="1"/>
              <a:t>chức</a:t>
            </a:r>
            <a:r>
              <a:rPr lang="en-US" i="1" dirty="0"/>
              <a:t> </a:t>
            </a:r>
            <a:r>
              <a:rPr lang="en-US" i="1" dirty="0" err="1"/>
              <a:t>của</a:t>
            </a:r>
            <a:r>
              <a:rPr lang="en-US" i="1" dirty="0"/>
              <a:t> </a:t>
            </a:r>
            <a:r>
              <a:rPr lang="en-US" i="1" dirty="0" err="1"/>
              <a:t>họ</a:t>
            </a:r>
            <a:r>
              <a:rPr lang="en-US" i="1" dirty="0"/>
              <a:t>). </a:t>
            </a:r>
            <a:endParaRPr lang="en-US" dirty="0"/>
          </a:p>
          <a:p>
            <a:endParaRPr lang="en-US" dirty="0"/>
          </a:p>
        </p:txBody>
      </p:sp>
      <p:sp>
        <p:nvSpPr>
          <p:cNvPr id="6" name="Oval 5"/>
          <p:cNvSpPr/>
          <p:nvPr/>
        </p:nvSpPr>
        <p:spPr>
          <a:xfrm>
            <a:off x="7513" y="910433"/>
            <a:ext cx="373487" cy="30876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942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86800" cy="1569660"/>
          </a:xfrm>
          <a:prstGeom prst="rect">
            <a:avLst/>
          </a:prstGeom>
          <a:noFill/>
        </p:spPr>
        <p:txBody>
          <a:bodyPr wrap="square" rtlCol="0">
            <a:spAutoFit/>
          </a:bodyPr>
          <a:lstStyle/>
          <a:p>
            <a:r>
              <a:rPr lang="en-US" sz="2400" b="1" dirty="0"/>
              <a:t>Question 5:</a:t>
            </a:r>
            <a:r>
              <a:rPr lang="en-US" sz="2400" dirty="0"/>
              <a:t> It is reported that the building was </a:t>
            </a:r>
            <a:r>
              <a:rPr lang="en-US" sz="2400" dirty="0" err="1"/>
              <a:t>completely________by</a:t>
            </a:r>
            <a:r>
              <a:rPr lang="en-US" sz="2400" dirty="0"/>
              <a:t> fire.</a:t>
            </a:r>
          </a:p>
          <a:p>
            <a:r>
              <a:rPr lang="en-US" sz="2400" b="1" dirty="0"/>
              <a:t>A. </a:t>
            </a:r>
            <a:r>
              <a:rPr lang="en-US" sz="2400" dirty="0"/>
              <a:t>spoilt	</a:t>
            </a:r>
            <a:r>
              <a:rPr lang="en-US" sz="2400" b="1" dirty="0"/>
              <a:t>B. </a:t>
            </a:r>
            <a:r>
              <a:rPr lang="en-US" sz="2400" dirty="0"/>
              <a:t>ruined	</a:t>
            </a:r>
            <a:r>
              <a:rPr lang="en-US" sz="2400" b="1" dirty="0"/>
              <a:t>C. </a:t>
            </a:r>
            <a:r>
              <a:rPr lang="en-US" sz="2400" dirty="0"/>
              <a:t>damaged	</a:t>
            </a:r>
            <a:r>
              <a:rPr lang="en-US" sz="2400" b="1" dirty="0"/>
              <a:t>D. </a:t>
            </a:r>
            <a:r>
              <a:rPr lang="en-US" sz="2400" dirty="0"/>
              <a:t>destroyed</a:t>
            </a:r>
          </a:p>
          <a:p>
            <a:endParaRPr lang="en-US" sz="2400" dirty="0"/>
          </a:p>
        </p:txBody>
      </p:sp>
      <p:sp>
        <p:nvSpPr>
          <p:cNvPr id="5" name="TextBox 4"/>
          <p:cNvSpPr txBox="1"/>
          <p:nvPr/>
        </p:nvSpPr>
        <p:spPr>
          <a:xfrm>
            <a:off x="76200" y="1752600"/>
            <a:ext cx="8915400" cy="3046988"/>
          </a:xfrm>
          <a:prstGeom prst="rect">
            <a:avLst/>
          </a:prstGeom>
          <a:noFill/>
        </p:spPr>
        <p:txBody>
          <a:bodyPr wrap="square" rtlCol="0">
            <a:spAutoFit/>
          </a:bodyPr>
          <a:lstStyle/>
          <a:p>
            <a:r>
              <a:rPr lang="en-US" sz="2400" b="1" dirty="0" err="1" smtClean="0"/>
              <a:t>Đáp</a:t>
            </a:r>
            <a:r>
              <a:rPr lang="en-US" sz="2400" b="1" dirty="0" smtClean="0"/>
              <a:t> </a:t>
            </a:r>
            <a:r>
              <a:rPr lang="en-US" sz="2400" b="1" dirty="0" err="1" smtClean="0"/>
              <a:t>án</a:t>
            </a:r>
            <a:r>
              <a:rPr lang="en-US" sz="2400" b="1" dirty="0" smtClean="0"/>
              <a:t> D</a:t>
            </a:r>
            <a:endParaRPr lang="en-US" sz="2400" dirty="0" smtClean="0"/>
          </a:p>
          <a:p>
            <a:r>
              <a:rPr lang="en-US" sz="2400" b="1" dirty="0" smtClean="0"/>
              <a:t>A. </a:t>
            </a:r>
            <a:r>
              <a:rPr lang="en-US" sz="2400" dirty="0" smtClean="0"/>
              <a:t>spoilt:  </a:t>
            </a:r>
            <a:r>
              <a:rPr lang="en-US" sz="2400" dirty="0" err="1" smtClean="0"/>
              <a:t>làm</a:t>
            </a:r>
            <a:r>
              <a:rPr lang="en-US" sz="2400" dirty="0" smtClean="0"/>
              <a:t> </a:t>
            </a:r>
            <a:r>
              <a:rPr lang="en-US" sz="2400" dirty="0" err="1" smtClean="0"/>
              <a:t>hỏng</a:t>
            </a:r>
            <a:r>
              <a:rPr lang="en-US" sz="2400" dirty="0" smtClean="0"/>
              <a:t> </a:t>
            </a:r>
            <a:r>
              <a:rPr lang="en-US" sz="2400" dirty="0" err="1" smtClean="0"/>
              <a:t>phá</a:t>
            </a:r>
            <a:r>
              <a:rPr lang="en-US" sz="2400" dirty="0" smtClean="0"/>
              <a:t> </a:t>
            </a:r>
            <a:r>
              <a:rPr lang="en-US" sz="2400" dirty="0" err="1" smtClean="0"/>
              <a:t>hỏng</a:t>
            </a:r>
            <a:r>
              <a:rPr lang="en-US" sz="2400" dirty="0" smtClean="0"/>
              <a:t> ( </a:t>
            </a:r>
            <a:r>
              <a:rPr lang="en-US" sz="2400" dirty="0" err="1" smtClean="0"/>
              <a:t>dùng</a:t>
            </a:r>
            <a:r>
              <a:rPr lang="en-US" sz="2400" dirty="0" smtClean="0"/>
              <a:t> </a:t>
            </a:r>
            <a:r>
              <a:rPr lang="en-US" sz="2400" dirty="0" err="1" smtClean="0"/>
              <a:t>như</a:t>
            </a:r>
            <a:r>
              <a:rPr lang="en-US" sz="2400" dirty="0" smtClean="0"/>
              <a:t> ruin)	</a:t>
            </a:r>
          </a:p>
          <a:p>
            <a:r>
              <a:rPr lang="en-US" sz="2400" b="1" dirty="0" smtClean="0"/>
              <a:t>B. </a:t>
            </a:r>
            <a:r>
              <a:rPr lang="en-US" sz="2400" dirty="0" smtClean="0"/>
              <a:t>ruined : </a:t>
            </a:r>
            <a:r>
              <a:rPr lang="en-US" sz="2400" dirty="0" err="1" smtClean="0"/>
              <a:t>làm</a:t>
            </a:r>
            <a:r>
              <a:rPr lang="en-US" sz="2400" dirty="0" smtClean="0"/>
              <a:t> </a:t>
            </a:r>
            <a:r>
              <a:rPr lang="en-US" sz="2400" dirty="0" err="1" smtClean="0"/>
              <a:t>hỏng</a:t>
            </a:r>
            <a:r>
              <a:rPr lang="en-US" sz="2400" dirty="0" smtClean="0"/>
              <a:t>, </a:t>
            </a:r>
            <a:r>
              <a:rPr lang="en-US" sz="2400" dirty="0" err="1" smtClean="0"/>
              <a:t>phá</a:t>
            </a:r>
            <a:r>
              <a:rPr lang="en-US" sz="2400" dirty="0" smtClean="0"/>
              <a:t> </a:t>
            </a:r>
            <a:r>
              <a:rPr lang="en-US" sz="2400" dirty="0" err="1" smtClean="0"/>
              <a:t>hủy</a:t>
            </a:r>
            <a:r>
              <a:rPr lang="en-US" sz="2400" dirty="0" smtClean="0"/>
              <a:t> </a:t>
            </a:r>
            <a:r>
              <a:rPr lang="en-US" sz="2400" dirty="0" err="1" smtClean="0"/>
              <a:t>giá</a:t>
            </a:r>
            <a:r>
              <a:rPr lang="en-US" sz="2400" dirty="0" smtClean="0"/>
              <a:t> </a:t>
            </a:r>
            <a:r>
              <a:rPr lang="en-US" sz="2400" dirty="0" err="1" smtClean="0"/>
              <a:t>trị</a:t>
            </a:r>
            <a:r>
              <a:rPr lang="en-US" sz="2400" dirty="0" smtClean="0"/>
              <a:t> ( </a:t>
            </a:r>
            <a:r>
              <a:rPr lang="en-US" sz="2400" dirty="0" err="1" smtClean="0"/>
              <a:t>giá</a:t>
            </a:r>
            <a:r>
              <a:rPr lang="en-US" sz="2400" dirty="0" smtClean="0"/>
              <a:t> </a:t>
            </a:r>
            <a:r>
              <a:rPr lang="en-US" sz="2400" dirty="0" err="1" smtClean="0"/>
              <a:t>trị</a:t>
            </a:r>
            <a:r>
              <a:rPr lang="en-US" sz="2400" dirty="0" smtClean="0"/>
              <a:t>, </a:t>
            </a:r>
            <a:r>
              <a:rPr lang="en-US" sz="2400" dirty="0" err="1" smtClean="0"/>
              <a:t>cơ</a:t>
            </a:r>
            <a:r>
              <a:rPr lang="en-US" sz="2400" dirty="0" smtClean="0"/>
              <a:t> </a:t>
            </a:r>
            <a:r>
              <a:rPr lang="en-US" sz="2400" dirty="0" err="1" smtClean="0"/>
              <a:t>hội</a:t>
            </a:r>
            <a:r>
              <a:rPr lang="en-US" sz="2400" dirty="0" smtClean="0"/>
              <a:t> </a:t>
            </a:r>
            <a:r>
              <a:rPr lang="en-US" sz="2400" dirty="0" err="1" smtClean="0"/>
              <a:t>thú</a:t>
            </a:r>
            <a:r>
              <a:rPr lang="en-US" sz="2400" dirty="0" smtClean="0"/>
              <a:t> </a:t>
            </a:r>
            <a:r>
              <a:rPr lang="en-US" sz="2400" dirty="0" err="1" smtClean="0"/>
              <a:t>vị</a:t>
            </a:r>
            <a:r>
              <a:rPr lang="en-US" sz="2400" dirty="0" smtClean="0"/>
              <a:t>…)</a:t>
            </a:r>
          </a:p>
          <a:p>
            <a:r>
              <a:rPr lang="en-US" sz="2400" b="1" dirty="0" smtClean="0"/>
              <a:t>C. </a:t>
            </a:r>
            <a:r>
              <a:rPr lang="en-US" sz="2400" dirty="0" smtClean="0"/>
              <a:t>damaged: </a:t>
            </a:r>
            <a:r>
              <a:rPr lang="en-US" sz="2400" dirty="0" err="1" smtClean="0"/>
              <a:t>làm</a:t>
            </a:r>
            <a:r>
              <a:rPr lang="en-US" sz="2400" dirty="0" smtClean="0"/>
              <a:t> </a:t>
            </a:r>
            <a:r>
              <a:rPr lang="en-US" sz="2400" dirty="0" err="1" smtClean="0"/>
              <a:t>hư</a:t>
            </a:r>
            <a:r>
              <a:rPr lang="en-US" sz="2400" dirty="0" smtClean="0"/>
              <a:t> </a:t>
            </a:r>
            <a:r>
              <a:rPr lang="en-US" sz="2400" dirty="0" err="1" smtClean="0"/>
              <a:t>hỏng</a:t>
            </a:r>
            <a:r>
              <a:rPr lang="en-US" sz="2400" dirty="0" smtClean="0"/>
              <a:t> ( </a:t>
            </a:r>
            <a:r>
              <a:rPr lang="en-US" sz="2400" dirty="0" err="1" smtClean="0"/>
              <a:t>thường</a:t>
            </a:r>
            <a:r>
              <a:rPr lang="en-US" sz="2400" dirty="0" smtClean="0"/>
              <a:t> </a:t>
            </a:r>
            <a:r>
              <a:rPr lang="en-US" sz="2400" dirty="0" err="1" smtClean="0"/>
              <a:t>nhà</a:t>
            </a:r>
            <a:r>
              <a:rPr lang="en-US" sz="2400" dirty="0" smtClean="0"/>
              <a:t> </a:t>
            </a:r>
            <a:r>
              <a:rPr lang="en-US" sz="2400" dirty="0" err="1" smtClean="0"/>
              <a:t>của</a:t>
            </a:r>
            <a:r>
              <a:rPr lang="en-US" sz="2400" dirty="0" smtClean="0"/>
              <a:t> do </a:t>
            </a:r>
            <a:r>
              <a:rPr lang="en-US" sz="2400" dirty="0" err="1" smtClean="0"/>
              <a:t>thiên</a:t>
            </a:r>
            <a:r>
              <a:rPr lang="en-US" sz="2400" dirty="0" smtClean="0"/>
              <a:t> tai…)	</a:t>
            </a:r>
          </a:p>
          <a:p>
            <a:r>
              <a:rPr lang="en-US" sz="2400" b="1" dirty="0" smtClean="0"/>
              <a:t>D. </a:t>
            </a:r>
            <a:r>
              <a:rPr lang="en-US" sz="2400" dirty="0" smtClean="0"/>
              <a:t>destroyed : </a:t>
            </a:r>
            <a:r>
              <a:rPr lang="en-US" sz="2400" dirty="0" err="1" smtClean="0"/>
              <a:t>phá</a:t>
            </a:r>
            <a:r>
              <a:rPr lang="en-US" sz="2400" dirty="0" smtClean="0"/>
              <a:t> </a:t>
            </a:r>
            <a:r>
              <a:rPr lang="en-US" sz="2400" dirty="0" err="1" smtClean="0"/>
              <a:t>hủy</a:t>
            </a:r>
            <a:r>
              <a:rPr lang="en-US" sz="2400" dirty="0" smtClean="0"/>
              <a:t>, </a:t>
            </a:r>
            <a:r>
              <a:rPr lang="en-US" sz="2400" dirty="0" err="1" smtClean="0"/>
              <a:t>tàn</a:t>
            </a:r>
            <a:r>
              <a:rPr lang="en-US" sz="2400" dirty="0" smtClean="0"/>
              <a:t> </a:t>
            </a:r>
            <a:r>
              <a:rPr lang="en-US" sz="2400" dirty="0" err="1" smtClean="0"/>
              <a:t>phá</a:t>
            </a:r>
            <a:r>
              <a:rPr lang="en-US" sz="2400" dirty="0" smtClean="0"/>
              <a:t> ( </a:t>
            </a:r>
            <a:r>
              <a:rPr lang="en-US" sz="2400" dirty="0" err="1" smtClean="0"/>
              <a:t>làm</a:t>
            </a:r>
            <a:r>
              <a:rPr lang="en-US" sz="2400" dirty="0" smtClean="0"/>
              <a:t> </a:t>
            </a:r>
            <a:r>
              <a:rPr lang="en-US" sz="2400" dirty="0" err="1" smtClean="0"/>
              <a:t>hư</a:t>
            </a:r>
            <a:r>
              <a:rPr lang="en-US" sz="2400" dirty="0" smtClean="0"/>
              <a:t> </a:t>
            </a:r>
            <a:r>
              <a:rPr lang="en-US" sz="2400" dirty="0" err="1" smtClean="0"/>
              <a:t>hại</a:t>
            </a:r>
            <a:r>
              <a:rPr lang="en-US" sz="2400" dirty="0" smtClean="0"/>
              <a:t> </a:t>
            </a:r>
            <a:r>
              <a:rPr lang="en-US" sz="2400" dirty="0" err="1" smtClean="0"/>
              <a:t>phá</a:t>
            </a:r>
            <a:r>
              <a:rPr lang="en-US" sz="2400" dirty="0" smtClean="0"/>
              <a:t> </a:t>
            </a:r>
            <a:r>
              <a:rPr lang="en-US" sz="2400" dirty="0" err="1" smtClean="0"/>
              <a:t>hủy</a:t>
            </a:r>
            <a:r>
              <a:rPr lang="en-US" sz="2400" dirty="0" smtClean="0"/>
              <a:t> </a:t>
            </a:r>
            <a:r>
              <a:rPr lang="en-US" sz="2400" dirty="0" err="1" smtClean="0"/>
              <a:t>đến</a:t>
            </a:r>
            <a:r>
              <a:rPr lang="en-US" sz="2400" dirty="0" smtClean="0"/>
              <a:t> </a:t>
            </a:r>
            <a:r>
              <a:rPr lang="en-US" sz="2400" dirty="0" err="1" smtClean="0"/>
              <a:t>không</a:t>
            </a:r>
            <a:r>
              <a:rPr lang="en-US" sz="2400" dirty="0" smtClean="0"/>
              <a:t> </a:t>
            </a:r>
            <a:r>
              <a:rPr lang="en-US" sz="2400" dirty="0" err="1" smtClean="0"/>
              <a:t>dùng</a:t>
            </a:r>
            <a:r>
              <a:rPr lang="en-US" sz="2400" dirty="0" smtClean="0"/>
              <a:t> </a:t>
            </a:r>
            <a:r>
              <a:rPr lang="en-US" sz="2400" dirty="0" err="1" smtClean="0"/>
              <a:t>được</a:t>
            </a:r>
            <a:r>
              <a:rPr lang="en-US" sz="2400" dirty="0" smtClean="0"/>
              <a:t> </a:t>
            </a:r>
            <a:r>
              <a:rPr lang="en-US" sz="2400" dirty="0" err="1" smtClean="0"/>
              <a:t>nữa</a:t>
            </a:r>
            <a:r>
              <a:rPr lang="en-US" sz="2400" dirty="0" smtClean="0"/>
              <a:t>…)</a:t>
            </a:r>
          </a:p>
          <a:p>
            <a:r>
              <a:rPr lang="en-US" sz="2400" dirty="0" err="1" smtClean="0"/>
              <a:t>Trong</a:t>
            </a:r>
            <a:r>
              <a:rPr lang="en-US" sz="2400" dirty="0" smtClean="0"/>
              <a:t> </a:t>
            </a:r>
            <a:r>
              <a:rPr lang="en-US" sz="2400" dirty="0" err="1" smtClean="0"/>
              <a:t>câu</a:t>
            </a:r>
            <a:r>
              <a:rPr lang="en-US" sz="2400" dirty="0" smtClean="0"/>
              <a:t> </a:t>
            </a:r>
            <a:r>
              <a:rPr lang="en-US" sz="2400" dirty="0" err="1" smtClean="0"/>
              <a:t>có</a:t>
            </a:r>
            <a:r>
              <a:rPr lang="en-US" sz="2400" dirty="0" smtClean="0"/>
              <a:t> </a:t>
            </a:r>
            <a:r>
              <a:rPr lang="en-US" sz="2400" dirty="0" err="1" smtClean="0"/>
              <a:t>completely:hoàn</a:t>
            </a:r>
            <a:r>
              <a:rPr lang="en-US" sz="2400" dirty="0" smtClean="0"/>
              <a:t> </a:t>
            </a:r>
            <a:r>
              <a:rPr lang="en-US" sz="2400" dirty="0" err="1" smtClean="0"/>
              <a:t>toàn</a:t>
            </a:r>
            <a:r>
              <a:rPr lang="en-US" sz="2400" dirty="0" smtClean="0"/>
              <a:t> </a:t>
            </a:r>
            <a:r>
              <a:rPr lang="en-US" sz="2400" dirty="0" err="1" smtClean="0"/>
              <a:t>nên</a:t>
            </a:r>
            <a:r>
              <a:rPr lang="en-US" sz="2400" dirty="0" smtClean="0"/>
              <a:t> ta </a:t>
            </a:r>
            <a:r>
              <a:rPr lang="en-US" sz="2400" dirty="0" err="1" smtClean="0"/>
              <a:t>dùng</a:t>
            </a:r>
            <a:r>
              <a:rPr lang="en-US" sz="2400" dirty="0" smtClean="0"/>
              <a:t> </a:t>
            </a:r>
            <a:r>
              <a:rPr lang="en-US" sz="2400" dirty="0" err="1" smtClean="0"/>
              <a:t>đáp</a:t>
            </a:r>
            <a:r>
              <a:rPr lang="en-US" sz="2400" dirty="0" smtClean="0"/>
              <a:t> </a:t>
            </a:r>
            <a:r>
              <a:rPr lang="en-US" sz="2400" dirty="0" err="1" smtClean="0"/>
              <a:t>án</a:t>
            </a:r>
            <a:r>
              <a:rPr lang="en-US" sz="2400" dirty="0" smtClean="0"/>
              <a:t> D.</a:t>
            </a:r>
          </a:p>
          <a:p>
            <a:endParaRPr lang="en-US" sz="2400" dirty="0"/>
          </a:p>
        </p:txBody>
      </p:sp>
      <p:sp>
        <p:nvSpPr>
          <p:cNvPr id="6" name="Oval 5"/>
          <p:cNvSpPr/>
          <p:nvPr/>
        </p:nvSpPr>
        <p:spPr>
          <a:xfrm>
            <a:off x="5791200" y="1165830"/>
            <a:ext cx="3810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503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382000" cy="1631216"/>
          </a:xfrm>
          <a:prstGeom prst="rect">
            <a:avLst/>
          </a:prstGeom>
          <a:noFill/>
        </p:spPr>
        <p:txBody>
          <a:bodyPr wrap="square" rtlCol="0">
            <a:spAutoFit/>
          </a:bodyPr>
          <a:lstStyle/>
          <a:p>
            <a:r>
              <a:rPr lang="en-US" sz="2000" b="1" dirty="0"/>
              <a:t>Question 6</a:t>
            </a:r>
            <a:r>
              <a:rPr lang="en-US" sz="2000" dirty="0"/>
              <a:t>: ____ ASEAN is becoming more integrated, investors should be aware of local preferences and cultural sensitivities.</a:t>
            </a:r>
          </a:p>
          <a:p>
            <a:r>
              <a:rPr lang="en-US" sz="2000" b="1" dirty="0"/>
              <a:t>	A.</a:t>
            </a:r>
            <a:r>
              <a:rPr lang="en-US" sz="2000" dirty="0"/>
              <a:t> Because	</a:t>
            </a:r>
            <a:r>
              <a:rPr lang="en-US" sz="2000" b="1" dirty="0"/>
              <a:t>B.</a:t>
            </a:r>
            <a:r>
              <a:rPr lang="en-US" sz="2000" dirty="0"/>
              <a:t> However	</a:t>
            </a:r>
            <a:r>
              <a:rPr lang="en-US" sz="2000" b="1" dirty="0"/>
              <a:t>C.</a:t>
            </a:r>
            <a:r>
              <a:rPr lang="en-US" sz="2000" dirty="0"/>
              <a:t> Despite	</a:t>
            </a:r>
            <a:r>
              <a:rPr lang="en-US" sz="2000" b="1" dirty="0"/>
              <a:t>D.</a:t>
            </a:r>
            <a:r>
              <a:rPr lang="en-US" sz="2000" dirty="0"/>
              <a:t> Although</a:t>
            </a:r>
          </a:p>
          <a:p>
            <a:r>
              <a:rPr lang="en-US" sz="2000" dirty="0"/>
              <a:t/>
            </a:r>
            <a:br>
              <a:rPr lang="en-US" sz="2000" dirty="0"/>
            </a:br>
            <a:endParaRPr lang="en-US" sz="2000" dirty="0"/>
          </a:p>
        </p:txBody>
      </p:sp>
      <p:sp>
        <p:nvSpPr>
          <p:cNvPr id="5" name="TextBox 4"/>
          <p:cNvSpPr txBox="1"/>
          <p:nvPr/>
        </p:nvSpPr>
        <p:spPr>
          <a:xfrm>
            <a:off x="152400" y="1447800"/>
            <a:ext cx="8915400" cy="5632311"/>
          </a:xfrm>
          <a:prstGeom prst="rect">
            <a:avLst/>
          </a:prstGeom>
          <a:noFill/>
        </p:spPr>
        <p:txBody>
          <a:bodyPr wrap="square" rtlCol="0">
            <a:spAutoFit/>
          </a:bodyPr>
          <a:lstStyle/>
          <a:p>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Mặc</a:t>
            </a:r>
            <a:r>
              <a:rPr lang="en-US" sz="2400" dirty="0" smtClean="0"/>
              <a:t> </a:t>
            </a:r>
            <a:r>
              <a:rPr lang="en-US" sz="2400" dirty="0" err="1" smtClean="0"/>
              <a:t>dù</a:t>
            </a:r>
            <a:r>
              <a:rPr lang="en-US" sz="2400" dirty="0" smtClean="0"/>
              <a:t> ASEAN </a:t>
            </a:r>
            <a:r>
              <a:rPr lang="en-US" sz="2400" dirty="0" err="1" smtClean="0"/>
              <a:t>đang</a:t>
            </a:r>
            <a:r>
              <a:rPr lang="en-US" sz="2400" dirty="0" smtClean="0"/>
              <a:t> </a:t>
            </a:r>
            <a:r>
              <a:rPr lang="en-US" sz="2400" dirty="0" err="1" smtClean="0"/>
              <a:t>trở</a:t>
            </a:r>
            <a:r>
              <a:rPr lang="en-US" sz="2400" dirty="0" smtClean="0"/>
              <a:t> </a:t>
            </a:r>
            <a:r>
              <a:rPr lang="en-US" sz="2400" dirty="0" err="1" smtClean="0"/>
              <a:t>nên</a:t>
            </a:r>
            <a:r>
              <a:rPr lang="en-US" sz="2400" dirty="0" smtClean="0"/>
              <a:t> </a:t>
            </a:r>
            <a:r>
              <a:rPr lang="en-US" sz="2400" dirty="0" err="1" smtClean="0"/>
              <a:t>hội</a:t>
            </a:r>
            <a:r>
              <a:rPr lang="en-US" sz="2400" dirty="0" smtClean="0"/>
              <a:t> </a:t>
            </a:r>
            <a:r>
              <a:rPr lang="en-US" sz="2400" dirty="0" err="1" smtClean="0"/>
              <a:t>nhập</a:t>
            </a:r>
            <a:r>
              <a:rPr lang="en-US" sz="2400" dirty="0" smtClean="0"/>
              <a:t> </a:t>
            </a:r>
            <a:r>
              <a:rPr lang="en-US" sz="2400" dirty="0" err="1" smtClean="0"/>
              <a:t>hơn</a:t>
            </a:r>
            <a:r>
              <a:rPr lang="en-US" sz="2400" dirty="0" smtClean="0"/>
              <a:t>, </a:t>
            </a:r>
            <a:r>
              <a:rPr lang="en-US" sz="2400" dirty="0" err="1" smtClean="0"/>
              <a:t>các</a:t>
            </a:r>
            <a:r>
              <a:rPr lang="en-US" sz="2400" dirty="0" smtClean="0"/>
              <a:t> </a:t>
            </a:r>
            <a:r>
              <a:rPr lang="en-US" sz="2400" dirty="0" err="1" smtClean="0"/>
              <a:t>nhà</a:t>
            </a:r>
            <a:r>
              <a:rPr lang="en-US" sz="2400" dirty="0" smtClean="0"/>
              <a:t> </a:t>
            </a:r>
            <a:r>
              <a:rPr lang="en-US" sz="2400" dirty="0" err="1" smtClean="0"/>
              <a:t>đầu</a:t>
            </a:r>
            <a:r>
              <a:rPr lang="en-US" sz="2400" dirty="0" smtClean="0"/>
              <a:t> </a:t>
            </a:r>
            <a:r>
              <a:rPr lang="en-US" sz="2400" dirty="0" err="1" smtClean="0"/>
              <a:t>tư</a:t>
            </a:r>
            <a:r>
              <a:rPr lang="en-US" sz="2400" dirty="0" smtClean="0"/>
              <a:t> </a:t>
            </a:r>
            <a:r>
              <a:rPr lang="en-US" sz="2400" dirty="0" err="1" smtClean="0"/>
              <a:t>nên</a:t>
            </a:r>
            <a:r>
              <a:rPr lang="en-US" sz="2400" dirty="0" smtClean="0"/>
              <a:t> </a:t>
            </a:r>
            <a:r>
              <a:rPr lang="en-US" sz="2400" dirty="0" err="1" smtClean="0"/>
              <a:t>nhận</a:t>
            </a:r>
            <a:r>
              <a:rPr lang="en-US" sz="2400" dirty="0" smtClean="0"/>
              <a:t> </a:t>
            </a:r>
            <a:r>
              <a:rPr lang="en-US" sz="2400" dirty="0" err="1" smtClean="0"/>
              <a:t>thức</a:t>
            </a:r>
            <a:r>
              <a:rPr lang="en-US" sz="2400" dirty="0" smtClean="0"/>
              <a:t> </a:t>
            </a:r>
            <a:r>
              <a:rPr lang="en-US" sz="2400" dirty="0" err="1" smtClean="0"/>
              <a:t>được</a:t>
            </a:r>
            <a:r>
              <a:rPr lang="en-US" sz="2400" dirty="0" smtClean="0"/>
              <a:t> </a:t>
            </a:r>
            <a:r>
              <a:rPr lang="en-US" sz="2400" dirty="0" err="1" smtClean="0"/>
              <a:t>các</a:t>
            </a:r>
            <a:r>
              <a:rPr lang="en-US" sz="2400" dirty="0" smtClean="0"/>
              <a:t> </a:t>
            </a:r>
            <a:r>
              <a:rPr lang="en-US" sz="2400" dirty="0" err="1" smtClean="0"/>
              <a:t>ưu</a:t>
            </a:r>
            <a:r>
              <a:rPr lang="en-US" sz="2400" dirty="0" smtClean="0"/>
              <a:t> </a:t>
            </a:r>
            <a:r>
              <a:rPr lang="en-US" sz="2400" dirty="0" err="1" smtClean="0"/>
              <a:t>tiên</a:t>
            </a:r>
            <a:r>
              <a:rPr lang="en-US" sz="2400" dirty="0" smtClean="0"/>
              <a:t> </a:t>
            </a:r>
            <a:r>
              <a:rPr lang="en-US" sz="2400" dirty="0" err="1" smtClean="0"/>
              <a:t>địa</a:t>
            </a:r>
            <a:r>
              <a:rPr lang="en-US" sz="2400" dirty="0" smtClean="0"/>
              <a:t> </a:t>
            </a:r>
            <a:r>
              <a:rPr lang="en-US" sz="2400" dirty="0" err="1" smtClean="0"/>
              <a:t>phương</a:t>
            </a:r>
            <a:r>
              <a:rPr lang="en-US" sz="2400" dirty="0" smtClean="0"/>
              <a:t> </a:t>
            </a:r>
            <a:r>
              <a:rPr lang="en-US" sz="2400" dirty="0" err="1" smtClean="0"/>
              <a:t>và</a:t>
            </a:r>
            <a:r>
              <a:rPr lang="en-US" sz="2400" dirty="0" smtClean="0"/>
              <a:t> </a:t>
            </a:r>
            <a:r>
              <a:rPr lang="en-US" sz="2400" dirty="0" err="1" smtClean="0"/>
              <a:t>sự</a:t>
            </a:r>
            <a:r>
              <a:rPr lang="en-US" sz="2400" dirty="0" smtClean="0"/>
              <a:t> </a:t>
            </a:r>
            <a:r>
              <a:rPr lang="en-US" sz="2400" dirty="0" err="1" smtClean="0"/>
              <a:t>nhạy</a:t>
            </a:r>
            <a:r>
              <a:rPr lang="en-US" sz="2400" dirty="0" smtClean="0"/>
              <a:t> </a:t>
            </a:r>
            <a:r>
              <a:rPr lang="en-US" sz="2400" dirty="0" err="1" smtClean="0"/>
              <a:t>cảm</a:t>
            </a:r>
            <a:r>
              <a:rPr lang="en-US" sz="2400" dirty="0" smtClean="0"/>
              <a:t> </a:t>
            </a:r>
            <a:r>
              <a:rPr lang="en-US" sz="2400" dirty="0" err="1" smtClean="0"/>
              <a:t>về</a:t>
            </a:r>
            <a:r>
              <a:rPr lang="en-US" sz="2400" dirty="0" smtClean="0"/>
              <a:t> </a:t>
            </a:r>
            <a:r>
              <a:rPr lang="en-US" sz="2400" dirty="0" err="1" smtClean="0"/>
              <a:t>văn</a:t>
            </a:r>
            <a:r>
              <a:rPr lang="en-US" sz="2400" dirty="0" smtClean="0"/>
              <a:t> </a:t>
            </a:r>
            <a:r>
              <a:rPr lang="en-US" sz="2400" dirty="0" err="1" smtClean="0"/>
              <a:t>hóa</a:t>
            </a:r>
            <a:r>
              <a:rPr lang="en-US" sz="2400" dirty="0" smtClean="0"/>
              <a:t>.</a:t>
            </a:r>
            <a:br>
              <a:rPr lang="en-US" sz="2400" dirty="0" smtClean="0"/>
            </a:br>
            <a:r>
              <a:rPr lang="en-US" sz="2400" b="1" dirty="0" err="1" smtClean="0"/>
              <a:t>Xét</a:t>
            </a:r>
            <a:r>
              <a:rPr lang="en-US" sz="2400" b="1" dirty="0" smtClean="0"/>
              <a:t> </a:t>
            </a:r>
            <a:r>
              <a:rPr lang="en-US" sz="2400" b="1" dirty="0" err="1" smtClean="0"/>
              <a:t>các</a:t>
            </a:r>
            <a:r>
              <a:rPr lang="en-US" sz="2400" b="1" dirty="0" smtClean="0"/>
              <a:t> </a:t>
            </a:r>
            <a:r>
              <a:rPr lang="en-US" sz="2400" b="1" dirty="0" err="1" smtClean="0"/>
              <a:t>đáp</a:t>
            </a:r>
            <a:r>
              <a:rPr lang="en-US" sz="2400" b="1" dirty="0" smtClean="0"/>
              <a:t> </a:t>
            </a:r>
            <a:r>
              <a:rPr lang="en-US" sz="2400" b="1" dirty="0" err="1" smtClean="0"/>
              <a:t>án</a:t>
            </a:r>
            <a:r>
              <a:rPr lang="en-US" sz="2400" b="1" dirty="0" smtClean="0"/>
              <a:t>:</a:t>
            </a:r>
            <a:r>
              <a:rPr lang="en-US" sz="2400" dirty="0" smtClean="0"/>
              <a:t/>
            </a:r>
            <a:br>
              <a:rPr lang="en-US" sz="2400" dirty="0" smtClean="0"/>
            </a:br>
            <a:r>
              <a:rPr lang="en-US" sz="2400" dirty="0" smtClean="0"/>
              <a:t>A. Because → </a:t>
            </a:r>
            <a:r>
              <a:rPr lang="en-US" sz="2400" dirty="0" err="1" smtClean="0"/>
              <a:t>Bởi</a:t>
            </a:r>
            <a:r>
              <a:rPr lang="en-US" sz="2400" dirty="0" smtClean="0"/>
              <a:t> </a:t>
            </a:r>
            <a:r>
              <a:rPr lang="en-US" sz="2400" dirty="0" err="1" smtClean="0"/>
              <a:t>vì</a:t>
            </a:r>
            <a:r>
              <a:rPr lang="en-US" sz="2400" dirty="0" smtClean="0"/>
              <a:t> ASEAN </a:t>
            </a:r>
            <a:r>
              <a:rPr lang="en-US" sz="2400" dirty="0" err="1" smtClean="0"/>
              <a:t>đang</a:t>
            </a:r>
            <a:r>
              <a:rPr lang="en-US" sz="2400" dirty="0" smtClean="0"/>
              <a:t> </a:t>
            </a:r>
            <a:r>
              <a:rPr lang="en-US" sz="2400" dirty="0" err="1" smtClean="0"/>
              <a:t>trở</a:t>
            </a:r>
            <a:r>
              <a:rPr lang="en-US" sz="2400" dirty="0" smtClean="0"/>
              <a:t> </a:t>
            </a:r>
            <a:r>
              <a:rPr lang="en-US" sz="2400" dirty="0" err="1" smtClean="0"/>
              <a:t>nên</a:t>
            </a:r>
            <a:r>
              <a:rPr lang="en-US" sz="2400" dirty="0" smtClean="0"/>
              <a:t> </a:t>
            </a:r>
            <a:r>
              <a:rPr lang="en-US" sz="2400" dirty="0" err="1" smtClean="0"/>
              <a:t>hội</a:t>
            </a:r>
            <a:r>
              <a:rPr lang="en-US" sz="2400" dirty="0" smtClean="0"/>
              <a:t> </a:t>
            </a:r>
            <a:r>
              <a:rPr lang="en-US" sz="2400" dirty="0" err="1" smtClean="0"/>
              <a:t>nhập</a:t>
            </a:r>
            <a:r>
              <a:rPr lang="en-US" sz="2400" dirty="0" smtClean="0"/>
              <a:t> </a:t>
            </a:r>
            <a:r>
              <a:rPr lang="en-US" sz="2400" dirty="0" err="1" smtClean="0"/>
              <a:t>hơn</a:t>
            </a:r>
            <a:r>
              <a:rPr lang="en-US" sz="2400" dirty="0" smtClean="0"/>
              <a:t>, </a:t>
            </a:r>
            <a:r>
              <a:rPr lang="en-US" sz="2400" dirty="0" err="1" smtClean="0"/>
              <a:t>các</a:t>
            </a:r>
            <a:r>
              <a:rPr lang="en-US" sz="2400" dirty="0" smtClean="0"/>
              <a:t> </a:t>
            </a:r>
            <a:r>
              <a:rPr lang="en-US" sz="2400" dirty="0" err="1" smtClean="0"/>
              <a:t>nhà</a:t>
            </a:r>
            <a:r>
              <a:rPr lang="en-US" sz="2400" dirty="0" smtClean="0"/>
              <a:t> </a:t>
            </a:r>
            <a:r>
              <a:rPr lang="en-US" sz="2400" dirty="0" err="1" smtClean="0"/>
              <a:t>đầu</a:t>
            </a:r>
            <a:r>
              <a:rPr lang="en-US" sz="2400" dirty="0" smtClean="0"/>
              <a:t> </a:t>
            </a:r>
            <a:r>
              <a:rPr lang="en-US" sz="2400" dirty="0" err="1" smtClean="0"/>
              <a:t>tư</a:t>
            </a:r>
            <a:r>
              <a:rPr lang="en-US" sz="2400" dirty="0" smtClean="0"/>
              <a:t> </a:t>
            </a:r>
            <a:r>
              <a:rPr lang="en-US" sz="2400" dirty="0" err="1" smtClean="0"/>
              <a:t>nên</a:t>
            </a:r>
            <a:r>
              <a:rPr lang="en-US" sz="2400" dirty="0" smtClean="0"/>
              <a:t> </a:t>
            </a:r>
            <a:r>
              <a:rPr lang="en-US" sz="2400" dirty="0" err="1" smtClean="0"/>
              <a:t>nhận</a:t>
            </a:r>
            <a:r>
              <a:rPr lang="en-US" sz="2400" dirty="0" smtClean="0"/>
              <a:t> </a:t>
            </a:r>
            <a:r>
              <a:rPr lang="en-US" sz="2400" dirty="0" err="1" smtClean="0"/>
              <a:t>thức</a:t>
            </a:r>
            <a:r>
              <a:rPr lang="en-US" sz="2400" dirty="0" smtClean="0"/>
              <a:t> </a:t>
            </a:r>
            <a:r>
              <a:rPr lang="en-US" sz="2400" dirty="0" err="1" smtClean="0"/>
              <a:t>được</a:t>
            </a:r>
            <a:r>
              <a:rPr lang="en-US" sz="2400" dirty="0" smtClean="0"/>
              <a:t> </a:t>
            </a:r>
            <a:r>
              <a:rPr lang="en-US" sz="2400" dirty="0" err="1" smtClean="0"/>
              <a:t>các</a:t>
            </a:r>
            <a:r>
              <a:rPr lang="en-US" sz="2400" dirty="0" smtClean="0"/>
              <a:t> </a:t>
            </a:r>
            <a:r>
              <a:rPr lang="en-US" sz="2400" dirty="0" err="1" smtClean="0"/>
              <a:t>ưu</a:t>
            </a:r>
            <a:r>
              <a:rPr lang="en-US" sz="2400" dirty="0" smtClean="0"/>
              <a:t> </a:t>
            </a:r>
            <a:r>
              <a:rPr lang="en-US" sz="2400" dirty="0" err="1" smtClean="0"/>
              <a:t>tiên</a:t>
            </a:r>
            <a:r>
              <a:rPr lang="en-US" sz="2400" dirty="0" smtClean="0"/>
              <a:t> </a:t>
            </a:r>
            <a:r>
              <a:rPr lang="en-US" sz="2400" dirty="0" err="1" smtClean="0"/>
              <a:t>địa</a:t>
            </a:r>
            <a:r>
              <a:rPr lang="en-US" sz="2400" dirty="0" smtClean="0"/>
              <a:t> </a:t>
            </a:r>
            <a:r>
              <a:rPr lang="en-US" sz="2400" dirty="0" err="1" smtClean="0"/>
              <a:t>phương</a:t>
            </a:r>
            <a:r>
              <a:rPr lang="en-US" sz="2400" dirty="0" smtClean="0"/>
              <a:t> </a:t>
            </a:r>
            <a:r>
              <a:rPr lang="en-US" sz="2400" dirty="0" err="1" smtClean="0"/>
              <a:t>và</a:t>
            </a:r>
            <a:r>
              <a:rPr lang="en-US" sz="2400" dirty="0" smtClean="0"/>
              <a:t> </a:t>
            </a:r>
            <a:r>
              <a:rPr lang="en-US" sz="2400" dirty="0" err="1" smtClean="0"/>
              <a:t>sự</a:t>
            </a:r>
            <a:r>
              <a:rPr lang="en-US" sz="2400" dirty="0" smtClean="0"/>
              <a:t> </a:t>
            </a:r>
            <a:r>
              <a:rPr lang="en-US" sz="2400" dirty="0" err="1" smtClean="0"/>
              <a:t>nhạy</a:t>
            </a:r>
            <a:r>
              <a:rPr lang="en-US" sz="2400" dirty="0" smtClean="0"/>
              <a:t> </a:t>
            </a:r>
            <a:r>
              <a:rPr lang="en-US" sz="2400" dirty="0" err="1" smtClean="0"/>
              <a:t>cảm</a:t>
            </a:r>
            <a:r>
              <a:rPr lang="en-US" sz="2400" dirty="0" smtClean="0"/>
              <a:t> </a:t>
            </a:r>
            <a:r>
              <a:rPr lang="en-US" sz="2400" dirty="0" err="1" smtClean="0"/>
              <a:t>về</a:t>
            </a:r>
            <a:r>
              <a:rPr lang="en-US" sz="2400" dirty="0" smtClean="0"/>
              <a:t> </a:t>
            </a:r>
            <a:r>
              <a:rPr lang="en-US" sz="2400" dirty="0" err="1" smtClean="0"/>
              <a:t>văn</a:t>
            </a:r>
            <a:r>
              <a:rPr lang="en-US" sz="2400" dirty="0" smtClean="0"/>
              <a:t> </a:t>
            </a:r>
            <a:r>
              <a:rPr lang="en-US" sz="2400" dirty="0" err="1" smtClean="0"/>
              <a:t>hóa</a:t>
            </a:r>
            <a:r>
              <a:rPr lang="en-US" sz="2400" dirty="0" smtClean="0"/>
              <a:t>. (</a:t>
            </a:r>
            <a:r>
              <a:rPr lang="en-US" sz="2400" dirty="0" err="1" smtClean="0"/>
              <a:t>không</a:t>
            </a:r>
            <a:r>
              <a:rPr lang="en-US" sz="2400" dirty="0" smtClean="0"/>
              <a:t> </a:t>
            </a:r>
            <a:r>
              <a:rPr lang="en-US" sz="2400" dirty="0" err="1" smtClean="0"/>
              <a:t>hợp</a:t>
            </a:r>
            <a:r>
              <a:rPr lang="en-US" sz="2400" dirty="0" smtClean="0"/>
              <a:t> </a:t>
            </a:r>
            <a:r>
              <a:rPr lang="en-US" sz="2400" dirty="0" err="1" smtClean="0"/>
              <a:t>lý</a:t>
            </a:r>
            <a:r>
              <a:rPr lang="en-US" sz="2400" dirty="0" smtClean="0"/>
              <a:t>)</a:t>
            </a:r>
            <a:br>
              <a:rPr lang="en-US" sz="2400" dirty="0" smtClean="0"/>
            </a:br>
            <a:r>
              <a:rPr lang="en-US" sz="2400" dirty="0" smtClean="0"/>
              <a:t>B. However → </a:t>
            </a:r>
            <a:r>
              <a:rPr lang="en-US" sz="2400" dirty="0" err="1" smtClean="0"/>
              <a:t>Tuy</a:t>
            </a:r>
            <a:r>
              <a:rPr lang="en-US" sz="2400" dirty="0" smtClean="0"/>
              <a:t> </a:t>
            </a:r>
            <a:r>
              <a:rPr lang="en-US" sz="2400" dirty="0" err="1" smtClean="0"/>
              <a:t>nhiên</a:t>
            </a:r>
            <a:r>
              <a:rPr lang="en-US" sz="2400" dirty="0" smtClean="0"/>
              <a:t>, ASEAN </a:t>
            </a:r>
            <a:r>
              <a:rPr lang="en-US" sz="2400" dirty="0" err="1" smtClean="0"/>
              <a:t>đang</a:t>
            </a:r>
            <a:r>
              <a:rPr lang="en-US" sz="2400" dirty="0" smtClean="0"/>
              <a:t> </a:t>
            </a:r>
            <a:r>
              <a:rPr lang="en-US" sz="2400" dirty="0" err="1" smtClean="0"/>
              <a:t>trở</a:t>
            </a:r>
            <a:r>
              <a:rPr lang="en-US" sz="2400" dirty="0" smtClean="0"/>
              <a:t> </a:t>
            </a:r>
            <a:r>
              <a:rPr lang="en-US" sz="2400" dirty="0" err="1" smtClean="0"/>
              <a:t>nên</a:t>
            </a:r>
            <a:r>
              <a:rPr lang="en-US" sz="2400" dirty="0" smtClean="0"/>
              <a:t> </a:t>
            </a:r>
            <a:r>
              <a:rPr lang="en-US" sz="2400" dirty="0" err="1" smtClean="0"/>
              <a:t>hội</a:t>
            </a:r>
            <a:r>
              <a:rPr lang="en-US" sz="2400" dirty="0" smtClean="0"/>
              <a:t> </a:t>
            </a:r>
            <a:r>
              <a:rPr lang="en-US" sz="2400" dirty="0" err="1" smtClean="0"/>
              <a:t>nhập</a:t>
            </a:r>
            <a:r>
              <a:rPr lang="en-US" sz="2400" dirty="0" smtClean="0"/>
              <a:t> </a:t>
            </a:r>
            <a:r>
              <a:rPr lang="en-US" sz="2400" dirty="0" err="1" smtClean="0"/>
              <a:t>hơn</a:t>
            </a:r>
            <a:r>
              <a:rPr lang="en-US" sz="2400" dirty="0" smtClean="0"/>
              <a:t>, </a:t>
            </a:r>
            <a:r>
              <a:rPr lang="en-US" sz="2400" dirty="0" err="1" smtClean="0"/>
              <a:t>các</a:t>
            </a:r>
            <a:r>
              <a:rPr lang="en-US" sz="2400" dirty="0" smtClean="0"/>
              <a:t> </a:t>
            </a:r>
            <a:r>
              <a:rPr lang="en-US" sz="2400" dirty="0" err="1" smtClean="0"/>
              <a:t>nhà</a:t>
            </a:r>
            <a:r>
              <a:rPr lang="en-US" sz="2400" dirty="0" smtClean="0"/>
              <a:t> </a:t>
            </a:r>
            <a:r>
              <a:rPr lang="en-US" sz="2400" dirty="0" err="1" smtClean="0"/>
              <a:t>đầu</a:t>
            </a:r>
            <a:r>
              <a:rPr lang="en-US" sz="2400" dirty="0" smtClean="0"/>
              <a:t> </a:t>
            </a:r>
            <a:r>
              <a:rPr lang="en-US" sz="2400" dirty="0" err="1" smtClean="0"/>
              <a:t>tư</a:t>
            </a:r>
            <a:r>
              <a:rPr lang="en-US" sz="2400" dirty="0" smtClean="0"/>
              <a:t> </a:t>
            </a:r>
            <a:r>
              <a:rPr lang="en-US" sz="2400" dirty="0" err="1" smtClean="0"/>
              <a:t>nên</a:t>
            </a:r>
            <a:r>
              <a:rPr lang="en-US" sz="2400" dirty="0" smtClean="0"/>
              <a:t> </a:t>
            </a:r>
            <a:r>
              <a:rPr lang="en-US" sz="2400" dirty="0" err="1" smtClean="0"/>
              <a:t>nhận</a:t>
            </a:r>
            <a:r>
              <a:rPr lang="en-US" sz="2400" dirty="0" smtClean="0"/>
              <a:t> </a:t>
            </a:r>
            <a:r>
              <a:rPr lang="en-US" sz="2400" dirty="0" err="1" smtClean="0"/>
              <a:t>thức</a:t>
            </a:r>
            <a:r>
              <a:rPr lang="en-US" sz="2400" dirty="0" smtClean="0"/>
              <a:t> </a:t>
            </a:r>
            <a:r>
              <a:rPr lang="en-US" sz="2400" dirty="0" err="1" smtClean="0"/>
              <a:t>được</a:t>
            </a:r>
            <a:r>
              <a:rPr lang="en-US" sz="2400" dirty="0" smtClean="0"/>
              <a:t> </a:t>
            </a:r>
            <a:r>
              <a:rPr lang="en-US" sz="2400" dirty="0" err="1" smtClean="0"/>
              <a:t>các</a:t>
            </a:r>
            <a:r>
              <a:rPr lang="en-US" sz="2400" dirty="0" smtClean="0"/>
              <a:t> </a:t>
            </a:r>
            <a:r>
              <a:rPr lang="en-US" sz="2400" dirty="0" err="1" smtClean="0"/>
              <a:t>ưu</a:t>
            </a:r>
            <a:r>
              <a:rPr lang="en-US" sz="2400" dirty="0" smtClean="0"/>
              <a:t> </a:t>
            </a:r>
            <a:r>
              <a:rPr lang="en-US" sz="2400" dirty="0" err="1" smtClean="0"/>
              <a:t>tiên</a:t>
            </a:r>
            <a:r>
              <a:rPr lang="en-US" sz="2400" dirty="0" smtClean="0"/>
              <a:t> </a:t>
            </a:r>
            <a:r>
              <a:rPr lang="en-US" sz="2400" dirty="0" err="1" smtClean="0"/>
              <a:t>địa</a:t>
            </a:r>
            <a:r>
              <a:rPr lang="en-US" sz="2400" dirty="0" smtClean="0"/>
              <a:t> </a:t>
            </a:r>
            <a:r>
              <a:rPr lang="en-US" sz="2400" dirty="0" err="1" smtClean="0"/>
              <a:t>phương</a:t>
            </a:r>
            <a:r>
              <a:rPr lang="en-US" sz="2400" dirty="0" smtClean="0"/>
              <a:t> </a:t>
            </a:r>
            <a:r>
              <a:rPr lang="en-US" sz="2400" dirty="0" err="1" smtClean="0"/>
              <a:t>và</a:t>
            </a:r>
            <a:r>
              <a:rPr lang="en-US" sz="2400" dirty="0" smtClean="0"/>
              <a:t> </a:t>
            </a:r>
            <a:r>
              <a:rPr lang="en-US" sz="2400" dirty="0" err="1" smtClean="0"/>
              <a:t>sự</a:t>
            </a:r>
            <a:r>
              <a:rPr lang="en-US" sz="2400" dirty="0" smtClean="0"/>
              <a:t> </a:t>
            </a:r>
            <a:r>
              <a:rPr lang="en-US" sz="2400" dirty="0" err="1" smtClean="0"/>
              <a:t>nhạy</a:t>
            </a:r>
            <a:r>
              <a:rPr lang="en-US" sz="2400" dirty="0" smtClean="0"/>
              <a:t> </a:t>
            </a:r>
            <a:r>
              <a:rPr lang="en-US" sz="2400" dirty="0" err="1" smtClean="0"/>
              <a:t>cảm</a:t>
            </a:r>
            <a:r>
              <a:rPr lang="en-US" sz="2400" dirty="0" smtClean="0"/>
              <a:t> </a:t>
            </a:r>
            <a:r>
              <a:rPr lang="en-US" sz="2400" dirty="0" err="1" smtClean="0"/>
              <a:t>về</a:t>
            </a:r>
            <a:r>
              <a:rPr lang="en-US" sz="2400" dirty="0" smtClean="0"/>
              <a:t> </a:t>
            </a:r>
            <a:r>
              <a:rPr lang="en-US" sz="2400" dirty="0" err="1" smtClean="0"/>
              <a:t>văn</a:t>
            </a:r>
            <a:r>
              <a:rPr lang="en-US" sz="2400" dirty="0" smtClean="0"/>
              <a:t> </a:t>
            </a:r>
            <a:r>
              <a:rPr lang="en-US" sz="2400" dirty="0" err="1" smtClean="0"/>
              <a:t>hóa</a:t>
            </a:r>
            <a:r>
              <a:rPr lang="en-US" sz="2400" dirty="0" smtClean="0"/>
              <a:t>. (</a:t>
            </a:r>
            <a:r>
              <a:rPr lang="en-US" sz="2400" dirty="0" err="1" smtClean="0"/>
              <a:t>không</a:t>
            </a:r>
            <a:r>
              <a:rPr lang="en-US" sz="2400" dirty="0" smtClean="0"/>
              <a:t> </a:t>
            </a:r>
            <a:r>
              <a:rPr lang="en-US" sz="2400" dirty="0" err="1" smtClean="0"/>
              <a:t>hợp</a:t>
            </a:r>
            <a:r>
              <a:rPr lang="en-US" sz="2400" dirty="0" smtClean="0"/>
              <a:t> </a:t>
            </a:r>
            <a:r>
              <a:rPr lang="en-US" sz="2400" dirty="0" err="1" smtClean="0"/>
              <a:t>lý</a:t>
            </a:r>
            <a:r>
              <a:rPr lang="en-US" sz="2400" dirty="0" smtClean="0"/>
              <a:t>)</a:t>
            </a:r>
            <a:br>
              <a:rPr lang="en-US" sz="2400" dirty="0" smtClean="0"/>
            </a:br>
            <a:r>
              <a:rPr lang="en-US" sz="2400" dirty="0" smtClean="0"/>
              <a:t>C. Despite → </a:t>
            </a:r>
            <a:r>
              <a:rPr lang="en-US" sz="2400" dirty="0" err="1" smtClean="0"/>
              <a:t>Liên</a:t>
            </a:r>
            <a:r>
              <a:rPr lang="en-US" sz="2400" dirty="0" smtClean="0"/>
              <a:t> </a:t>
            </a:r>
            <a:r>
              <a:rPr lang="en-US" sz="2400" dirty="0" err="1" smtClean="0"/>
              <a:t>từ</a:t>
            </a:r>
            <a:r>
              <a:rPr lang="en-US" sz="2400" dirty="0" smtClean="0"/>
              <a:t> </a:t>
            </a:r>
            <a:r>
              <a:rPr lang="en-US" sz="2400" dirty="0" err="1" smtClean="0"/>
              <a:t>chỉ</a:t>
            </a:r>
            <a:r>
              <a:rPr lang="en-US" sz="2400" dirty="0" smtClean="0"/>
              <a:t> </a:t>
            </a:r>
            <a:r>
              <a:rPr lang="en-US" sz="2400" dirty="0" err="1" smtClean="0"/>
              <a:t>sự</a:t>
            </a:r>
            <a:r>
              <a:rPr lang="en-US" sz="2400" dirty="0" smtClean="0"/>
              <a:t> </a:t>
            </a:r>
            <a:r>
              <a:rPr lang="en-US" sz="2400" dirty="0" err="1" smtClean="0"/>
              <a:t>đối</a:t>
            </a:r>
            <a:r>
              <a:rPr lang="en-US" sz="2400" dirty="0" smtClean="0"/>
              <a:t> </a:t>
            </a:r>
            <a:r>
              <a:rPr lang="en-US" sz="2400" dirty="0" err="1" smtClean="0"/>
              <a:t>lập</a:t>
            </a:r>
            <a:r>
              <a:rPr lang="en-US" sz="2400" dirty="0" smtClean="0"/>
              <a:t>, </a:t>
            </a:r>
            <a:r>
              <a:rPr lang="en-US" sz="2400" dirty="0" err="1" smtClean="0"/>
              <a:t>sau</a:t>
            </a:r>
            <a:r>
              <a:rPr lang="en-US" sz="2400" dirty="0" smtClean="0"/>
              <a:t> Despite (</a:t>
            </a:r>
            <a:r>
              <a:rPr lang="en-US" sz="2400" dirty="0" err="1" smtClean="0"/>
              <a:t>mặc</a:t>
            </a:r>
            <a:r>
              <a:rPr lang="en-US" sz="2400" dirty="0" smtClean="0"/>
              <a:t> </a:t>
            </a:r>
            <a:r>
              <a:rPr lang="en-US" sz="2400" dirty="0" err="1" smtClean="0"/>
              <a:t>dù</a:t>
            </a:r>
            <a:r>
              <a:rPr lang="en-US" sz="2400" dirty="0" smtClean="0"/>
              <a:t>) = In spite of + noun/noun phrase/</a:t>
            </a:r>
            <a:r>
              <a:rPr lang="en-US" sz="2400" dirty="0" err="1" smtClean="0"/>
              <a:t>V_ing</a:t>
            </a:r>
            <a:r>
              <a:rPr lang="en-US" sz="2400" dirty="0" smtClean="0"/>
              <a:t> (DT/</a:t>
            </a:r>
            <a:r>
              <a:rPr lang="en-US" sz="2400" dirty="0" err="1" smtClean="0"/>
              <a:t>cụm</a:t>
            </a:r>
            <a:r>
              <a:rPr lang="en-US" sz="2400" dirty="0" smtClean="0"/>
              <a:t> DT/</a:t>
            </a:r>
            <a:r>
              <a:rPr lang="en-US" sz="2400" dirty="0" err="1" smtClean="0"/>
              <a:t>V_ing</a:t>
            </a:r>
            <a:r>
              <a:rPr lang="en-US" sz="2400" dirty="0" smtClean="0"/>
              <a:t>), </a:t>
            </a:r>
            <a:r>
              <a:rPr lang="en-US" sz="2400" dirty="0" err="1" smtClean="0"/>
              <a:t>không</a:t>
            </a:r>
            <a:r>
              <a:rPr lang="en-US" sz="2400" dirty="0" smtClean="0"/>
              <a:t> </a:t>
            </a:r>
            <a:r>
              <a:rPr lang="en-US" sz="2400" dirty="0" err="1" smtClean="0"/>
              <a:t>phải</a:t>
            </a:r>
            <a:r>
              <a:rPr lang="en-US" sz="2400" dirty="0" smtClean="0"/>
              <a:t> clause (</a:t>
            </a:r>
            <a:r>
              <a:rPr lang="en-US" sz="2400" dirty="0" err="1" smtClean="0"/>
              <a:t>mệnh</a:t>
            </a:r>
            <a:r>
              <a:rPr lang="en-US" sz="2400" dirty="0" smtClean="0"/>
              <a:t> </a:t>
            </a:r>
            <a:r>
              <a:rPr lang="en-US" sz="2400" dirty="0" err="1" smtClean="0"/>
              <a:t>đề</a:t>
            </a:r>
            <a:r>
              <a:rPr lang="en-US" sz="2400" dirty="0" smtClean="0"/>
              <a:t>)</a:t>
            </a:r>
            <a:br>
              <a:rPr lang="en-US" sz="2400" dirty="0" smtClean="0"/>
            </a:br>
            <a:r>
              <a:rPr lang="en-US" sz="2400" dirty="0" smtClean="0"/>
              <a:t>D. Although → </a:t>
            </a:r>
            <a:r>
              <a:rPr lang="en-US" sz="2400" dirty="0" err="1" smtClean="0"/>
              <a:t>Mệnh</a:t>
            </a:r>
            <a:r>
              <a:rPr lang="en-US" sz="2400" dirty="0" smtClean="0"/>
              <a:t> </a:t>
            </a:r>
            <a:r>
              <a:rPr lang="en-US" sz="2400" dirty="0" err="1" smtClean="0"/>
              <a:t>đề</a:t>
            </a:r>
            <a:r>
              <a:rPr lang="en-US" sz="2400" dirty="0" smtClean="0"/>
              <a:t> </a:t>
            </a:r>
            <a:r>
              <a:rPr lang="en-US" sz="2400" dirty="0" err="1" smtClean="0"/>
              <a:t>chỉ</a:t>
            </a:r>
            <a:r>
              <a:rPr lang="en-US" sz="2400" dirty="0" smtClean="0"/>
              <a:t> </a:t>
            </a:r>
            <a:r>
              <a:rPr lang="en-US" sz="2400" dirty="0" err="1" smtClean="0"/>
              <a:t>sự</a:t>
            </a:r>
            <a:r>
              <a:rPr lang="en-US" sz="2400" dirty="0" smtClean="0"/>
              <a:t> </a:t>
            </a:r>
            <a:r>
              <a:rPr lang="en-US" sz="2400" dirty="0" err="1" smtClean="0"/>
              <a:t>nhượng</a:t>
            </a:r>
            <a:r>
              <a:rPr lang="en-US" sz="2400" dirty="0" smtClean="0"/>
              <a:t> </a:t>
            </a:r>
            <a:r>
              <a:rPr lang="en-US" sz="2400" dirty="0" err="1" smtClean="0"/>
              <a:t>bộ</a:t>
            </a:r>
            <a:r>
              <a:rPr lang="en-US" sz="2400" dirty="0" smtClean="0"/>
              <a:t>, </a:t>
            </a:r>
            <a:r>
              <a:rPr lang="en-US" sz="2400" dirty="0" err="1" smtClean="0"/>
              <a:t>các</a:t>
            </a:r>
            <a:r>
              <a:rPr lang="en-US" sz="2400" dirty="0" smtClean="0"/>
              <a:t> </a:t>
            </a:r>
            <a:r>
              <a:rPr lang="en-US" sz="2400" dirty="0" err="1" smtClean="0"/>
              <a:t>liên</a:t>
            </a:r>
            <a:r>
              <a:rPr lang="en-US" sz="2400" dirty="0" smtClean="0"/>
              <a:t> </a:t>
            </a:r>
            <a:r>
              <a:rPr lang="en-US" sz="2400" dirty="0" err="1" smtClean="0"/>
              <a:t>từ</a:t>
            </a:r>
            <a:r>
              <a:rPr lang="en-US" sz="2400" dirty="0" smtClean="0"/>
              <a:t> </a:t>
            </a:r>
            <a:r>
              <a:rPr lang="en-US" sz="2400" dirty="0" err="1" smtClean="0"/>
              <a:t>được</a:t>
            </a:r>
            <a:r>
              <a:rPr lang="en-US" sz="2400" dirty="0" smtClean="0"/>
              <a:t> </a:t>
            </a:r>
            <a:r>
              <a:rPr lang="en-US" sz="2400" dirty="0" err="1" smtClean="0"/>
              <a:t>dịch</a:t>
            </a:r>
            <a:r>
              <a:rPr lang="en-US" sz="2400" dirty="0" smtClean="0"/>
              <a:t> </a:t>
            </a:r>
            <a:r>
              <a:rPr lang="en-US" sz="2400" dirty="0" err="1" smtClean="0"/>
              <a:t>là</a:t>
            </a:r>
            <a:r>
              <a:rPr lang="en-US" sz="2400" dirty="0" smtClean="0"/>
              <a:t> </a:t>
            </a:r>
            <a:r>
              <a:rPr lang="en-US" sz="2400" dirty="0" err="1" smtClean="0"/>
              <a:t>mặc</a:t>
            </a:r>
            <a:r>
              <a:rPr lang="en-US" sz="2400" dirty="0" smtClean="0"/>
              <a:t> </a:t>
            </a:r>
            <a:r>
              <a:rPr lang="en-US" sz="2400" dirty="0" err="1" smtClean="0"/>
              <a:t>dù</a:t>
            </a:r>
            <a:r>
              <a:rPr lang="en-US" sz="2400" dirty="0" smtClean="0"/>
              <a:t>: Although = Even though = Though + clause</a:t>
            </a:r>
            <a:endParaRPr lang="en-US" sz="2400" dirty="0"/>
          </a:p>
        </p:txBody>
      </p:sp>
      <p:sp>
        <p:nvSpPr>
          <p:cNvPr id="6" name="Oval 5"/>
          <p:cNvSpPr/>
          <p:nvPr/>
        </p:nvSpPr>
        <p:spPr>
          <a:xfrm>
            <a:off x="6858000" y="9906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4298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45471"/>
            <a:ext cx="8534400" cy="2677656"/>
          </a:xfrm>
          <a:prstGeom prst="rect">
            <a:avLst/>
          </a:prstGeom>
          <a:noFill/>
        </p:spPr>
        <p:txBody>
          <a:bodyPr wrap="square" rtlCol="0">
            <a:spAutoFit/>
          </a:bodyPr>
          <a:lstStyle/>
          <a:p>
            <a:r>
              <a:rPr lang="en-US" sz="2400" b="1" dirty="0"/>
              <a:t>Question 7:</a:t>
            </a:r>
            <a:r>
              <a:rPr lang="en-US" sz="2400" dirty="0"/>
              <a:t> It is really a (n)_____________ which is suitable for my daughter.</a:t>
            </a:r>
          </a:p>
          <a:p>
            <a:r>
              <a:rPr lang="en-US" sz="2400" b="1" dirty="0" smtClean="0"/>
              <a:t>A</a:t>
            </a:r>
            <a:r>
              <a:rPr lang="en-US" sz="2400" b="1" dirty="0"/>
              <a:t>.</a:t>
            </a:r>
            <a:r>
              <a:rPr lang="en-US" sz="2400" dirty="0"/>
              <a:t> undergraduate interesting economics course	</a:t>
            </a:r>
            <a:endParaRPr lang="en-US" sz="2400" dirty="0" smtClean="0"/>
          </a:p>
          <a:p>
            <a:r>
              <a:rPr lang="en-US" sz="2400" b="1" dirty="0" smtClean="0"/>
              <a:t>B</a:t>
            </a:r>
            <a:r>
              <a:rPr lang="en-US" sz="2400" b="1" dirty="0"/>
              <a:t>.</a:t>
            </a:r>
            <a:r>
              <a:rPr lang="en-US" sz="2400" dirty="0"/>
              <a:t> economics course interesting undergraduate</a:t>
            </a:r>
          </a:p>
          <a:p>
            <a:r>
              <a:rPr lang="en-US" sz="2400" b="1" dirty="0" smtClean="0"/>
              <a:t>C</a:t>
            </a:r>
            <a:r>
              <a:rPr lang="en-US" sz="2400" b="1" dirty="0"/>
              <a:t>.</a:t>
            </a:r>
            <a:r>
              <a:rPr lang="en-US" sz="2400" dirty="0"/>
              <a:t> interesting economics undergraduate course	</a:t>
            </a:r>
            <a:endParaRPr lang="en-US" sz="2400" dirty="0" smtClean="0"/>
          </a:p>
          <a:p>
            <a:r>
              <a:rPr lang="en-US" sz="2400" b="1" dirty="0" smtClean="0"/>
              <a:t>D</a:t>
            </a:r>
            <a:r>
              <a:rPr lang="en-US" sz="2400" b="1" dirty="0"/>
              <a:t>.</a:t>
            </a:r>
            <a:r>
              <a:rPr lang="en-US" sz="2400" dirty="0"/>
              <a:t> interesting undergraduate economics course</a:t>
            </a:r>
          </a:p>
          <a:p>
            <a:endParaRPr lang="en-US" sz="2400" dirty="0"/>
          </a:p>
        </p:txBody>
      </p:sp>
      <p:sp>
        <p:nvSpPr>
          <p:cNvPr id="5" name="TextBox 4"/>
          <p:cNvSpPr txBox="1"/>
          <p:nvPr/>
        </p:nvSpPr>
        <p:spPr>
          <a:xfrm>
            <a:off x="152400" y="3124200"/>
            <a:ext cx="8686800" cy="2677656"/>
          </a:xfrm>
          <a:prstGeom prst="rect">
            <a:avLst/>
          </a:prstGeom>
          <a:noFill/>
        </p:spPr>
        <p:txBody>
          <a:bodyPr wrap="square" rtlCol="0">
            <a:spAutoFit/>
          </a:bodyPr>
          <a:lstStyle/>
          <a:p>
            <a:r>
              <a:rPr lang="en-US" sz="2400" dirty="0" smtClean="0"/>
              <a:t>*Theo </a:t>
            </a:r>
            <a:r>
              <a:rPr lang="en-US" sz="2400" dirty="0" err="1" smtClean="0"/>
              <a:t>quy</a:t>
            </a:r>
            <a:r>
              <a:rPr lang="en-US" sz="2400" dirty="0" smtClean="0"/>
              <a:t> </a:t>
            </a:r>
            <a:r>
              <a:rPr lang="en-US" sz="2400" dirty="0" err="1" smtClean="0"/>
              <a:t>tắt</a:t>
            </a:r>
            <a:r>
              <a:rPr lang="en-US" sz="2400" dirty="0" smtClean="0"/>
              <a:t> </a:t>
            </a:r>
            <a:r>
              <a:rPr lang="en-US" sz="2400" dirty="0" err="1" smtClean="0"/>
              <a:t>trật</a:t>
            </a:r>
            <a:r>
              <a:rPr lang="en-US" sz="2400" dirty="0" smtClean="0"/>
              <a:t> </a:t>
            </a:r>
            <a:r>
              <a:rPr lang="en-US" sz="2400" dirty="0" err="1" smtClean="0"/>
              <a:t>tự</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dirty="0" err="1" smtClean="0"/>
              <a:t>trong</a:t>
            </a:r>
            <a:r>
              <a:rPr lang="en-US" sz="2400" dirty="0" smtClean="0"/>
              <a:t> </a:t>
            </a:r>
            <a:r>
              <a:rPr lang="en-US" sz="2400" dirty="0" err="1" smtClean="0"/>
              <a:t>câu</a:t>
            </a:r>
            <a:r>
              <a:rPr lang="en-US" sz="2400" dirty="0" smtClean="0"/>
              <a:t>: </a:t>
            </a:r>
            <a:r>
              <a:rPr lang="en-US" sz="2400" b="1" i="1" dirty="0" smtClean="0"/>
              <a:t>OSASCOMP</a:t>
            </a:r>
            <a:endParaRPr lang="en-US" sz="2400" dirty="0" smtClean="0"/>
          </a:p>
          <a:p>
            <a:r>
              <a:rPr lang="en-US" sz="2400" dirty="0" smtClean="0"/>
              <a:t> interesting - O; economics - P</a:t>
            </a:r>
          </a:p>
          <a:p>
            <a:r>
              <a:rPr lang="en-US" sz="2400" dirty="0" err="1" smtClean="0"/>
              <a:t>Và</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dirty="0" err="1" smtClean="0"/>
              <a:t>luôn</a:t>
            </a:r>
            <a:r>
              <a:rPr lang="en-US" sz="2400" dirty="0" smtClean="0"/>
              <a:t> </a:t>
            </a:r>
            <a:r>
              <a:rPr lang="en-US" sz="2400" dirty="0" err="1" smtClean="0"/>
              <a:t>đứng</a:t>
            </a:r>
            <a:r>
              <a:rPr lang="en-US" sz="2400" dirty="0" smtClean="0"/>
              <a:t> </a:t>
            </a:r>
            <a:r>
              <a:rPr lang="en-US" sz="2400" dirty="0" err="1" smtClean="0"/>
              <a:t>trước</a:t>
            </a:r>
            <a:r>
              <a:rPr lang="en-US" sz="2400" dirty="0" smtClean="0"/>
              <a:t> </a:t>
            </a:r>
            <a:r>
              <a:rPr lang="en-US" sz="2400" dirty="0" err="1" smtClean="0"/>
              <a:t>danh</a:t>
            </a:r>
            <a:r>
              <a:rPr lang="en-US" sz="2400" dirty="0" smtClean="0"/>
              <a:t> </a:t>
            </a:r>
            <a:r>
              <a:rPr lang="en-US" sz="2400" dirty="0" err="1" smtClean="0"/>
              <a:t>từ</a:t>
            </a:r>
            <a:r>
              <a:rPr lang="en-US" sz="2400" dirty="0" smtClean="0"/>
              <a:t>.</a:t>
            </a:r>
          </a:p>
          <a:p>
            <a:r>
              <a:rPr lang="en-US" sz="2400" b="1" i="1" dirty="0" smtClean="0"/>
              <a:t>*Note:</a:t>
            </a:r>
            <a:r>
              <a:rPr lang="en-US" sz="2400" dirty="0" smtClean="0"/>
              <a:t> </a:t>
            </a:r>
            <a:r>
              <a:rPr lang="en-US" sz="2400" i="1" dirty="0" smtClean="0"/>
              <a:t>undergraduate course (</a:t>
            </a:r>
            <a:r>
              <a:rPr lang="en-US" sz="2400" i="1" dirty="0" err="1" smtClean="0"/>
              <a:t>phr.n</a:t>
            </a:r>
            <a:r>
              <a:rPr lang="en-US" sz="2400" i="1" dirty="0" smtClean="0"/>
              <a:t>): </a:t>
            </a:r>
            <a:r>
              <a:rPr lang="en-US" sz="2400" i="1" dirty="0" err="1" smtClean="0"/>
              <a:t>khóa</a:t>
            </a:r>
            <a:r>
              <a:rPr lang="en-US" sz="2400" i="1" dirty="0" smtClean="0"/>
              <a:t> </a:t>
            </a:r>
            <a:r>
              <a:rPr lang="en-US" sz="2400" i="1" dirty="0" err="1" smtClean="0"/>
              <a:t>học</a:t>
            </a:r>
            <a:r>
              <a:rPr lang="en-US" sz="2400" i="1" dirty="0" smtClean="0"/>
              <a:t> </a:t>
            </a:r>
            <a:r>
              <a:rPr lang="en-US" sz="2400" i="1" dirty="0" err="1" smtClean="0"/>
              <a:t>đại</a:t>
            </a:r>
            <a:r>
              <a:rPr lang="en-US" sz="2400" i="1" dirty="0" smtClean="0"/>
              <a:t> </a:t>
            </a:r>
            <a:r>
              <a:rPr lang="en-US" sz="2400" i="1" dirty="0" err="1" smtClean="0"/>
              <a:t>học</a:t>
            </a:r>
            <a:r>
              <a:rPr lang="en-US" sz="2400" i="1" dirty="0" smtClean="0"/>
              <a:t> </a:t>
            </a:r>
            <a:endParaRPr lang="en-US" sz="2400" dirty="0" smtClean="0"/>
          </a:p>
          <a:p>
            <a:r>
              <a:rPr lang="en-US" sz="2400" b="1" i="1" dirty="0" err="1" smtClean="0"/>
              <a:t>Tạm</a:t>
            </a:r>
            <a:r>
              <a:rPr lang="en-US" sz="2400" b="1" i="1" dirty="0" smtClean="0"/>
              <a:t> </a:t>
            </a:r>
            <a:r>
              <a:rPr lang="en-US" sz="2400" b="1" i="1" dirty="0" err="1" smtClean="0"/>
              <a:t>dịch</a:t>
            </a:r>
            <a:r>
              <a:rPr lang="en-US" sz="2400" b="1" i="1" dirty="0" smtClean="0"/>
              <a:t>:</a:t>
            </a:r>
            <a:r>
              <a:rPr lang="en-US" sz="2400" dirty="0" smtClean="0"/>
              <a:t> </a:t>
            </a:r>
            <a:r>
              <a:rPr lang="en-US" sz="2400" dirty="0" err="1" smtClean="0"/>
              <a:t>Đó</a:t>
            </a:r>
            <a:r>
              <a:rPr lang="en-US" sz="2400" dirty="0" smtClean="0"/>
              <a:t> </a:t>
            </a:r>
            <a:r>
              <a:rPr lang="en-US" sz="2400" dirty="0" err="1" smtClean="0"/>
              <a:t>thực</a:t>
            </a:r>
            <a:r>
              <a:rPr lang="en-US" sz="2400" dirty="0" smtClean="0"/>
              <a:t> </a:t>
            </a:r>
            <a:r>
              <a:rPr lang="en-US" sz="2400" dirty="0" err="1" smtClean="0"/>
              <a:t>sự</a:t>
            </a:r>
            <a:r>
              <a:rPr lang="en-US" sz="2400" dirty="0" smtClean="0"/>
              <a:t> </a:t>
            </a:r>
            <a:r>
              <a:rPr lang="en-US" sz="2400" dirty="0" err="1" smtClean="0"/>
              <a:t>là</a:t>
            </a:r>
            <a:r>
              <a:rPr lang="en-US" sz="2400" dirty="0" smtClean="0"/>
              <a:t> </a:t>
            </a:r>
            <a:r>
              <a:rPr lang="en-US" sz="2400" dirty="0" err="1" smtClean="0"/>
              <a:t>một</a:t>
            </a:r>
            <a:r>
              <a:rPr lang="en-US" sz="2400" dirty="0" smtClean="0"/>
              <a:t> </a:t>
            </a:r>
            <a:r>
              <a:rPr lang="en-US" sz="2400" dirty="0" err="1" smtClean="0"/>
              <a:t>khóa</a:t>
            </a:r>
            <a:r>
              <a:rPr lang="en-US" sz="2400" dirty="0" smtClean="0"/>
              <a:t> </a:t>
            </a:r>
            <a:r>
              <a:rPr lang="en-US" sz="2400" dirty="0" err="1" smtClean="0"/>
              <a:t>học</a:t>
            </a:r>
            <a:r>
              <a:rPr lang="en-US" sz="2400" dirty="0" smtClean="0"/>
              <a:t> </a:t>
            </a:r>
            <a:r>
              <a:rPr lang="en-US" sz="2400" dirty="0" err="1" smtClean="0"/>
              <a:t>đại</a:t>
            </a:r>
            <a:r>
              <a:rPr lang="en-US" sz="2400" dirty="0" smtClean="0"/>
              <a:t> </a:t>
            </a:r>
            <a:r>
              <a:rPr lang="en-US" sz="2400" dirty="0" err="1" smtClean="0"/>
              <a:t>học</a:t>
            </a:r>
            <a:r>
              <a:rPr lang="en-US" sz="2400" dirty="0" smtClean="0"/>
              <a:t> </a:t>
            </a:r>
            <a:r>
              <a:rPr lang="en-US" sz="2400" dirty="0" err="1" smtClean="0"/>
              <a:t>phù</a:t>
            </a:r>
            <a:r>
              <a:rPr lang="en-US" sz="2400" dirty="0" smtClean="0"/>
              <a:t> </a:t>
            </a:r>
            <a:r>
              <a:rPr lang="en-US" sz="2400" dirty="0" err="1" smtClean="0"/>
              <a:t>hợp</a:t>
            </a:r>
            <a:r>
              <a:rPr lang="en-US" sz="2400" dirty="0" smtClean="0"/>
              <a:t> </a:t>
            </a:r>
            <a:r>
              <a:rPr lang="en-US" sz="2400" dirty="0" err="1" smtClean="0"/>
              <a:t>cho</a:t>
            </a:r>
            <a:r>
              <a:rPr lang="en-US" sz="2400" dirty="0" smtClean="0"/>
              <a:t> con </a:t>
            </a:r>
            <a:r>
              <a:rPr lang="en-US" sz="2400" dirty="0" err="1" smtClean="0"/>
              <a:t>gái</a:t>
            </a:r>
            <a:r>
              <a:rPr lang="en-US" sz="2400" dirty="0" smtClean="0"/>
              <a:t> </a:t>
            </a:r>
            <a:r>
              <a:rPr lang="en-US" sz="2400" dirty="0" err="1" smtClean="0"/>
              <a:t>tôi</a:t>
            </a:r>
            <a:r>
              <a:rPr lang="en-US" sz="2400" dirty="0" smtClean="0"/>
              <a:t>. </a:t>
            </a:r>
          </a:p>
          <a:p>
            <a:endParaRPr lang="en-US" sz="2400" dirty="0"/>
          </a:p>
        </p:txBody>
      </p:sp>
      <p:sp>
        <p:nvSpPr>
          <p:cNvPr id="6" name="Oval 5"/>
          <p:cNvSpPr/>
          <p:nvPr/>
        </p:nvSpPr>
        <p:spPr>
          <a:xfrm>
            <a:off x="304800" y="2057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004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533400"/>
            <a:ext cx="8305800" cy="1938992"/>
          </a:xfrm>
          <a:prstGeom prst="rect">
            <a:avLst/>
          </a:prstGeom>
          <a:noFill/>
        </p:spPr>
        <p:txBody>
          <a:bodyPr wrap="square" rtlCol="0">
            <a:spAutoFit/>
          </a:bodyPr>
          <a:lstStyle/>
          <a:p>
            <a:r>
              <a:rPr lang="en-US" sz="2400" b="1" dirty="0"/>
              <a:t>Question 8</a:t>
            </a:r>
            <a:r>
              <a:rPr lang="en-US" sz="2400" dirty="0"/>
              <a:t>: A man was arrested for _________________ the White House in November 2017.</a:t>
            </a:r>
          </a:p>
          <a:p>
            <a:pPr marL="457200" indent="-457200">
              <a:buAutoNum type="alphaUcPeriod"/>
            </a:pPr>
            <a:r>
              <a:rPr lang="en-US" sz="2400" dirty="0" smtClean="0"/>
              <a:t>backing </a:t>
            </a:r>
            <a:r>
              <a:rPr lang="en-US" sz="2400" dirty="0"/>
              <a:t>down	</a:t>
            </a:r>
            <a:r>
              <a:rPr lang="en-US" sz="2400" b="1" dirty="0"/>
              <a:t>B.</a:t>
            </a:r>
            <a:r>
              <a:rPr lang="en-US" sz="2400" dirty="0"/>
              <a:t> breaking into	</a:t>
            </a:r>
            <a:endParaRPr lang="en-US" sz="2400" dirty="0" smtClean="0"/>
          </a:p>
          <a:p>
            <a:r>
              <a:rPr lang="en-US" sz="2400" b="1" dirty="0" smtClean="0"/>
              <a:t>C</a:t>
            </a:r>
            <a:r>
              <a:rPr lang="en-US" sz="2400" b="1" dirty="0"/>
              <a:t>.</a:t>
            </a:r>
            <a:r>
              <a:rPr lang="en-US" sz="2400" dirty="0"/>
              <a:t> bringing off	</a:t>
            </a:r>
            <a:r>
              <a:rPr lang="en-US" sz="2400" dirty="0" smtClean="0"/>
              <a:t>	</a:t>
            </a:r>
            <a:r>
              <a:rPr lang="en-US" sz="2400" b="1" dirty="0" smtClean="0"/>
              <a:t>D</a:t>
            </a:r>
            <a:r>
              <a:rPr lang="en-US" sz="2400" b="1" dirty="0"/>
              <a:t>.</a:t>
            </a:r>
            <a:r>
              <a:rPr lang="en-US" sz="2400" dirty="0"/>
              <a:t> bargaining for</a:t>
            </a:r>
          </a:p>
          <a:p>
            <a:endParaRPr lang="en-US" sz="2400" dirty="0"/>
          </a:p>
        </p:txBody>
      </p:sp>
      <p:sp>
        <p:nvSpPr>
          <p:cNvPr id="5" name="TextBox 4"/>
          <p:cNvSpPr txBox="1"/>
          <p:nvPr/>
        </p:nvSpPr>
        <p:spPr>
          <a:xfrm>
            <a:off x="76200" y="2286000"/>
            <a:ext cx="8686800" cy="3416320"/>
          </a:xfrm>
          <a:prstGeom prst="rect">
            <a:avLst/>
          </a:prstGeom>
          <a:noFill/>
        </p:spPr>
        <p:txBody>
          <a:bodyPr wrap="square" rtlCol="0">
            <a:spAutoFit/>
          </a:bodyPr>
          <a:lstStyle/>
          <a:p>
            <a:r>
              <a:rPr lang="en-US" sz="2400" dirty="0" smtClean="0"/>
              <a:t>A. backing down: </a:t>
            </a:r>
            <a:r>
              <a:rPr lang="en-US" sz="2400" dirty="0" err="1" smtClean="0"/>
              <a:t>rút</a:t>
            </a:r>
            <a:r>
              <a:rPr lang="en-US" sz="2400" dirty="0" smtClean="0"/>
              <a:t> </a:t>
            </a:r>
            <a:r>
              <a:rPr lang="en-US" sz="2400" dirty="0" err="1" smtClean="0"/>
              <a:t>lại</a:t>
            </a:r>
            <a:r>
              <a:rPr lang="en-US" sz="2400" dirty="0" smtClean="0"/>
              <a:t> ý </a:t>
            </a:r>
            <a:r>
              <a:rPr lang="en-US" sz="2400" dirty="0" err="1" smtClean="0"/>
              <a:t>kiến</a:t>
            </a:r>
            <a:r>
              <a:rPr lang="en-US" sz="2400" dirty="0" smtClean="0"/>
              <a:t>, </a:t>
            </a:r>
            <a:r>
              <a:rPr lang="en-US" sz="2400" dirty="0" err="1" smtClean="0"/>
              <a:t>thừa</a:t>
            </a:r>
            <a:r>
              <a:rPr lang="en-US" sz="2400" dirty="0" smtClean="0"/>
              <a:t> </a:t>
            </a:r>
            <a:r>
              <a:rPr lang="en-US" sz="2400" dirty="0" err="1" smtClean="0"/>
              <a:t>nhận</a:t>
            </a:r>
            <a:r>
              <a:rPr lang="en-US" sz="2400" dirty="0" smtClean="0"/>
              <a:t> </a:t>
            </a:r>
            <a:r>
              <a:rPr lang="en-US" sz="2400" dirty="0" err="1" smtClean="0"/>
              <a:t>mình</a:t>
            </a:r>
            <a:r>
              <a:rPr lang="en-US" sz="2400" dirty="0" smtClean="0"/>
              <a:t> </a:t>
            </a:r>
            <a:r>
              <a:rPr lang="en-US" sz="2400" dirty="0" err="1" smtClean="0"/>
              <a:t>sai</a:t>
            </a:r>
            <a:r>
              <a:rPr lang="en-US" sz="2400" dirty="0" smtClean="0"/>
              <a:t>/</a:t>
            </a:r>
            <a:r>
              <a:rPr lang="en-US" sz="2400" dirty="0" err="1" smtClean="0"/>
              <a:t>thất</a:t>
            </a:r>
            <a:r>
              <a:rPr lang="en-US" sz="2400" dirty="0" smtClean="0"/>
              <a:t> </a:t>
            </a:r>
            <a:r>
              <a:rPr lang="en-US" sz="2400" dirty="0" err="1" smtClean="0"/>
              <a:t>bại</a:t>
            </a:r>
            <a:r>
              <a:rPr lang="en-US" sz="2400" dirty="0" smtClean="0"/>
              <a:t/>
            </a:r>
            <a:br>
              <a:rPr lang="en-US" sz="2400" dirty="0" smtClean="0"/>
            </a:br>
            <a:r>
              <a:rPr lang="en-US" sz="2400" dirty="0" smtClean="0"/>
              <a:t>B. breaking into: </a:t>
            </a:r>
            <a:r>
              <a:rPr lang="en-US" sz="2400" dirty="0" err="1" smtClean="0"/>
              <a:t>đột</a:t>
            </a:r>
            <a:r>
              <a:rPr lang="en-US" sz="2400" dirty="0" smtClean="0"/>
              <a:t> </a:t>
            </a:r>
            <a:r>
              <a:rPr lang="en-US" sz="2400" dirty="0" err="1" smtClean="0"/>
              <a:t>nhập</a:t>
            </a:r>
            <a:r>
              <a:rPr lang="en-US" sz="2400" dirty="0" smtClean="0"/>
              <a:t/>
            </a:r>
            <a:br>
              <a:rPr lang="en-US" sz="2400" dirty="0" smtClean="0"/>
            </a:br>
            <a:r>
              <a:rPr lang="en-US" sz="2400" dirty="0" smtClean="0"/>
              <a:t>C. bringing off = succeed in doing something difficult: </a:t>
            </a:r>
            <a:r>
              <a:rPr lang="en-US" sz="2400" dirty="0" err="1" smtClean="0"/>
              <a:t>giải</a:t>
            </a:r>
            <a:r>
              <a:rPr lang="en-US" sz="2400" dirty="0" smtClean="0"/>
              <a:t> </a:t>
            </a:r>
            <a:r>
              <a:rPr lang="en-US" sz="2400" dirty="0" err="1" smtClean="0"/>
              <a:t>quyết</a:t>
            </a:r>
            <a:r>
              <a:rPr lang="en-US" sz="2400" dirty="0" smtClean="0"/>
              <a:t> </a:t>
            </a:r>
            <a:r>
              <a:rPr lang="en-US" sz="2400" dirty="0" err="1" smtClean="0"/>
              <a:t>việc</a:t>
            </a:r>
            <a:r>
              <a:rPr lang="en-US" sz="2400" dirty="0" smtClean="0"/>
              <a:t> </a:t>
            </a:r>
            <a:r>
              <a:rPr lang="en-US" sz="2400" dirty="0" err="1" smtClean="0"/>
              <a:t>khó</a:t>
            </a:r>
            <a:r>
              <a:rPr lang="en-US" sz="2400" dirty="0" smtClean="0"/>
              <a:t/>
            </a:r>
            <a:br>
              <a:rPr lang="en-US" sz="2400" dirty="0" smtClean="0"/>
            </a:br>
            <a:r>
              <a:rPr lang="en-US" sz="2400" dirty="0" smtClean="0"/>
              <a:t>D. bargaining for/on </a:t>
            </a:r>
            <a:r>
              <a:rPr lang="en-US" sz="2400" dirty="0" err="1" smtClean="0"/>
              <a:t>st</a:t>
            </a:r>
            <a:r>
              <a:rPr lang="en-US" sz="2400" dirty="0" smtClean="0"/>
              <a:t> = expect or be prepared for something: </a:t>
            </a:r>
            <a:r>
              <a:rPr lang="en-US" sz="2400" dirty="0" err="1" smtClean="0"/>
              <a:t>mong</a:t>
            </a:r>
            <a:r>
              <a:rPr lang="en-US" sz="2400" dirty="0" smtClean="0"/>
              <a:t> </a:t>
            </a:r>
            <a:r>
              <a:rPr lang="en-US" sz="2400" dirty="0" err="1" smtClean="0"/>
              <a:t>đợi</a:t>
            </a:r>
            <a:r>
              <a:rPr lang="en-US" sz="2400" dirty="0" smtClean="0"/>
              <a:t>, </a:t>
            </a:r>
            <a:r>
              <a:rPr lang="en-US" sz="2400" dirty="0" err="1" smtClean="0"/>
              <a:t>chờ</a:t>
            </a:r>
            <a:r>
              <a:rPr lang="en-US" sz="2400" dirty="0" smtClean="0"/>
              <a:t> </a:t>
            </a:r>
            <a:r>
              <a:rPr lang="en-US" sz="2400" dirty="0" err="1" smtClean="0"/>
              <a:t>đón</a:t>
            </a:r>
            <a:r>
              <a:rPr lang="en-US" sz="2400" dirty="0" smtClean="0"/>
              <a:t/>
            </a:r>
            <a:br>
              <a:rPr lang="en-US" sz="2400" dirty="0" smtClean="0"/>
            </a:br>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Một</a:t>
            </a:r>
            <a:r>
              <a:rPr lang="en-US" sz="2400" dirty="0" smtClean="0"/>
              <a:t> </a:t>
            </a:r>
            <a:r>
              <a:rPr lang="en-US" sz="2400" dirty="0" err="1" smtClean="0"/>
              <a:t>người</a:t>
            </a:r>
            <a:r>
              <a:rPr lang="en-US" sz="2400" dirty="0" smtClean="0"/>
              <a:t> </a:t>
            </a:r>
            <a:r>
              <a:rPr lang="en-US" sz="2400" dirty="0" err="1" smtClean="0"/>
              <a:t>đàn</a:t>
            </a:r>
            <a:r>
              <a:rPr lang="en-US" sz="2400" dirty="0" smtClean="0"/>
              <a:t> </a:t>
            </a:r>
            <a:r>
              <a:rPr lang="en-US" sz="2400" dirty="0" err="1" smtClean="0"/>
              <a:t>ông</a:t>
            </a:r>
            <a:r>
              <a:rPr lang="en-US" sz="2400" dirty="0" smtClean="0"/>
              <a:t> </a:t>
            </a:r>
            <a:r>
              <a:rPr lang="en-US" sz="2400" dirty="0" err="1" smtClean="0"/>
              <a:t>đã</a:t>
            </a:r>
            <a:r>
              <a:rPr lang="en-US" sz="2400" dirty="0" smtClean="0"/>
              <a:t> </a:t>
            </a:r>
            <a:r>
              <a:rPr lang="en-US" sz="2400" dirty="0" err="1" smtClean="0"/>
              <a:t>bị</a:t>
            </a:r>
            <a:r>
              <a:rPr lang="en-US" sz="2400" dirty="0" smtClean="0"/>
              <a:t> </a:t>
            </a:r>
            <a:r>
              <a:rPr lang="en-US" sz="2400" dirty="0" err="1" smtClean="0"/>
              <a:t>bắt</a:t>
            </a:r>
            <a:r>
              <a:rPr lang="en-US" sz="2400" dirty="0" smtClean="0"/>
              <a:t> </a:t>
            </a:r>
            <a:r>
              <a:rPr lang="en-US" sz="2400" dirty="0" err="1" smtClean="0"/>
              <a:t>vì</a:t>
            </a:r>
            <a:r>
              <a:rPr lang="en-US" sz="2400" dirty="0" smtClean="0"/>
              <a:t> </a:t>
            </a:r>
            <a:r>
              <a:rPr lang="en-US" sz="2400" dirty="0" err="1" smtClean="0"/>
              <a:t>đột</a:t>
            </a:r>
            <a:r>
              <a:rPr lang="en-US" sz="2400" dirty="0" smtClean="0"/>
              <a:t> </a:t>
            </a:r>
            <a:r>
              <a:rPr lang="en-US" sz="2400" dirty="0" err="1" smtClean="0"/>
              <a:t>nhập</a:t>
            </a:r>
            <a:r>
              <a:rPr lang="en-US" sz="2400" dirty="0" smtClean="0"/>
              <a:t> </a:t>
            </a:r>
            <a:r>
              <a:rPr lang="en-US" sz="2400" dirty="0" err="1" smtClean="0"/>
              <a:t>vào</a:t>
            </a:r>
            <a:r>
              <a:rPr lang="en-US" sz="2400" dirty="0" smtClean="0"/>
              <a:t> </a:t>
            </a:r>
            <a:r>
              <a:rPr lang="en-US" sz="2400" dirty="0" err="1" smtClean="0"/>
              <a:t>Nhà</a:t>
            </a:r>
            <a:r>
              <a:rPr lang="en-US" sz="2400" dirty="0" smtClean="0"/>
              <a:t> </a:t>
            </a:r>
            <a:r>
              <a:rPr lang="en-US" sz="2400" dirty="0" err="1" smtClean="0"/>
              <a:t>Trắng</a:t>
            </a:r>
            <a:r>
              <a:rPr lang="en-US" sz="2400" dirty="0" smtClean="0"/>
              <a:t> </a:t>
            </a:r>
            <a:r>
              <a:rPr lang="en-US" sz="2400" dirty="0" err="1" smtClean="0"/>
              <a:t>vào</a:t>
            </a:r>
            <a:r>
              <a:rPr lang="en-US" sz="2400" dirty="0" smtClean="0"/>
              <a:t> </a:t>
            </a:r>
            <a:r>
              <a:rPr lang="en-US" sz="2400" dirty="0" err="1" smtClean="0"/>
              <a:t>tháng</a:t>
            </a:r>
            <a:r>
              <a:rPr lang="en-US" sz="2400" dirty="0" smtClean="0"/>
              <a:t> 11 </a:t>
            </a:r>
            <a:r>
              <a:rPr lang="en-US" sz="2400" dirty="0" err="1" smtClean="0"/>
              <a:t>năm</a:t>
            </a:r>
            <a:r>
              <a:rPr lang="en-US" sz="2400" dirty="0" smtClean="0"/>
              <a:t> 2017.</a:t>
            </a:r>
          </a:p>
          <a:p>
            <a:endParaRPr lang="en-US" sz="2400" dirty="0"/>
          </a:p>
        </p:txBody>
      </p:sp>
      <p:sp>
        <p:nvSpPr>
          <p:cNvPr id="6" name="Oval 5"/>
          <p:cNvSpPr/>
          <p:nvPr/>
        </p:nvSpPr>
        <p:spPr>
          <a:xfrm>
            <a:off x="3200400" y="12954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287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686800" cy="1569660"/>
          </a:xfrm>
          <a:prstGeom prst="rect">
            <a:avLst/>
          </a:prstGeom>
          <a:noFill/>
        </p:spPr>
        <p:txBody>
          <a:bodyPr wrap="square" rtlCol="0">
            <a:spAutoFit/>
          </a:bodyPr>
          <a:lstStyle/>
          <a:p>
            <a:r>
              <a:rPr lang="en-US" sz="2400" b="1" dirty="0"/>
              <a:t>Question 9:</a:t>
            </a:r>
            <a:r>
              <a:rPr lang="en-US" sz="2400" dirty="0"/>
              <a:t> While my father ________________ a film on TV, my mother was cooking dinner.</a:t>
            </a:r>
          </a:p>
          <a:p>
            <a:r>
              <a:rPr lang="en-US" sz="2400" b="1" dirty="0"/>
              <a:t>A.</a:t>
            </a:r>
            <a:r>
              <a:rPr lang="en-US" sz="2400" dirty="0"/>
              <a:t> watched	</a:t>
            </a:r>
            <a:r>
              <a:rPr lang="en-US" sz="2400" b="1" dirty="0"/>
              <a:t>B.</a:t>
            </a:r>
            <a:r>
              <a:rPr lang="en-US" sz="2400" dirty="0"/>
              <a:t> was watching	</a:t>
            </a:r>
            <a:r>
              <a:rPr lang="en-US" sz="2400" b="1" dirty="0"/>
              <a:t>C.</a:t>
            </a:r>
            <a:r>
              <a:rPr lang="en-US" sz="2400" dirty="0"/>
              <a:t> had </a:t>
            </a:r>
            <a:r>
              <a:rPr lang="en-US" sz="2400" dirty="0" smtClean="0"/>
              <a:t>watched    </a:t>
            </a:r>
            <a:r>
              <a:rPr lang="en-US" sz="2400" b="1" dirty="0" smtClean="0"/>
              <a:t>D</a:t>
            </a:r>
            <a:r>
              <a:rPr lang="en-US" sz="2400" b="1" dirty="0"/>
              <a:t>.</a:t>
            </a:r>
            <a:r>
              <a:rPr lang="en-US" sz="2400" dirty="0"/>
              <a:t> watches</a:t>
            </a:r>
          </a:p>
          <a:p>
            <a:endParaRPr lang="en-US" sz="2400" dirty="0"/>
          </a:p>
        </p:txBody>
      </p:sp>
      <p:sp>
        <p:nvSpPr>
          <p:cNvPr id="5" name="TextBox 4"/>
          <p:cNvSpPr txBox="1"/>
          <p:nvPr/>
        </p:nvSpPr>
        <p:spPr>
          <a:xfrm>
            <a:off x="336997" y="2362200"/>
            <a:ext cx="8534400" cy="3416320"/>
          </a:xfrm>
          <a:prstGeom prst="rect">
            <a:avLst/>
          </a:prstGeom>
          <a:noFill/>
        </p:spPr>
        <p:txBody>
          <a:bodyPr wrap="square" rtlCol="0">
            <a:spAutoFit/>
          </a:bodyPr>
          <a:lstStyle/>
          <a:p>
            <a:r>
              <a:rPr lang="en-US" sz="2400" b="1" dirty="0" err="1" smtClean="0"/>
              <a:t>Đáp</a:t>
            </a:r>
            <a:r>
              <a:rPr lang="en-US" sz="2400" b="1" dirty="0" smtClean="0"/>
              <a:t> </a:t>
            </a:r>
            <a:r>
              <a:rPr lang="en-US" sz="2400" b="1" dirty="0" err="1" smtClean="0"/>
              <a:t>án</a:t>
            </a:r>
            <a:r>
              <a:rPr lang="en-US" sz="2400" b="1" dirty="0" smtClean="0"/>
              <a:t> B</a:t>
            </a:r>
            <a:endParaRPr lang="en-US" sz="2400" dirty="0" smtClean="0"/>
          </a:p>
          <a:p>
            <a:r>
              <a:rPr lang="en-US" sz="2400" dirty="0" smtClean="0"/>
              <a:t>– </a:t>
            </a:r>
            <a:r>
              <a:rPr lang="en-US" sz="2400" dirty="0" err="1" smtClean="0"/>
              <a:t>Căn</a:t>
            </a:r>
            <a:r>
              <a:rPr lang="en-US" sz="2400" dirty="0" smtClean="0"/>
              <a:t> </a:t>
            </a:r>
            <a:r>
              <a:rPr lang="en-US" sz="2400" dirty="0" err="1" smtClean="0"/>
              <a:t>cứ</a:t>
            </a:r>
            <a:r>
              <a:rPr lang="en-US" sz="2400" dirty="0" smtClean="0"/>
              <a:t> </a:t>
            </a:r>
            <a:r>
              <a:rPr lang="en-US" sz="2400" dirty="0" err="1" smtClean="0"/>
              <a:t>vào</a:t>
            </a:r>
            <a:r>
              <a:rPr lang="en-US" sz="2400" dirty="0" smtClean="0"/>
              <a:t> </a:t>
            </a:r>
            <a:r>
              <a:rPr lang="en-US" sz="2400" dirty="0" err="1" smtClean="0"/>
              <a:t>đây</a:t>
            </a:r>
            <a:r>
              <a:rPr lang="en-US" sz="2400" dirty="0" smtClean="0"/>
              <a:t> </a:t>
            </a:r>
            <a:r>
              <a:rPr lang="en-US" sz="2400" dirty="0" err="1" smtClean="0"/>
              <a:t>là</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trạng</a:t>
            </a:r>
            <a:r>
              <a:rPr lang="en-US" sz="2400" dirty="0" smtClean="0"/>
              <a:t> </a:t>
            </a:r>
            <a:r>
              <a:rPr lang="en-US" sz="2400" dirty="0" err="1" smtClean="0"/>
              <a:t>ngữ</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a:t>
            </a:r>
          </a:p>
          <a:p>
            <a:r>
              <a:rPr lang="en-US" sz="2400" dirty="0" smtClean="0">
                <a:solidFill>
                  <a:srgbClr val="FFFF00"/>
                </a:solidFill>
              </a:rPr>
              <a:t>While S + V (</a:t>
            </a:r>
            <a:r>
              <a:rPr lang="en-US" sz="2400" dirty="0" err="1" smtClean="0">
                <a:solidFill>
                  <a:srgbClr val="FFFF00"/>
                </a:solidFill>
              </a:rPr>
              <a:t>quá</a:t>
            </a:r>
            <a:r>
              <a:rPr lang="en-US" sz="2400" dirty="0" smtClean="0">
                <a:solidFill>
                  <a:srgbClr val="FFFF00"/>
                </a:solidFill>
              </a:rPr>
              <a:t> </a:t>
            </a:r>
            <a:r>
              <a:rPr lang="en-US" sz="2400" dirty="0" err="1" smtClean="0">
                <a:solidFill>
                  <a:srgbClr val="FFFF00"/>
                </a:solidFill>
              </a:rPr>
              <a:t>khứ</a:t>
            </a:r>
            <a:r>
              <a:rPr lang="en-US" sz="2400" dirty="0" smtClean="0">
                <a:solidFill>
                  <a:srgbClr val="FFFF00"/>
                </a:solidFill>
              </a:rPr>
              <a:t> </a:t>
            </a:r>
            <a:r>
              <a:rPr lang="en-US" sz="2400" dirty="0" err="1" smtClean="0">
                <a:solidFill>
                  <a:srgbClr val="FFFF00"/>
                </a:solidFill>
              </a:rPr>
              <a:t>tiếp</a:t>
            </a:r>
            <a:r>
              <a:rPr lang="en-US" sz="2400" dirty="0" smtClean="0">
                <a:solidFill>
                  <a:srgbClr val="FFFF00"/>
                </a:solidFill>
              </a:rPr>
              <a:t> </a:t>
            </a:r>
            <a:r>
              <a:rPr lang="en-US" sz="2400" dirty="0" err="1" smtClean="0">
                <a:solidFill>
                  <a:srgbClr val="FFFF00"/>
                </a:solidFill>
              </a:rPr>
              <a:t>diễn</a:t>
            </a:r>
            <a:r>
              <a:rPr lang="en-US" sz="2400" dirty="0" smtClean="0">
                <a:solidFill>
                  <a:srgbClr val="FFFF00"/>
                </a:solidFill>
              </a:rPr>
              <a:t>), S + V (</a:t>
            </a:r>
            <a:r>
              <a:rPr lang="en-US" sz="2400" dirty="0" err="1" smtClean="0">
                <a:solidFill>
                  <a:srgbClr val="FFFF00"/>
                </a:solidFill>
              </a:rPr>
              <a:t>quá</a:t>
            </a:r>
            <a:r>
              <a:rPr lang="en-US" sz="2400" dirty="0" smtClean="0">
                <a:solidFill>
                  <a:srgbClr val="FFFF00"/>
                </a:solidFill>
              </a:rPr>
              <a:t> </a:t>
            </a:r>
            <a:r>
              <a:rPr lang="en-US" sz="2400" dirty="0" err="1" smtClean="0">
                <a:solidFill>
                  <a:srgbClr val="FFFF00"/>
                </a:solidFill>
              </a:rPr>
              <a:t>khứ</a:t>
            </a:r>
            <a:r>
              <a:rPr lang="en-US" sz="2400" dirty="0" smtClean="0">
                <a:solidFill>
                  <a:srgbClr val="FFFF00"/>
                </a:solidFill>
              </a:rPr>
              <a:t> </a:t>
            </a:r>
            <a:r>
              <a:rPr lang="en-US" sz="2400" dirty="0" err="1" smtClean="0">
                <a:solidFill>
                  <a:srgbClr val="FFFF00"/>
                </a:solidFill>
              </a:rPr>
              <a:t>tiếp</a:t>
            </a:r>
            <a:r>
              <a:rPr lang="en-US" sz="2400" dirty="0" smtClean="0">
                <a:solidFill>
                  <a:srgbClr val="FFFF00"/>
                </a:solidFill>
              </a:rPr>
              <a:t> </a:t>
            </a:r>
            <a:r>
              <a:rPr lang="en-US" sz="2400" dirty="0" err="1" smtClean="0">
                <a:solidFill>
                  <a:srgbClr val="FFFF00"/>
                </a:solidFill>
              </a:rPr>
              <a:t>diễn</a:t>
            </a:r>
            <a:r>
              <a:rPr lang="en-US" sz="2400" dirty="0" smtClean="0">
                <a:solidFill>
                  <a:srgbClr val="FFFF00"/>
                </a:solidFill>
              </a:rPr>
              <a:t>). </a:t>
            </a:r>
            <a:r>
              <a:rPr lang="en-US" sz="2400" dirty="0" smtClean="0"/>
              <a:t>(</a:t>
            </a:r>
            <a:r>
              <a:rPr lang="en-US" sz="2400" dirty="0" err="1" smtClean="0"/>
              <a:t>Diễn</a:t>
            </a:r>
            <a:r>
              <a:rPr lang="en-US" sz="2400" dirty="0" smtClean="0"/>
              <a:t> </a:t>
            </a:r>
            <a:r>
              <a:rPr lang="en-US" sz="2400" dirty="0" err="1" smtClean="0"/>
              <a:t>tả</a:t>
            </a:r>
            <a:r>
              <a:rPr lang="en-US" sz="2400" dirty="0" smtClean="0"/>
              <a:t> </a:t>
            </a:r>
            <a:r>
              <a:rPr lang="en-US" sz="2400" dirty="0" err="1" smtClean="0"/>
              <a:t>hai</a:t>
            </a:r>
            <a:r>
              <a:rPr lang="en-US" sz="2400" dirty="0" smtClean="0"/>
              <a:t> </a:t>
            </a:r>
            <a:r>
              <a:rPr lang="en-US" sz="2400" dirty="0" err="1" smtClean="0"/>
              <a:t>hành</a:t>
            </a:r>
            <a:r>
              <a:rPr lang="en-US" sz="2400" dirty="0" smtClean="0"/>
              <a:t> </a:t>
            </a:r>
            <a:r>
              <a:rPr lang="en-US" sz="2400" dirty="0" err="1" smtClean="0"/>
              <a:t>động</a:t>
            </a:r>
            <a:r>
              <a:rPr lang="en-US" sz="2400" dirty="0" smtClean="0"/>
              <a:t> </a:t>
            </a:r>
            <a:r>
              <a:rPr lang="en-US" sz="2400" dirty="0" err="1" smtClean="0"/>
              <a:t>xảy</a:t>
            </a:r>
            <a:r>
              <a:rPr lang="en-US" sz="2400" dirty="0" smtClean="0"/>
              <a:t> </a:t>
            </a:r>
            <a:r>
              <a:rPr lang="en-US" sz="2400" dirty="0" err="1" smtClean="0"/>
              <a:t>ra</a:t>
            </a:r>
            <a:r>
              <a:rPr lang="en-US" sz="2400" dirty="0" smtClean="0"/>
              <a:t> song </a:t>
            </a:r>
            <a:r>
              <a:rPr lang="en-US" sz="2400" dirty="0" err="1" smtClean="0"/>
              <a:t>song</a:t>
            </a:r>
            <a:r>
              <a:rPr lang="en-US" sz="2400" dirty="0" smtClean="0"/>
              <a:t> </a:t>
            </a:r>
            <a:r>
              <a:rPr lang="en-US" sz="2400" dirty="0" err="1" smtClean="0"/>
              <a:t>cùng</a:t>
            </a:r>
            <a:r>
              <a:rPr lang="en-US" sz="2400" dirty="0" smtClean="0"/>
              <a:t> </a:t>
            </a:r>
            <a:r>
              <a:rPr lang="en-US" sz="2400" dirty="0" err="1" smtClean="0"/>
              <a:t>lúc</a:t>
            </a:r>
            <a:r>
              <a:rPr lang="en-US" sz="2400" dirty="0" smtClean="0"/>
              <a:t> </a:t>
            </a:r>
            <a:r>
              <a:rPr lang="en-US" sz="2400" dirty="0" err="1" smtClean="0"/>
              <a:t>trong</a:t>
            </a:r>
            <a:r>
              <a:rPr lang="en-US" sz="2400" dirty="0" smtClean="0"/>
              <a:t> </a:t>
            </a:r>
            <a:r>
              <a:rPr lang="en-US" sz="2400" dirty="0" err="1" smtClean="0"/>
              <a:t>quá</a:t>
            </a:r>
            <a:r>
              <a:rPr lang="en-US" sz="2400" dirty="0" smtClean="0"/>
              <a:t> </a:t>
            </a:r>
            <a:r>
              <a:rPr lang="en-US" sz="2400" dirty="0" err="1" smtClean="0"/>
              <a:t>khứ</a:t>
            </a:r>
            <a:r>
              <a:rPr lang="en-US" sz="2400" dirty="0" smtClean="0"/>
              <a:t>).</a:t>
            </a:r>
            <a:br>
              <a:rPr lang="en-US" sz="2400" dirty="0" smtClean="0"/>
            </a:br>
            <a:r>
              <a:rPr lang="en-US" sz="2400" dirty="0" err="1" smtClean="0"/>
              <a:t>Vế</a:t>
            </a:r>
            <a:r>
              <a:rPr lang="en-US" sz="2400" dirty="0" smtClean="0"/>
              <a:t> </a:t>
            </a:r>
            <a:r>
              <a:rPr lang="en-US" sz="2400" dirty="0" err="1" smtClean="0"/>
              <a:t>không</a:t>
            </a:r>
            <a:r>
              <a:rPr lang="en-US" sz="2400" dirty="0" smtClean="0"/>
              <a:t> </a:t>
            </a:r>
            <a:r>
              <a:rPr lang="en-US" sz="2400" dirty="0" err="1" smtClean="0"/>
              <a:t>chứa</a:t>
            </a:r>
            <a:r>
              <a:rPr lang="en-US" sz="2400" dirty="0" smtClean="0"/>
              <a:t> “while” chia </a:t>
            </a:r>
            <a:r>
              <a:rPr lang="en-US" sz="2400" dirty="0" err="1" smtClean="0"/>
              <a:t>thì</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tiếp</a:t>
            </a:r>
            <a:r>
              <a:rPr lang="en-US" sz="2400" dirty="0" smtClean="0"/>
              <a:t> </a:t>
            </a:r>
            <a:r>
              <a:rPr lang="en-US" sz="2400" dirty="0" err="1" smtClean="0"/>
              <a:t>diễn</a:t>
            </a:r>
            <a:r>
              <a:rPr lang="en-US" sz="2400" dirty="0" smtClean="0"/>
              <a:t> =&gt; </a:t>
            </a:r>
            <a:r>
              <a:rPr lang="en-US" sz="2400" dirty="0" err="1" smtClean="0"/>
              <a:t>Vế</a:t>
            </a:r>
            <a:r>
              <a:rPr lang="en-US" sz="2400" dirty="0" smtClean="0"/>
              <a:t> </a:t>
            </a:r>
            <a:r>
              <a:rPr lang="en-US" sz="2400" dirty="0" err="1" smtClean="0"/>
              <a:t>còn</a:t>
            </a:r>
            <a:r>
              <a:rPr lang="en-US" sz="2400" dirty="0" smtClean="0"/>
              <a:t> </a:t>
            </a:r>
            <a:r>
              <a:rPr lang="en-US" sz="2400" dirty="0" err="1" smtClean="0"/>
              <a:t>lại</a:t>
            </a:r>
            <a:r>
              <a:rPr lang="en-US" sz="2400" dirty="0" smtClean="0"/>
              <a:t> chia </a:t>
            </a:r>
            <a:r>
              <a:rPr lang="en-US" sz="2400" dirty="0" err="1" smtClean="0"/>
              <a:t>thì</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tiếp</a:t>
            </a:r>
            <a:r>
              <a:rPr lang="en-US" sz="2400" dirty="0" smtClean="0"/>
              <a:t> </a:t>
            </a:r>
            <a:r>
              <a:rPr lang="en-US" sz="2400" dirty="0" err="1" smtClean="0"/>
              <a:t>diễn</a:t>
            </a:r>
            <a:r>
              <a:rPr lang="en-US" sz="2400" dirty="0" smtClean="0"/>
              <a:t>.</a:t>
            </a:r>
            <a:br>
              <a:rPr lang="en-US" sz="2400" dirty="0" smtClean="0"/>
            </a:br>
            <a:r>
              <a:rPr lang="en-US" sz="2400" dirty="0" smtClean="0"/>
              <a:t>– </a:t>
            </a:r>
            <a:r>
              <a:rPr lang="en-US" sz="2400" dirty="0" err="1" smtClean="0"/>
              <a:t>Dịch</a:t>
            </a:r>
            <a:r>
              <a:rPr lang="en-US" sz="2400" dirty="0" smtClean="0"/>
              <a:t>: </a:t>
            </a:r>
            <a:r>
              <a:rPr lang="en-US" sz="2400" dirty="0" err="1" smtClean="0"/>
              <a:t>Trong</a:t>
            </a:r>
            <a:r>
              <a:rPr lang="en-US" sz="2400" dirty="0" smtClean="0"/>
              <a:t> </a:t>
            </a:r>
            <a:r>
              <a:rPr lang="en-US" sz="2400" dirty="0" err="1" smtClean="0"/>
              <a:t>khi</a:t>
            </a:r>
            <a:r>
              <a:rPr lang="en-US" sz="2400" dirty="0" smtClean="0"/>
              <a:t> </a:t>
            </a:r>
            <a:r>
              <a:rPr lang="en-US" sz="2400" dirty="0" err="1" smtClean="0"/>
              <a:t>bố</a:t>
            </a:r>
            <a:r>
              <a:rPr lang="en-US" sz="2400" dirty="0" smtClean="0"/>
              <a:t> </a:t>
            </a:r>
            <a:r>
              <a:rPr lang="en-US" sz="2400" dirty="0" err="1" smtClean="0"/>
              <a:t>của</a:t>
            </a:r>
            <a:r>
              <a:rPr lang="en-US" sz="2400" dirty="0" smtClean="0"/>
              <a:t> </a:t>
            </a:r>
            <a:r>
              <a:rPr lang="en-US" sz="2400" dirty="0" err="1" smtClean="0"/>
              <a:t>tôi</a:t>
            </a:r>
            <a:r>
              <a:rPr lang="en-US" sz="2400" dirty="0" smtClean="0"/>
              <a:t> </a:t>
            </a:r>
            <a:r>
              <a:rPr lang="en-US" sz="2400" dirty="0" err="1" smtClean="0"/>
              <a:t>đang</a:t>
            </a:r>
            <a:r>
              <a:rPr lang="en-US" sz="2400" dirty="0" smtClean="0"/>
              <a:t> </a:t>
            </a:r>
            <a:r>
              <a:rPr lang="en-US" sz="2400" dirty="0" err="1" smtClean="0"/>
              <a:t>xem</a:t>
            </a:r>
            <a:r>
              <a:rPr lang="en-US" sz="2400" dirty="0" smtClean="0"/>
              <a:t> </a:t>
            </a:r>
            <a:r>
              <a:rPr lang="en-US" sz="2400" dirty="0" err="1" smtClean="0"/>
              <a:t>phim</a:t>
            </a:r>
            <a:r>
              <a:rPr lang="en-US" sz="2400" dirty="0" smtClean="0"/>
              <a:t> </a:t>
            </a:r>
            <a:r>
              <a:rPr lang="en-US" sz="2400" dirty="0" err="1" smtClean="0"/>
              <a:t>trên</a:t>
            </a:r>
            <a:r>
              <a:rPr lang="en-US" sz="2400" dirty="0" smtClean="0"/>
              <a:t> TV, </a:t>
            </a:r>
            <a:r>
              <a:rPr lang="en-US" sz="2400" dirty="0" err="1" smtClean="0"/>
              <a:t>mẹ</a:t>
            </a:r>
            <a:r>
              <a:rPr lang="en-US" sz="2400" dirty="0" smtClean="0"/>
              <a:t> </a:t>
            </a:r>
            <a:r>
              <a:rPr lang="en-US" sz="2400" dirty="0" err="1" smtClean="0"/>
              <a:t>của</a:t>
            </a:r>
            <a:r>
              <a:rPr lang="en-US" sz="2400" dirty="0" smtClean="0"/>
              <a:t> </a:t>
            </a:r>
            <a:r>
              <a:rPr lang="en-US" sz="2400" dirty="0" err="1" smtClean="0"/>
              <a:t>tôi</a:t>
            </a:r>
            <a:r>
              <a:rPr lang="en-US" sz="2400" dirty="0" smtClean="0"/>
              <a:t> </a:t>
            </a:r>
            <a:r>
              <a:rPr lang="en-US" sz="2400" dirty="0" err="1" smtClean="0"/>
              <a:t>đang</a:t>
            </a:r>
            <a:r>
              <a:rPr lang="en-US" sz="2400" dirty="0" smtClean="0"/>
              <a:t> </a:t>
            </a:r>
            <a:r>
              <a:rPr lang="en-US" sz="2400" dirty="0" err="1" smtClean="0"/>
              <a:t>nấu</a:t>
            </a:r>
            <a:r>
              <a:rPr lang="en-US" sz="2400" dirty="0" smtClean="0"/>
              <a:t> </a:t>
            </a:r>
            <a:r>
              <a:rPr lang="en-US" sz="2400" dirty="0" err="1" smtClean="0"/>
              <a:t>ăn</a:t>
            </a:r>
            <a:r>
              <a:rPr lang="en-US" sz="2400" dirty="0" smtClean="0"/>
              <a:t>.</a:t>
            </a:r>
          </a:p>
          <a:p>
            <a:endParaRPr lang="en-US" sz="2400" dirty="0"/>
          </a:p>
        </p:txBody>
      </p:sp>
      <p:sp>
        <p:nvSpPr>
          <p:cNvPr id="6" name="Oval 5"/>
          <p:cNvSpPr/>
          <p:nvPr/>
        </p:nvSpPr>
        <p:spPr>
          <a:xfrm>
            <a:off x="2133600" y="1318230"/>
            <a:ext cx="5334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596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5828</Words>
  <Application>Microsoft Office PowerPoint</Application>
  <PresentationFormat>On-screen Show (4:3)</PresentationFormat>
  <Paragraphs>404</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8</cp:revision>
  <dcterms:created xsi:type="dcterms:W3CDTF">2022-04-05T07:09:55Z</dcterms:created>
  <dcterms:modified xsi:type="dcterms:W3CDTF">2022-04-05T08:25:53Z</dcterms:modified>
</cp:coreProperties>
</file>