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582965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19: ÔN TẬP CUỐI NĂM (T2)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9673</TotalTime>
  <Words>35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2022-08-01T08:18:09Z</dcterms:modified>
</cp:coreProperties>
</file>