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5"/>
  </p:notesMasterIdLst>
  <p:sldIdLst>
    <p:sldId id="304" r:id="rId2"/>
    <p:sldId id="319" r:id="rId3"/>
    <p:sldId id="308" r:id="rId4"/>
    <p:sldId id="257" r:id="rId5"/>
    <p:sldId id="309" r:id="rId6"/>
    <p:sldId id="317" r:id="rId7"/>
    <p:sldId id="315" r:id="rId8"/>
    <p:sldId id="310" r:id="rId9"/>
    <p:sldId id="312" r:id="rId10"/>
    <p:sldId id="313" r:id="rId11"/>
    <p:sldId id="314" r:id="rId12"/>
    <p:sldId id="316" r:id="rId13"/>
    <p:sldId id="320" r:id="rId14"/>
  </p:sldIdLst>
  <p:sldSz cx="9144000" cy="5143500" type="screen16x9"/>
  <p:notesSz cx="6858000" cy="9144000"/>
  <p:embeddedFontLst>
    <p:embeddedFont>
      <p:font typeface="Raleway" charset="0"/>
      <p:regular r:id="rId16"/>
      <p:bold r:id="rId17"/>
      <p:italic r:id="rId18"/>
      <p:boldItalic r:id="rId19"/>
    </p:embeddedFont>
    <p:embeddedFont>
      <p:font typeface="Satisfy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D3A4D4F-B6B7-44FB-BF57-82E1B1E975ED}">
  <a:tblStyle styleId="{AD3A4D4F-B6B7-44FB-BF57-82E1B1E975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81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65193-5DDE-4B04-9308-607C95F42BF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D9A15B1-BEED-48AC-A2CD-F2F65405AC13}">
      <dgm:prSet phldrT="[Text]"/>
      <dgm:spPr/>
      <dgm:t>
        <a:bodyPr/>
        <a:lstStyle/>
        <a:p>
          <a:r>
            <a:rPr lang="vi-VN" dirty="0" smtClean="0">
              <a:solidFill>
                <a:schemeClr val="tx1"/>
              </a:solidFill>
            </a:rPr>
            <a:t>1</a:t>
          </a:r>
          <a:endParaRPr lang="vi-VN" dirty="0">
            <a:solidFill>
              <a:schemeClr val="tx1"/>
            </a:solidFill>
          </a:endParaRPr>
        </a:p>
      </dgm:t>
    </dgm:pt>
    <dgm:pt modelId="{374A94C7-8CF9-4C96-92E6-5822B62468EE}" type="parTrans" cxnId="{A19290DA-F26E-4D9A-B866-4DA90D77D620}">
      <dgm:prSet/>
      <dgm:spPr/>
      <dgm:t>
        <a:bodyPr/>
        <a:lstStyle/>
        <a:p>
          <a:endParaRPr lang="vi-VN"/>
        </a:p>
      </dgm:t>
    </dgm:pt>
    <dgm:pt modelId="{38D3294D-95FE-4FA3-B659-BBCB111D6542}" type="sibTrans" cxnId="{A19290DA-F26E-4D9A-B866-4DA90D77D620}">
      <dgm:prSet/>
      <dgm:spPr/>
      <dgm:t>
        <a:bodyPr/>
        <a:lstStyle/>
        <a:p>
          <a:endParaRPr lang="vi-VN"/>
        </a:p>
      </dgm:t>
    </dgm:pt>
    <dgm:pt modelId="{39D1B63E-0B3A-4364-944E-37CFACB9E224}">
      <dgm:prSet phldrT="[Text]" custT="1"/>
      <dgm:spPr/>
      <dgm:t>
        <a:bodyPr/>
        <a:lstStyle/>
        <a:p>
          <a:r>
            <a:rPr lang="vi-VN" sz="2400" dirty="0" smtClean="0"/>
            <a:t>Trước khi nói</a:t>
          </a:r>
          <a:endParaRPr lang="vi-VN" sz="2400" dirty="0"/>
        </a:p>
      </dgm:t>
    </dgm:pt>
    <dgm:pt modelId="{D0C10670-9D31-49B9-AF2B-57281A599A17}" type="parTrans" cxnId="{4E71F1CD-91FB-4941-A0B1-6A033588CF29}">
      <dgm:prSet/>
      <dgm:spPr/>
      <dgm:t>
        <a:bodyPr/>
        <a:lstStyle/>
        <a:p>
          <a:endParaRPr lang="vi-VN"/>
        </a:p>
      </dgm:t>
    </dgm:pt>
    <dgm:pt modelId="{19799488-2D1D-49CB-8C64-981B339560F6}" type="sibTrans" cxnId="{4E71F1CD-91FB-4941-A0B1-6A033588CF29}">
      <dgm:prSet/>
      <dgm:spPr/>
      <dgm:t>
        <a:bodyPr/>
        <a:lstStyle/>
        <a:p>
          <a:endParaRPr lang="vi-VN"/>
        </a:p>
      </dgm:t>
    </dgm:pt>
    <dgm:pt modelId="{0DFCE77E-2206-4430-8783-DB21FF1096A1}">
      <dgm:prSet phldrT="[Text]"/>
      <dgm:spPr/>
      <dgm:t>
        <a:bodyPr/>
        <a:lstStyle/>
        <a:p>
          <a:r>
            <a:rPr lang="vi-VN" dirty="0" smtClean="0">
              <a:solidFill>
                <a:schemeClr val="tx1"/>
              </a:solidFill>
            </a:rPr>
            <a:t>2</a:t>
          </a:r>
          <a:endParaRPr lang="vi-VN" dirty="0">
            <a:solidFill>
              <a:schemeClr val="tx1"/>
            </a:solidFill>
          </a:endParaRPr>
        </a:p>
      </dgm:t>
    </dgm:pt>
    <dgm:pt modelId="{6B40FED0-0E8E-4894-BD6A-0E9244C1FF3C}" type="parTrans" cxnId="{534D71FE-0C39-410C-9195-6577D9E2DFC4}">
      <dgm:prSet/>
      <dgm:spPr/>
      <dgm:t>
        <a:bodyPr/>
        <a:lstStyle/>
        <a:p>
          <a:endParaRPr lang="vi-VN"/>
        </a:p>
      </dgm:t>
    </dgm:pt>
    <dgm:pt modelId="{7D312746-1FB8-4B8A-A67F-0A3BF92E7AB1}" type="sibTrans" cxnId="{534D71FE-0C39-410C-9195-6577D9E2DFC4}">
      <dgm:prSet/>
      <dgm:spPr/>
      <dgm:t>
        <a:bodyPr/>
        <a:lstStyle/>
        <a:p>
          <a:endParaRPr lang="vi-VN"/>
        </a:p>
      </dgm:t>
    </dgm:pt>
    <dgm:pt modelId="{37E454BE-28FB-42DE-BAE4-B9309820F50C}">
      <dgm:prSet phldrT="[Text]" custT="1"/>
      <dgm:spPr/>
      <dgm:t>
        <a:bodyPr/>
        <a:lstStyle/>
        <a:p>
          <a:r>
            <a:rPr lang="vi-VN" sz="2400" dirty="0" smtClean="0"/>
            <a:t>Trình bày bài nói</a:t>
          </a:r>
          <a:endParaRPr lang="vi-VN" sz="2400" dirty="0"/>
        </a:p>
      </dgm:t>
    </dgm:pt>
    <dgm:pt modelId="{8B9BA405-FE1A-4107-A324-4BAD621573C5}" type="parTrans" cxnId="{C95DF54B-4BD5-4B4E-905E-75DC2D626B3F}">
      <dgm:prSet/>
      <dgm:spPr/>
      <dgm:t>
        <a:bodyPr/>
        <a:lstStyle/>
        <a:p>
          <a:endParaRPr lang="vi-VN"/>
        </a:p>
      </dgm:t>
    </dgm:pt>
    <dgm:pt modelId="{FB219C6C-7A42-4DD2-B9AE-27B6197A3E20}" type="sibTrans" cxnId="{C95DF54B-4BD5-4B4E-905E-75DC2D626B3F}">
      <dgm:prSet/>
      <dgm:spPr/>
      <dgm:t>
        <a:bodyPr/>
        <a:lstStyle/>
        <a:p>
          <a:endParaRPr lang="vi-VN"/>
        </a:p>
      </dgm:t>
    </dgm:pt>
    <dgm:pt modelId="{5F6C09DA-71FF-4655-B589-E58F977633EE}">
      <dgm:prSet phldrT="[Text]"/>
      <dgm:spPr/>
      <dgm:t>
        <a:bodyPr/>
        <a:lstStyle/>
        <a:p>
          <a:r>
            <a:rPr lang="vi-VN" dirty="0" smtClean="0">
              <a:solidFill>
                <a:schemeClr val="tx1"/>
              </a:solidFill>
            </a:rPr>
            <a:t>3</a:t>
          </a:r>
          <a:endParaRPr lang="vi-VN" dirty="0">
            <a:solidFill>
              <a:schemeClr val="tx1"/>
            </a:solidFill>
          </a:endParaRPr>
        </a:p>
      </dgm:t>
    </dgm:pt>
    <dgm:pt modelId="{C3E59214-25BA-48B2-AF0E-679C384E651E}" type="parTrans" cxnId="{E2A9EF78-8AC3-4D53-8BD5-0FC742704ED0}">
      <dgm:prSet/>
      <dgm:spPr/>
      <dgm:t>
        <a:bodyPr/>
        <a:lstStyle/>
        <a:p>
          <a:endParaRPr lang="vi-VN"/>
        </a:p>
      </dgm:t>
    </dgm:pt>
    <dgm:pt modelId="{2580CEC8-C43A-4DA4-B963-4DBB85C8D4D4}" type="sibTrans" cxnId="{E2A9EF78-8AC3-4D53-8BD5-0FC742704ED0}">
      <dgm:prSet/>
      <dgm:spPr/>
      <dgm:t>
        <a:bodyPr/>
        <a:lstStyle/>
        <a:p>
          <a:endParaRPr lang="vi-VN"/>
        </a:p>
      </dgm:t>
    </dgm:pt>
    <dgm:pt modelId="{238667A9-5257-469E-AF16-8B1C79E352EE}">
      <dgm:prSet phldrT="[Text]" custT="1"/>
      <dgm:spPr/>
      <dgm:t>
        <a:bodyPr/>
        <a:lstStyle/>
        <a:p>
          <a:r>
            <a:rPr lang="vi-VN" sz="2400" dirty="0" smtClean="0"/>
            <a:t>Trao đổi về bài nói</a:t>
          </a:r>
          <a:endParaRPr lang="vi-VN" sz="2400" dirty="0"/>
        </a:p>
      </dgm:t>
    </dgm:pt>
    <dgm:pt modelId="{F1BB378C-CA26-4B35-96AB-D69698D1394A}" type="parTrans" cxnId="{51F9E06E-C6AF-48B1-AE6D-4969052AC62B}">
      <dgm:prSet/>
      <dgm:spPr/>
      <dgm:t>
        <a:bodyPr/>
        <a:lstStyle/>
        <a:p>
          <a:endParaRPr lang="vi-VN"/>
        </a:p>
      </dgm:t>
    </dgm:pt>
    <dgm:pt modelId="{599811E3-5935-473A-979C-6EC69FE46C22}" type="sibTrans" cxnId="{51F9E06E-C6AF-48B1-AE6D-4969052AC62B}">
      <dgm:prSet/>
      <dgm:spPr/>
      <dgm:t>
        <a:bodyPr/>
        <a:lstStyle/>
        <a:p>
          <a:endParaRPr lang="vi-VN"/>
        </a:p>
      </dgm:t>
    </dgm:pt>
    <dgm:pt modelId="{36BD9C66-8C8F-4C74-A967-ADE2A52744B1}" type="pres">
      <dgm:prSet presAssocID="{B4B65193-5DDE-4B04-9308-607C95F42BF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9CC144-0D85-4E25-9890-69EACFBF4977}" type="pres">
      <dgm:prSet presAssocID="{2D9A15B1-BEED-48AC-A2CD-F2F65405AC13}" presName="composite" presStyleCnt="0"/>
      <dgm:spPr/>
    </dgm:pt>
    <dgm:pt modelId="{2B589763-44CB-4963-9B81-97B8710A89C3}" type="pres">
      <dgm:prSet presAssocID="{2D9A15B1-BEED-48AC-A2CD-F2F65405AC1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2448C-B87F-42D4-9FB4-6D0B120FEC66}" type="pres">
      <dgm:prSet presAssocID="{2D9A15B1-BEED-48AC-A2CD-F2F65405AC1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C9E7C21-14D6-4A3A-9875-D1E444C63FFF}" type="pres">
      <dgm:prSet presAssocID="{38D3294D-95FE-4FA3-B659-BBCB111D6542}" presName="sp" presStyleCnt="0"/>
      <dgm:spPr/>
    </dgm:pt>
    <dgm:pt modelId="{E373AC7A-7385-43D6-B263-BFAAC92275F6}" type="pres">
      <dgm:prSet presAssocID="{0DFCE77E-2206-4430-8783-DB21FF1096A1}" presName="composite" presStyleCnt="0"/>
      <dgm:spPr/>
    </dgm:pt>
    <dgm:pt modelId="{C5F21411-2F1E-49F7-B01E-16FD90484291}" type="pres">
      <dgm:prSet presAssocID="{0DFCE77E-2206-4430-8783-DB21FF1096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13073-9B33-4575-99F6-34E407796929}" type="pres">
      <dgm:prSet presAssocID="{0DFCE77E-2206-4430-8783-DB21FF1096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5078556-C1EC-44B1-A5F0-10256E6E0FEE}" type="pres">
      <dgm:prSet presAssocID="{7D312746-1FB8-4B8A-A67F-0A3BF92E7AB1}" presName="sp" presStyleCnt="0"/>
      <dgm:spPr/>
    </dgm:pt>
    <dgm:pt modelId="{5E0C63A3-7D40-4F83-BF97-6387775CBC3F}" type="pres">
      <dgm:prSet presAssocID="{5F6C09DA-71FF-4655-B589-E58F977633EE}" presName="composite" presStyleCnt="0"/>
      <dgm:spPr/>
    </dgm:pt>
    <dgm:pt modelId="{C7B9FD82-7365-4280-ABEC-70E6F091D1C2}" type="pres">
      <dgm:prSet presAssocID="{5F6C09DA-71FF-4655-B589-E58F977633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86E97-FD40-43F8-A256-0AA2826016B2}" type="pres">
      <dgm:prSet presAssocID="{5F6C09DA-71FF-4655-B589-E58F977633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F630A4D-7C5B-4198-83AD-E9BEC10E567A}" type="presOf" srcId="{5F6C09DA-71FF-4655-B589-E58F977633EE}" destId="{C7B9FD82-7365-4280-ABEC-70E6F091D1C2}" srcOrd="0" destOrd="0" presId="urn:microsoft.com/office/officeart/2005/8/layout/chevron2"/>
    <dgm:cxn modelId="{F2B293B0-C5C6-4EE5-9BBF-23016779EB9C}" type="presOf" srcId="{2D9A15B1-BEED-48AC-A2CD-F2F65405AC13}" destId="{2B589763-44CB-4963-9B81-97B8710A89C3}" srcOrd="0" destOrd="0" presId="urn:microsoft.com/office/officeart/2005/8/layout/chevron2"/>
    <dgm:cxn modelId="{6B746B15-AA72-48F4-B346-D7B5FF500C1E}" type="presOf" srcId="{0DFCE77E-2206-4430-8783-DB21FF1096A1}" destId="{C5F21411-2F1E-49F7-B01E-16FD90484291}" srcOrd="0" destOrd="0" presId="urn:microsoft.com/office/officeart/2005/8/layout/chevron2"/>
    <dgm:cxn modelId="{C95DF54B-4BD5-4B4E-905E-75DC2D626B3F}" srcId="{0DFCE77E-2206-4430-8783-DB21FF1096A1}" destId="{37E454BE-28FB-42DE-BAE4-B9309820F50C}" srcOrd="0" destOrd="0" parTransId="{8B9BA405-FE1A-4107-A324-4BAD621573C5}" sibTransId="{FB219C6C-7A42-4DD2-B9AE-27B6197A3E20}"/>
    <dgm:cxn modelId="{C39DD5D1-6ECC-41C1-9DA8-E300101F2874}" type="presOf" srcId="{238667A9-5257-469E-AF16-8B1C79E352EE}" destId="{68B86E97-FD40-43F8-A256-0AA2826016B2}" srcOrd="0" destOrd="0" presId="urn:microsoft.com/office/officeart/2005/8/layout/chevron2"/>
    <dgm:cxn modelId="{786F40AF-5D4F-4386-9541-3D0B6D43D65E}" type="presOf" srcId="{B4B65193-5DDE-4B04-9308-607C95F42BFD}" destId="{36BD9C66-8C8F-4C74-A967-ADE2A52744B1}" srcOrd="0" destOrd="0" presId="urn:microsoft.com/office/officeart/2005/8/layout/chevron2"/>
    <dgm:cxn modelId="{E2A9EF78-8AC3-4D53-8BD5-0FC742704ED0}" srcId="{B4B65193-5DDE-4B04-9308-607C95F42BFD}" destId="{5F6C09DA-71FF-4655-B589-E58F977633EE}" srcOrd="2" destOrd="0" parTransId="{C3E59214-25BA-48B2-AF0E-679C384E651E}" sibTransId="{2580CEC8-C43A-4DA4-B963-4DBB85C8D4D4}"/>
    <dgm:cxn modelId="{A19290DA-F26E-4D9A-B866-4DA90D77D620}" srcId="{B4B65193-5DDE-4B04-9308-607C95F42BFD}" destId="{2D9A15B1-BEED-48AC-A2CD-F2F65405AC13}" srcOrd="0" destOrd="0" parTransId="{374A94C7-8CF9-4C96-92E6-5822B62468EE}" sibTransId="{38D3294D-95FE-4FA3-B659-BBCB111D6542}"/>
    <dgm:cxn modelId="{46C42E9A-B40E-4881-AD67-2BB5E75F6577}" type="presOf" srcId="{37E454BE-28FB-42DE-BAE4-B9309820F50C}" destId="{92213073-9B33-4575-99F6-34E407796929}" srcOrd="0" destOrd="0" presId="urn:microsoft.com/office/officeart/2005/8/layout/chevron2"/>
    <dgm:cxn modelId="{51F9E06E-C6AF-48B1-AE6D-4969052AC62B}" srcId="{5F6C09DA-71FF-4655-B589-E58F977633EE}" destId="{238667A9-5257-469E-AF16-8B1C79E352EE}" srcOrd="0" destOrd="0" parTransId="{F1BB378C-CA26-4B35-96AB-D69698D1394A}" sibTransId="{599811E3-5935-473A-979C-6EC69FE46C22}"/>
    <dgm:cxn modelId="{4E71F1CD-91FB-4941-A0B1-6A033588CF29}" srcId="{2D9A15B1-BEED-48AC-A2CD-F2F65405AC13}" destId="{39D1B63E-0B3A-4364-944E-37CFACB9E224}" srcOrd="0" destOrd="0" parTransId="{D0C10670-9D31-49B9-AF2B-57281A599A17}" sibTransId="{19799488-2D1D-49CB-8C64-981B339560F6}"/>
    <dgm:cxn modelId="{E44D5D25-2F59-4ECF-9D19-FE0C74421250}" type="presOf" srcId="{39D1B63E-0B3A-4364-944E-37CFACB9E224}" destId="{DE52448C-B87F-42D4-9FB4-6D0B120FEC66}" srcOrd="0" destOrd="0" presId="urn:microsoft.com/office/officeart/2005/8/layout/chevron2"/>
    <dgm:cxn modelId="{534D71FE-0C39-410C-9195-6577D9E2DFC4}" srcId="{B4B65193-5DDE-4B04-9308-607C95F42BFD}" destId="{0DFCE77E-2206-4430-8783-DB21FF1096A1}" srcOrd="1" destOrd="0" parTransId="{6B40FED0-0E8E-4894-BD6A-0E9244C1FF3C}" sibTransId="{7D312746-1FB8-4B8A-A67F-0A3BF92E7AB1}"/>
    <dgm:cxn modelId="{5EEE05B4-6753-4300-AD95-90BCE2835511}" type="presParOf" srcId="{36BD9C66-8C8F-4C74-A967-ADE2A52744B1}" destId="{F29CC144-0D85-4E25-9890-69EACFBF4977}" srcOrd="0" destOrd="0" presId="urn:microsoft.com/office/officeart/2005/8/layout/chevron2"/>
    <dgm:cxn modelId="{97B62908-7BF3-4935-BA69-44C662CC62C1}" type="presParOf" srcId="{F29CC144-0D85-4E25-9890-69EACFBF4977}" destId="{2B589763-44CB-4963-9B81-97B8710A89C3}" srcOrd="0" destOrd="0" presId="urn:microsoft.com/office/officeart/2005/8/layout/chevron2"/>
    <dgm:cxn modelId="{40C601EB-8CA2-4CFE-95CC-8B4E7DB37854}" type="presParOf" srcId="{F29CC144-0D85-4E25-9890-69EACFBF4977}" destId="{DE52448C-B87F-42D4-9FB4-6D0B120FEC66}" srcOrd="1" destOrd="0" presId="urn:microsoft.com/office/officeart/2005/8/layout/chevron2"/>
    <dgm:cxn modelId="{6F5E6F6D-D778-40D4-81ED-89E6C480AE6E}" type="presParOf" srcId="{36BD9C66-8C8F-4C74-A967-ADE2A52744B1}" destId="{1C9E7C21-14D6-4A3A-9875-D1E444C63FFF}" srcOrd="1" destOrd="0" presId="urn:microsoft.com/office/officeart/2005/8/layout/chevron2"/>
    <dgm:cxn modelId="{FC3C6C94-CB24-4C7A-8025-77165A7A31AE}" type="presParOf" srcId="{36BD9C66-8C8F-4C74-A967-ADE2A52744B1}" destId="{E373AC7A-7385-43D6-B263-BFAAC92275F6}" srcOrd="2" destOrd="0" presId="urn:microsoft.com/office/officeart/2005/8/layout/chevron2"/>
    <dgm:cxn modelId="{57F4A82D-2A30-4782-8682-3D957388C4A3}" type="presParOf" srcId="{E373AC7A-7385-43D6-B263-BFAAC92275F6}" destId="{C5F21411-2F1E-49F7-B01E-16FD90484291}" srcOrd="0" destOrd="0" presId="urn:microsoft.com/office/officeart/2005/8/layout/chevron2"/>
    <dgm:cxn modelId="{36A22E5F-93FF-40B6-BD1B-92BB2E204022}" type="presParOf" srcId="{E373AC7A-7385-43D6-B263-BFAAC92275F6}" destId="{92213073-9B33-4575-99F6-34E407796929}" srcOrd="1" destOrd="0" presId="urn:microsoft.com/office/officeart/2005/8/layout/chevron2"/>
    <dgm:cxn modelId="{61BB90BD-0A71-4B0F-9312-359A25B65E61}" type="presParOf" srcId="{36BD9C66-8C8F-4C74-A967-ADE2A52744B1}" destId="{85078556-C1EC-44B1-A5F0-10256E6E0FEE}" srcOrd="3" destOrd="0" presId="urn:microsoft.com/office/officeart/2005/8/layout/chevron2"/>
    <dgm:cxn modelId="{DAC4B426-EFEC-4E2B-AA73-6E4464AEBDA2}" type="presParOf" srcId="{36BD9C66-8C8F-4C74-A967-ADE2A52744B1}" destId="{5E0C63A3-7D40-4F83-BF97-6387775CBC3F}" srcOrd="4" destOrd="0" presId="urn:microsoft.com/office/officeart/2005/8/layout/chevron2"/>
    <dgm:cxn modelId="{414CD08F-124D-4605-A0C0-B096D00393F8}" type="presParOf" srcId="{5E0C63A3-7D40-4F83-BF97-6387775CBC3F}" destId="{C7B9FD82-7365-4280-ABEC-70E6F091D1C2}" srcOrd="0" destOrd="0" presId="urn:microsoft.com/office/officeart/2005/8/layout/chevron2"/>
    <dgm:cxn modelId="{A13FF462-0D02-4357-B484-C0EBB8DF0D47}" type="presParOf" srcId="{5E0C63A3-7D40-4F83-BF97-6387775CBC3F}" destId="{68B86E97-FD40-43F8-A256-0AA2826016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89763-44CB-4963-9B81-97B8710A89C3}">
      <dsp:nvSpPr>
        <dsp:cNvPr id="0" name=""/>
        <dsp:cNvSpPr/>
      </dsp:nvSpPr>
      <dsp:spPr>
        <a:xfrm rot="5400000">
          <a:off x="-179107" y="180979"/>
          <a:ext cx="1194047" cy="83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</a:rPr>
            <a:t>1</a:t>
          </a:r>
          <a:endParaRPr lang="vi-VN" sz="2400" kern="1200" dirty="0">
            <a:solidFill>
              <a:schemeClr val="tx1"/>
            </a:solidFill>
          </a:endParaRPr>
        </a:p>
      </dsp:txBody>
      <dsp:txXfrm rot="-5400000">
        <a:off x="1" y="419789"/>
        <a:ext cx="835833" cy="358214"/>
      </dsp:txXfrm>
    </dsp:sp>
    <dsp:sp modelId="{DE52448C-B87F-42D4-9FB4-6D0B120FEC66}">
      <dsp:nvSpPr>
        <dsp:cNvPr id="0" name=""/>
        <dsp:cNvSpPr/>
      </dsp:nvSpPr>
      <dsp:spPr>
        <a:xfrm rot="5400000">
          <a:off x="3810271" y="-2972565"/>
          <a:ext cx="776131" cy="672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Trước khi nói</a:t>
          </a:r>
          <a:endParaRPr lang="vi-VN" sz="2400" kern="1200" dirty="0"/>
        </a:p>
      </dsp:txBody>
      <dsp:txXfrm rot="-5400000">
        <a:off x="835834" y="39760"/>
        <a:ext cx="6687118" cy="700355"/>
      </dsp:txXfrm>
    </dsp:sp>
    <dsp:sp modelId="{C5F21411-2F1E-49F7-B01E-16FD90484291}">
      <dsp:nvSpPr>
        <dsp:cNvPr id="0" name=""/>
        <dsp:cNvSpPr/>
      </dsp:nvSpPr>
      <dsp:spPr>
        <a:xfrm rot="5400000">
          <a:off x="-179107" y="1174147"/>
          <a:ext cx="1194047" cy="83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</a:rPr>
            <a:t>2</a:t>
          </a:r>
          <a:endParaRPr lang="vi-VN" sz="2400" kern="1200" dirty="0">
            <a:solidFill>
              <a:schemeClr val="tx1"/>
            </a:solidFill>
          </a:endParaRPr>
        </a:p>
      </dsp:txBody>
      <dsp:txXfrm rot="-5400000">
        <a:off x="1" y="1412957"/>
        <a:ext cx="835833" cy="358214"/>
      </dsp:txXfrm>
    </dsp:sp>
    <dsp:sp modelId="{92213073-9B33-4575-99F6-34E407796929}">
      <dsp:nvSpPr>
        <dsp:cNvPr id="0" name=""/>
        <dsp:cNvSpPr/>
      </dsp:nvSpPr>
      <dsp:spPr>
        <a:xfrm rot="5400000">
          <a:off x="3810271" y="-1979397"/>
          <a:ext cx="776131" cy="672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Trình bày bài nói</a:t>
          </a:r>
          <a:endParaRPr lang="vi-VN" sz="2400" kern="1200" dirty="0"/>
        </a:p>
      </dsp:txBody>
      <dsp:txXfrm rot="-5400000">
        <a:off x="835834" y="1032928"/>
        <a:ext cx="6687118" cy="700355"/>
      </dsp:txXfrm>
    </dsp:sp>
    <dsp:sp modelId="{C7B9FD82-7365-4280-ABEC-70E6F091D1C2}">
      <dsp:nvSpPr>
        <dsp:cNvPr id="0" name=""/>
        <dsp:cNvSpPr/>
      </dsp:nvSpPr>
      <dsp:spPr>
        <a:xfrm rot="5400000">
          <a:off x="-179107" y="2167315"/>
          <a:ext cx="1194047" cy="83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</a:rPr>
            <a:t>3</a:t>
          </a:r>
          <a:endParaRPr lang="vi-VN" sz="2400" kern="1200" dirty="0">
            <a:solidFill>
              <a:schemeClr val="tx1"/>
            </a:solidFill>
          </a:endParaRPr>
        </a:p>
      </dsp:txBody>
      <dsp:txXfrm rot="-5400000">
        <a:off x="1" y="2406125"/>
        <a:ext cx="835833" cy="358214"/>
      </dsp:txXfrm>
    </dsp:sp>
    <dsp:sp modelId="{68B86E97-FD40-43F8-A256-0AA2826016B2}">
      <dsp:nvSpPr>
        <dsp:cNvPr id="0" name=""/>
        <dsp:cNvSpPr/>
      </dsp:nvSpPr>
      <dsp:spPr>
        <a:xfrm rot="5400000">
          <a:off x="3810271" y="-986229"/>
          <a:ext cx="776131" cy="67250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400" kern="1200" dirty="0" smtClean="0"/>
            <a:t>Trao đổi về bài nói</a:t>
          </a:r>
          <a:endParaRPr lang="vi-VN" sz="2400" kern="1200" dirty="0"/>
        </a:p>
      </dsp:txBody>
      <dsp:txXfrm rot="-5400000">
        <a:off x="835834" y="2026096"/>
        <a:ext cx="6687118" cy="700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7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9cee5dcd4c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9cee5dcd4c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8c93b100a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8c93b100a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c93b100a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c93b100a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c93b100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c93b100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 flipH="1">
            <a:off x="1547" y="-562"/>
            <a:ext cx="9142413" cy="5143151"/>
            <a:chOff x="1358125" y="1891500"/>
            <a:chExt cx="1729225" cy="972700"/>
          </a:xfrm>
        </p:grpSpPr>
        <p:sp>
          <p:nvSpPr>
            <p:cNvPr id="24" name="Google Shape;24;p3"/>
            <p:cNvSpPr/>
            <p:nvPr/>
          </p:nvSpPr>
          <p:spPr>
            <a:xfrm>
              <a:off x="1358125" y="2201850"/>
              <a:ext cx="721550" cy="662350"/>
            </a:xfrm>
            <a:custGeom>
              <a:avLst/>
              <a:gdLst/>
              <a:ahLst/>
              <a:cxnLst/>
              <a:rect l="l" t="t" r="r" b="b"/>
              <a:pathLst>
                <a:path w="28862" h="26494" extrusionOk="0">
                  <a:moveTo>
                    <a:pt x="4726" y="0"/>
                  </a:moveTo>
                  <a:cubicBezTo>
                    <a:pt x="3109" y="0"/>
                    <a:pt x="1530" y="148"/>
                    <a:pt x="1" y="428"/>
                  </a:cubicBezTo>
                  <a:lnTo>
                    <a:pt x="1" y="26494"/>
                  </a:lnTo>
                  <a:lnTo>
                    <a:pt x="28438" y="26494"/>
                  </a:lnTo>
                  <a:cubicBezTo>
                    <a:pt x="28715" y="25139"/>
                    <a:pt x="28861" y="23741"/>
                    <a:pt x="28861" y="22310"/>
                  </a:cubicBezTo>
                  <a:cubicBezTo>
                    <a:pt x="28861" y="9989"/>
                    <a:pt x="18055" y="0"/>
                    <a:pt x="4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06825" y="1891500"/>
              <a:ext cx="280525" cy="280500"/>
            </a:xfrm>
            <a:custGeom>
              <a:avLst/>
              <a:gdLst/>
              <a:ahLst/>
              <a:cxnLst/>
              <a:rect l="l" t="t" r="r" b="b"/>
              <a:pathLst>
                <a:path w="11221" h="11220" extrusionOk="0">
                  <a:moveTo>
                    <a:pt x="1" y="1"/>
                  </a:moveTo>
                  <a:cubicBezTo>
                    <a:pt x="1" y="6196"/>
                    <a:pt x="5024" y="11220"/>
                    <a:pt x="11221" y="11220"/>
                  </a:cubicBezTo>
                  <a:lnTo>
                    <a:pt x="11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426425" y="1953325"/>
              <a:ext cx="78450" cy="78425"/>
            </a:xfrm>
            <a:custGeom>
              <a:avLst/>
              <a:gdLst/>
              <a:ahLst/>
              <a:cxnLst/>
              <a:rect l="l" t="t" r="r" b="b"/>
              <a:pathLst>
                <a:path w="3138" h="3137" extrusionOk="0">
                  <a:moveTo>
                    <a:pt x="1569" y="2237"/>
                  </a:moveTo>
                  <a:cubicBezTo>
                    <a:pt x="1201" y="2237"/>
                    <a:pt x="902" y="1937"/>
                    <a:pt x="902" y="1569"/>
                  </a:cubicBezTo>
                  <a:cubicBezTo>
                    <a:pt x="902" y="1200"/>
                    <a:pt x="1201" y="901"/>
                    <a:pt x="1569" y="901"/>
                  </a:cubicBezTo>
                  <a:cubicBezTo>
                    <a:pt x="1937" y="901"/>
                    <a:pt x="2236" y="1200"/>
                    <a:pt x="2236" y="1569"/>
                  </a:cubicBezTo>
                  <a:cubicBezTo>
                    <a:pt x="2236" y="1937"/>
                    <a:pt x="1937" y="2237"/>
                    <a:pt x="1569" y="2237"/>
                  </a:cubicBezTo>
                  <a:close/>
                  <a:moveTo>
                    <a:pt x="1569" y="0"/>
                  </a:moveTo>
                  <a:cubicBezTo>
                    <a:pt x="703" y="0"/>
                    <a:pt x="1" y="702"/>
                    <a:pt x="1" y="1569"/>
                  </a:cubicBezTo>
                  <a:cubicBezTo>
                    <a:pt x="1" y="2435"/>
                    <a:pt x="703" y="3137"/>
                    <a:pt x="1569" y="3137"/>
                  </a:cubicBezTo>
                  <a:cubicBezTo>
                    <a:pt x="2435" y="3137"/>
                    <a:pt x="3137" y="2435"/>
                    <a:pt x="3137" y="1569"/>
                  </a:cubicBezTo>
                  <a:cubicBezTo>
                    <a:pt x="3137" y="702"/>
                    <a:pt x="2435" y="0"/>
                    <a:pt x="1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713225" y="3538775"/>
            <a:ext cx="385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508051" y="-4"/>
            <a:ext cx="1635938" cy="1635938"/>
          </a:xfrm>
          <a:custGeom>
            <a:avLst/>
            <a:gdLst/>
            <a:ahLst/>
            <a:cxnLst/>
            <a:rect l="l" t="t" r="r" b="b"/>
            <a:pathLst>
              <a:path w="11221" h="11221" extrusionOk="0">
                <a:moveTo>
                  <a:pt x="1" y="1"/>
                </a:moveTo>
                <a:cubicBezTo>
                  <a:pt x="1" y="6197"/>
                  <a:pt x="5024" y="11221"/>
                  <a:pt x="11221" y="11221"/>
                </a:cubicBezTo>
                <a:lnTo>
                  <a:pt x="11221" y="1"/>
                </a:lnTo>
                <a:close/>
              </a:path>
            </a:pathLst>
          </a:custGeom>
          <a:solidFill>
            <a:srgbClr val="F4B0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8380306" y="4452018"/>
            <a:ext cx="497312" cy="494242"/>
            <a:chOff x="2971450" y="3926725"/>
            <a:chExt cx="66825" cy="66425"/>
          </a:xfrm>
        </p:grpSpPr>
        <p:sp>
          <p:nvSpPr>
            <p:cNvPr id="32" name="Google Shape;32;p4"/>
            <p:cNvSpPr/>
            <p:nvPr/>
          </p:nvSpPr>
          <p:spPr>
            <a:xfrm>
              <a:off x="2971450" y="3944350"/>
              <a:ext cx="26900" cy="48800"/>
            </a:xfrm>
            <a:custGeom>
              <a:avLst/>
              <a:gdLst/>
              <a:ahLst/>
              <a:cxnLst/>
              <a:rect l="l" t="t" r="r" b="b"/>
              <a:pathLst>
                <a:path w="1076" h="1952" extrusionOk="0">
                  <a:moveTo>
                    <a:pt x="201" y="330"/>
                  </a:moveTo>
                  <a:cubicBezTo>
                    <a:pt x="229" y="385"/>
                    <a:pt x="275" y="474"/>
                    <a:pt x="341" y="596"/>
                  </a:cubicBezTo>
                  <a:cubicBezTo>
                    <a:pt x="405" y="718"/>
                    <a:pt x="460" y="827"/>
                    <a:pt x="507" y="920"/>
                  </a:cubicBezTo>
                  <a:cubicBezTo>
                    <a:pt x="553" y="1014"/>
                    <a:pt x="589" y="1093"/>
                    <a:pt x="616" y="1158"/>
                  </a:cubicBezTo>
                  <a:cubicBezTo>
                    <a:pt x="642" y="1223"/>
                    <a:pt x="663" y="1268"/>
                    <a:pt x="679" y="1291"/>
                  </a:cubicBezTo>
                  <a:cubicBezTo>
                    <a:pt x="579" y="1324"/>
                    <a:pt x="508" y="1340"/>
                    <a:pt x="465" y="1340"/>
                  </a:cubicBezTo>
                  <a:cubicBezTo>
                    <a:pt x="456" y="1340"/>
                    <a:pt x="448" y="1339"/>
                    <a:pt x="442" y="1338"/>
                  </a:cubicBezTo>
                  <a:cubicBezTo>
                    <a:pt x="389" y="1145"/>
                    <a:pt x="308" y="809"/>
                    <a:pt x="201" y="330"/>
                  </a:cubicBezTo>
                  <a:close/>
                  <a:moveTo>
                    <a:pt x="138" y="0"/>
                  </a:moveTo>
                  <a:cubicBezTo>
                    <a:pt x="123" y="0"/>
                    <a:pt x="107" y="4"/>
                    <a:pt x="92" y="10"/>
                  </a:cubicBezTo>
                  <a:lnTo>
                    <a:pt x="8" y="44"/>
                  </a:lnTo>
                  <a:cubicBezTo>
                    <a:pt x="0" y="89"/>
                    <a:pt x="18" y="178"/>
                    <a:pt x="64" y="312"/>
                  </a:cubicBezTo>
                  <a:cubicBezTo>
                    <a:pt x="85" y="373"/>
                    <a:pt x="97" y="409"/>
                    <a:pt x="100" y="422"/>
                  </a:cubicBezTo>
                  <a:cubicBezTo>
                    <a:pt x="225" y="884"/>
                    <a:pt x="327" y="1370"/>
                    <a:pt x="404" y="1880"/>
                  </a:cubicBezTo>
                  <a:lnTo>
                    <a:pt x="408" y="1906"/>
                  </a:lnTo>
                  <a:cubicBezTo>
                    <a:pt x="417" y="1927"/>
                    <a:pt x="431" y="1941"/>
                    <a:pt x="453" y="1947"/>
                  </a:cubicBezTo>
                  <a:cubicBezTo>
                    <a:pt x="464" y="1950"/>
                    <a:pt x="473" y="1952"/>
                    <a:pt x="483" y="1952"/>
                  </a:cubicBezTo>
                  <a:cubicBezTo>
                    <a:pt x="494" y="1952"/>
                    <a:pt x="505" y="1950"/>
                    <a:pt x="515" y="1945"/>
                  </a:cubicBezTo>
                  <a:cubicBezTo>
                    <a:pt x="555" y="1930"/>
                    <a:pt x="569" y="1885"/>
                    <a:pt x="556" y="1813"/>
                  </a:cubicBezTo>
                  <a:cubicBezTo>
                    <a:pt x="550" y="1778"/>
                    <a:pt x="537" y="1723"/>
                    <a:pt x="516" y="1650"/>
                  </a:cubicBezTo>
                  <a:cubicBezTo>
                    <a:pt x="496" y="1576"/>
                    <a:pt x="481" y="1506"/>
                    <a:pt x="472" y="1441"/>
                  </a:cubicBezTo>
                  <a:lnTo>
                    <a:pt x="733" y="1380"/>
                  </a:lnTo>
                  <a:cubicBezTo>
                    <a:pt x="816" y="1515"/>
                    <a:pt x="872" y="1620"/>
                    <a:pt x="904" y="1696"/>
                  </a:cubicBezTo>
                  <a:cubicBezTo>
                    <a:pt x="918" y="1731"/>
                    <a:pt x="937" y="1751"/>
                    <a:pt x="961" y="1755"/>
                  </a:cubicBezTo>
                  <a:cubicBezTo>
                    <a:pt x="967" y="1756"/>
                    <a:pt x="973" y="1756"/>
                    <a:pt x="979" y="1756"/>
                  </a:cubicBezTo>
                  <a:cubicBezTo>
                    <a:pt x="1000" y="1756"/>
                    <a:pt x="1023" y="1751"/>
                    <a:pt x="1050" y="1740"/>
                  </a:cubicBezTo>
                  <a:cubicBezTo>
                    <a:pt x="1073" y="1717"/>
                    <a:pt x="1076" y="1687"/>
                    <a:pt x="1060" y="1647"/>
                  </a:cubicBezTo>
                  <a:lnTo>
                    <a:pt x="1059" y="1645"/>
                  </a:lnTo>
                  <a:cubicBezTo>
                    <a:pt x="1049" y="1619"/>
                    <a:pt x="1018" y="1567"/>
                    <a:pt x="968" y="1489"/>
                  </a:cubicBezTo>
                  <a:cubicBezTo>
                    <a:pt x="918" y="1411"/>
                    <a:pt x="888" y="1361"/>
                    <a:pt x="879" y="1339"/>
                  </a:cubicBezTo>
                  <a:lnTo>
                    <a:pt x="786" y="1185"/>
                  </a:lnTo>
                  <a:cubicBezTo>
                    <a:pt x="738" y="1068"/>
                    <a:pt x="643" y="882"/>
                    <a:pt x="500" y="628"/>
                  </a:cubicBezTo>
                  <a:cubicBezTo>
                    <a:pt x="358" y="374"/>
                    <a:pt x="259" y="180"/>
                    <a:pt x="204" y="44"/>
                  </a:cubicBezTo>
                  <a:cubicBezTo>
                    <a:pt x="195" y="21"/>
                    <a:pt x="179" y="8"/>
                    <a:pt x="158" y="3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989275" y="3936675"/>
              <a:ext cx="25075" cy="46950"/>
            </a:xfrm>
            <a:custGeom>
              <a:avLst/>
              <a:gdLst/>
              <a:ahLst/>
              <a:cxnLst/>
              <a:rect l="l" t="t" r="r" b="b"/>
              <a:pathLst>
                <a:path w="1003" h="1878" extrusionOk="0">
                  <a:moveTo>
                    <a:pt x="204" y="115"/>
                  </a:moveTo>
                  <a:cubicBezTo>
                    <a:pt x="271" y="115"/>
                    <a:pt x="346" y="218"/>
                    <a:pt x="430" y="424"/>
                  </a:cubicBezTo>
                  <a:cubicBezTo>
                    <a:pt x="521" y="647"/>
                    <a:pt x="523" y="778"/>
                    <a:pt x="437" y="815"/>
                  </a:cubicBezTo>
                  <a:lnTo>
                    <a:pt x="275" y="417"/>
                  </a:lnTo>
                  <a:cubicBezTo>
                    <a:pt x="215" y="270"/>
                    <a:pt x="186" y="171"/>
                    <a:pt x="187" y="117"/>
                  </a:cubicBezTo>
                  <a:cubicBezTo>
                    <a:pt x="193" y="116"/>
                    <a:pt x="199" y="115"/>
                    <a:pt x="204" y="115"/>
                  </a:cubicBezTo>
                  <a:close/>
                  <a:moveTo>
                    <a:pt x="525" y="969"/>
                  </a:moveTo>
                  <a:cubicBezTo>
                    <a:pt x="574" y="969"/>
                    <a:pt x="622" y="998"/>
                    <a:pt x="671" y="1057"/>
                  </a:cubicBezTo>
                  <a:cubicBezTo>
                    <a:pt x="694" y="1084"/>
                    <a:pt x="716" y="1117"/>
                    <a:pt x="740" y="1156"/>
                  </a:cubicBezTo>
                  <a:cubicBezTo>
                    <a:pt x="764" y="1196"/>
                    <a:pt x="781" y="1230"/>
                    <a:pt x="794" y="1258"/>
                  </a:cubicBezTo>
                  <a:cubicBezTo>
                    <a:pt x="807" y="1286"/>
                    <a:pt x="824" y="1325"/>
                    <a:pt x="844" y="1374"/>
                  </a:cubicBezTo>
                  <a:cubicBezTo>
                    <a:pt x="864" y="1423"/>
                    <a:pt x="872" y="1482"/>
                    <a:pt x="867" y="1550"/>
                  </a:cubicBezTo>
                  <a:cubicBezTo>
                    <a:pt x="862" y="1619"/>
                    <a:pt x="835" y="1672"/>
                    <a:pt x="785" y="1708"/>
                  </a:cubicBezTo>
                  <a:lnTo>
                    <a:pt x="737" y="1588"/>
                  </a:lnTo>
                  <a:lnTo>
                    <a:pt x="729" y="1576"/>
                  </a:lnTo>
                  <a:lnTo>
                    <a:pt x="659" y="1380"/>
                  </a:lnTo>
                  <a:cubicBezTo>
                    <a:pt x="596" y="1225"/>
                    <a:pt x="544" y="1088"/>
                    <a:pt x="504" y="970"/>
                  </a:cubicBezTo>
                  <a:cubicBezTo>
                    <a:pt x="511" y="969"/>
                    <a:pt x="518" y="969"/>
                    <a:pt x="525" y="969"/>
                  </a:cubicBezTo>
                  <a:close/>
                  <a:moveTo>
                    <a:pt x="172" y="0"/>
                  </a:moveTo>
                  <a:cubicBezTo>
                    <a:pt x="137" y="0"/>
                    <a:pt x="104" y="7"/>
                    <a:pt x="73" y="19"/>
                  </a:cubicBezTo>
                  <a:cubicBezTo>
                    <a:pt x="28" y="37"/>
                    <a:pt x="5" y="60"/>
                    <a:pt x="2" y="86"/>
                  </a:cubicBezTo>
                  <a:cubicBezTo>
                    <a:pt x="0" y="112"/>
                    <a:pt x="7" y="144"/>
                    <a:pt x="22" y="181"/>
                  </a:cubicBezTo>
                  <a:lnTo>
                    <a:pt x="28" y="196"/>
                  </a:lnTo>
                  <a:lnTo>
                    <a:pt x="98" y="329"/>
                  </a:lnTo>
                  <a:lnTo>
                    <a:pt x="433" y="1181"/>
                  </a:lnTo>
                  <a:lnTo>
                    <a:pt x="640" y="1761"/>
                  </a:lnTo>
                  <a:cubicBezTo>
                    <a:pt x="655" y="1796"/>
                    <a:pt x="672" y="1825"/>
                    <a:pt x="689" y="1848"/>
                  </a:cubicBezTo>
                  <a:cubicBezTo>
                    <a:pt x="704" y="1867"/>
                    <a:pt x="722" y="1877"/>
                    <a:pt x="743" y="1877"/>
                  </a:cubicBezTo>
                  <a:cubicBezTo>
                    <a:pt x="753" y="1877"/>
                    <a:pt x="764" y="1875"/>
                    <a:pt x="775" y="1871"/>
                  </a:cubicBezTo>
                  <a:cubicBezTo>
                    <a:pt x="877" y="1829"/>
                    <a:pt x="944" y="1762"/>
                    <a:pt x="977" y="1669"/>
                  </a:cubicBezTo>
                  <a:cubicBezTo>
                    <a:pt x="991" y="1627"/>
                    <a:pt x="1000" y="1580"/>
                    <a:pt x="1002" y="1530"/>
                  </a:cubicBezTo>
                  <a:cubicBezTo>
                    <a:pt x="1003" y="1480"/>
                    <a:pt x="998" y="1429"/>
                    <a:pt x="987" y="1379"/>
                  </a:cubicBezTo>
                  <a:cubicBezTo>
                    <a:pt x="976" y="1328"/>
                    <a:pt x="960" y="1280"/>
                    <a:pt x="940" y="1231"/>
                  </a:cubicBezTo>
                  <a:cubicBezTo>
                    <a:pt x="920" y="1182"/>
                    <a:pt x="902" y="1141"/>
                    <a:pt x="886" y="1107"/>
                  </a:cubicBezTo>
                  <a:cubicBezTo>
                    <a:pt x="813" y="956"/>
                    <a:pt x="731" y="862"/>
                    <a:pt x="640" y="821"/>
                  </a:cubicBezTo>
                  <a:cubicBezTo>
                    <a:pt x="654" y="750"/>
                    <a:pt x="654" y="680"/>
                    <a:pt x="644" y="608"/>
                  </a:cubicBezTo>
                  <a:cubicBezTo>
                    <a:pt x="633" y="537"/>
                    <a:pt x="605" y="446"/>
                    <a:pt x="559" y="335"/>
                  </a:cubicBezTo>
                  <a:cubicBezTo>
                    <a:pt x="514" y="223"/>
                    <a:pt x="448" y="134"/>
                    <a:pt x="364" y="67"/>
                  </a:cubicBezTo>
                  <a:cubicBezTo>
                    <a:pt x="321" y="33"/>
                    <a:pt x="273" y="12"/>
                    <a:pt x="220" y="4"/>
                  </a:cubicBezTo>
                  <a:cubicBezTo>
                    <a:pt x="203" y="2"/>
                    <a:pt x="188" y="0"/>
                    <a:pt x="172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011375" y="3926725"/>
              <a:ext cx="26900" cy="47075"/>
            </a:xfrm>
            <a:custGeom>
              <a:avLst/>
              <a:gdLst/>
              <a:ahLst/>
              <a:cxnLst/>
              <a:rect l="l" t="t" r="r" b="b"/>
              <a:pathLst>
                <a:path w="1076" h="1883" extrusionOk="0">
                  <a:moveTo>
                    <a:pt x="301" y="0"/>
                  </a:moveTo>
                  <a:cubicBezTo>
                    <a:pt x="289" y="0"/>
                    <a:pt x="276" y="3"/>
                    <a:pt x="261" y="9"/>
                  </a:cubicBezTo>
                  <a:cubicBezTo>
                    <a:pt x="155" y="53"/>
                    <a:pt x="80" y="123"/>
                    <a:pt x="37" y="219"/>
                  </a:cubicBezTo>
                  <a:cubicBezTo>
                    <a:pt x="5" y="289"/>
                    <a:pt x="1" y="394"/>
                    <a:pt x="24" y="533"/>
                  </a:cubicBezTo>
                  <a:cubicBezTo>
                    <a:pt x="41" y="646"/>
                    <a:pt x="103" y="833"/>
                    <a:pt x="211" y="1096"/>
                  </a:cubicBezTo>
                  <a:lnTo>
                    <a:pt x="237" y="1161"/>
                  </a:lnTo>
                  <a:lnTo>
                    <a:pt x="301" y="1317"/>
                  </a:lnTo>
                  <a:cubicBezTo>
                    <a:pt x="441" y="1659"/>
                    <a:pt x="581" y="1846"/>
                    <a:pt x="722" y="1878"/>
                  </a:cubicBezTo>
                  <a:cubicBezTo>
                    <a:pt x="736" y="1881"/>
                    <a:pt x="753" y="1883"/>
                    <a:pt x="772" y="1883"/>
                  </a:cubicBezTo>
                  <a:cubicBezTo>
                    <a:pt x="789" y="1883"/>
                    <a:pt x="808" y="1882"/>
                    <a:pt x="829" y="1879"/>
                  </a:cubicBezTo>
                  <a:cubicBezTo>
                    <a:pt x="875" y="1875"/>
                    <a:pt x="916" y="1864"/>
                    <a:pt x="953" y="1850"/>
                  </a:cubicBezTo>
                  <a:cubicBezTo>
                    <a:pt x="1044" y="1813"/>
                    <a:pt x="1076" y="1759"/>
                    <a:pt x="1047" y="1688"/>
                  </a:cubicBezTo>
                  <a:cubicBezTo>
                    <a:pt x="1038" y="1668"/>
                    <a:pt x="1025" y="1657"/>
                    <a:pt x="1006" y="1653"/>
                  </a:cubicBezTo>
                  <a:cubicBezTo>
                    <a:pt x="1000" y="1652"/>
                    <a:pt x="995" y="1652"/>
                    <a:pt x="989" y="1652"/>
                  </a:cubicBezTo>
                  <a:cubicBezTo>
                    <a:pt x="975" y="1652"/>
                    <a:pt x="961" y="1655"/>
                    <a:pt x="947" y="1660"/>
                  </a:cubicBezTo>
                  <a:cubicBezTo>
                    <a:pt x="938" y="1682"/>
                    <a:pt x="923" y="1698"/>
                    <a:pt x="904" y="1705"/>
                  </a:cubicBezTo>
                  <a:cubicBezTo>
                    <a:pt x="875" y="1717"/>
                    <a:pt x="847" y="1723"/>
                    <a:pt x="819" y="1723"/>
                  </a:cubicBezTo>
                  <a:cubicBezTo>
                    <a:pt x="791" y="1723"/>
                    <a:pt x="764" y="1717"/>
                    <a:pt x="738" y="1705"/>
                  </a:cubicBezTo>
                  <a:cubicBezTo>
                    <a:pt x="715" y="1696"/>
                    <a:pt x="692" y="1680"/>
                    <a:pt x="671" y="1659"/>
                  </a:cubicBezTo>
                  <a:cubicBezTo>
                    <a:pt x="648" y="1638"/>
                    <a:pt x="624" y="1609"/>
                    <a:pt x="596" y="1572"/>
                  </a:cubicBezTo>
                  <a:cubicBezTo>
                    <a:pt x="568" y="1534"/>
                    <a:pt x="531" y="1461"/>
                    <a:pt x="486" y="1353"/>
                  </a:cubicBezTo>
                  <a:lnTo>
                    <a:pt x="287" y="832"/>
                  </a:lnTo>
                  <a:lnTo>
                    <a:pt x="282" y="819"/>
                  </a:lnTo>
                  <a:cubicBezTo>
                    <a:pt x="247" y="735"/>
                    <a:pt x="214" y="624"/>
                    <a:pt x="182" y="487"/>
                  </a:cubicBezTo>
                  <a:cubicBezTo>
                    <a:pt x="166" y="414"/>
                    <a:pt x="160" y="350"/>
                    <a:pt x="165" y="292"/>
                  </a:cubicBezTo>
                  <a:cubicBezTo>
                    <a:pt x="171" y="235"/>
                    <a:pt x="191" y="199"/>
                    <a:pt x="224" y="185"/>
                  </a:cubicBezTo>
                  <a:lnTo>
                    <a:pt x="341" y="138"/>
                  </a:lnTo>
                  <a:cubicBezTo>
                    <a:pt x="356" y="131"/>
                    <a:pt x="366" y="118"/>
                    <a:pt x="369" y="100"/>
                  </a:cubicBezTo>
                  <a:cubicBezTo>
                    <a:pt x="374" y="81"/>
                    <a:pt x="372" y="63"/>
                    <a:pt x="365" y="45"/>
                  </a:cubicBezTo>
                  <a:cubicBezTo>
                    <a:pt x="357" y="26"/>
                    <a:pt x="345" y="13"/>
                    <a:pt x="327" y="5"/>
                  </a:cubicBezTo>
                  <a:cubicBezTo>
                    <a:pt x="319" y="2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F4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13225" y="1434800"/>
            <a:ext cx="7717500" cy="31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6975" y="555600"/>
            <a:ext cx="3845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726975" y="1622425"/>
            <a:ext cx="3979500" cy="29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6577925" y="2787926"/>
            <a:ext cx="2566044" cy="2355551"/>
          </a:xfrm>
          <a:custGeom>
            <a:avLst/>
            <a:gdLst/>
            <a:ahLst/>
            <a:cxnLst/>
            <a:rect l="l" t="t" r="r" b="b"/>
            <a:pathLst>
              <a:path w="18420" h="16909" extrusionOk="0">
                <a:moveTo>
                  <a:pt x="15404" y="1"/>
                </a:moveTo>
                <a:cubicBezTo>
                  <a:pt x="16436" y="1"/>
                  <a:pt x="17444" y="95"/>
                  <a:pt x="18420" y="274"/>
                </a:cubicBezTo>
                <a:lnTo>
                  <a:pt x="18420" y="16908"/>
                </a:lnTo>
                <a:lnTo>
                  <a:pt x="272" y="16908"/>
                </a:lnTo>
                <a:cubicBezTo>
                  <a:pt x="94" y="16044"/>
                  <a:pt x="1" y="15152"/>
                  <a:pt x="1" y="14239"/>
                </a:cubicBezTo>
                <a:cubicBezTo>
                  <a:pt x="1" y="6376"/>
                  <a:pt x="6897" y="1"/>
                  <a:pt x="154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6577913" y="2468650"/>
            <a:ext cx="572881" cy="572699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rgbClr val="FADC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7"/>
          <p:cNvGrpSpPr/>
          <p:nvPr/>
        </p:nvGrpSpPr>
        <p:grpSpPr>
          <a:xfrm>
            <a:off x="7935578" y="501217"/>
            <a:ext cx="765599" cy="705547"/>
            <a:chOff x="1744550" y="-75725"/>
            <a:chExt cx="424225" cy="390950"/>
          </a:xfrm>
        </p:grpSpPr>
        <p:sp>
          <p:nvSpPr>
            <p:cNvPr id="59" name="Google Shape;59;p7"/>
            <p:cNvSpPr/>
            <p:nvPr/>
          </p:nvSpPr>
          <p:spPr>
            <a:xfrm>
              <a:off x="1925200" y="195300"/>
              <a:ext cx="201800" cy="107275"/>
            </a:xfrm>
            <a:custGeom>
              <a:avLst/>
              <a:gdLst/>
              <a:ahLst/>
              <a:cxnLst/>
              <a:rect l="l" t="t" r="r" b="b"/>
              <a:pathLst>
                <a:path w="8072" h="4291" extrusionOk="0">
                  <a:moveTo>
                    <a:pt x="7474" y="204"/>
                  </a:moveTo>
                  <a:cubicBezTo>
                    <a:pt x="7445" y="136"/>
                    <a:pt x="7478" y="58"/>
                    <a:pt x="7547" y="30"/>
                  </a:cubicBezTo>
                  <a:cubicBezTo>
                    <a:pt x="7615" y="1"/>
                    <a:pt x="7693" y="34"/>
                    <a:pt x="7722" y="102"/>
                  </a:cubicBezTo>
                  <a:lnTo>
                    <a:pt x="8043" y="881"/>
                  </a:lnTo>
                  <a:cubicBezTo>
                    <a:pt x="8071" y="949"/>
                    <a:pt x="8039" y="1028"/>
                    <a:pt x="7971" y="1056"/>
                  </a:cubicBezTo>
                  <a:lnTo>
                    <a:pt x="204" y="4263"/>
                  </a:lnTo>
                  <a:cubicBezTo>
                    <a:pt x="135" y="4290"/>
                    <a:pt x="57" y="4258"/>
                    <a:pt x="29" y="4190"/>
                  </a:cubicBezTo>
                  <a:cubicBezTo>
                    <a:pt x="1" y="4121"/>
                    <a:pt x="33" y="4043"/>
                    <a:pt x="101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863875" y="269450"/>
              <a:ext cx="68950" cy="37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9"/>
                  </a:moveTo>
                  <a:cubicBezTo>
                    <a:pt x="2623" y="1021"/>
                    <a:pt x="2702" y="1053"/>
                    <a:pt x="2730" y="1121"/>
                  </a:cubicBezTo>
                  <a:cubicBezTo>
                    <a:pt x="2758" y="1190"/>
                    <a:pt x="2725" y="1269"/>
                    <a:pt x="2657" y="1297"/>
                  </a:cubicBezTo>
                  <a:cubicBezTo>
                    <a:pt x="2146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0" y="135"/>
                    <a:pt x="33" y="58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cubicBezTo>
                    <a:pt x="460" y="545"/>
                    <a:pt x="807" y="873"/>
                    <a:pt x="1221" y="1045"/>
                  </a:cubicBezTo>
                  <a:cubicBezTo>
                    <a:pt x="1633" y="1216"/>
                    <a:pt x="2112" y="1232"/>
                    <a:pt x="2554" y="10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863425" y="268325"/>
              <a:ext cx="8100" cy="8775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4" y="147"/>
                  </a:moveTo>
                  <a:cubicBezTo>
                    <a:pt x="323" y="215"/>
                    <a:pt x="291" y="294"/>
                    <a:pt x="222" y="322"/>
                  </a:cubicBezTo>
                  <a:cubicBezTo>
                    <a:pt x="154" y="351"/>
                    <a:pt x="75" y="317"/>
                    <a:pt x="46" y="249"/>
                  </a:cubicBezTo>
                  <a:lnTo>
                    <a:pt x="28" y="204"/>
                  </a:ln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4"/>
                    <a:pt x="276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1858825" y="2070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9" y="2624"/>
                    <a:pt x="456" y="2701"/>
                    <a:pt x="387" y="2730"/>
                  </a:cubicBezTo>
                  <a:cubicBezTo>
                    <a:pt x="319" y="2758"/>
                    <a:pt x="241" y="2726"/>
                    <a:pt x="212" y="2657"/>
                  </a:cubicBezTo>
                  <a:cubicBezTo>
                    <a:pt x="1" y="2145"/>
                    <a:pt x="18" y="1594"/>
                    <a:pt x="216" y="1118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80" y="101"/>
                  </a:cubicBezTo>
                  <a:cubicBezTo>
                    <a:pt x="1508" y="170"/>
                    <a:pt x="1475" y="249"/>
                    <a:pt x="1406" y="277"/>
                  </a:cubicBezTo>
                  <a:cubicBezTo>
                    <a:pt x="964" y="460"/>
                    <a:pt x="635" y="808"/>
                    <a:pt x="463" y="1221"/>
                  </a:cubicBezTo>
                  <a:cubicBezTo>
                    <a:pt x="292" y="1634"/>
                    <a:pt x="277" y="2111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888875" y="126825"/>
              <a:ext cx="209675" cy="87825"/>
            </a:xfrm>
            <a:custGeom>
              <a:avLst/>
              <a:gdLst/>
              <a:ahLst/>
              <a:cxnLst/>
              <a:rect l="l" t="t" r="r" b="b"/>
              <a:pathLst>
                <a:path w="8387" h="3513" extrusionOk="0">
                  <a:moveTo>
                    <a:pt x="204" y="3484"/>
                  </a:moveTo>
                  <a:cubicBezTo>
                    <a:pt x="136" y="3513"/>
                    <a:pt x="58" y="3479"/>
                    <a:pt x="30" y="3411"/>
                  </a:cubicBezTo>
                  <a:cubicBezTo>
                    <a:pt x="1" y="3342"/>
                    <a:pt x="34" y="3265"/>
                    <a:pt x="102" y="3236"/>
                  </a:cubicBezTo>
                  <a:lnTo>
                    <a:pt x="7869" y="30"/>
                  </a:lnTo>
                  <a:cubicBezTo>
                    <a:pt x="7938" y="1"/>
                    <a:pt x="8015" y="34"/>
                    <a:pt x="8044" y="102"/>
                  </a:cubicBezTo>
                  <a:lnTo>
                    <a:pt x="8359" y="863"/>
                  </a:lnTo>
                  <a:cubicBezTo>
                    <a:pt x="8387" y="932"/>
                    <a:pt x="8354" y="1010"/>
                    <a:pt x="8285" y="1038"/>
                  </a:cubicBezTo>
                  <a:cubicBezTo>
                    <a:pt x="8217" y="1067"/>
                    <a:pt x="8139" y="1035"/>
                    <a:pt x="8110" y="966"/>
                  </a:cubicBezTo>
                  <a:lnTo>
                    <a:pt x="7847" y="3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"/>
            <p:cNvSpPr/>
            <p:nvPr/>
          </p:nvSpPr>
          <p:spPr>
            <a:xfrm>
              <a:off x="1916075" y="195300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2" y="30"/>
                  </a:moveTo>
                  <a:cubicBezTo>
                    <a:pt x="7980" y="1"/>
                    <a:pt x="8058" y="34"/>
                    <a:pt x="8087" y="102"/>
                  </a:cubicBezTo>
                  <a:cubicBezTo>
                    <a:pt x="8115" y="170"/>
                    <a:pt x="8083" y="249"/>
                    <a:pt x="8014" y="278"/>
                  </a:cubicBezTo>
                  <a:lnTo>
                    <a:pt x="205" y="3501"/>
                  </a:lnTo>
                  <a:cubicBezTo>
                    <a:pt x="136" y="3530"/>
                    <a:pt x="58" y="3497"/>
                    <a:pt x="30" y="3429"/>
                  </a:cubicBezTo>
                  <a:cubicBezTo>
                    <a:pt x="1" y="3360"/>
                    <a:pt x="34" y="3281"/>
                    <a:pt x="102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1881625" y="261575"/>
              <a:ext cx="42100" cy="24400"/>
            </a:xfrm>
            <a:custGeom>
              <a:avLst/>
              <a:gdLst/>
              <a:ahLst/>
              <a:cxnLst/>
              <a:rect l="l" t="t" r="r" b="b"/>
              <a:pathLst>
                <a:path w="1684" h="976" extrusionOk="0">
                  <a:moveTo>
                    <a:pt x="1480" y="602"/>
                  </a:moveTo>
                  <a:cubicBezTo>
                    <a:pt x="1549" y="574"/>
                    <a:pt x="1627" y="607"/>
                    <a:pt x="1656" y="675"/>
                  </a:cubicBezTo>
                  <a:cubicBezTo>
                    <a:pt x="1684" y="744"/>
                    <a:pt x="1651" y="822"/>
                    <a:pt x="1583" y="850"/>
                  </a:cubicBezTo>
                  <a:cubicBezTo>
                    <a:pt x="1280" y="975"/>
                    <a:pt x="954" y="965"/>
                    <a:pt x="673" y="848"/>
                  </a:cubicBezTo>
                  <a:cubicBezTo>
                    <a:pt x="391" y="731"/>
                    <a:pt x="153" y="507"/>
                    <a:pt x="28" y="204"/>
                  </a:cubicBezTo>
                  <a:cubicBezTo>
                    <a:pt x="0" y="136"/>
                    <a:pt x="33" y="57"/>
                    <a:pt x="101" y="29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373" y="336"/>
                    <a:pt x="557" y="510"/>
                    <a:pt x="776" y="600"/>
                  </a:cubicBezTo>
                  <a:cubicBezTo>
                    <a:pt x="994" y="691"/>
                    <a:pt x="1246" y="699"/>
                    <a:pt x="1480" y="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881350" y="260950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3" y="274"/>
                    <a:pt x="215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3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878925" y="226450"/>
              <a:ext cx="24400" cy="42150"/>
            </a:xfrm>
            <a:custGeom>
              <a:avLst/>
              <a:gdLst/>
              <a:ahLst/>
              <a:cxnLst/>
              <a:rect l="l" t="t" r="r" b="b"/>
              <a:pathLst>
                <a:path w="976" h="1686" extrusionOk="0">
                  <a:moveTo>
                    <a:pt x="374" y="1482"/>
                  </a:moveTo>
                  <a:cubicBezTo>
                    <a:pt x="402" y="1550"/>
                    <a:pt x="369" y="1628"/>
                    <a:pt x="301" y="1657"/>
                  </a:cubicBezTo>
                  <a:cubicBezTo>
                    <a:pt x="232" y="1685"/>
                    <a:pt x="155" y="1653"/>
                    <a:pt x="126" y="1584"/>
                  </a:cubicBezTo>
                  <a:cubicBezTo>
                    <a:pt x="1" y="1282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30"/>
                  </a:cubicBezTo>
                  <a:cubicBezTo>
                    <a:pt x="841" y="1"/>
                    <a:pt x="919" y="34"/>
                    <a:pt x="947" y="102"/>
                  </a:cubicBezTo>
                  <a:cubicBezTo>
                    <a:pt x="975" y="171"/>
                    <a:pt x="943" y="250"/>
                    <a:pt x="874" y="278"/>
                  </a:cubicBezTo>
                  <a:cubicBezTo>
                    <a:pt x="640" y="374"/>
                    <a:pt x="467" y="558"/>
                    <a:pt x="376" y="776"/>
                  </a:cubicBezTo>
                  <a:cubicBezTo>
                    <a:pt x="285" y="994"/>
                    <a:pt x="278" y="1248"/>
                    <a:pt x="374" y="14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895675" y="145875"/>
              <a:ext cx="202875" cy="88225"/>
            </a:xfrm>
            <a:custGeom>
              <a:avLst/>
              <a:gdLst/>
              <a:ahLst/>
              <a:cxnLst/>
              <a:rect l="l" t="t" r="r" b="b"/>
              <a:pathLst>
                <a:path w="8115" h="3529" extrusionOk="0">
                  <a:moveTo>
                    <a:pt x="204" y="3501"/>
                  </a:moveTo>
                  <a:cubicBezTo>
                    <a:pt x="136" y="3528"/>
                    <a:pt x="57" y="3496"/>
                    <a:pt x="29" y="3428"/>
                  </a:cubicBezTo>
                  <a:cubicBezTo>
                    <a:pt x="1" y="3359"/>
                    <a:pt x="34" y="3280"/>
                    <a:pt x="102" y="3253"/>
                  </a:cubicBezTo>
                  <a:lnTo>
                    <a:pt x="7911" y="28"/>
                  </a:lnTo>
                  <a:cubicBezTo>
                    <a:pt x="7979" y="0"/>
                    <a:pt x="8058" y="32"/>
                    <a:pt x="8087" y="101"/>
                  </a:cubicBezTo>
                  <a:cubicBezTo>
                    <a:pt x="8115" y="170"/>
                    <a:pt x="8082" y="248"/>
                    <a:pt x="8013" y="2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075375" y="152275"/>
              <a:ext cx="28050" cy="57100"/>
            </a:xfrm>
            <a:custGeom>
              <a:avLst/>
              <a:gdLst/>
              <a:ahLst/>
              <a:cxnLst/>
              <a:rect l="l" t="t" r="r" b="b"/>
              <a:pathLst>
                <a:path w="1122" h="2284" extrusionOk="0">
                  <a:moveTo>
                    <a:pt x="29" y="204"/>
                  </a:move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lnTo>
                    <a:pt x="1093" y="2080"/>
                  </a:lnTo>
                  <a:cubicBezTo>
                    <a:pt x="1121" y="2148"/>
                    <a:pt x="1089" y="2226"/>
                    <a:pt x="1021" y="2255"/>
                  </a:cubicBezTo>
                  <a:cubicBezTo>
                    <a:pt x="952" y="2283"/>
                    <a:pt x="873" y="2251"/>
                    <a:pt x="845" y="21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890950" y="228425"/>
              <a:ext cx="28075" cy="57075"/>
            </a:xfrm>
            <a:custGeom>
              <a:avLst/>
              <a:gdLst/>
              <a:ahLst/>
              <a:cxnLst/>
              <a:rect l="l" t="t" r="r" b="b"/>
              <a:pathLst>
                <a:path w="1123" h="2283" extrusionOk="0">
                  <a:moveTo>
                    <a:pt x="30" y="204"/>
                  </a:moveTo>
                  <a:cubicBezTo>
                    <a:pt x="1" y="135"/>
                    <a:pt x="34" y="56"/>
                    <a:pt x="102" y="28"/>
                  </a:cubicBezTo>
                  <a:cubicBezTo>
                    <a:pt x="171" y="0"/>
                    <a:pt x="249" y="33"/>
                    <a:pt x="278" y="102"/>
                  </a:cubicBezTo>
                  <a:lnTo>
                    <a:pt x="1094" y="2079"/>
                  </a:lnTo>
                  <a:cubicBezTo>
                    <a:pt x="1122" y="2147"/>
                    <a:pt x="1090" y="2226"/>
                    <a:pt x="1022" y="2254"/>
                  </a:cubicBezTo>
                  <a:cubicBezTo>
                    <a:pt x="953" y="2283"/>
                    <a:pt x="874" y="2250"/>
                    <a:pt x="846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1888625" y="106700"/>
              <a:ext cx="201800" cy="107300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4" y="204"/>
                  </a:moveTo>
                  <a:cubicBezTo>
                    <a:pt x="7446" y="136"/>
                    <a:pt x="7478" y="57"/>
                    <a:pt x="7546" y="30"/>
                  </a:cubicBezTo>
                  <a:cubicBezTo>
                    <a:pt x="7615" y="1"/>
                    <a:pt x="7694" y="34"/>
                    <a:pt x="7722" y="102"/>
                  </a:cubicBezTo>
                  <a:lnTo>
                    <a:pt x="8043" y="881"/>
                  </a:lnTo>
                  <a:cubicBezTo>
                    <a:pt x="8072" y="949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8" y="4190"/>
                  </a:cubicBezTo>
                  <a:cubicBezTo>
                    <a:pt x="1" y="4121"/>
                    <a:pt x="33" y="4043"/>
                    <a:pt x="102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827300" y="180850"/>
              <a:ext cx="68975" cy="37700"/>
            </a:xfrm>
            <a:custGeom>
              <a:avLst/>
              <a:gdLst/>
              <a:ahLst/>
              <a:cxnLst/>
              <a:rect l="l" t="t" r="r" b="b"/>
              <a:pathLst>
                <a:path w="2759" h="1508" extrusionOk="0">
                  <a:moveTo>
                    <a:pt x="2555" y="1049"/>
                  </a:moveTo>
                  <a:cubicBezTo>
                    <a:pt x="2623" y="1021"/>
                    <a:pt x="2701" y="1053"/>
                    <a:pt x="2729" y="1121"/>
                  </a:cubicBezTo>
                  <a:cubicBezTo>
                    <a:pt x="2758" y="1190"/>
                    <a:pt x="2725" y="1269"/>
                    <a:pt x="2657" y="1296"/>
                  </a:cubicBezTo>
                  <a:cubicBezTo>
                    <a:pt x="2145" y="1508"/>
                    <a:pt x="1593" y="1490"/>
                    <a:pt x="1118" y="1293"/>
                  </a:cubicBezTo>
                  <a:cubicBezTo>
                    <a:pt x="641" y="1095"/>
                    <a:pt x="240" y="716"/>
                    <a:pt x="29" y="204"/>
                  </a:cubicBez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cubicBezTo>
                    <a:pt x="459" y="546"/>
                    <a:pt x="808" y="873"/>
                    <a:pt x="1221" y="1045"/>
                  </a:cubicBezTo>
                  <a:cubicBezTo>
                    <a:pt x="1634" y="1216"/>
                    <a:pt x="2111" y="1232"/>
                    <a:pt x="2555" y="10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1826825" y="179725"/>
              <a:ext cx="8100" cy="8775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6" y="147"/>
                  </a:moveTo>
                  <a:cubicBezTo>
                    <a:pt x="324" y="215"/>
                    <a:pt x="291" y="294"/>
                    <a:pt x="222" y="323"/>
                  </a:cubicBezTo>
                  <a:cubicBezTo>
                    <a:pt x="154" y="350"/>
                    <a:pt x="76" y="318"/>
                    <a:pt x="48" y="249"/>
                  </a:cubicBezTo>
                  <a:lnTo>
                    <a:pt x="29" y="205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4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1822250" y="1184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5" y="2701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0" y="2145"/>
                    <a:pt x="18" y="1594"/>
                    <a:pt x="216" y="1117"/>
                  </a:cubicBezTo>
                  <a:cubicBezTo>
                    <a:pt x="414" y="642"/>
                    <a:pt x="792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7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1852325" y="38225"/>
              <a:ext cx="209650" cy="87825"/>
            </a:xfrm>
            <a:custGeom>
              <a:avLst/>
              <a:gdLst/>
              <a:ahLst/>
              <a:cxnLst/>
              <a:rect l="l" t="t" r="r" b="b"/>
              <a:pathLst>
                <a:path w="8386" h="3513" extrusionOk="0">
                  <a:moveTo>
                    <a:pt x="204" y="3484"/>
                  </a:moveTo>
                  <a:cubicBezTo>
                    <a:pt x="135" y="3512"/>
                    <a:pt x="56" y="3480"/>
                    <a:pt x="28" y="3411"/>
                  </a:cubicBezTo>
                  <a:cubicBezTo>
                    <a:pt x="1" y="3343"/>
                    <a:pt x="33" y="3264"/>
                    <a:pt x="101" y="3236"/>
                  </a:cubicBezTo>
                  <a:lnTo>
                    <a:pt x="7867" y="30"/>
                  </a:lnTo>
                  <a:cubicBezTo>
                    <a:pt x="7936" y="1"/>
                    <a:pt x="8015" y="34"/>
                    <a:pt x="8043" y="102"/>
                  </a:cubicBezTo>
                  <a:lnTo>
                    <a:pt x="8357" y="864"/>
                  </a:lnTo>
                  <a:cubicBezTo>
                    <a:pt x="8385" y="932"/>
                    <a:pt x="8353" y="1011"/>
                    <a:pt x="8285" y="1039"/>
                  </a:cubicBezTo>
                  <a:cubicBezTo>
                    <a:pt x="8216" y="1068"/>
                    <a:pt x="8137" y="1034"/>
                    <a:pt x="8109" y="966"/>
                  </a:cubicBezTo>
                  <a:lnTo>
                    <a:pt x="7846" y="32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852050" y="18100"/>
              <a:ext cx="201800" cy="107300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3" y="204"/>
                  </a:moveTo>
                  <a:cubicBezTo>
                    <a:pt x="7445" y="136"/>
                    <a:pt x="7478" y="57"/>
                    <a:pt x="7547" y="29"/>
                  </a:cubicBezTo>
                  <a:cubicBezTo>
                    <a:pt x="7615" y="1"/>
                    <a:pt x="7693" y="34"/>
                    <a:pt x="7721" y="102"/>
                  </a:cubicBezTo>
                  <a:lnTo>
                    <a:pt x="8043" y="881"/>
                  </a:lnTo>
                  <a:cubicBezTo>
                    <a:pt x="8071" y="950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9" y="4190"/>
                  </a:cubicBezTo>
                  <a:cubicBezTo>
                    <a:pt x="0" y="4121"/>
                    <a:pt x="32" y="4043"/>
                    <a:pt x="101" y="4014"/>
                  </a:cubicBezTo>
                  <a:lnTo>
                    <a:pt x="7744" y="86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1790725" y="92250"/>
              <a:ext cx="68950" cy="37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8"/>
                  </a:moveTo>
                  <a:cubicBezTo>
                    <a:pt x="2623" y="1021"/>
                    <a:pt x="2701" y="1053"/>
                    <a:pt x="2730" y="1122"/>
                  </a:cubicBezTo>
                  <a:cubicBezTo>
                    <a:pt x="2758" y="1190"/>
                    <a:pt x="2726" y="1268"/>
                    <a:pt x="2657" y="1296"/>
                  </a:cubicBezTo>
                  <a:cubicBezTo>
                    <a:pt x="2145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1" y="136"/>
                    <a:pt x="33" y="57"/>
                    <a:pt x="101" y="30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460" y="546"/>
                    <a:pt x="807" y="873"/>
                    <a:pt x="1220" y="1045"/>
                  </a:cubicBezTo>
                  <a:cubicBezTo>
                    <a:pt x="1633" y="1217"/>
                    <a:pt x="2111" y="1232"/>
                    <a:pt x="2554" y="1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1790250" y="91150"/>
              <a:ext cx="8125" cy="8750"/>
            </a:xfrm>
            <a:custGeom>
              <a:avLst/>
              <a:gdLst/>
              <a:ahLst/>
              <a:cxnLst/>
              <a:rect l="l" t="t" r="r" b="b"/>
              <a:pathLst>
                <a:path w="325" h="350" extrusionOk="0">
                  <a:moveTo>
                    <a:pt x="295" y="146"/>
                  </a:moveTo>
                  <a:cubicBezTo>
                    <a:pt x="324" y="215"/>
                    <a:pt x="291" y="293"/>
                    <a:pt x="223" y="321"/>
                  </a:cubicBezTo>
                  <a:cubicBezTo>
                    <a:pt x="154" y="349"/>
                    <a:pt x="75" y="317"/>
                    <a:pt x="47" y="248"/>
                  </a:cubicBezTo>
                  <a:lnTo>
                    <a:pt x="29" y="204"/>
                  </a:lnTo>
                  <a:cubicBezTo>
                    <a:pt x="0" y="135"/>
                    <a:pt x="33" y="56"/>
                    <a:pt x="102" y="28"/>
                  </a:cubicBezTo>
                  <a:cubicBezTo>
                    <a:pt x="171" y="0"/>
                    <a:pt x="248" y="32"/>
                    <a:pt x="27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1785675" y="29800"/>
              <a:ext cx="37700" cy="68975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6" y="2702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1" y="2146"/>
                    <a:pt x="17" y="1594"/>
                    <a:pt x="216" y="1117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8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1815750" y="-50350"/>
              <a:ext cx="209650" cy="87800"/>
            </a:xfrm>
            <a:custGeom>
              <a:avLst/>
              <a:gdLst/>
              <a:ahLst/>
              <a:cxnLst/>
              <a:rect l="l" t="t" r="r" b="b"/>
              <a:pathLst>
                <a:path w="8386" h="3512" extrusionOk="0">
                  <a:moveTo>
                    <a:pt x="204" y="3483"/>
                  </a:moveTo>
                  <a:cubicBezTo>
                    <a:pt x="135" y="3511"/>
                    <a:pt x="57" y="3478"/>
                    <a:pt x="28" y="3410"/>
                  </a:cubicBezTo>
                  <a:cubicBezTo>
                    <a:pt x="0" y="3342"/>
                    <a:pt x="32" y="3263"/>
                    <a:pt x="101" y="3235"/>
                  </a:cubicBezTo>
                  <a:lnTo>
                    <a:pt x="7868" y="28"/>
                  </a:lnTo>
                  <a:cubicBezTo>
                    <a:pt x="7936" y="1"/>
                    <a:pt x="8015" y="33"/>
                    <a:pt x="8043" y="101"/>
                  </a:cubicBezTo>
                  <a:lnTo>
                    <a:pt x="8357" y="862"/>
                  </a:lnTo>
                  <a:cubicBezTo>
                    <a:pt x="8386" y="931"/>
                    <a:pt x="8353" y="1010"/>
                    <a:pt x="8284" y="1038"/>
                  </a:cubicBezTo>
                  <a:cubicBezTo>
                    <a:pt x="8215" y="1067"/>
                    <a:pt x="8138" y="1033"/>
                    <a:pt x="8109" y="965"/>
                  </a:cubicBezTo>
                  <a:lnTo>
                    <a:pt x="7846" y="32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879525" y="106700"/>
              <a:ext cx="202850" cy="88250"/>
            </a:xfrm>
            <a:custGeom>
              <a:avLst/>
              <a:gdLst/>
              <a:ahLst/>
              <a:cxnLst/>
              <a:rect l="l" t="t" r="r" b="b"/>
              <a:pathLst>
                <a:path w="8114" h="3530" extrusionOk="0">
                  <a:moveTo>
                    <a:pt x="7910" y="30"/>
                  </a:moveTo>
                  <a:cubicBezTo>
                    <a:pt x="7979" y="1"/>
                    <a:pt x="8058" y="34"/>
                    <a:pt x="8086" y="102"/>
                  </a:cubicBezTo>
                  <a:cubicBezTo>
                    <a:pt x="8114" y="171"/>
                    <a:pt x="8081" y="249"/>
                    <a:pt x="8013" y="278"/>
                  </a:cubicBezTo>
                  <a:lnTo>
                    <a:pt x="204" y="3501"/>
                  </a:lnTo>
                  <a:cubicBezTo>
                    <a:pt x="135" y="3530"/>
                    <a:pt x="56" y="3497"/>
                    <a:pt x="28" y="3429"/>
                  </a:cubicBezTo>
                  <a:cubicBezTo>
                    <a:pt x="0" y="3361"/>
                    <a:pt x="33" y="3282"/>
                    <a:pt x="102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1845025" y="172975"/>
              <a:ext cx="42150" cy="24375"/>
            </a:xfrm>
            <a:custGeom>
              <a:avLst/>
              <a:gdLst/>
              <a:ahLst/>
              <a:cxnLst/>
              <a:rect l="l" t="t" r="r" b="b"/>
              <a:pathLst>
                <a:path w="1686" h="975" extrusionOk="0">
                  <a:moveTo>
                    <a:pt x="1482" y="602"/>
                  </a:moveTo>
                  <a:cubicBezTo>
                    <a:pt x="1550" y="574"/>
                    <a:pt x="1628" y="607"/>
                    <a:pt x="1656" y="675"/>
                  </a:cubicBezTo>
                  <a:cubicBezTo>
                    <a:pt x="1685" y="744"/>
                    <a:pt x="1652" y="822"/>
                    <a:pt x="1584" y="850"/>
                  </a:cubicBezTo>
                  <a:cubicBezTo>
                    <a:pt x="1281" y="975"/>
                    <a:pt x="955" y="965"/>
                    <a:pt x="673" y="848"/>
                  </a:cubicBezTo>
                  <a:cubicBezTo>
                    <a:pt x="391" y="731"/>
                    <a:pt x="155" y="507"/>
                    <a:pt x="29" y="204"/>
                  </a:cubicBezTo>
                  <a:cubicBezTo>
                    <a:pt x="1" y="136"/>
                    <a:pt x="33" y="57"/>
                    <a:pt x="102" y="29"/>
                  </a:cubicBezTo>
                  <a:cubicBezTo>
                    <a:pt x="170" y="1"/>
                    <a:pt x="249" y="34"/>
                    <a:pt x="277" y="102"/>
                  </a:cubicBezTo>
                  <a:cubicBezTo>
                    <a:pt x="374" y="337"/>
                    <a:pt x="558" y="510"/>
                    <a:pt x="776" y="600"/>
                  </a:cubicBezTo>
                  <a:cubicBezTo>
                    <a:pt x="995" y="691"/>
                    <a:pt x="1247" y="699"/>
                    <a:pt x="1482" y="6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1844775" y="172350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2" y="274"/>
                    <a:pt x="214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7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1842350" y="137875"/>
              <a:ext cx="24400" cy="42100"/>
            </a:xfrm>
            <a:custGeom>
              <a:avLst/>
              <a:gdLst/>
              <a:ahLst/>
              <a:cxnLst/>
              <a:rect l="l" t="t" r="r" b="b"/>
              <a:pathLst>
                <a:path w="976" h="1684" extrusionOk="0">
                  <a:moveTo>
                    <a:pt x="374" y="1481"/>
                  </a:moveTo>
                  <a:cubicBezTo>
                    <a:pt x="402" y="1550"/>
                    <a:pt x="370" y="1628"/>
                    <a:pt x="301" y="1656"/>
                  </a:cubicBezTo>
                  <a:cubicBezTo>
                    <a:pt x="233" y="1684"/>
                    <a:pt x="154" y="1652"/>
                    <a:pt x="126" y="1583"/>
                  </a:cubicBezTo>
                  <a:cubicBezTo>
                    <a:pt x="0" y="1281"/>
                    <a:pt x="11" y="955"/>
                    <a:pt x="129" y="673"/>
                  </a:cubicBezTo>
                  <a:cubicBezTo>
                    <a:pt x="246" y="391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6" y="170"/>
                    <a:pt x="943" y="249"/>
                    <a:pt x="874" y="277"/>
                  </a:cubicBezTo>
                  <a:cubicBezTo>
                    <a:pt x="640" y="374"/>
                    <a:pt x="466" y="558"/>
                    <a:pt x="375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1859125" y="57275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3" y="3501"/>
                  </a:moveTo>
                  <a:cubicBezTo>
                    <a:pt x="135" y="3529"/>
                    <a:pt x="57" y="3497"/>
                    <a:pt x="28" y="3428"/>
                  </a:cubicBezTo>
                  <a:cubicBezTo>
                    <a:pt x="0" y="3360"/>
                    <a:pt x="32" y="3281"/>
                    <a:pt x="101" y="3253"/>
                  </a:cubicBezTo>
                  <a:lnTo>
                    <a:pt x="7910" y="29"/>
                  </a:lnTo>
                  <a:cubicBezTo>
                    <a:pt x="7979" y="1"/>
                    <a:pt x="8057" y="33"/>
                    <a:pt x="8085" y="102"/>
                  </a:cubicBezTo>
                  <a:cubicBezTo>
                    <a:pt x="8114" y="170"/>
                    <a:pt x="8081" y="249"/>
                    <a:pt x="8013" y="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1842950" y="18100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1" y="29"/>
                  </a:moveTo>
                  <a:cubicBezTo>
                    <a:pt x="7979" y="1"/>
                    <a:pt x="8057" y="34"/>
                    <a:pt x="8085" y="102"/>
                  </a:cubicBezTo>
                  <a:cubicBezTo>
                    <a:pt x="8114" y="171"/>
                    <a:pt x="8081" y="250"/>
                    <a:pt x="8013" y="277"/>
                  </a:cubicBezTo>
                  <a:lnTo>
                    <a:pt x="203" y="3501"/>
                  </a:lnTo>
                  <a:cubicBezTo>
                    <a:pt x="135" y="3530"/>
                    <a:pt x="57" y="3497"/>
                    <a:pt x="28" y="3429"/>
                  </a:cubicBezTo>
                  <a:cubicBezTo>
                    <a:pt x="0" y="3360"/>
                    <a:pt x="32" y="3282"/>
                    <a:pt x="101" y="32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1808450" y="84400"/>
              <a:ext cx="42125" cy="24350"/>
            </a:xfrm>
            <a:custGeom>
              <a:avLst/>
              <a:gdLst/>
              <a:ahLst/>
              <a:cxnLst/>
              <a:rect l="l" t="t" r="r" b="b"/>
              <a:pathLst>
                <a:path w="1685" h="974" extrusionOk="0">
                  <a:moveTo>
                    <a:pt x="1481" y="601"/>
                  </a:moveTo>
                  <a:cubicBezTo>
                    <a:pt x="1549" y="573"/>
                    <a:pt x="1628" y="605"/>
                    <a:pt x="1656" y="674"/>
                  </a:cubicBezTo>
                  <a:cubicBezTo>
                    <a:pt x="1685" y="743"/>
                    <a:pt x="1652" y="821"/>
                    <a:pt x="1583" y="849"/>
                  </a:cubicBezTo>
                  <a:cubicBezTo>
                    <a:pt x="1281" y="974"/>
                    <a:pt x="955" y="964"/>
                    <a:pt x="674" y="847"/>
                  </a:cubicBezTo>
                  <a:cubicBezTo>
                    <a:pt x="392" y="730"/>
                    <a:pt x="154" y="506"/>
                    <a:pt x="29" y="204"/>
                  </a:cubicBezTo>
                  <a:cubicBezTo>
                    <a:pt x="1" y="136"/>
                    <a:pt x="34" y="57"/>
                    <a:pt x="102" y="28"/>
                  </a:cubicBezTo>
                  <a:cubicBezTo>
                    <a:pt x="171" y="0"/>
                    <a:pt x="249" y="33"/>
                    <a:pt x="277" y="102"/>
                  </a:cubicBezTo>
                  <a:cubicBezTo>
                    <a:pt x="374" y="336"/>
                    <a:pt x="558" y="509"/>
                    <a:pt x="776" y="599"/>
                  </a:cubicBezTo>
                  <a:cubicBezTo>
                    <a:pt x="994" y="690"/>
                    <a:pt x="1246" y="698"/>
                    <a:pt x="1481" y="6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808200" y="83775"/>
              <a:ext cx="7900" cy="8275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5" y="195"/>
                    <a:pt x="283" y="273"/>
                    <a:pt x="215" y="302"/>
                  </a:cubicBezTo>
                  <a:cubicBezTo>
                    <a:pt x="146" y="330"/>
                    <a:pt x="67" y="298"/>
                    <a:pt x="39" y="229"/>
                  </a:cubicBezTo>
                  <a:lnTo>
                    <a:pt x="29" y="203"/>
                  </a:lnTo>
                  <a:cubicBezTo>
                    <a:pt x="0" y="135"/>
                    <a:pt x="33" y="57"/>
                    <a:pt x="101" y="28"/>
                  </a:cubicBezTo>
                  <a:cubicBezTo>
                    <a:pt x="170" y="0"/>
                    <a:pt x="249" y="32"/>
                    <a:pt x="277" y="1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805775" y="49275"/>
              <a:ext cx="24400" cy="42125"/>
            </a:xfrm>
            <a:custGeom>
              <a:avLst/>
              <a:gdLst/>
              <a:ahLst/>
              <a:cxnLst/>
              <a:rect l="l" t="t" r="r" b="b"/>
              <a:pathLst>
                <a:path w="976" h="1685" extrusionOk="0">
                  <a:moveTo>
                    <a:pt x="374" y="1481"/>
                  </a:moveTo>
                  <a:cubicBezTo>
                    <a:pt x="402" y="1549"/>
                    <a:pt x="369" y="1628"/>
                    <a:pt x="301" y="1657"/>
                  </a:cubicBezTo>
                  <a:cubicBezTo>
                    <a:pt x="232" y="1685"/>
                    <a:pt x="154" y="1652"/>
                    <a:pt x="126" y="1583"/>
                  </a:cubicBezTo>
                  <a:cubicBezTo>
                    <a:pt x="1" y="1281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5" y="170"/>
                    <a:pt x="943" y="248"/>
                    <a:pt x="874" y="277"/>
                  </a:cubicBezTo>
                  <a:cubicBezTo>
                    <a:pt x="640" y="374"/>
                    <a:pt x="466" y="558"/>
                    <a:pt x="376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822525" y="-31325"/>
              <a:ext cx="202875" cy="8825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4" y="3501"/>
                  </a:moveTo>
                  <a:cubicBezTo>
                    <a:pt x="136" y="3529"/>
                    <a:pt x="57" y="3497"/>
                    <a:pt x="29" y="3428"/>
                  </a:cubicBezTo>
                  <a:cubicBezTo>
                    <a:pt x="1" y="3360"/>
                    <a:pt x="33" y="3281"/>
                    <a:pt x="102" y="3253"/>
                  </a:cubicBezTo>
                  <a:lnTo>
                    <a:pt x="7911" y="29"/>
                  </a:lnTo>
                  <a:cubicBezTo>
                    <a:pt x="7979" y="1"/>
                    <a:pt x="8058" y="33"/>
                    <a:pt x="8086" y="101"/>
                  </a:cubicBezTo>
                  <a:cubicBezTo>
                    <a:pt x="8115" y="170"/>
                    <a:pt x="8082" y="249"/>
                    <a:pt x="8013" y="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038800" y="63700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9" y="204"/>
                  </a:moveTo>
                  <a:cubicBezTo>
                    <a:pt x="1" y="135"/>
                    <a:pt x="33" y="57"/>
                    <a:pt x="101" y="29"/>
                  </a:cubicBezTo>
                  <a:cubicBezTo>
                    <a:pt x="170" y="1"/>
                    <a:pt x="249" y="33"/>
                    <a:pt x="277" y="101"/>
                  </a:cubicBezTo>
                  <a:lnTo>
                    <a:pt x="1093" y="2079"/>
                  </a:lnTo>
                  <a:cubicBezTo>
                    <a:pt x="1122" y="2147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002225" y="-24900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5"/>
                    <a:pt x="33" y="56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1" y="2148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1854400" y="139825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2" y="2147"/>
                    <a:pt x="1088" y="2226"/>
                    <a:pt x="1020" y="2254"/>
                  </a:cubicBezTo>
                  <a:cubicBezTo>
                    <a:pt x="952" y="2283"/>
                    <a:pt x="874" y="2249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1817825" y="51225"/>
              <a:ext cx="28050" cy="57075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5"/>
                  </a:move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3"/>
                    <a:pt x="276" y="101"/>
                  </a:cubicBezTo>
                  <a:lnTo>
                    <a:pt x="1093" y="2079"/>
                  </a:lnTo>
                  <a:cubicBezTo>
                    <a:pt x="1121" y="2147"/>
                    <a:pt x="1089" y="2226"/>
                    <a:pt x="1020" y="2255"/>
                  </a:cubicBezTo>
                  <a:cubicBezTo>
                    <a:pt x="952" y="2283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754675" y="30950"/>
              <a:ext cx="30500" cy="102375"/>
            </a:xfrm>
            <a:custGeom>
              <a:avLst/>
              <a:gdLst/>
              <a:ahLst/>
              <a:cxnLst/>
              <a:rect l="l" t="t" r="r" b="b"/>
              <a:pathLst>
                <a:path w="1220" h="4095" extrusionOk="0">
                  <a:moveTo>
                    <a:pt x="1079" y="19"/>
                  </a:moveTo>
                  <a:cubicBezTo>
                    <a:pt x="996" y="46"/>
                    <a:pt x="926" y="69"/>
                    <a:pt x="852" y="118"/>
                  </a:cubicBezTo>
                  <a:cubicBezTo>
                    <a:pt x="772" y="171"/>
                    <a:pt x="702" y="238"/>
                    <a:pt x="636" y="307"/>
                  </a:cubicBezTo>
                  <a:cubicBezTo>
                    <a:pt x="494" y="456"/>
                    <a:pt x="385" y="636"/>
                    <a:pt x="292" y="817"/>
                  </a:cubicBezTo>
                  <a:cubicBezTo>
                    <a:pt x="115" y="1161"/>
                    <a:pt x="3" y="1562"/>
                    <a:pt x="2" y="1950"/>
                  </a:cubicBezTo>
                  <a:cubicBezTo>
                    <a:pt x="1" y="2371"/>
                    <a:pt x="114" y="2787"/>
                    <a:pt x="302" y="3162"/>
                  </a:cubicBezTo>
                  <a:cubicBezTo>
                    <a:pt x="397" y="3350"/>
                    <a:pt x="514" y="3528"/>
                    <a:pt x="648" y="3690"/>
                  </a:cubicBezTo>
                  <a:cubicBezTo>
                    <a:pt x="775" y="3844"/>
                    <a:pt x="919" y="3996"/>
                    <a:pt x="1106" y="4072"/>
                  </a:cubicBezTo>
                  <a:cubicBezTo>
                    <a:pt x="1163" y="4094"/>
                    <a:pt x="1220" y="4024"/>
                    <a:pt x="1180" y="3975"/>
                  </a:cubicBezTo>
                  <a:cubicBezTo>
                    <a:pt x="1068" y="3839"/>
                    <a:pt x="933" y="3727"/>
                    <a:pt x="818" y="3594"/>
                  </a:cubicBezTo>
                  <a:cubicBezTo>
                    <a:pt x="691" y="3448"/>
                    <a:pt x="582" y="3286"/>
                    <a:pt x="491" y="3115"/>
                  </a:cubicBezTo>
                  <a:cubicBezTo>
                    <a:pt x="307" y="2776"/>
                    <a:pt x="200" y="2397"/>
                    <a:pt x="185" y="2011"/>
                  </a:cubicBezTo>
                  <a:cubicBezTo>
                    <a:pt x="171" y="1649"/>
                    <a:pt x="275" y="1291"/>
                    <a:pt x="421" y="965"/>
                  </a:cubicBezTo>
                  <a:cubicBezTo>
                    <a:pt x="500" y="789"/>
                    <a:pt x="593" y="621"/>
                    <a:pt x="713" y="469"/>
                  </a:cubicBezTo>
                  <a:cubicBezTo>
                    <a:pt x="818" y="334"/>
                    <a:pt x="965" y="190"/>
                    <a:pt x="1116" y="108"/>
                  </a:cubicBezTo>
                  <a:cubicBezTo>
                    <a:pt x="1169" y="79"/>
                    <a:pt x="1139" y="0"/>
                    <a:pt x="1079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744550" y="92600"/>
              <a:ext cx="8925" cy="17100"/>
            </a:xfrm>
            <a:custGeom>
              <a:avLst/>
              <a:gdLst/>
              <a:ahLst/>
              <a:cxnLst/>
              <a:rect l="l" t="t" r="r" b="b"/>
              <a:pathLst>
                <a:path w="357" h="684" extrusionOk="0">
                  <a:moveTo>
                    <a:pt x="12" y="59"/>
                  </a:moveTo>
                  <a:cubicBezTo>
                    <a:pt x="1" y="277"/>
                    <a:pt x="41" y="566"/>
                    <a:pt x="271" y="665"/>
                  </a:cubicBezTo>
                  <a:cubicBezTo>
                    <a:pt x="313" y="683"/>
                    <a:pt x="356" y="639"/>
                    <a:pt x="339" y="597"/>
                  </a:cubicBezTo>
                  <a:cubicBezTo>
                    <a:pt x="305" y="514"/>
                    <a:pt x="245" y="447"/>
                    <a:pt x="203" y="367"/>
                  </a:cubicBezTo>
                  <a:cubicBezTo>
                    <a:pt x="155" y="273"/>
                    <a:pt x="121" y="165"/>
                    <a:pt x="114" y="60"/>
                  </a:cubicBezTo>
                  <a:cubicBezTo>
                    <a:pt x="110" y="2"/>
                    <a:pt x="16" y="1"/>
                    <a:pt x="1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2102750" y="102625"/>
              <a:ext cx="53200" cy="136900"/>
            </a:xfrm>
            <a:custGeom>
              <a:avLst/>
              <a:gdLst/>
              <a:ahLst/>
              <a:cxnLst/>
              <a:rect l="l" t="t" r="r" b="b"/>
              <a:pathLst>
                <a:path w="2128" h="5476" extrusionOk="0">
                  <a:moveTo>
                    <a:pt x="24" y="95"/>
                  </a:moveTo>
                  <a:cubicBezTo>
                    <a:pt x="136" y="380"/>
                    <a:pt x="252" y="660"/>
                    <a:pt x="386" y="936"/>
                  </a:cubicBezTo>
                  <a:cubicBezTo>
                    <a:pt x="518" y="1207"/>
                    <a:pt x="658" y="1475"/>
                    <a:pt x="797" y="1742"/>
                  </a:cubicBezTo>
                  <a:cubicBezTo>
                    <a:pt x="1039" y="2205"/>
                    <a:pt x="1298" y="2658"/>
                    <a:pt x="1525" y="3129"/>
                  </a:cubicBezTo>
                  <a:cubicBezTo>
                    <a:pt x="1664" y="3421"/>
                    <a:pt x="1793" y="3723"/>
                    <a:pt x="1863" y="4039"/>
                  </a:cubicBezTo>
                  <a:cubicBezTo>
                    <a:pt x="1920" y="4299"/>
                    <a:pt x="1944" y="4599"/>
                    <a:pt x="1799" y="4836"/>
                  </a:cubicBezTo>
                  <a:cubicBezTo>
                    <a:pt x="1619" y="5131"/>
                    <a:pt x="1284" y="5169"/>
                    <a:pt x="994" y="5293"/>
                  </a:cubicBezTo>
                  <a:cubicBezTo>
                    <a:pt x="924" y="5323"/>
                    <a:pt x="933" y="5437"/>
                    <a:pt x="1013" y="5444"/>
                  </a:cubicBezTo>
                  <a:cubicBezTo>
                    <a:pt x="1352" y="5475"/>
                    <a:pt x="1731" y="5292"/>
                    <a:pt x="1931" y="5017"/>
                  </a:cubicBezTo>
                  <a:cubicBezTo>
                    <a:pt x="2102" y="4782"/>
                    <a:pt x="2127" y="4477"/>
                    <a:pt x="2091" y="4196"/>
                  </a:cubicBezTo>
                  <a:cubicBezTo>
                    <a:pt x="2051" y="3875"/>
                    <a:pt x="1932" y="3564"/>
                    <a:pt x="1800" y="3269"/>
                  </a:cubicBezTo>
                  <a:cubicBezTo>
                    <a:pt x="1615" y="2855"/>
                    <a:pt x="1392" y="2456"/>
                    <a:pt x="1172" y="2058"/>
                  </a:cubicBezTo>
                  <a:cubicBezTo>
                    <a:pt x="808" y="1399"/>
                    <a:pt x="415" y="750"/>
                    <a:pt x="114" y="58"/>
                  </a:cubicBezTo>
                  <a:cubicBezTo>
                    <a:pt x="89" y="0"/>
                    <a:pt x="0" y="36"/>
                    <a:pt x="24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2104225" y="244350"/>
              <a:ext cx="13175" cy="8575"/>
            </a:xfrm>
            <a:custGeom>
              <a:avLst/>
              <a:gdLst/>
              <a:ahLst/>
              <a:cxnLst/>
              <a:rect l="l" t="t" r="r" b="b"/>
              <a:pathLst>
                <a:path w="527" h="343" extrusionOk="0">
                  <a:moveTo>
                    <a:pt x="369" y="39"/>
                  </a:moveTo>
                  <a:cubicBezTo>
                    <a:pt x="303" y="65"/>
                    <a:pt x="238" y="92"/>
                    <a:pt x="172" y="117"/>
                  </a:cubicBezTo>
                  <a:cubicBezTo>
                    <a:pt x="103" y="145"/>
                    <a:pt x="18" y="166"/>
                    <a:pt x="4" y="248"/>
                  </a:cubicBezTo>
                  <a:cubicBezTo>
                    <a:pt x="0" y="266"/>
                    <a:pt x="9" y="289"/>
                    <a:pt x="25" y="299"/>
                  </a:cubicBezTo>
                  <a:cubicBezTo>
                    <a:pt x="87" y="343"/>
                    <a:pt x="151" y="310"/>
                    <a:pt x="214" y="283"/>
                  </a:cubicBezTo>
                  <a:cubicBezTo>
                    <a:pt x="286" y="251"/>
                    <a:pt x="358" y="221"/>
                    <a:pt x="431" y="190"/>
                  </a:cubicBezTo>
                  <a:cubicBezTo>
                    <a:pt x="527" y="148"/>
                    <a:pt x="466" y="1"/>
                    <a:pt x="369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123350" y="118550"/>
              <a:ext cx="15550" cy="28425"/>
            </a:xfrm>
            <a:custGeom>
              <a:avLst/>
              <a:gdLst/>
              <a:ahLst/>
              <a:cxnLst/>
              <a:rect l="l" t="t" r="r" b="b"/>
              <a:pathLst>
                <a:path w="622" h="1137" extrusionOk="0">
                  <a:moveTo>
                    <a:pt x="31" y="45"/>
                  </a:moveTo>
                  <a:cubicBezTo>
                    <a:pt x="0" y="114"/>
                    <a:pt x="26" y="214"/>
                    <a:pt x="46" y="283"/>
                  </a:cubicBezTo>
                  <a:cubicBezTo>
                    <a:pt x="77" y="393"/>
                    <a:pt x="121" y="499"/>
                    <a:pt x="171" y="601"/>
                  </a:cubicBezTo>
                  <a:cubicBezTo>
                    <a:pt x="222" y="707"/>
                    <a:pt x="282" y="809"/>
                    <a:pt x="346" y="909"/>
                  </a:cubicBezTo>
                  <a:cubicBezTo>
                    <a:pt x="398" y="990"/>
                    <a:pt x="460" y="1075"/>
                    <a:pt x="547" y="1121"/>
                  </a:cubicBezTo>
                  <a:cubicBezTo>
                    <a:pt x="577" y="1137"/>
                    <a:pt x="622" y="1104"/>
                    <a:pt x="614" y="1070"/>
                  </a:cubicBezTo>
                  <a:cubicBezTo>
                    <a:pt x="596" y="989"/>
                    <a:pt x="550" y="919"/>
                    <a:pt x="507" y="850"/>
                  </a:cubicBezTo>
                  <a:cubicBezTo>
                    <a:pt x="446" y="756"/>
                    <a:pt x="388" y="662"/>
                    <a:pt x="334" y="564"/>
                  </a:cubicBezTo>
                  <a:cubicBezTo>
                    <a:pt x="285" y="478"/>
                    <a:pt x="242" y="389"/>
                    <a:pt x="206" y="297"/>
                  </a:cubicBezTo>
                  <a:cubicBezTo>
                    <a:pt x="175" y="218"/>
                    <a:pt x="167" y="119"/>
                    <a:pt x="128" y="46"/>
                  </a:cubicBezTo>
                  <a:cubicBezTo>
                    <a:pt x="107" y="7"/>
                    <a:pt x="51" y="1"/>
                    <a:pt x="31" y="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914325" y="94750"/>
              <a:ext cx="126775" cy="57075"/>
            </a:xfrm>
            <a:custGeom>
              <a:avLst/>
              <a:gdLst/>
              <a:ahLst/>
              <a:cxnLst/>
              <a:rect l="l" t="t" r="r" b="b"/>
              <a:pathLst>
                <a:path w="5071" h="2283" extrusionOk="0">
                  <a:moveTo>
                    <a:pt x="5029" y="9"/>
                  </a:moveTo>
                  <a:cubicBezTo>
                    <a:pt x="4829" y="60"/>
                    <a:pt x="4667" y="185"/>
                    <a:pt x="4489" y="287"/>
                  </a:cubicBezTo>
                  <a:cubicBezTo>
                    <a:pt x="4294" y="398"/>
                    <a:pt x="4093" y="496"/>
                    <a:pt x="3890" y="593"/>
                  </a:cubicBezTo>
                  <a:cubicBezTo>
                    <a:pt x="3475" y="791"/>
                    <a:pt x="3047" y="988"/>
                    <a:pt x="2611" y="1136"/>
                  </a:cubicBezTo>
                  <a:cubicBezTo>
                    <a:pt x="2166" y="1287"/>
                    <a:pt x="1695" y="1345"/>
                    <a:pt x="1251" y="1499"/>
                  </a:cubicBezTo>
                  <a:cubicBezTo>
                    <a:pt x="1031" y="1576"/>
                    <a:pt x="826" y="1683"/>
                    <a:pt x="625" y="1799"/>
                  </a:cubicBezTo>
                  <a:cubicBezTo>
                    <a:pt x="521" y="1860"/>
                    <a:pt x="417" y="1922"/>
                    <a:pt x="312" y="1982"/>
                  </a:cubicBezTo>
                  <a:cubicBezTo>
                    <a:pt x="214" y="2038"/>
                    <a:pt x="80" y="2081"/>
                    <a:pt x="20" y="2182"/>
                  </a:cubicBezTo>
                  <a:cubicBezTo>
                    <a:pt x="0" y="2215"/>
                    <a:pt x="12" y="2263"/>
                    <a:pt x="56" y="2269"/>
                  </a:cubicBezTo>
                  <a:cubicBezTo>
                    <a:pt x="166" y="2283"/>
                    <a:pt x="257" y="2215"/>
                    <a:pt x="349" y="2164"/>
                  </a:cubicBezTo>
                  <a:cubicBezTo>
                    <a:pt x="452" y="2106"/>
                    <a:pt x="552" y="2047"/>
                    <a:pt x="654" y="1988"/>
                  </a:cubicBezTo>
                  <a:cubicBezTo>
                    <a:pt x="858" y="1873"/>
                    <a:pt x="1067" y="1766"/>
                    <a:pt x="1291" y="1690"/>
                  </a:cubicBezTo>
                  <a:cubicBezTo>
                    <a:pt x="1747" y="1533"/>
                    <a:pt x="2230" y="1476"/>
                    <a:pt x="2689" y="1326"/>
                  </a:cubicBezTo>
                  <a:cubicBezTo>
                    <a:pt x="2903" y="1256"/>
                    <a:pt x="3110" y="1161"/>
                    <a:pt x="3317" y="1073"/>
                  </a:cubicBezTo>
                  <a:cubicBezTo>
                    <a:pt x="3536" y="982"/>
                    <a:pt x="3754" y="886"/>
                    <a:pt x="3969" y="783"/>
                  </a:cubicBezTo>
                  <a:cubicBezTo>
                    <a:pt x="4169" y="688"/>
                    <a:pt x="4365" y="582"/>
                    <a:pt x="4557" y="470"/>
                  </a:cubicBezTo>
                  <a:cubicBezTo>
                    <a:pt x="4744" y="361"/>
                    <a:pt x="4947" y="251"/>
                    <a:pt x="5059" y="60"/>
                  </a:cubicBezTo>
                  <a:cubicBezTo>
                    <a:pt x="5070" y="40"/>
                    <a:pt x="5060" y="0"/>
                    <a:pt x="5029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893850" y="153325"/>
              <a:ext cx="12900" cy="6475"/>
            </a:xfrm>
            <a:custGeom>
              <a:avLst/>
              <a:gdLst/>
              <a:ahLst/>
              <a:cxnLst/>
              <a:rect l="l" t="t" r="r" b="b"/>
              <a:pathLst>
                <a:path w="516" h="259" extrusionOk="0">
                  <a:moveTo>
                    <a:pt x="384" y="17"/>
                  </a:moveTo>
                  <a:cubicBezTo>
                    <a:pt x="305" y="30"/>
                    <a:pt x="229" y="52"/>
                    <a:pt x="151" y="71"/>
                  </a:cubicBezTo>
                  <a:cubicBezTo>
                    <a:pt x="97" y="85"/>
                    <a:pt x="0" y="112"/>
                    <a:pt x="9" y="188"/>
                  </a:cubicBezTo>
                  <a:cubicBezTo>
                    <a:pt x="18" y="252"/>
                    <a:pt x="98" y="258"/>
                    <a:pt x="148" y="255"/>
                  </a:cubicBezTo>
                  <a:cubicBezTo>
                    <a:pt x="232" y="250"/>
                    <a:pt x="321" y="205"/>
                    <a:pt x="405" y="190"/>
                  </a:cubicBezTo>
                  <a:cubicBezTo>
                    <a:pt x="515" y="171"/>
                    <a:pt x="495" y="1"/>
                    <a:pt x="384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1918875" y="4400"/>
              <a:ext cx="84775" cy="35350"/>
            </a:xfrm>
            <a:custGeom>
              <a:avLst/>
              <a:gdLst/>
              <a:ahLst/>
              <a:cxnLst/>
              <a:rect l="l" t="t" r="r" b="b"/>
              <a:pathLst>
                <a:path w="3391" h="1414" extrusionOk="0">
                  <a:moveTo>
                    <a:pt x="3360" y="61"/>
                  </a:moveTo>
                  <a:cubicBezTo>
                    <a:pt x="3264" y="0"/>
                    <a:pt x="3150" y="37"/>
                    <a:pt x="3051" y="70"/>
                  </a:cubicBezTo>
                  <a:cubicBezTo>
                    <a:pt x="2928" y="111"/>
                    <a:pt x="2813" y="175"/>
                    <a:pt x="2701" y="240"/>
                  </a:cubicBezTo>
                  <a:cubicBezTo>
                    <a:pt x="2466" y="376"/>
                    <a:pt x="2245" y="534"/>
                    <a:pt x="1991" y="635"/>
                  </a:cubicBezTo>
                  <a:cubicBezTo>
                    <a:pt x="1665" y="764"/>
                    <a:pt x="1323" y="851"/>
                    <a:pt x="986" y="945"/>
                  </a:cubicBezTo>
                  <a:cubicBezTo>
                    <a:pt x="823" y="990"/>
                    <a:pt x="661" y="1038"/>
                    <a:pt x="500" y="1091"/>
                  </a:cubicBezTo>
                  <a:cubicBezTo>
                    <a:pt x="334" y="1146"/>
                    <a:pt x="169" y="1209"/>
                    <a:pt x="35" y="1323"/>
                  </a:cubicBezTo>
                  <a:cubicBezTo>
                    <a:pt x="1" y="1352"/>
                    <a:pt x="22" y="1414"/>
                    <a:pt x="70" y="1407"/>
                  </a:cubicBezTo>
                  <a:cubicBezTo>
                    <a:pt x="230" y="1383"/>
                    <a:pt x="384" y="1328"/>
                    <a:pt x="538" y="1278"/>
                  </a:cubicBezTo>
                  <a:cubicBezTo>
                    <a:pt x="702" y="1224"/>
                    <a:pt x="869" y="1179"/>
                    <a:pt x="1036" y="1135"/>
                  </a:cubicBezTo>
                  <a:cubicBezTo>
                    <a:pt x="1362" y="1051"/>
                    <a:pt x="1688" y="970"/>
                    <a:pt x="2003" y="854"/>
                  </a:cubicBezTo>
                  <a:cubicBezTo>
                    <a:pt x="2257" y="761"/>
                    <a:pt x="2474" y="615"/>
                    <a:pt x="2700" y="468"/>
                  </a:cubicBezTo>
                  <a:cubicBezTo>
                    <a:pt x="2811" y="396"/>
                    <a:pt x="2926" y="327"/>
                    <a:pt x="3048" y="271"/>
                  </a:cubicBezTo>
                  <a:cubicBezTo>
                    <a:pt x="3146" y="226"/>
                    <a:pt x="3274" y="217"/>
                    <a:pt x="3360" y="151"/>
                  </a:cubicBezTo>
                  <a:cubicBezTo>
                    <a:pt x="3387" y="130"/>
                    <a:pt x="3390" y="81"/>
                    <a:pt x="3360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1912100" y="198275"/>
              <a:ext cx="125975" cy="57250"/>
            </a:xfrm>
            <a:custGeom>
              <a:avLst/>
              <a:gdLst/>
              <a:ahLst/>
              <a:cxnLst/>
              <a:rect l="l" t="t" r="r" b="b"/>
              <a:pathLst>
                <a:path w="5039" h="2290" extrusionOk="0">
                  <a:moveTo>
                    <a:pt x="101" y="2267"/>
                  </a:moveTo>
                  <a:cubicBezTo>
                    <a:pt x="947" y="1955"/>
                    <a:pt x="1766" y="1578"/>
                    <a:pt x="2583" y="1197"/>
                  </a:cubicBezTo>
                  <a:cubicBezTo>
                    <a:pt x="2991" y="1006"/>
                    <a:pt x="3399" y="813"/>
                    <a:pt x="3809" y="625"/>
                  </a:cubicBezTo>
                  <a:cubicBezTo>
                    <a:pt x="4014" y="531"/>
                    <a:pt x="4219" y="439"/>
                    <a:pt x="4425" y="348"/>
                  </a:cubicBezTo>
                  <a:cubicBezTo>
                    <a:pt x="4616" y="263"/>
                    <a:pt x="4846" y="199"/>
                    <a:pt x="5011" y="69"/>
                  </a:cubicBezTo>
                  <a:cubicBezTo>
                    <a:pt x="5039" y="47"/>
                    <a:pt x="5020" y="1"/>
                    <a:pt x="4985" y="5"/>
                  </a:cubicBezTo>
                  <a:cubicBezTo>
                    <a:pt x="4776" y="29"/>
                    <a:pt x="4568" y="151"/>
                    <a:pt x="4379" y="235"/>
                  </a:cubicBezTo>
                  <a:cubicBezTo>
                    <a:pt x="4172" y="324"/>
                    <a:pt x="3967" y="418"/>
                    <a:pt x="3762" y="512"/>
                  </a:cubicBezTo>
                  <a:cubicBezTo>
                    <a:pt x="3353" y="701"/>
                    <a:pt x="2946" y="895"/>
                    <a:pt x="2538" y="1088"/>
                  </a:cubicBezTo>
                  <a:cubicBezTo>
                    <a:pt x="1723" y="1472"/>
                    <a:pt x="904" y="1849"/>
                    <a:pt x="62" y="2173"/>
                  </a:cubicBezTo>
                  <a:cubicBezTo>
                    <a:pt x="0" y="2196"/>
                    <a:pt x="39" y="2290"/>
                    <a:pt x="101" y="2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2046725" y="191075"/>
              <a:ext cx="9275" cy="6300"/>
            </a:xfrm>
            <a:custGeom>
              <a:avLst/>
              <a:gdLst/>
              <a:ahLst/>
              <a:cxnLst/>
              <a:rect l="l" t="t" r="r" b="b"/>
              <a:pathLst>
                <a:path w="371" h="252" extrusionOk="0">
                  <a:moveTo>
                    <a:pt x="141" y="215"/>
                  </a:moveTo>
                  <a:cubicBezTo>
                    <a:pt x="218" y="182"/>
                    <a:pt x="318" y="155"/>
                    <a:pt x="361" y="77"/>
                  </a:cubicBezTo>
                  <a:cubicBezTo>
                    <a:pt x="371" y="60"/>
                    <a:pt x="359" y="30"/>
                    <a:pt x="339" y="25"/>
                  </a:cubicBezTo>
                  <a:cubicBezTo>
                    <a:pt x="254" y="0"/>
                    <a:pt x="164" y="52"/>
                    <a:pt x="86" y="82"/>
                  </a:cubicBezTo>
                  <a:cubicBezTo>
                    <a:pt x="1" y="117"/>
                    <a:pt x="57" y="252"/>
                    <a:pt x="141" y="2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833925" y="247200"/>
              <a:ext cx="22875" cy="68025"/>
            </a:xfrm>
            <a:custGeom>
              <a:avLst/>
              <a:gdLst/>
              <a:ahLst/>
              <a:cxnLst/>
              <a:rect l="l" t="t" r="r" b="b"/>
              <a:pathLst>
                <a:path w="915" h="2721" extrusionOk="0">
                  <a:moveTo>
                    <a:pt x="366" y="67"/>
                  </a:moveTo>
                  <a:cubicBezTo>
                    <a:pt x="336" y="108"/>
                    <a:pt x="287" y="135"/>
                    <a:pt x="251" y="171"/>
                  </a:cubicBezTo>
                  <a:cubicBezTo>
                    <a:pt x="213" y="211"/>
                    <a:pt x="181" y="259"/>
                    <a:pt x="154" y="306"/>
                  </a:cubicBezTo>
                  <a:cubicBezTo>
                    <a:pt x="95" y="409"/>
                    <a:pt x="61" y="519"/>
                    <a:pt x="42" y="636"/>
                  </a:cubicBezTo>
                  <a:cubicBezTo>
                    <a:pt x="0" y="892"/>
                    <a:pt x="37" y="1157"/>
                    <a:pt x="99" y="1406"/>
                  </a:cubicBezTo>
                  <a:cubicBezTo>
                    <a:pt x="214" y="1868"/>
                    <a:pt x="425" y="2394"/>
                    <a:pt x="819" y="2689"/>
                  </a:cubicBezTo>
                  <a:cubicBezTo>
                    <a:pt x="860" y="2720"/>
                    <a:pt x="915" y="2665"/>
                    <a:pt x="883" y="2623"/>
                  </a:cubicBezTo>
                  <a:cubicBezTo>
                    <a:pt x="764" y="2466"/>
                    <a:pt x="673" y="2286"/>
                    <a:pt x="578" y="2114"/>
                  </a:cubicBezTo>
                  <a:cubicBezTo>
                    <a:pt x="457" y="1895"/>
                    <a:pt x="361" y="1661"/>
                    <a:pt x="287" y="1423"/>
                  </a:cubicBezTo>
                  <a:cubicBezTo>
                    <a:pt x="217" y="1196"/>
                    <a:pt x="172" y="950"/>
                    <a:pt x="186" y="711"/>
                  </a:cubicBezTo>
                  <a:cubicBezTo>
                    <a:pt x="193" y="605"/>
                    <a:pt x="213" y="501"/>
                    <a:pt x="251" y="401"/>
                  </a:cubicBezTo>
                  <a:cubicBezTo>
                    <a:pt x="280" y="324"/>
                    <a:pt x="346" y="180"/>
                    <a:pt x="427" y="146"/>
                  </a:cubicBezTo>
                  <a:cubicBezTo>
                    <a:pt x="505" y="112"/>
                    <a:pt x="417" y="0"/>
                    <a:pt x="366" y="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819175" y="273800"/>
              <a:ext cx="9375" cy="16025"/>
            </a:xfrm>
            <a:custGeom>
              <a:avLst/>
              <a:gdLst/>
              <a:ahLst/>
              <a:cxnLst/>
              <a:rect l="l" t="t" r="r" b="b"/>
              <a:pathLst>
                <a:path w="375" h="641" extrusionOk="0">
                  <a:moveTo>
                    <a:pt x="196" y="27"/>
                  </a:moveTo>
                  <a:cubicBezTo>
                    <a:pt x="0" y="173"/>
                    <a:pt x="60" y="565"/>
                    <a:pt x="305" y="632"/>
                  </a:cubicBezTo>
                  <a:cubicBezTo>
                    <a:pt x="337" y="641"/>
                    <a:pt x="375" y="602"/>
                    <a:pt x="368" y="570"/>
                  </a:cubicBezTo>
                  <a:cubicBezTo>
                    <a:pt x="347" y="488"/>
                    <a:pt x="291" y="421"/>
                    <a:pt x="257" y="344"/>
                  </a:cubicBezTo>
                  <a:cubicBezTo>
                    <a:pt x="221" y="262"/>
                    <a:pt x="226" y="160"/>
                    <a:pt x="263" y="78"/>
                  </a:cubicBezTo>
                  <a:cubicBezTo>
                    <a:pt x="281" y="36"/>
                    <a:pt x="230" y="1"/>
                    <a:pt x="196" y="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811650" y="177475"/>
              <a:ext cx="14850" cy="25525"/>
            </a:xfrm>
            <a:custGeom>
              <a:avLst/>
              <a:gdLst/>
              <a:ahLst/>
              <a:cxnLst/>
              <a:rect l="l" t="t" r="r" b="b"/>
              <a:pathLst>
                <a:path w="594" h="1021" extrusionOk="0">
                  <a:moveTo>
                    <a:pt x="105" y="35"/>
                  </a:moveTo>
                  <a:cubicBezTo>
                    <a:pt x="90" y="43"/>
                    <a:pt x="89" y="45"/>
                    <a:pt x="103" y="41"/>
                  </a:cubicBezTo>
                  <a:cubicBezTo>
                    <a:pt x="91" y="42"/>
                    <a:pt x="79" y="48"/>
                    <a:pt x="69" y="55"/>
                  </a:cubicBezTo>
                  <a:cubicBezTo>
                    <a:pt x="55" y="69"/>
                    <a:pt x="43" y="82"/>
                    <a:pt x="32" y="98"/>
                  </a:cubicBezTo>
                  <a:cubicBezTo>
                    <a:pt x="10" y="136"/>
                    <a:pt x="3" y="177"/>
                    <a:pt x="2" y="220"/>
                  </a:cubicBezTo>
                  <a:cubicBezTo>
                    <a:pt x="1" y="330"/>
                    <a:pt x="40" y="433"/>
                    <a:pt x="89" y="530"/>
                  </a:cubicBezTo>
                  <a:cubicBezTo>
                    <a:pt x="185" y="721"/>
                    <a:pt x="320" y="904"/>
                    <a:pt x="517" y="1000"/>
                  </a:cubicBezTo>
                  <a:cubicBezTo>
                    <a:pt x="556" y="1020"/>
                    <a:pt x="594" y="967"/>
                    <a:pt x="567" y="935"/>
                  </a:cubicBezTo>
                  <a:cubicBezTo>
                    <a:pt x="463" y="805"/>
                    <a:pt x="371" y="657"/>
                    <a:pt x="284" y="516"/>
                  </a:cubicBezTo>
                  <a:cubicBezTo>
                    <a:pt x="237" y="440"/>
                    <a:pt x="196" y="356"/>
                    <a:pt x="175" y="269"/>
                  </a:cubicBezTo>
                  <a:cubicBezTo>
                    <a:pt x="166" y="236"/>
                    <a:pt x="163" y="203"/>
                    <a:pt x="169" y="169"/>
                  </a:cubicBezTo>
                  <a:cubicBezTo>
                    <a:pt x="171" y="158"/>
                    <a:pt x="172" y="147"/>
                    <a:pt x="175" y="136"/>
                  </a:cubicBezTo>
                  <a:cubicBezTo>
                    <a:pt x="180" y="124"/>
                    <a:pt x="182" y="113"/>
                    <a:pt x="180" y="101"/>
                  </a:cubicBezTo>
                  <a:cubicBezTo>
                    <a:pt x="170" y="126"/>
                    <a:pt x="171" y="131"/>
                    <a:pt x="182" y="112"/>
                  </a:cubicBezTo>
                  <a:cubicBezTo>
                    <a:pt x="222" y="62"/>
                    <a:pt x="155" y="0"/>
                    <a:pt x="10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1932600" y="-75725"/>
              <a:ext cx="111650" cy="47800"/>
            </a:xfrm>
            <a:custGeom>
              <a:avLst/>
              <a:gdLst/>
              <a:ahLst/>
              <a:cxnLst/>
              <a:rect l="l" t="t" r="r" b="b"/>
              <a:pathLst>
                <a:path w="4466" h="1912" extrusionOk="0">
                  <a:moveTo>
                    <a:pt x="169" y="1660"/>
                  </a:moveTo>
                  <a:cubicBezTo>
                    <a:pt x="315" y="1459"/>
                    <a:pt x="540" y="1343"/>
                    <a:pt x="761" y="1238"/>
                  </a:cubicBezTo>
                  <a:cubicBezTo>
                    <a:pt x="1015" y="1118"/>
                    <a:pt x="1281" y="1025"/>
                    <a:pt x="1545" y="927"/>
                  </a:cubicBezTo>
                  <a:cubicBezTo>
                    <a:pt x="1867" y="809"/>
                    <a:pt x="2183" y="680"/>
                    <a:pt x="2508" y="569"/>
                  </a:cubicBezTo>
                  <a:cubicBezTo>
                    <a:pt x="2883" y="442"/>
                    <a:pt x="3258" y="308"/>
                    <a:pt x="3624" y="157"/>
                  </a:cubicBezTo>
                  <a:cubicBezTo>
                    <a:pt x="3595" y="148"/>
                    <a:pt x="3563" y="141"/>
                    <a:pt x="3534" y="133"/>
                  </a:cubicBezTo>
                  <a:cubicBezTo>
                    <a:pt x="3706" y="405"/>
                    <a:pt x="3838" y="700"/>
                    <a:pt x="3962" y="997"/>
                  </a:cubicBezTo>
                  <a:cubicBezTo>
                    <a:pt x="4085" y="1291"/>
                    <a:pt x="4193" y="1601"/>
                    <a:pt x="4374" y="1865"/>
                  </a:cubicBezTo>
                  <a:cubicBezTo>
                    <a:pt x="4407" y="1911"/>
                    <a:pt x="4465" y="1866"/>
                    <a:pt x="4453" y="1820"/>
                  </a:cubicBezTo>
                  <a:cubicBezTo>
                    <a:pt x="4367" y="1504"/>
                    <a:pt x="4231" y="1201"/>
                    <a:pt x="4102" y="901"/>
                  </a:cubicBezTo>
                  <a:cubicBezTo>
                    <a:pt x="3973" y="603"/>
                    <a:pt x="3831" y="311"/>
                    <a:pt x="3657" y="37"/>
                  </a:cubicBezTo>
                  <a:cubicBezTo>
                    <a:pt x="3638" y="8"/>
                    <a:pt x="3595" y="0"/>
                    <a:pt x="3565" y="12"/>
                  </a:cubicBezTo>
                  <a:cubicBezTo>
                    <a:pt x="3186" y="168"/>
                    <a:pt x="2793" y="285"/>
                    <a:pt x="2406" y="417"/>
                  </a:cubicBezTo>
                  <a:cubicBezTo>
                    <a:pt x="2079" y="530"/>
                    <a:pt x="1759" y="663"/>
                    <a:pt x="1435" y="782"/>
                  </a:cubicBezTo>
                  <a:cubicBezTo>
                    <a:pt x="1161" y="884"/>
                    <a:pt x="886" y="982"/>
                    <a:pt x="624" y="1113"/>
                  </a:cubicBezTo>
                  <a:cubicBezTo>
                    <a:pt x="404" y="1222"/>
                    <a:pt x="168" y="1369"/>
                    <a:pt x="43" y="1587"/>
                  </a:cubicBezTo>
                  <a:cubicBezTo>
                    <a:pt x="1" y="1661"/>
                    <a:pt x="121" y="1726"/>
                    <a:pt x="169" y="16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049750" y="-17275"/>
              <a:ext cx="4625" cy="8000"/>
            </a:xfrm>
            <a:custGeom>
              <a:avLst/>
              <a:gdLst/>
              <a:ahLst/>
              <a:cxnLst/>
              <a:rect l="l" t="t" r="r" b="b"/>
              <a:pathLst>
                <a:path w="185" h="320" extrusionOk="0">
                  <a:moveTo>
                    <a:pt x="36" y="139"/>
                  </a:moveTo>
                  <a:cubicBezTo>
                    <a:pt x="48" y="169"/>
                    <a:pt x="55" y="201"/>
                    <a:pt x="66" y="232"/>
                  </a:cubicBezTo>
                  <a:cubicBezTo>
                    <a:pt x="71" y="247"/>
                    <a:pt x="86" y="259"/>
                    <a:pt x="94" y="273"/>
                  </a:cubicBezTo>
                  <a:cubicBezTo>
                    <a:pt x="101" y="286"/>
                    <a:pt x="109" y="295"/>
                    <a:pt x="121" y="304"/>
                  </a:cubicBezTo>
                  <a:cubicBezTo>
                    <a:pt x="140" y="319"/>
                    <a:pt x="165" y="306"/>
                    <a:pt x="169" y="285"/>
                  </a:cubicBezTo>
                  <a:cubicBezTo>
                    <a:pt x="175" y="254"/>
                    <a:pt x="182" y="223"/>
                    <a:pt x="183" y="193"/>
                  </a:cubicBezTo>
                  <a:cubicBezTo>
                    <a:pt x="184" y="156"/>
                    <a:pt x="176" y="121"/>
                    <a:pt x="165" y="86"/>
                  </a:cubicBezTo>
                  <a:cubicBezTo>
                    <a:pt x="137" y="0"/>
                    <a:pt x="1" y="55"/>
                    <a:pt x="36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1839075" y="59850"/>
              <a:ext cx="28500" cy="14625"/>
            </a:xfrm>
            <a:custGeom>
              <a:avLst/>
              <a:gdLst/>
              <a:ahLst/>
              <a:cxnLst/>
              <a:rect l="l" t="t" r="r" b="b"/>
              <a:pathLst>
                <a:path w="1140" h="585" extrusionOk="0">
                  <a:moveTo>
                    <a:pt x="103" y="552"/>
                  </a:moveTo>
                  <a:cubicBezTo>
                    <a:pt x="273" y="438"/>
                    <a:pt x="468" y="374"/>
                    <a:pt x="652" y="288"/>
                  </a:cubicBezTo>
                  <a:cubicBezTo>
                    <a:pt x="736" y="250"/>
                    <a:pt x="825" y="221"/>
                    <a:pt x="909" y="184"/>
                  </a:cubicBezTo>
                  <a:cubicBezTo>
                    <a:pt x="985" y="151"/>
                    <a:pt x="1080" y="120"/>
                    <a:pt x="1126" y="48"/>
                  </a:cubicBezTo>
                  <a:cubicBezTo>
                    <a:pt x="1140" y="27"/>
                    <a:pt x="1126" y="1"/>
                    <a:pt x="1100" y="3"/>
                  </a:cubicBezTo>
                  <a:cubicBezTo>
                    <a:pt x="1019" y="8"/>
                    <a:pt x="945" y="62"/>
                    <a:pt x="873" y="96"/>
                  </a:cubicBezTo>
                  <a:cubicBezTo>
                    <a:pt x="778" y="140"/>
                    <a:pt x="682" y="180"/>
                    <a:pt x="583" y="212"/>
                  </a:cubicBezTo>
                  <a:cubicBezTo>
                    <a:pt x="392" y="273"/>
                    <a:pt x="211" y="364"/>
                    <a:pt x="48" y="481"/>
                  </a:cubicBezTo>
                  <a:cubicBezTo>
                    <a:pt x="1" y="515"/>
                    <a:pt x="56" y="584"/>
                    <a:pt x="103" y="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1843925" y="73150"/>
              <a:ext cx="9550" cy="5775"/>
            </a:xfrm>
            <a:custGeom>
              <a:avLst/>
              <a:gdLst/>
              <a:ahLst/>
              <a:cxnLst/>
              <a:rect l="l" t="t" r="r" b="b"/>
              <a:pathLst>
                <a:path w="382" h="231" extrusionOk="0">
                  <a:moveTo>
                    <a:pt x="123" y="199"/>
                  </a:moveTo>
                  <a:cubicBezTo>
                    <a:pt x="207" y="163"/>
                    <a:pt x="302" y="135"/>
                    <a:pt x="364" y="65"/>
                  </a:cubicBezTo>
                  <a:cubicBezTo>
                    <a:pt x="382" y="45"/>
                    <a:pt x="367" y="9"/>
                    <a:pt x="341" y="7"/>
                  </a:cubicBezTo>
                  <a:cubicBezTo>
                    <a:pt x="247" y="1"/>
                    <a:pt x="160" y="49"/>
                    <a:pt x="75" y="83"/>
                  </a:cubicBezTo>
                  <a:cubicBezTo>
                    <a:pt x="0" y="112"/>
                    <a:pt x="49" y="230"/>
                    <a:pt x="123" y="1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2152125" y="208550"/>
              <a:ext cx="16650" cy="31825"/>
            </a:xfrm>
            <a:custGeom>
              <a:avLst/>
              <a:gdLst/>
              <a:ahLst/>
              <a:cxnLst/>
              <a:rect l="l" t="t" r="r" b="b"/>
              <a:pathLst>
                <a:path w="666" h="1273" extrusionOk="0">
                  <a:moveTo>
                    <a:pt x="510" y="23"/>
                  </a:moveTo>
                  <a:cubicBezTo>
                    <a:pt x="481" y="129"/>
                    <a:pt x="520" y="237"/>
                    <a:pt x="524" y="345"/>
                  </a:cubicBezTo>
                  <a:cubicBezTo>
                    <a:pt x="527" y="459"/>
                    <a:pt x="507" y="571"/>
                    <a:pt x="464" y="677"/>
                  </a:cubicBezTo>
                  <a:cubicBezTo>
                    <a:pt x="420" y="782"/>
                    <a:pt x="347" y="875"/>
                    <a:pt x="262" y="951"/>
                  </a:cubicBezTo>
                  <a:cubicBezTo>
                    <a:pt x="219" y="989"/>
                    <a:pt x="171" y="1022"/>
                    <a:pt x="122" y="1053"/>
                  </a:cubicBezTo>
                  <a:cubicBezTo>
                    <a:pt x="70" y="1086"/>
                    <a:pt x="16" y="1103"/>
                    <a:pt x="4" y="1169"/>
                  </a:cubicBezTo>
                  <a:cubicBezTo>
                    <a:pt x="1" y="1192"/>
                    <a:pt x="15" y="1209"/>
                    <a:pt x="33" y="1219"/>
                  </a:cubicBezTo>
                  <a:cubicBezTo>
                    <a:pt x="135" y="1273"/>
                    <a:pt x="301" y="1117"/>
                    <a:pt x="372" y="1054"/>
                  </a:cubicBezTo>
                  <a:cubicBezTo>
                    <a:pt x="472" y="966"/>
                    <a:pt x="549" y="856"/>
                    <a:pt x="601" y="733"/>
                  </a:cubicBezTo>
                  <a:cubicBezTo>
                    <a:pt x="649" y="620"/>
                    <a:pt x="665" y="497"/>
                    <a:pt x="665" y="374"/>
                  </a:cubicBezTo>
                  <a:cubicBezTo>
                    <a:pt x="665" y="250"/>
                    <a:pt x="644" y="89"/>
                    <a:pt x="541" y="10"/>
                  </a:cubicBezTo>
                  <a:cubicBezTo>
                    <a:pt x="528" y="1"/>
                    <a:pt x="514" y="10"/>
                    <a:pt x="510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1817075" y="73975"/>
              <a:ext cx="5050" cy="4950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8" y="18"/>
                  </a:moveTo>
                  <a:cubicBezTo>
                    <a:pt x="11" y="35"/>
                    <a:pt x="0" y="45"/>
                    <a:pt x="7" y="64"/>
                  </a:cubicBezTo>
                  <a:cubicBezTo>
                    <a:pt x="13" y="86"/>
                    <a:pt x="26" y="103"/>
                    <a:pt x="41" y="119"/>
                  </a:cubicBezTo>
                  <a:cubicBezTo>
                    <a:pt x="77" y="157"/>
                    <a:pt x="132" y="197"/>
                    <a:pt x="185" y="170"/>
                  </a:cubicBezTo>
                  <a:cubicBezTo>
                    <a:pt x="198" y="164"/>
                    <a:pt x="201" y="154"/>
                    <a:pt x="198" y="141"/>
                  </a:cubicBezTo>
                  <a:cubicBezTo>
                    <a:pt x="186" y="104"/>
                    <a:pt x="153" y="82"/>
                    <a:pt x="119" y="66"/>
                  </a:cubicBezTo>
                  <a:cubicBezTo>
                    <a:pt x="91" y="53"/>
                    <a:pt x="68" y="27"/>
                    <a:pt x="39" y="18"/>
                  </a:cubicBezTo>
                  <a:cubicBezTo>
                    <a:pt x="42" y="23"/>
                    <a:pt x="46" y="28"/>
                    <a:pt x="50" y="32"/>
                  </a:cubicBezTo>
                  <a:cubicBezTo>
                    <a:pt x="50" y="31"/>
                    <a:pt x="50" y="29"/>
                    <a:pt x="50" y="27"/>
                  </a:cubicBezTo>
                  <a:cubicBezTo>
                    <a:pt x="54" y="8"/>
                    <a:pt x="25" y="1"/>
                    <a:pt x="18" y="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816700" y="78950"/>
              <a:ext cx="7350" cy="6225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16" y="54"/>
                  </a:moveTo>
                  <a:cubicBezTo>
                    <a:pt x="48" y="110"/>
                    <a:pt x="87" y="150"/>
                    <a:pt x="139" y="186"/>
                  </a:cubicBezTo>
                  <a:cubicBezTo>
                    <a:pt x="180" y="215"/>
                    <a:pt x="232" y="249"/>
                    <a:pt x="281" y="220"/>
                  </a:cubicBezTo>
                  <a:cubicBezTo>
                    <a:pt x="288" y="216"/>
                    <a:pt x="293" y="203"/>
                    <a:pt x="291" y="195"/>
                  </a:cubicBezTo>
                  <a:cubicBezTo>
                    <a:pt x="281" y="148"/>
                    <a:pt x="235" y="131"/>
                    <a:pt x="199" y="108"/>
                  </a:cubicBezTo>
                  <a:cubicBezTo>
                    <a:pt x="152" y="81"/>
                    <a:pt x="109" y="48"/>
                    <a:pt x="65" y="17"/>
                  </a:cubicBezTo>
                  <a:cubicBezTo>
                    <a:pt x="42" y="0"/>
                    <a:pt x="1" y="25"/>
                    <a:pt x="16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820075" y="85875"/>
              <a:ext cx="6250" cy="4875"/>
            </a:xfrm>
            <a:custGeom>
              <a:avLst/>
              <a:gdLst/>
              <a:ahLst/>
              <a:cxnLst/>
              <a:rect l="l" t="t" r="r" b="b"/>
              <a:pathLst>
                <a:path w="250" h="195" extrusionOk="0">
                  <a:moveTo>
                    <a:pt x="42" y="103"/>
                  </a:moveTo>
                  <a:cubicBezTo>
                    <a:pt x="87" y="142"/>
                    <a:pt x="169" y="195"/>
                    <a:pt x="230" y="157"/>
                  </a:cubicBezTo>
                  <a:cubicBezTo>
                    <a:pt x="250" y="145"/>
                    <a:pt x="244" y="117"/>
                    <a:pt x="229" y="103"/>
                  </a:cubicBezTo>
                  <a:cubicBezTo>
                    <a:pt x="210" y="85"/>
                    <a:pt x="178" y="85"/>
                    <a:pt x="155" y="76"/>
                  </a:cubicBezTo>
                  <a:cubicBezTo>
                    <a:pt x="131" y="67"/>
                    <a:pt x="112" y="51"/>
                    <a:pt x="93" y="36"/>
                  </a:cubicBezTo>
                  <a:cubicBezTo>
                    <a:pt x="51" y="1"/>
                    <a:pt x="0" y="67"/>
                    <a:pt x="42" y="1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852800" y="160000"/>
              <a:ext cx="7450" cy="6000"/>
            </a:xfrm>
            <a:custGeom>
              <a:avLst/>
              <a:gdLst/>
              <a:ahLst/>
              <a:cxnLst/>
              <a:rect l="l" t="t" r="r" b="b"/>
              <a:pathLst>
                <a:path w="298" h="240" extrusionOk="0">
                  <a:moveTo>
                    <a:pt x="37" y="92"/>
                  </a:moveTo>
                  <a:cubicBezTo>
                    <a:pt x="67" y="124"/>
                    <a:pt x="98" y="155"/>
                    <a:pt x="135" y="179"/>
                  </a:cubicBezTo>
                  <a:cubicBezTo>
                    <a:pt x="171" y="203"/>
                    <a:pt x="226" y="239"/>
                    <a:pt x="264" y="199"/>
                  </a:cubicBezTo>
                  <a:cubicBezTo>
                    <a:pt x="298" y="163"/>
                    <a:pt x="243" y="125"/>
                    <a:pt x="217" y="109"/>
                  </a:cubicBezTo>
                  <a:cubicBezTo>
                    <a:pt x="176" y="86"/>
                    <a:pt x="138" y="56"/>
                    <a:pt x="99" y="29"/>
                  </a:cubicBezTo>
                  <a:cubicBezTo>
                    <a:pt x="59" y="0"/>
                    <a:pt x="1" y="53"/>
                    <a:pt x="37" y="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855850" y="167425"/>
              <a:ext cx="5375" cy="4050"/>
            </a:xfrm>
            <a:custGeom>
              <a:avLst/>
              <a:gdLst/>
              <a:ahLst/>
              <a:cxnLst/>
              <a:rect l="l" t="t" r="r" b="b"/>
              <a:pathLst>
                <a:path w="215" h="162" extrusionOk="0">
                  <a:moveTo>
                    <a:pt x="10" y="50"/>
                  </a:moveTo>
                  <a:cubicBezTo>
                    <a:pt x="23" y="86"/>
                    <a:pt x="51" y="114"/>
                    <a:pt x="83" y="134"/>
                  </a:cubicBezTo>
                  <a:cubicBezTo>
                    <a:pt x="102" y="146"/>
                    <a:pt x="121" y="152"/>
                    <a:pt x="142" y="157"/>
                  </a:cubicBezTo>
                  <a:cubicBezTo>
                    <a:pt x="162" y="161"/>
                    <a:pt x="182" y="154"/>
                    <a:pt x="198" y="146"/>
                  </a:cubicBezTo>
                  <a:cubicBezTo>
                    <a:pt x="211" y="140"/>
                    <a:pt x="215" y="122"/>
                    <a:pt x="203" y="113"/>
                  </a:cubicBezTo>
                  <a:cubicBezTo>
                    <a:pt x="193" y="106"/>
                    <a:pt x="182" y="95"/>
                    <a:pt x="170" y="90"/>
                  </a:cubicBezTo>
                  <a:cubicBezTo>
                    <a:pt x="156" y="85"/>
                    <a:pt x="141" y="81"/>
                    <a:pt x="127" y="77"/>
                  </a:cubicBezTo>
                  <a:cubicBezTo>
                    <a:pt x="95" y="68"/>
                    <a:pt x="68" y="53"/>
                    <a:pt x="52" y="25"/>
                  </a:cubicBezTo>
                  <a:cubicBezTo>
                    <a:pt x="37" y="1"/>
                    <a:pt x="1" y="25"/>
                    <a:pt x="10" y="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855775" y="172325"/>
              <a:ext cx="8475" cy="6175"/>
            </a:xfrm>
            <a:custGeom>
              <a:avLst/>
              <a:gdLst/>
              <a:ahLst/>
              <a:cxnLst/>
              <a:rect l="l" t="t" r="r" b="b"/>
              <a:pathLst>
                <a:path w="339" h="247" extrusionOk="0">
                  <a:moveTo>
                    <a:pt x="32" y="105"/>
                  </a:moveTo>
                  <a:cubicBezTo>
                    <a:pt x="66" y="149"/>
                    <a:pt x="105" y="183"/>
                    <a:pt x="155" y="206"/>
                  </a:cubicBezTo>
                  <a:cubicBezTo>
                    <a:pt x="205" y="228"/>
                    <a:pt x="262" y="247"/>
                    <a:pt x="314" y="221"/>
                  </a:cubicBezTo>
                  <a:cubicBezTo>
                    <a:pt x="330" y="213"/>
                    <a:pt x="338" y="192"/>
                    <a:pt x="325" y="178"/>
                  </a:cubicBezTo>
                  <a:cubicBezTo>
                    <a:pt x="292" y="139"/>
                    <a:pt x="251" y="130"/>
                    <a:pt x="207" y="111"/>
                  </a:cubicBezTo>
                  <a:cubicBezTo>
                    <a:pt x="166" y="94"/>
                    <a:pt x="130" y="68"/>
                    <a:pt x="98" y="39"/>
                  </a:cubicBezTo>
                  <a:cubicBezTo>
                    <a:pt x="59" y="0"/>
                    <a:pt x="0" y="64"/>
                    <a:pt x="32" y="1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892175" y="252725"/>
              <a:ext cx="4975" cy="3750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2" y="4"/>
                  </a:moveTo>
                  <a:cubicBezTo>
                    <a:pt x="12" y="40"/>
                    <a:pt x="36" y="72"/>
                    <a:pt x="65" y="94"/>
                  </a:cubicBezTo>
                  <a:cubicBezTo>
                    <a:pt x="98" y="120"/>
                    <a:pt x="139" y="149"/>
                    <a:pt x="182" y="137"/>
                  </a:cubicBezTo>
                  <a:cubicBezTo>
                    <a:pt x="192" y="135"/>
                    <a:pt x="198" y="119"/>
                    <a:pt x="193" y="110"/>
                  </a:cubicBezTo>
                  <a:cubicBezTo>
                    <a:pt x="156" y="43"/>
                    <a:pt x="49" y="66"/>
                    <a:pt x="5" y="2"/>
                  </a:cubicBezTo>
                  <a:cubicBezTo>
                    <a:pt x="3" y="0"/>
                    <a:pt x="1" y="2"/>
                    <a:pt x="2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1892950" y="257750"/>
              <a:ext cx="7750" cy="7125"/>
            </a:xfrm>
            <a:custGeom>
              <a:avLst/>
              <a:gdLst/>
              <a:ahLst/>
              <a:cxnLst/>
              <a:rect l="l" t="t" r="r" b="b"/>
              <a:pathLst>
                <a:path w="310" h="285" extrusionOk="0">
                  <a:moveTo>
                    <a:pt x="13" y="62"/>
                  </a:moveTo>
                  <a:cubicBezTo>
                    <a:pt x="34" y="122"/>
                    <a:pt x="67" y="172"/>
                    <a:pt x="114" y="215"/>
                  </a:cubicBezTo>
                  <a:cubicBezTo>
                    <a:pt x="154" y="253"/>
                    <a:pt x="230" y="285"/>
                    <a:pt x="284" y="259"/>
                  </a:cubicBezTo>
                  <a:cubicBezTo>
                    <a:pt x="301" y="251"/>
                    <a:pt x="309" y="229"/>
                    <a:pt x="296" y="214"/>
                  </a:cubicBezTo>
                  <a:cubicBezTo>
                    <a:pt x="267" y="179"/>
                    <a:pt x="221" y="168"/>
                    <a:pt x="184" y="146"/>
                  </a:cubicBezTo>
                  <a:cubicBezTo>
                    <a:pt x="137" y="118"/>
                    <a:pt x="101" y="86"/>
                    <a:pt x="74" y="37"/>
                  </a:cubicBezTo>
                  <a:cubicBezTo>
                    <a:pt x="54" y="1"/>
                    <a:pt x="0" y="22"/>
                    <a:pt x="13" y="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1893900" y="263750"/>
              <a:ext cx="9325" cy="6975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46" y="115"/>
                  </a:moveTo>
                  <a:cubicBezTo>
                    <a:pt x="112" y="190"/>
                    <a:pt x="232" y="279"/>
                    <a:pt x="336" y="260"/>
                  </a:cubicBezTo>
                  <a:cubicBezTo>
                    <a:pt x="361" y="256"/>
                    <a:pt x="373" y="229"/>
                    <a:pt x="358" y="208"/>
                  </a:cubicBezTo>
                  <a:cubicBezTo>
                    <a:pt x="327" y="165"/>
                    <a:pt x="282" y="148"/>
                    <a:pt x="236" y="127"/>
                  </a:cubicBezTo>
                  <a:cubicBezTo>
                    <a:pt x="196" y="107"/>
                    <a:pt x="160" y="83"/>
                    <a:pt x="130" y="51"/>
                  </a:cubicBezTo>
                  <a:cubicBezTo>
                    <a:pt x="84" y="1"/>
                    <a:pt x="1" y="64"/>
                    <a:pt x="46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2078675" y="200800"/>
              <a:ext cx="9950" cy="5500"/>
            </a:xfrm>
            <a:custGeom>
              <a:avLst/>
              <a:gdLst/>
              <a:ahLst/>
              <a:cxnLst/>
              <a:rect l="l" t="t" r="r" b="b"/>
              <a:pathLst>
                <a:path w="398" h="220" extrusionOk="0">
                  <a:moveTo>
                    <a:pt x="382" y="2"/>
                  </a:moveTo>
                  <a:cubicBezTo>
                    <a:pt x="304" y="4"/>
                    <a:pt x="228" y="19"/>
                    <a:pt x="157" y="54"/>
                  </a:cubicBezTo>
                  <a:cubicBezTo>
                    <a:pt x="97" y="84"/>
                    <a:pt x="27" y="113"/>
                    <a:pt x="4" y="180"/>
                  </a:cubicBezTo>
                  <a:cubicBezTo>
                    <a:pt x="0" y="194"/>
                    <a:pt x="7" y="212"/>
                    <a:pt x="24" y="214"/>
                  </a:cubicBezTo>
                  <a:cubicBezTo>
                    <a:pt x="89" y="219"/>
                    <a:pt x="141" y="180"/>
                    <a:pt x="196" y="151"/>
                  </a:cubicBezTo>
                  <a:cubicBezTo>
                    <a:pt x="267" y="114"/>
                    <a:pt x="332" y="72"/>
                    <a:pt x="389" y="19"/>
                  </a:cubicBezTo>
                  <a:cubicBezTo>
                    <a:pt x="397" y="12"/>
                    <a:pt x="393" y="1"/>
                    <a:pt x="38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2080275" y="197850"/>
              <a:ext cx="5575" cy="3275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84" y="6"/>
                  </a:moveTo>
                  <a:cubicBezTo>
                    <a:pt x="132" y="18"/>
                    <a:pt x="61" y="25"/>
                    <a:pt x="18" y="60"/>
                  </a:cubicBezTo>
                  <a:cubicBezTo>
                    <a:pt x="8" y="68"/>
                    <a:pt x="1" y="82"/>
                    <a:pt x="4" y="95"/>
                  </a:cubicBezTo>
                  <a:cubicBezTo>
                    <a:pt x="5" y="102"/>
                    <a:pt x="8" y="107"/>
                    <a:pt x="11" y="114"/>
                  </a:cubicBezTo>
                  <a:cubicBezTo>
                    <a:pt x="18" y="125"/>
                    <a:pt x="34" y="130"/>
                    <a:pt x="46" y="128"/>
                  </a:cubicBezTo>
                  <a:cubicBezTo>
                    <a:pt x="101" y="123"/>
                    <a:pt x="156" y="79"/>
                    <a:pt x="202" y="50"/>
                  </a:cubicBezTo>
                  <a:cubicBezTo>
                    <a:pt x="222" y="38"/>
                    <a:pt x="207" y="1"/>
                    <a:pt x="184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077225" y="194750"/>
              <a:ext cx="6725" cy="4675"/>
            </a:xfrm>
            <a:custGeom>
              <a:avLst/>
              <a:gdLst/>
              <a:ahLst/>
              <a:cxnLst/>
              <a:rect l="l" t="t" r="r" b="b"/>
              <a:pathLst>
                <a:path w="269" h="187" extrusionOk="0">
                  <a:moveTo>
                    <a:pt x="225" y="7"/>
                  </a:moveTo>
                  <a:cubicBezTo>
                    <a:pt x="204" y="11"/>
                    <a:pt x="182" y="6"/>
                    <a:pt x="160" y="9"/>
                  </a:cubicBezTo>
                  <a:cubicBezTo>
                    <a:pt x="133" y="11"/>
                    <a:pt x="109" y="16"/>
                    <a:pt x="82" y="24"/>
                  </a:cubicBezTo>
                  <a:cubicBezTo>
                    <a:pt x="0" y="47"/>
                    <a:pt x="58" y="186"/>
                    <a:pt x="132" y="145"/>
                  </a:cubicBezTo>
                  <a:cubicBezTo>
                    <a:pt x="154" y="133"/>
                    <a:pt x="173" y="121"/>
                    <a:pt x="192" y="105"/>
                  </a:cubicBezTo>
                  <a:cubicBezTo>
                    <a:pt x="211" y="90"/>
                    <a:pt x="226" y="69"/>
                    <a:pt x="246" y="56"/>
                  </a:cubicBezTo>
                  <a:cubicBezTo>
                    <a:pt x="268" y="41"/>
                    <a:pt x="251" y="1"/>
                    <a:pt x="225" y="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2043050" y="111200"/>
              <a:ext cx="8825" cy="5125"/>
            </a:xfrm>
            <a:custGeom>
              <a:avLst/>
              <a:gdLst/>
              <a:ahLst/>
              <a:cxnLst/>
              <a:rect l="l" t="t" r="r" b="b"/>
              <a:pathLst>
                <a:path w="353" h="205" extrusionOk="0">
                  <a:moveTo>
                    <a:pt x="337" y="11"/>
                  </a:moveTo>
                  <a:cubicBezTo>
                    <a:pt x="295" y="1"/>
                    <a:pt x="257" y="16"/>
                    <a:pt x="215" y="22"/>
                  </a:cubicBezTo>
                  <a:cubicBezTo>
                    <a:pt x="164" y="29"/>
                    <a:pt x="113" y="55"/>
                    <a:pt x="66" y="76"/>
                  </a:cubicBezTo>
                  <a:cubicBezTo>
                    <a:pt x="0" y="106"/>
                    <a:pt x="41" y="204"/>
                    <a:pt x="109" y="180"/>
                  </a:cubicBezTo>
                  <a:cubicBezTo>
                    <a:pt x="151" y="164"/>
                    <a:pt x="199" y="147"/>
                    <a:pt x="237" y="122"/>
                  </a:cubicBezTo>
                  <a:cubicBezTo>
                    <a:pt x="275" y="97"/>
                    <a:pt x="323" y="75"/>
                    <a:pt x="347" y="35"/>
                  </a:cubicBezTo>
                  <a:cubicBezTo>
                    <a:pt x="353" y="24"/>
                    <a:pt x="348" y="14"/>
                    <a:pt x="337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2043050" y="10907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243" y="23"/>
                  </a:moveTo>
                  <a:cubicBezTo>
                    <a:pt x="215" y="0"/>
                    <a:pt x="195" y="0"/>
                    <a:pt x="160" y="5"/>
                  </a:cubicBezTo>
                  <a:cubicBezTo>
                    <a:pt x="128" y="10"/>
                    <a:pt x="100" y="19"/>
                    <a:pt x="71" y="32"/>
                  </a:cubicBezTo>
                  <a:cubicBezTo>
                    <a:pt x="1" y="64"/>
                    <a:pt x="45" y="169"/>
                    <a:pt x="116" y="142"/>
                  </a:cubicBezTo>
                  <a:cubicBezTo>
                    <a:pt x="155" y="127"/>
                    <a:pt x="186" y="107"/>
                    <a:pt x="219" y="84"/>
                  </a:cubicBezTo>
                  <a:cubicBezTo>
                    <a:pt x="230" y="75"/>
                    <a:pt x="259" y="37"/>
                    <a:pt x="243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2040825" y="104675"/>
              <a:ext cx="7575" cy="5125"/>
            </a:xfrm>
            <a:custGeom>
              <a:avLst/>
              <a:gdLst/>
              <a:ahLst/>
              <a:cxnLst/>
              <a:rect l="l" t="t" r="r" b="b"/>
              <a:pathLst>
                <a:path w="303" h="205" extrusionOk="0">
                  <a:moveTo>
                    <a:pt x="231" y="11"/>
                  </a:moveTo>
                  <a:cubicBezTo>
                    <a:pt x="185" y="23"/>
                    <a:pt x="130" y="14"/>
                    <a:pt x="87" y="36"/>
                  </a:cubicBezTo>
                  <a:cubicBezTo>
                    <a:pt x="1" y="83"/>
                    <a:pt x="52" y="205"/>
                    <a:pt x="145" y="176"/>
                  </a:cubicBezTo>
                  <a:cubicBezTo>
                    <a:pt x="191" y="162"/>
                    <a:pt x="224" y="117"/>
                    <a:pt x="265" y="92"/>
                  </a:cubicBezTo>
                  <a:cubicBezTo>
                    <a:pt x="303" y="69"/>
                    <a:pt x="274" y="1"/>
                    <a:pt x="231" y="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2004475" y="22150"/>
              <a:ext cx="10925" cy="7300"/>
            </a:xfrm>
            <a:custGeom>
              <a:avLst/>
              <a:gdLst/>
              <a:ahLst/>
              <a:cxnLst/>
              <a:rect l="l" t="t" r="r" b="b"/>
              <a:pathLst>
                <a:path w="437" h="292" extrusionOk="0">
                  <a:moveTo>
                    <a:pt x="343" y="19"/>
                  </a:moveTo>
                  <a:cubicBezTo>
                    <a:pt x="263" y="53"/>
                    <a:pt x="186" y="96"/>
                    <a:pt x="107" y="133"/>
                  </a:cubicBezTo>
                  <a:cubicBezTo>
                    <a:pt x="76" y="148"/>
                    <a:pt x="0" y="194"/>
                    <a:pt x="35" y="239"/>
                  </a:cubicBezTo>
                  <a:cubicBezTo>
                    <a:pt x="76" y="292"/>
                    <a:pt x="157" y="250"/>
                    <a:pt x="204" y="230"/>
                  </a:cubicBezTo>
                  <a:cubicBezTo>
                    <a:pt x="279" y="198"/>
                    <a:pt x="348" y="157"/>
                    <a:pt x="403" y="96"/>
                  </a:cubicBezTo>
                  <a:cubicBezTo>
                    <a:pt x="437" y="58"/>
                    <a:pt x="388" y="0"/>
                    <a:pt x="343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2003550" y="18350"/>
              <a:ext cx="8050" cy="5950"/>
            </a:xfrm>
            <a:custGeom>
              <a:avLst/>
              <a:gdLst/>
              <a:ahLst/>
              <a:cxnLst/>
              <a:rect l="l" t="t" r="r" b="b"/>
              <a:pathLst>
                <a:path w="322" h="238" extrusionOk="0">
                  <a:moveTo>
                    <a:pt x="226" y="19"/>
                  </a:moveTo>
                  <a:cubicBezTo>
                    <a:pt x="161" y="40"/>
                    <a:pt x="87" y="54"/>
                    <a:pt x="42" y="109"/>
                  </a:cubicBezTo>
                  <a:cubicBezTo>
                    <a:pt x="1" y="160"/>
                    <a:pt x="61" y="238"/>
                    <a:pt x="121" y="211"/>
                  </a:cubicBezTo>
                  <a:cubicBezTo>
                    <a:pt x="173" y="187"/>
                    <a:pt x="213" y="140"/>
                    <a:pt x="264" y="113"/>
                  </a:cubicBezTo>
                  <a:cubicBezTo>
                    <a:pt x="322" y="82"/>
                    <a:pt x="288" y="0"/>
                    <a:pt x="226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2003325" y="16100"/>
              <a:ext cx="6025" cy="4375"/>
            </a:xfrm>
            <a:custGeom>
              <a:avLst/>
              <a:gdLst/>
              <a:ahLst/>
              <a:cxnLst/>
              <a:rect l="l" t="t" r="r" b="b"/>
              <a:pathLst>
                <a:path w="241" h="175" extrusionOk="0">
                  <a:moveTo>
                    <a:pt x="138" y="23"/>
                  </a:moveTo>
                  <a:cubicBezTo>
                    <a:pt x="93" y="39"/>
                    <a:pt x="37" y="51"/>
                    <a:pt x="12" y="96"/>
                  </a:cubicBezTo>
                  <a:cubicBezTo>
                    <a:pt x="1" y="117"/>
                    <a:pt x="15" y="152"/>
                    <a:pt x="39" y="159"/>
                  </a:cubicBezTo>
                  <a:cubicBezTo>
                    <a:pt x="87" y="174"/>
                    <a:pt x="136" y="144"/>
                    <a:pt x="179" y="123"/>
                  </a:cubicBezTo>
                  <a:cubicBezTo>
                    <a:pt x="241" y="93"/>
                    <a:pt x="203" y="0"/>
                    <a:pt x="138" y="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005500" y="-33550"/>
              <a:ext cx="5125" cy="7225"/>
            </a:xfrm>
            <a:custGeom>
              <a:avLst/>
              <a:gdLst/>
              <a:ahLst/>
              <a:cxnLst/>
              <a:rect l="l" t="t" r="r" b="b"/>
              <a:pathLst>
                <a:path w="205" h="289" extrusionOk="0">
                  <a:moveTo>
                    <a:pt x="105" y="39"/>
                  </a:moveTo>
                  <a:cubicBezTo>
                    <a:pt x="74" y="71"/>
                    <a:pt x="52" y="106"/>
                    <a:pt x="30" y="145"/>
                  </a:cubicBezTo>
                  <a:cubicBezTo>
                    <a:pt x="8" y="184"/>
                    <a:pt x="0" y="227"/>
                    <a:pt x="13" y="270"/>
                  </a:cubicBezTo>
                  <a:cubicBezTo>
                    <a:pt x="17" y="282"/>
                    <a:pt x="33" y="288"/>
                    <a:pt x="45" y="283"/>
                  </a:cubicBezTo>
                  <a:cubicBezTo>
                    <a:pt x="60" y="275"/>
                    <a:pt x="78" y="265"/>
                    <a:pt x="88" y="252"/>
                  </a:cubicBezTo>
                  <a:cubicBezTo>
                    <a:pt x="101" y="236"/>
                    <a:pt x="109" y="214"/>
                    <a:pt x="118" y="196"/>
                  </a:cubicBezTo>
                  <a:cubicBezTo>
                    <a:pt x="137" y="161"/>
                    <a:pt x="150" y="123"/>
                    <a:pt x="172" y="90"/>
                  </a:cubicBezTo>
                  <a:cubicBezTo>
                    <a:pt x="205" y="44"/>
                    <a:pt x="143" y="1"/>
                    <a:pt x="105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1999500" y="-34600"/>
              <a:ext cx="6725" cy="9625"/>
            </a:xfrm>
            <a:custGeom>
              <a:avLst/>
              <a:gdLst/>
              <a:ahLst/>
              <a:cxnLst/>
              <a:rect l="l" t="t" r="r" b="b"/>
              <a:pathLst>
                <a:path w="269" h="385" extrusionOk="0">
                  <a:moveTo>
                    <a:pt x="154" y="48"/>
                  </a:moveTo>
                  <a:cubicBezTo>
                    <a:pt x="97" y="105"/>
                    <a:pt x="47" y="171"/>
                    <a:pt x="25" y="250"/>
                  </a:cubicBezTo>
                  <a:cubicBezTo>
                    <a:pt x="0" y="338"/>
                    <a:pt x="111" y="384"/>
                    <a:pt x="156" y="304"/>
                  </a:cubicBezTo>
                  <a:cubicBezTo>
                    <a:pt x="188" y="248"/>
                    <a:pt x="197" y="181"/>
                    <a:pt x="234" y="128"/>
                  </a:cubicBezTo>
                  <a:cubicBezTo>
                    <a:pt x="268" y="77"/>
                    <a:pt x="202" y="0"/>
                    <a:pt x="154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1989700" y="-34325"/>
              <a:ext cx="9575" cy="10075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280" y="25"/>
                  </a:moveTo>
                  <a:cubicBezTo>
                    <a:pt x="215" y="49"/>
                    <a:pt x="153" y="84"/>
                    <a:pt x="108" y="138"/>
                  </a:cubicBezTo>
                  <a:cubicBezTo>
                    <a:pt x="65" y="191"/>
                    <a:pt x="0" y="302"/>
                    <a:pt x="51" y="367"/>
                  </a:cubicBezTo>
                  <a:cubicBezTo>
                    <a:pt x="71" y="393"/>
                    <a:pt x="106" y="403"/>
                    <a:pt x="137" y="390"/>
                  </a:cubicBezTo>
                  <a:cubicBezTo>
                    <a:pt x="177" y="373"/>
                    <a:pt x="194" y="323"/>
                    <a:pt x="208" y="286"/>
                  </a:cubicBezTo>
                  <a:cubicBezTo>
                    <a:pt x="231" y="222"/>
                    <a:pt x="259" y="157"/>
                    <a:pt x="321" y="124"/>
                  </a:cubicBezTo>
                  <a:cubicBezTo>
                    <a:pt x="383" y="93"/>
                    <a:pt x="347" y="0"/>
                    <a:pt x="280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044950" y="58900"/>
              <a:ext cx="3800" cy="4400"/>
            </a:xfrm>
            <a:custGeom>
              <a:avLst/>
              <a:gdLst/>
              <a:ahLst/>
              <a:cxnLst/>
              <a:rect l="l" t="t" r="r" b="b"/>
              <a:pathLst>
                <a:path w="152" h="176" extrusionOk="0">
                  <a:moveTo>
                    <a:pt x="49" y="51"/>
                  </a:moveTo>
                  <a:cubicBezTo>
                    <a:pt x="41" y="69"/>
                    <a:pt x="27" y="81"/>
                    <a:pt x="16" y="97"/>
                  </a:cubicBezTo>
                  <a:cubicBezTo>
                    <a:pt x="7" y="109"/>
                    <a:pt x="0" y="128"/>
                    <a:pt x="9" y="143"/>
                  </a:cubicBezTo>
                  <a:cubicBezTo>
                    <a:pt x="4" y="136"/>
                    <a:pt x="8" y="149"/>
                    <a:pt x="8" y="150"/>
                  </a:cubicBezTo>
                  <a:cubicBezTo>
                    <a:pt x="9" y="156"/>
                    <a:pt x="12" y="160"/>
                    <a:pt x="15" y="166"/>
                  </a:cubicBezTo>
                  <a:cubicBezTo>
                    <a:pt x="18" y="172"/>
                    <a:pt x="28" y="175"/>
                    <a:pt x="34" y="173"/>
                  </a:cubicBezTo>
                  <a:cubicBezTo>
                    <a:pt x="43" y="173"/>
                    <a:pt x="50" y="168"/>
                    <a:pt x="58" y="166"/>
                  </a:cubicBezTo>
                  <a:cubicBezTo>
                    <a:pt x="51" y="166"/>
                    <a:pt x="45" y="166"/>
                    <a:pt x="38" y="167"/>
                  </a:cubicBezTo>
                  <a:cubicBezTo>
                    <a:pt x="64" y="173"/>
                    <a:pt x="79" y="153"/>
                    <a:pt x="94" y="137"/>
                  </a:cubicBezTo>
                  <a:cubicBezTo>
                    <a:pt x="108" y="120"/>
                    <a:pt x="120" y="104"/>
                    <a:pt x="128" y="84"/>
                  </a:cubicBezTo>
                  <a:cubicBezTo>
                    <a:pt x="151" y="34"/>
                    <a:pt x="72" y="1"/>
                    <a:pt x="49" y="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037425" y="53925"/>
              <a:ext cx="7550" cy="10275"/>
            </a:xfrm>
            <a:custGeom>
              <a:avLst/>
              <a:gdLst/>
              <a:ahLst/>
              <a:cxnLst/>
              <a:rect l="l" t="t" r="r" b="b"/>
              <a:pathLst>
                <a:path w="302" h="411" extrusionOk="0">
                  <a:moveTo>
                    <a:pt x="181" y="57"/>
                  </a:moveTo>
                  <a:cubicBezTo>
                    <a:pt x="119" y="139"/>
                    <a:pt x="1" y="252"/>
                    <a:pt x="43" y="365"/>
                  </a:cubicBezTo>
                  <a:cubicBezTo>
                    <a:pt x="55" y="398"/>
                    <a:pt x="100" y="411"/>
                    <a:pt x="127" y="388"/>
                  </a:cubicBezTo>
                  <a:cubicBezTo>
                    <a:pt x="165" y="355"/>
                    <a:pt x="184" y="305"/>
                    <a:pt x="201" y="259"/>
                  </a:cubicBezTo>
                  <a:cubicBezTo>
                    <a:pt x="217" y="210"/>
                    <a:pt x="241" y="166"/>
                    <a:pt x="267" y="122"/>
                  </a:cubicBezTo>
                  <a:cubicBezTo>
                    <a:pt x="302" y="64"/>
                    <a:pt x="224" y="0"/>
                    <a:pt x="181" y="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028450" y="52125"/>
              <a:ext cx="8025" cy="10375"/>
            </a:xfrm>
            <a:custGeom>
              <a:avLst/>
              <a:gdLst/>
              <a:ahLst/>
              <a:cxnLst/>
              <a:rect l="l" t="t" r="r" b="b"/>
              <a:pathLst>
                <a:path w="321" h="415" extrusionOk="0">
                  <a:moveTo>
                    <a:pt x="180" y="46"/>
                  </a:moveTo>
                  <a:cubicBezTo>
                    <a:pt x="121" y="86"/>
                    <a:pt x="66" y="126"/>
                    <a:pt x="30" y="188"/>
                  </a:cubicBezTo>
                  <a:cubicBezTo>
                    <a:pt x="14" y="218"/>
                    <a:pt x="5" y="249"/>
                    <a:pt x="3" y="283"/>
                  </a:cubicBezTo>
                  <a:cubicBezTo>
                    <a:pt x="1" y="334"/>
                    <a:pt x="16" y="362"/>
                    <a:pt x="51" y="396"/>
                  </a:cubicBezTo>
                  <a:cubicBezTo>
                    <a:pt x="73" y="415"/>
                    <a:pt x="108" y="406"/>
                    <a:pt x="124" y="386"/>
                  </a:cubicBezTo>
                  <a:cubicBezTo>
                    <a:pt x="134" y="374"/>
                    <a:pt x="147" y="364"/>
                    <a:pt x="154" y="348"/>
                  </a:cubicBezTo>
                  <a:cubicBezTo>
                    <a:pt x="160" y="334"/>
                    <a:pt x="161" y="318"/>
                    <a:pt x="165" y="304"/>
                  </a:cubicBezTo>
                  <a:cubicBezTo>
                    <a:pt x="184" y="244"/>
                    <a:pt x="209" y="189"/>
                    <a:pt x="258" y="147"/>
                  </a:cubicBezTo>
                  <a:cubicBezTo>
                    <a:pt x="320" y="93"/>
                    <a:pt x="248" y="1"/>
                    <a:pt x="180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0"/>
          <p:cNvGrpSpPr/>
          <p:nvPr/>
        </p:nvGrpSpPr>
        <p:grpSpPr>
          <a:xfrm flipH="1">
            <a:off x="1578" y="-547"/>
            <a:ext cx="9142373" cy="5143244"/>
            <a:chOff x="1358127" y="1891503"/>
            <a:chExt cx="1729217" cy="972718"/>
          </a:xfrm>
        </p:grpSpPr>
        <p:sp>
          <p:nvSpPr>
            <p:cNvPr id="175" name="Google Shape;175;p10"/>
            <p:cNvSpPr/>
            <p:nvPr/>
          </p:nvSpPr>
          <p:spPr>
            <a:xfrm>
              <a:off x="1358127" y="2377989"/>
              <a:ext cx="529690" cy="486231"/>
            </a:xfrm>
            <a:custGeom>
              <a:avLst/>
              <a:gdLst/>
              <a:ahLst/>
              <a:cxnLst/>
              <a:rect l="l" t="t" r="r" b="b"/>
              <a:pathLst>
                <a:path w="28862" h="26494" extrusionOk="0">
                  <a:moveTo>
                    <a:pt x="4726" y="0"/>
                  </a:moveTo>
                  <a:cubicBezTo>
                    <a:pt x="3109" y="0"/>
                    <a:pt x="1530" y="148"/>
                    <a:pt x="1" y="428"/>
                  </a:cubicBezTo>
                  <a:lnTo>
                    <a:pt x="1" y="26494"/>
                  </a:lnTo>
                  <a:lnTo>
                    <a:pt x="28438" y="26494"/>
                  </a:lnTo>
                  <a:cubicBezTo>
                    <a:pt x="28715" y="25139"/>
                    <a:pt x="28861" y="23741"/>
                    <a:pt x="28861" y="22310"/>
                  </a:cubicBezTo>
                  <a:cubicBezTo>
                    <a:pt x="28861" y="9989"/>
                    <a:pt x="18055" y="0"/>
                    <a:pt x="4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2732592" y="1891503"/>
              <a:ext cx="354752" cy="354720"/>
            </a:xfrm>
            <a:custGeom>
              <a:avLst/>
              <a:gdLst/>
              <a:ahLst/>
              <a:cxnLst/>
              <a:rect l="l" t="t" r="r" b="b"/>
              <a:pathLst>
                <a:path w="11221" h="11220" extrusionOk="0">
                  <a:moveTo>
                    <a:pt x="1" y="1"/>
                  </a:moveTo>
                  <a:cubicBezTo>
                    <a:pt x="1" y="6196"/>
                    <a:pt x="5024" y="11220"/>
                    <a:pt x="11221" y="11220"/>
                  </a:cubicBezTo>
                  <a:lnTo>
                    <a:pt x="11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1426425" y="1953325"/>
              <a:ext cx="78450" cy="78425"/>
            </a:xfrm>
            <a:custGeom>
              <a:avLst/>
              <a:gdLst/>
              <a:ahLst/>
              <a:cxnLst/>
              <a:rect l="l" t="t" r="r" b="b"/>
              <a:pathLst>
                <a:path w="3138" h="3137" extrusionOk="0">
                  <a:moveTo>
                    <a:pt x="1569" y="2237"/>
                  </a:moveTo>
                  <a:cubicBezTo>
                    <a:pt x="1201" y="2237"/>
                    <a:pt x="902" y="1937"/>
                    <a:pt x="902" y="1569"/>
                  </a:cubicBezTo>
                  <a:cubicBezTo>
                    <a:pt x="902" y="1200"/>
                    <a:pt x="1201" y="901"/>
                    <a:pt x="1569" y="901"/>
                  </a:cubicBezTo>
                  <a:cubicBezTo>
                    <a:pt x="1937" y="901"/>
                    <a:pt x="2236" y="1200"/>
                    <a:pt x="2236" y="1569"/>
                  </a:cubicBezTo>
                  <a:cubicBezTo>
                    <a:pt x="2236" y="1937"/>
                    <a:pt x="1937" y="2237"/>
                    <a:pt x="1569" y="2237"/>
                  </a:cubicBezTo>
                  <a:close/>
                  <a:moveTo>
                    <a:pt x="1569" y="0"/>
                  </a:moveTo>
                  <a:cubicBezTo>
                    <a:pt x="703" y="0"/>
                    <a:pt x="1" y="702"/>
                    <a:pt x="1" y="1569"/>
                  </a:cubicBezTo>
                  <a:cubicBezTo>
                    <a:pt x="1" y="2435"/>
                    <a:pt x="703" y="3137"/>
                    <a:pt x="1569" y="3137"/>
                  </a:cubicBezTo>
                  <a:cubicBezTo>
                    <a:pt x="2435" y="3137"/>
                    <a:pt x="3137" y="2435"/>
                    <a:pt x="3137" y="1569"/>
                  </a:cubicBezTo>
                  <a:cubicBezTo>
                    <a:pt x="3137" y="702"/>
                    <a:pt x="2435" y="0"/>
                    <a:pt x="15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2642550" y="2677675"/>
            <a:ext cx="38589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</a:lstStyle>
          <a:p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388100" y="1583850"/>
            <a:ext cx="6367800" cy="9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81" name="Google Shape;181;p10"/>
          <p:cNvGrpSpPr/>
          <p:nvPr/>
        </p:nvGrpSpPr>
        <p:grpSpPr>
          <a:xfrm>
            <a:off x="1400698" y="3814498"/>
            <a:ext cx="598422" cy="681113"/>
            <a:chOff x="2082625" y="1115450"/>
            <a:chExt cx="344475" cy="392075"/>
          </a:xfrm>
        </p:grpSpPr>
        <p:sp>
          <p:nvSpPr>
            <p:cNvPr id="182" name="Google Shape;182;p10"/>
            <p:cNvSpPr/>
            <p:nvPr/>
          </p:nvSpPr>
          <p:spPr>
            <a:xfrm>
              <a:off x="2122200" y="1157025"/>
              <a:ext cx="237225" cy="237200"/>
            </a:xfrm>
            <a:custGeom>
              <a:avLst/>
              <a:gdLst/>
              <a:ahLst/>
              <a:cxnLst/>
              <a:rect l="l" t="t" r="r" b="b"/>
              <a:pathLst>
                <a:path w="9489" h="9488" extrusionOk="0">
                  <a:moveTo>
                    <a:pt x="8620" y="7176"/>
                  </a:moveTo>
                  <a:cubicBezTo>
                    <a:pt x="7996" y="8169"/>
                    <a:pt x="6996" y="8926"/>
                    <a:pt x="5766" y="9207"/>
                  </a:cubicBezTo>
                  <a:cubicBezTo>
                    <a:pt x="4537" y="9488"/>
                    <a:pt x="3307" y="9243"/>
                    <a:pt x="2313" y="8619"/>
                  </a:cubicBezTo>
                  <a:cubicBezTo>
                    <a:pt x="1320" y="7996"/>
                    <a:pt x="563" y="6994"/>
                    <a:pt x="282" y="5765"/>
                  </a:cubicBezTo>
                  <a:cubicBezTo>
                    <a:pt x="1" y="4536"/>
                    <a:pt x="247" y="3306"/>
                    <a:pt x="871" y="2312"/>
                  </a:cubicBezTo>
                  <a:cubicBezTo>
                    <a:pt x="1494" y="1319"/>
                    <a:pt x="2495" y="563"/>
                    <a:pt x="3724" y="282"/>
                  </a:cubicBezTo>
                  <a:cubicBezTo>
                    <a:pt x="4953" y="0"/>
                    <a:pt x="6184" y="247"/>
                    <a:pt x="7176" y="870"/>
                  </a:cubicBezTo>
                  <a:cubicBezTo>
                    <a:pt x="8170" y="1493"/>
                    <a:pt x="8926" y="2494"/>
                    <a:pt x="9207" y="3723"/>
                  </a:cubicBezTo>
                  <a:cubicBezTo>
                    <a:pt x="9488" y="4952"/>
                    <a:pt x="9243" y="6183"/>
                    <a:pt x="8620" y="7176"/>
                  </a:cubicBezTo>
                  <a:close/>
                  <a:moveTo>
                    <a:pt x="5711" y="8966"/>
                  </a:moveTo>
                  <a:cubicBezTo>
                    <a:pt x="6873" y="8699"/>
                    <a:pt x="7820" y="7984"/>
                    <a:pt x="8410" y="7045"/>
                  </a:cubicBezTo>
                  <a:cubicBezTo>
                    <a:pt x="8999" y="6104"/>
                    <a:pt x="9232" y="4941"/>
                    <a:pt x="8966" y="3778"/>
                  </a:cubicBezTo>
                  <a:cubicBezTo>
                    <a:pt x="8700" y="2616"/>
                    <a:pt x="7985" y="1669"/>
                    <a:pt x="7044" y="1080"/>
                  </a:cubicBezTo>
                  <a:cubicBezTo>
                    <a:pt x="6105" y="489"/>
                    <a:pt x="4942" y="257"/>
                    <a:pt x="3779" y="523"/>
                  </a:cubicBezTo>
                  <a:cubicBezTo>
                    <a:pt x="2617" y="789"/>
                    <a:pt x="1669" y="1504"/>
                    <a:pt x="1080" y="2443"/>
                  </a:cubicBezTo>
                  <a:cubicBezTo>
                    <a:pt x="490" y="3384"/>
                    <a:pt x="258" y="4548"/>
                    <a:pt x="524" y="5710"/>
                  </a:cubicBezTo>
                  <a:cubicBezTo>
                    <a:pt x="789" y="6873"/>
                    <a:pt x="1505" y="7819"/>
                    <a:pt x="2445" y="8409"/>
                  </a:cubicBezTo>
                  <a:cubicBezTo>
                    <a:pt x="3384" y="8999"/>
                    <a:pt x="4548" y="9232"/>
                    <a:pt x="5711" y="8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2131350" y="1164675"/>
              <a:ext cx="84025" cy="81325"/>
            </a:xfrm>
            <a:custGeom>
              <a:avLst/>
              <a:gdLst/>
              <a:ahLst/>
              <a:cxnLst/>
              <a:rect l="l" t="t" r="r" b="b"/>
              <a:pathLst>
                <a:path w="3361" h="3253" extrusionOk="0">
                  <a:moveTo>
                    <a:pt x="1385" y="1309"/>
                  </a:moveTo>
                  <a:cubicBezTo>
                    <a:pt x="897" y="1777"/>
                    <a:pt x="524" y="2354"/>
                    <a:pt x="297" y="2990"/>
                  </a:cubicBezTo>
                  <a:cubicBezTo>
                    <a:pt x="347" y="2994"/>
                    <a:pt x="399" y="2997"/>
                    <a:pt x="455" y="2999"/>
                  </a:cubicBezTo>
                  <a:cubicBezTo>
                    <a:pt x="573" y="3004"/>
                    <a:pt x="698" y="3005"/>
                    <a:pt x="829" y="3002"/>
                  </a:cubicBezTo>
                  <a:cubicBezTo>
                    <a:pt x="1213" y="2993"/>
                    <a:pt x="1477" y="2922"/>
                    <a:pt x="1658" y="2792"/>
                  </a:cubicBezTo>
                  <a:cubicBezTo>
                    <a:pt x="1832" y="2668"/>
                    <a:pt x="1933" y="2485"/>
                    <a:pt x="1994" y="2249"/>
                  </a:cubicBezTo>
                  <a:cubicBezTo>
                    <a:pt x="2023" y="2135"/>
                    <a:pt x="2009" y="2190"/>
                    <a:pt x="2013" y="2172"/>
                  </a:cubicBezTo>
                  <a:cubicBezTo>
                    <a:pt x="2073" y="1941"/>
                    <a:pt x="2102" y="1823"/>
                    <a:pt x="2188" y="1720"/>
                  </a:cubicBezTo>
                  <a:cubicBezTo>
                    <a:pt x="2275" y="1616"/>
                    <a:pt x="2396" y="1558"/>
                    <a:pt x="2639" y="1439"/>
                  </a:cubicBezTo>
                  <a:lnTo>
                    <a:pt x="2684" y="1417"/>
                  </a:lnTo>
                  <a:lnTo>
                    <a:pt x="2688" y="1415"/>
                  </a:lnTo>
                  <a:cubicBezTo>
                    <a:pt x="2817" y="1352"/>
                    <a:pt x="2917" y="1188"/>
                    <a:pt x="2987" y="986"/>
                  </a:cubicBezTo>
                  <a:cubicBezTo>
                    <a:pt x="3059" y="774"/>
                    <a:pt x="3097" y="526"/>
                    <a:pt x="3100" y="300"/>
                  </a:cubicBezTo>
                  <a:cubicBezTo>
                    <a:pt x="2439" y="504"/>
                    <a:pt x="1858" y="855"/>
                    <a:pt x="1385" y="1309"/>
                  </a:cubicBezTo>
                  <a:close/>
                  <a:moveTo>
                    <a:pt x="14" y="3058"/>
                  </a:moveTo>
                  <a:cubicBezTo>
                    <a:pt x="247" y="2326"/>
                    <a:pt x="660" y="1662"/>
                    <a:pt x="1214" y="1131"/>
                  </a:cubicBezTo>
                  <a:cubicBezTo>
                    <a:pt x="1752" y="615"/>
                    <a:pt x="2423" y="224"/>
                    <a:pt x="3189" y="18"/>
                  </a:cubicBezTo>
                  <a:cubicBezTo>
                    <a:pt x="3255" y="1"/>
                    <a:pt x="3322" y="40"/>
                    <a:pt x="3340" y="106"/>
                  </a:cubicBezTo>
                  <a:cubicBezTo>
                    <a:pt x="3342" y="114"/>
                    <a:pt x="3344" y="122"/>
                    <a:pt x="3344" y="130"/>
                  </a:cubicBezTo>
                  <a:lnTo>
                    <a:pt x="3344" y="130"/>
                  </a:lnTo>
                  <a:cubicBezTo>
                    <a:pt x="3361" y="419"/>
                    <a:pt x="3320" y="774"/>
                    <a:pt x="3220" y="1066"/>
                  </a:cubicBezTo>
                  <a:cubicBezTo>
                    <a:pt x="3131" y="1326"/>
                    <a:pt x="2991" y="1542"/>
                    <a:pt x="2797" y="1637"/>
                  </a:cubicBezTo>
                  <a:lnTo>
                    <a:pt x="2792" y="1640"/>
                  </a:lnTo>
                  <a:lnTo>
                    <a:pt x="2747" y="1662"/>
                  </a:lnTo>
                  <a:cubicBezTo>
                    <a:pt x="2535" y="1765"/>
                    <a:pt x="2430" y="1815"/>
                    <a:pt x="2377" y="1879"/>
                  </a:cubicBezTo>
                  <a:cubicBezTo>
                    <a:pt x="2328" y="1937"/>
                    <a:pt x="2302" y="2037"/>
                    <a:pt x="2253" y="2233"/>
                  </a:cubicBezTo>
                  <a:cubicBezTo>
                    <a:pt x="2235" y="2299"/>
                    <a:pt x="2248" y="2250"/>
                    <a:pt x="2232" y="2310"/>
                  </a:cubicBezTo>
                  <a:cubicBezTo>
                    <a:pt x="2157" y="2602"/>
                    <a:pt x="2028" y="2832"/>
                    <a:pt x="1801" y="2994"/>
                  </a:cubicBezTo>
                  <a:cubicBezTo>
                    <a:pt x="1580" y="3151"/>
                    <a:pt x="1272" y="3238"/>
                    <a:pt x="835" y="3249"/>
                  </a:cubicBezTo>
                  <a:cubicBezTo>
                    <a:pt x="691" y="3252"/>
                    <a:pt x="560" y="3251"/>
                    <a:pt x="444" y="3246"/>
                  </a:cubicBezTo>
                  <a:cubicBezTo>
                    <a:pt x="329" y="3242"/>
                    <a:pt x="219" y="3233"/>
                    <a:pt x="118" y="3223"/>
                  </a:cubicBezTo>
                  <a:cubicBezTo>
                    <a:pt x="51" y="3216"/>
                    <a:pt x="1" y="3156"/>
                    <a:pt x="8" y="3088"/>
                  </a:cubicBezTo>
                  <a:cubicBezTo>
                    <a:pt x="9" y="3078"/>
                    <a:pt x="10" y="3067"/>
                    <a:pt x="14" y="30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177425" y="1252675"/>
              <a:ext cx="137325" cy="137450"/>
            </a:xfrm>
            <a:custGeom>
              <a:avLst/>
              <a:gdLst/>
              <a:ahLst/>
              <a:cxnLst/>
              <a:rect l="l" t="t" r="r" b="b"/>
              <a:pathLst>
                <a:path w="5493" h="5498" extrusionOk="0">
                  <a:moveTo>
                    <a:pt x="1995" y="5216"/>
                  </a:moveTo>
                  <a:cubicBezTo>
                    <a:pt x="2181" y="5239"/>
                    <a:pt x="2369" y="5251"/>
                    <a:pt x="2557" y="5250"/>
                  </a:cubicBezTo>
                  <a:cubicBezTo>
                    <a:pt x="2777" y="5224"/>
                    <a:pt x="2756" y="5048"/>
                    <a:pt x="2734" y="4872"/>
                  </a:cubicBezTo>
                  <a:cubicBezTo>
                    <a:pt x="2722" y="4777"/>
                    <a:pt x="2711" y="4683"/>
                    <a:pt x="2720" y="4591"/>
                  </a:cubicBezTo>
                  <a:cubicBezTo>
                    <a:pt x="2745" y="4343"/>
                    <a:pt x="2889" y="4164"/>
                    <a:pt x="3427" y="4218"/>
                  </a:cubicBezTo>
                  <a:cubicBezTo>
                    <a:pt x="3727" y="4247"/>
                    <a:pt x="4392" y="4082"/>
                    <a:pt x="4836" y="3841"/>
                  </a:cubicBezTo>
                  <a:cubicBezTo>
                    <a:pt x="4972" y="3768"/>
                    <a:pt x="5083" y="3689"/>
                    <a:pt x="5152" y="3609"/>
                  </a:cubicBezTo>
                  <a:cubicBezTo>
                    <a:pt x="5205" y="3549"/>
                    <a:pt x="5229" y="3491"/>
                    <a:pt x="5214" y="3442"/>
                  </a:cubicBezTo>
                  <a:cubicBezTo>
                    <a:pt x="5200" y="3393"/>
                    <a:pt x="5152" y="3340"/>
                    <a:pt x="5066" y="3284"/>
                  </a:cubicBezTo>
                  <a:cubicBezTo>
                    <a:pt x="5063" y="3283"/>
                    <a:pt x="5061" y="3282"/>
                    <a:pt x="5059" y="3280"/>
                  </a:cubicBezTo>
                  <a:cubicBezTo>
                    <a:pt x="4267" y="2777"/>
                    <a:pt x="4403" y="2136"/>
                    <a:pt x="4506" y="1654"/>
                  </a:cubicBezTo>
                  <a:cubicBezTo>
                    <a:pt x="4531" y="1542"/>
                    <a:pt x="4553" y="1439"/>
                    <a:pt x="4557" y="1356"/>
                  </a:cubicBezTo>
                  <a:cubicBezTo>
                    <a:pt x="4562" y="1244"/>
                    <a:pt x="4518" y="1170"/>
                    <a:pt x="4333" y="1160"/>
                  </a:cubicBezTo>
                  <a:cubicBezTo>
                    <a:pt x="3785" y="1134"/>
                    <a:pt x="3337" y="840"/>
                    <a:pt x="2957" y="591"/>
                  </a:cubicBezTo>
                  <a:cubicBezTo>
                    <a:pt x="2681" y="410"/>
                    <a:pt x="2446" y="255"/>
                    <a:pt x="2273" y="273"/>
                  </a:cubicBezTo>
                  <a:cubicBezTo>
                    <a:pt x="2178" y="283"/>
                    <a:pt x="2041" y="295"/>
                    <a:pt x="1909" y="307"/>
                  </a:cubicBezTo>
                  <a:cubicBezTo>
                    <a:pt x="1520" y="343"/>
                    <a:pt x="1187" y="372"/>
                    <a:pt x="934" y="441"/>
                  </a:cubicBezTo>
                  <a:cubicBezTo>
                    <a:pt x="479" y="565"/>
                    <a:pt x="289" y="841"/>
                    <a:pt x="499" y="1611"/>
                  </a:cubicBezTo>
                  <a:cubicBezTo>
                    <a:pt x="548" y="1791"/>
                    <a:pt x="813" y="1854"/>
                    <a:pt x="1084" y="1918"/>
                  </a:cubicBezTo>
                  <a:cubicBezTo>
                    <a:pt x="1522" y="2021"/>
                    <a:pt x="1970" y="2127"/>
                    <a:pt x="1910" y="2691"/>
                  </a:cubicBezTo>
                  <a:cubicBezTo>
                    <a:pt x="1851" y="3235"/>
                    <a:pt x="1588" y="3256"/>
                    <a:pt x="1307" y="3278"/>
                  </a:cubicBezTo>
                  <a:cubicBezTo>
                    <a:pt x="1148" y="3290"/>
                    <a:pt x="980" y="3304"/>
                    <a:pt x="888" y="3518"/>
                  </a:cubicBezTo>
                  <a:cubicBezTo>
                    <a:pt x="866" y="3569"/>
                    <a:pt x="848" y="3611"/>
                    <a:pt x="829" y="3654"/>
                  </a:cubicBezTo>
                  <a:cubicBezTo>
                    <a:pt x="610" y="4146"/>
                    <a:pt x="389" y="4643"/>
                    <a:pt x="1445" y="5110"/>
                  </a:cubicBezTo>
                  <a:cubicBezTo>
                    <a:pt x="1624" y="5157"/>
                    <a:pt x="1808" y="5192"/>
                    <a:pt x="1995" y="5216"/>
                  </a:cubicBezTo>
                  <a:close/>
                  <a:moveTo>
                    <a:pt x="2560" y="5496"/>
                  </a:moveTo>
                  <a:cubicBezTo>
                    <a:pt x="2358" y="5498"/>
                    <a:pt x="2160" y="5486"/>
                    <a:pt x="1965" y="5461"/>
                  </a:cubicBezTo>
                  <a:cubicBezTo>
                    <a:pt x="1765" y="5436"/>
                    <a:pt x="1566" y="5397"/>
                    <a:pt x="1372" y="5346"/>
                  </a:cubicBezTo>
                  <a:cubicBezTo>
                    <a:pt x="1366" y="5344"/>
                    <a:pt x="1360" y="5341"/>
                    <a:pt x="1353" y="5340"/>
                  </a:cubicBezTo>
                  <a:lnTo>
                    <a:pt x="1353" y="5340"/>
                  </a:lnTo>
                  <a:cubicBezTo>
                    <a:pt x="62" y="4771"/>
                    <a:pt x="334" y="4159"/>
                    <a:pt x="603" y="3553"/>
                  </a:cubicBezTo>
                  <a:cubicBezTo>
                    <a:pt x="624" y="3506"/>
                    <a:pt x="645" y="3460"/>
                    <a:pt x="661" y="3421"/>
                  </a:cubicBezTo>
                  <a:cubicBezTo>
                    <a:pt x="813" y="3069"/>
                    <a:pt x="1057" y="3049"/>
                    <a:pt x="1288" y="3031"/>
                  </a:cubicBezTo>
                  <a:cubicBezTo>
                    <a:pt x="1463" y="3018"/>
                    <a:pt x="1628" y="3005"/>
                    <a:pt x="1664" y="2665"/>
                  </a:cubicBezTo>
                  <a:cubicBezTo>
                    <a:pt x="1701" y="2317"/>
                    <a:pt x="1360" y="2237"/>
                    <a:pt x="1027" y="2158"/>
                  </a:cubicBezTo>
                  <a:cubicBezTo>
                    <a:pt x="685" y="2077"/>
                    <a:pt x="348" y="1997"/>
                    <a:pt x="260" y="1676"/>
                  </a:cubicBezTo>
                  <a:cubicBezTo>
                    <a:pt x="0" y="719"/>
                    <a:pt x="260" y="370"/>
                    <a:pt x="871" y="203"/>
                  </a:cubicBezTo>
                  <a:cubicBezTo>
                    <a:pt x="1144" y="129"/>
                    <a:pt x="1486" y="97"/>
                    <a:pt x="1886" y="62"/>
                  </a:cubicBezTo>
                  <a:cubicBezTo>
                    <a:pt x="1987" y="52"/>
                    <a:pt x="2091" y="42"/>
                    <a:pt x="2247" y="27"/>
                  </a:cubicBezTo>
                  <a:cubicBezTo>
                    <a:pt x="2508" y="0"/>
                    <a:pt x="2777" y="178"/>
                    <a:pt x="3093" y="384"/>
                  </a:cubicBezTo>
                  <a:cubicBezTo>
                    <a:pt x="3446" y="616"/>
                    <a:pt x="3865" y="890"/>
                    <a:pt x="4346" y="914"/>
                  </a:cubicBezTo>
                  <a:cubicBezTo>
                    <a:pt x="4725" y="932"/>
                    <a:pt x="4816" y="1105"/>
                    <a:pt x="4803" y="1369"/>
                  </a:cubicBezTo>
                  <a:cubicBezTo>
                    <a:pt x="4799" y="1470"/>
                    <a:pt x="4774" y="1583"/>
                    <a:pt x="4748" y="1705"/>
                  </a:cubicBezTo>
                  <a:cubicBezTo>
                    <a:pt x="4661" y="2115"/>
                    <a:pt x="4544" y="2660"/>
                    <a:pt x="5192" y="3071"/>
                  </a:cubicBezTo>
                  <a:cubicBezTo>
                    <a:pt x="5194" y="3073"/>
                    <a:pt x="5197" y="3075"/>
                    <a:pt x="5200" y="3077"/>
                  </a:cubicBezTo>
                  <a:cubicBezTo>
                    <a:pt x="5339" y="3167"/>
                    <a:pt x="5419" y="3267"/>
                    <a:pt x="5450" y="3370"/>
                  </a:cubicBezTo>
                  <a:cubicBezTo>
                    <a:pt x="5493" y="3511"/>
                    <a:pt x="5447" y="3646"/>
                    <a:pt x="5339" y="3771"/>
                  </a:cubicBezTo>
                  <a:cubicBezTo>
                    <a:pt x="5249" y="3874"/>
                    <a:pt x="5114" y="3972"/>
                    <a:pt x="4953" y="4059"/>
                  </a:cubicBezTo>
                  <a:cubicBezTo>
                    <a:pt x="4473" y="4319"/>
                    <a:pt x="3741" y="4497"/>
                    <a:pt x="3403" y="4463"/>
                  </a:cubicBezTo>
                  <a:cubicBezTo>
                    <a:pt x="3064" y="4430"/>
                    <a:pt x="2977" y="4506"/>
                    <a:pt x="2965" y="4616"/>
                  </a:cubicBezTo>
                  <a:cubicBezTo>
                    <a:pt x="2959" y="4680"/>
                    <a:pt x="2970" y="4761"/>
                    <a:pt x="2979" y="4842"/>
                  </a:cubicBezTo>
                  <a:cubicBezTo>
                    <a:pt x="3016" y="5142"/>
                    <a:pt x="3053" y="5444"/>
                    <a:pt x="2582" y="5496"/>
                  </a:cubicBezTo>
                  <a:cubicBezTo>
                    <a:pt x="2575" y="5497"/>
                    <a:pt x="2567" y="5497"/>
                    <a:pt x="2560" y="54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2211675" y="1176125"/>
              <a:ext cx="144175" cy="153025"/>
            </a:xfrm>
            <a:custGeom>
              <a:avLst/>
              <a:gdLst/>
              <a:ahLst/>
              <a:cxnLst/>
              <a:rect l="l" t="t" r="r" b="b"/>
              <a:pathLst>
                <a:path w="5767" h="6121" extrusionOk="0">
                  <a:moveTo>
                    <a:pt x="4981" y="1928"/>
                  </a:moveTo>
                  <a:cubicBezTo>
                    <a:pt x="4796" y="1584"/>
                    <a:pt x="4566" y="1270"/>
                    <a:pt x="4302" y="993"/>
                  </a:cubicBezTo>
                  <a:lnTo>
                    <a:pt x="4302" y="993"/>
                  </a:lnTo>
                  <a:lnTo>
                    <a:pt x="4300" y="991"/>
                  </a:lnTo>
                  <a:cubicBezTo>
                    <a:pt x="3775" y="426"/>
                    <a:pt x="3282" y="254"/>
                    <a:pt x="2784" y="318"/>
                  </a:cubicBezTo>
                  <a:cubicBezTo>
                    <a:pt x="2274" y="385"/>
                    <a:pt x="1745" y="695"/>
                    <a:pt x="1174" y="1082"/>
                  </a:cubicBezTo>
                  <a:cubicBezTo>
                    <a:pt x="786" y="1346"/>
                    <a:pt x="461" y="1720"/>
                    <a:pt x="325" y="2048"/>
                  </a:cubicBezTo>
                  <a:cubicBezTo>
                    <a:pt x="274" y="2170"/>
                    <a:pt x="251" y="2284"/>
                    <a:pt x="265" y="2377"/>
                  </a:cubicBezTo>
                  <a:cubicBezTo>
                    <a:pt x="275" y="2457"/>
                    <a:pt x="315" y="2523"/>
                    <a:pt x="390" y="2568"/>
                  </a:cubicBezTo>
                  <a:cubicBezTo>
                    <a:pt x="502" y="2636"/>
                    <a:pt x="687" y="2664"/>
                    <a:pt x="961" y="2637"/>
                  </a:cubicBezTo>
                  <a:cubicBezTo>
                    <a:pt x="1731" y="2560"/>
                    <a:pt x="1913" y="2718"/>
                    <a:pt x="2159" y="2931"/>
                  </a:cubicBezTo>
                  <a:cubicBezTo>
                    <a:pt x="2363" y="3107"/>
                    <a:pt x="2619" y="3326"/>
                    <a:pt x="3462" y="3449"/>
                  </a:cubicBezTo>
                  <a:cubicBezTo>
                    <a:pt x="4078" y="3539"/>
                    <a:pt x="4191" y="3804"/>
                    <a:pt x="4141" y="4145"/>
                  </a:cubicBezTo>
                  <a:cubicBezTo>
                    <a:pt x="4122" y="4280"/>
                    <a:pt x="4075" y="4418"/>
                    <a:pt x="4027" y="4561"/>
                  </a:cubicBezTo>
                  <a:cubicBezTo>
                    <a:pt x="3947" y="4797"/>
                    <a:pt x="3862" y="5048"/>
                    <a:pt x="3910" y="5260"/>
                  </a:cubicBezTo>
                  <a:cubicBezTo>
                    <a:pt x="3963" y="5491"/>
                    <a:pt x="4134" y="5672"/>
                    <a:pt x="4340" y="5774"/>
                  </a:cubicBezTo>
                  <a:cubicBezTo>
                    <a:pt x="4424" y="5816"/>
                    <a:pt x="4513" y="5845"/>
                    <a:pt x="4603" y="5858"/>
                  </a:cubicBezTo>
                  <a:cubicBezTo>
                    <a:pt x="4690" y="5871"/>
                    <a:pt x="4775" y="5870"/>
                    <a:pt x="4855" y="5851"/>
                  </a:cubicBezTo>
                  <a:cubicBezTo>
                    <a:pt x="4993" y="5820"/>
                    <a:pt x="5112" y="5739"/>
                    <a:pt x="5184" y="5596"/>
                  </a:cubicBezTo>
                  <a:cubicBezTo>
                    <a:pt x="5346" y="5196"/>
                    <a:pt x="5448" y="4767"/>
                    <a:pt x="5484" y="4325"/>
                  </a:cubicBezTo>
                  <a:cubicBezTo>
                    <a:pt x="5518" y="3897"/>
                    <a:pt x="5488" y="3456"/>
                    <a:pt x="5387" y="3014"/>
                  </a:cubicBezTo>
                  <a:cubicBezTo>
                    <a:pt x="5298" y="2625"/>
                    <a:pt x="5160" y="2262"/>
                    <a:pt x="4981" y="1928"/>
                  </a:cubicBezTo>
                  <a:close/>
                  <a:moveTo>
                    <a:pt x="4480" y="822"/>
                  </a:moveTo>
                  <a:cubicBezTo>
                    <a:pt x="4759" y="1115"/>
                    <a:pt x="5002" y="1447"/>
                    <a:pt x="5199" y="1812"/>
                  </a:cubicBezTo>
                  <a:cubicBezTo>
                    <a:pt x="5388" y="2167"/>
                    <a:pt x="5535" y="2551"/>
                    <a:pt x="5628" y="2959"/>
                  </a:cubicBezTo>
                  <a:cubicBezTo>
                    <a:pt x="5735" y="3425"/>
                    <a:pt x="5766" y="3891"/>
                    <a:pt x="5730" y="4344"/>
                  </a:cubicBezTo>
                  <a:cubicBezTo>
                    <a:pt x="5693" y="4812"/>
                    <a:pt x="5584" y="5267"/>
                    <a:pt x="5410" y="5694"/>
                  </a:cubicBezTo>
                  <a:cubicBezTo>
                    <a:pt x="5409" y="5698"/>
                    <a:pt x="5407" y="5700"/>
                    <a:pt x="5406" y="5703"/>
                  </a:cubicBezTo>
                  <a:cubicBezTo>
                    <a:pt x="5297" y="5921"/>
                    <a:pt x="5117" y="6045"/>
                    <a:pt x="4911" y="6092"/>
                  </a:cubicBezTo>
                  <a:cubicBezTo>
                    <a:pt x="4800" y="6118"/>
                    <a:pt x="4683" y="6120"/>
                    <a:pt x="4566" y="6103"/>
                  </a:cubicBezTo>
                  <a:cubicBezTo>
                    <a:pt x="4452" y="6086"/>
                    <a:pt x="4338" y="6049"/>
                    <a:pt x="4230" y="5995"/>
                  </a:cubicBezTo>
                  <a:cubicBezTo>
                    <a:pt x="3963" y="5863"/>
                    <a:pt x="3740" y="5623"/>
                    <a:pt x="3669" y="5315"/>
                  </a:cubicBezTo>
                  <a:cubicBezTo>
                    <a:pt x="3605" y="5036"/>
                    <a:pt x="3702" y="4749"/>
                    <a:pt x="3792" y="4481"/>
                  </a:cubicBezTo>
                  <a:cubicBezTo>
                    <a:pt x="3837" y="4347"/>
                    <a:pt x="3881" y="4218"/>
                    <a:pt x="3897" y="4110"/>
                  </a:cubicBezTo>
                  <a:cubicBezTo>
                    <a:pt x="3926" y="3910"/>
                    <a:pt x="3845" y="3755"/>
                    <a:pt x="3426" y="3693"/>
                  </a:cubicBezTo>
                  <a:cubicBezTo>
                    <a:pt x="2511" y="3560"/>
                    <a:pt x="2226" y="3315"/>
                    <a:pt x="1998" y="3117"/>
                  </a:cubicBezTo>
                  <a:cubicBezTo>
                    <a:pt x="1798" y="2945"/>
                    <a:pt x="1648" y="2816"/>
                    <a:pt x="987" y="2883"/>
                  </a:cubicBezTo>
                  <a:lnTo>
                    <a:pt x="986" y="2883"/>
                  </a:lnTo>
                  <a:lnTo>
                    <a:pt x="986" y="2883"/>
                  </a:lnTo>
                  <a:cubicBezTo>
                    <a:pt x="654" y="2916"/>
                    <a:pt x="417" y="2873"/>
                    <a:pt x="262" y="2779"/>
                  </a:cubicBezTo>
                  <a:cubicBezTo>
                    <a:pt x="117" y="2691"/>
                    <a:pt x="40" y="2564"/>
                    <a:pt x="19" y="2411"/>
                  </a:cubicBezTo>
                  <a:cubicBezTo>
                    <a:pt x="0" y="2273"/>
                    <a:pt x="30" y="2116"/>
                    <a:pt x="97" y="1953"/>
                  </a:cubicBezTo>
                  <a:cubicBezTo>
                    <a:pt x="250" y="1583"/>
                    <a:pt x="609" y="1168"/>
                    <a:pt x="1035" y="878"/>
                  </a:cubicBezTo>
                  <a:cubicBezTo>
                    <a:pt x="1633" y="472"/>
                    <a:pt x="2192" y="146"/>
                    <a:pt x="2753" y="74"/>
                  </a:cubicBezTo>
                  <a:cubicBezTo>
                    <a:pt x="3328" y="0"/>
                    <a:pt x="3892" y="190"/>
                    <a:pt x="4479" y="8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2179025" y="1130950"/>
              <a:ext cx="206100" cy="286325"/>
            </a:xfrm>
            <a:custGeom>
              <a:avLst/>
              <a:gdLst/>
              <a:ahLst/>
              <a:cxnLst/>
              <a:rect l="l" t="t" r="r" b="b"/>
              <a:pathLst>
                <a:path w="8244" h="11453" extrusionOk="0">
                  <a:moveTo>
                    <a:pt x="2364" y="255"/>
                  </a:moveTo>
                  <a:cubicBezTo>
                    <a:pt x="2296" y="256"/>
                    <a:pt x="2239" y="203"/>
                    <a:pt x="2239" y="134"/>
                  </a:cubicBezTo>
                  <a:cubicBezTo>
                    <a:pt x="2237" y="66"/>
                    <a:pt x="2291" y="10"/>
                    <a:pt x="2359" y="8"/>
                  </a:cubicBezTo>
                  <a:cubicBezTo>
                    <a:pt x="2699" y="0"/>
                    <a:pt x="3031" y="22"/>
                    <a:pt x="3355" y="71"/>
                  </a:cubicBezTo>
                  <a:cubicBezTo>
                    <a:pt x="3688" y="121"/>
                    <a:pt x="4011" y="201"/>
                    <a:pt x="4322" y="306"/>
                  </a:cubicBezTo>
                  <a:cubicBezTo>
                    <a:pt x="5444" y="685"/>
                    <a:pt x="6412" y="1403"/>
                    <a:pt x="7102" y="2343"/>
                  </a:cubicBezTo>
                  <a:cubicBezTo>
                    <a:pt x="7772" y="3255"/>
                    <a:pt x="8179" y="4375"/>
                    <a:pt x="8207" y="5593"/>
                  </a:cubicBezTo>
                  <a:lnTo>
                    <a:pt x="8207" y="5594"/>
                  </a:lnTo>
                  <a:cubicBezTo>
                    <a:pt x="8243" y="7173"/>
                    <a:pt x="7636" y="8616"/>
                    <a:pt x="6626" y="9674"/>
                  </a:cubicBezTo>
                  <a:cubicBezTo>
                    <a:pt x="5615" y="10733"/>
                    <a:pt x="4201" y="11405"/>
                    <a:pt x="2623" y="11442"/>
                  </a:cubicBezTo>
                  <a:lnTo>
                    <a:pt x="2622" y="11442"/>
                  </a:lnTo>
                  <a:cubicBezTo>
                    <a:pt x="2177" y="11452"/>
                    <a:pt x="1742" y="11411"/>
                    <a:pt x="1323" y="11324"/>
                  </a:cubicBezTo>
                  <a:cubicBezTo>
                    <a:pt x="892" y="11235"/>
                    <a:pt x="479" y="11097"/>
                    <a:pt x="90" y="10916"/>
                  </a:cubicBezTo>
                  <a:cubicBezTo>
                    <a:pt x="28" y="10887"/>
                    <a:pt x="1" y="10814"/>
                    <a:pt x="29" y="10753"/>
                  </a:cubicBezTo>
                  <a:cubicBezTo>
                    <a:pt x="57" y="10691"/>
                    <a:pt x="131" y="10664"/>
                    <a:pt x="193" y="10692"/>
                  </a:cubicBezTo>
                  <a:cubicBezTo>
                    <a:pt x="566" y="10865"/>
                    <a:pt x="962" y="10997"/>
                    <a:pt x="1373" y="11083"/>
                  </a:cubicBezTo>
                  <a:cubicBezTo>
                    <a:pt x="1774" y="11166"/>
                    <a:pt x="2190" y="11205"/>
                    <a:pt x="2616" y="11194"/>
                  </a:cubicBezTo>
                  <a:lnTo>
                    <a:pt x="2617" y="11194"/>
                  </a:lnTo>
                  <a:cubicBezTo>
                    <a:pt x="4127" y="11160"/>
                    <a:pt x="5480" y="10516"/>
                    <a:pt x="6447" y="9504"/>
                  </a:cubicBezTo>
                  <a:cubicBezTo>
                    <a:pt x="7414" y="8491"/>
                    <a:pt x="7995" y="7110"/>
                    <a:pt x="7960" y="5600"/>
                  </a:cubicBezTo>
                  <a:lnTo>
                    <a:pt x="7960" y="5599"/>
                  </a:lnTo>
                  <a:cubicBezTo>
                    <a:pt x="7934" y="4433"/>
                    <a:pt x="7545" y="3361"/>
                    <a:pt x="6903" y="2488"/>
                  </a:cubicBezTo>
                  <a:cubicBezTo>
                    <a:pt x="6244" y="1591"/>
                    <a:pt x="5317" y="904"/>
                    <a:pt x="4242" y="540"/>
                  </a:cubicBezTo>
                  <a:cubicBezTo>
                    <a:pt x="3945" y="439"/>
                    <a:pt x="3636" y="363"/>
                    <a:pt x="3319" y="315"/>
                  </a:cubicBezTo>
                  <a:cubicBezTo>
                    <a:pt x="3008" y="268"/>
                    <a:pt x="2688" y="247"/>
                    <a:pt x="2364" y="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219450" y="1131550"/>
              <a:ext cx="34375" cy="34350"/>
            </a:xfrm>
            <a:custGeom>
              <a:avLst/>
              <a:gdLst/>
              <a:ahLst/>
              <a:cxnLst/>
              <a:rect l="l" t="t" r="r" b="b"/>
              <a:pathLst>
                <a:path w="1375" h="1374" extrusionOk="0">
                  <a:moveTo>
                    <a:pt x="1248" y="1039"/>
                  </a:moveTo>
                  <a:cubicBezTo>
                    <a:pt x="1158" y="1183"/>
                    <a:pt x="1013" y="1293"/>
                    <a:pt x="835" y="1334"/>
                  </a:cubicBezTo>
                  <a:cubicBezTo>
                    <a:pt x="657" y="1374"/>
                    <a:pt x="479" y="1339"/>
                    <a:pt x="335" y="1248"/>
                  </a:cubicBezTo>
                  <a:cubicBezTo>
                    <a:pt x="192" y="1158"/>
                    <a:pt x="82" y="1013"/>
                    <a:pt x="42" y="835"/>
                  </a:cubicBezTo>
                  <a:cubicBezTo>
                    <a:pt x="1" y="658"/>
                    <a:pt x="37" y="480"/>
                    <a:pt x="126" y="336"/>
                  </a:cubicBezTo>
                  <a:cubicBezTo>
                    <a:pt x="216" y="192"/>
                    <a:pt x="361" y="82"/>
                    <a:pt x="539" y="41"/>
                  </a:cubicBezTo>
                  <a:cubicBezTo>
                    <a:pt x="718" y="0"/>
                    <a:pt x="896" y="35"/>
                    <a:pt x="1040" y="126"/>
                  </a:cubicBezTo>
                  <a:cubicBezTo>
                    <a:pt x="1184" y="216"/>
                    <a:pt x="1293" y="362"/>
                    <a:pt x="1334" y="539"/>
                  </a:cubicBezTo>
                  <a:cubicBezTo>
                    <a:pt x="1374" y="717"/>
                    <a:pt x="1338" y="895"/>
                    <a:pt x="1248" y="1039"/>
                  </a:cubicBezTo>
                  <a:close/>
                  <a:moveTo>
                    <a:pt x="780" y="1092"/>
                  </a:moveTo>
                  <a:cubicBezTo>
                    <a:pt x="892" y="1067"/>
                    <a:pt x="983" y="998"/>
                    <a:pt x="1040" y="908"/>
                  </a:cubicBezTo>
                  <a:cubicBezTo>
                    <a:pt x="1096" y="818"/>
                    <a:pt x="1118" y="706"/>
                    <a:pt x="1093" y="595"/>
                  </a:cubicBezTo>
                  <a:cubicBezTo>
                    <a:pt x="1067" y="483"/>
                    <a:pt x="999" y="392"/>
                    <a:pt x="908" y="336"/>
                  </a:cubicBezTo>
                  <a:cubicBezTo>
                    <a:pt x="818" y="279"/>
                    <a:pt x="706" y="256"/>
                    <a:pt x="594" y="282"/>
                  </a:cubicBezTo>
                  <a:cubicBezTo>
                    <a:pt x="483" y="308"/>
                    <a:pt x="392" y="376"/>
                    <a:pt x="336" y="466"/>
                  </a:cubicBezTo>
                  <a:cubicBezTo>
                    <a:pt x="279" y="557"/>
                    <a:pt x="257" y="668"/>
                    <a:pt x="283" y="780"/>
                  </a:cubicBezTo>
                  <a:cubicBezTo>
                    <a:pt x="308" y="891"/>
                    <a:pt x="377" y="983"/>
                    <a:pt x="467" y="1039"/>
                  </a:cubicBezTo>
                  <a:cubicBezTo>
                    <a:pt x="557" y="1095"/>
                    <a:pt x="669" y="1117"/>
                    <a:pt x="780" y="10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169775" y="1370975"/>
              <a:ext cx="34350" cy="34350"/>
            </a:xfrm>
            <a:custGeom>
              <a:avLst/>
              <a:gdLst/>
              <a:ahLst/>
              <a:cxnLst/>
              <a:rect l="l" t="t" r="r" b="b"/>
              <a:pathLst>
                <a:path w="1374" h="1374" extrusionOk="0">
                  <a:moveTo>
                    <a:pt x="1248" y="1039"/>
                  </a:moveTo>
                  <a:cubicBezTo>
                    <a:pt x="1158" y="1183"/>
                    <a:pt x="1013" y="1292"/>
                    <a:pt x="835" y="1333"/>
                  </a:cubicBezTo>
                  <a:cubicBezTo>
                    <a:pt x="657" y="1373"/>
                    <a:pt x="479" y="1338"/>
                    <a:pt x="336" y="1248"/>
                  </a:cubicBezTo>
                  <a:cubicBezTo>
                    <a:pt x="192" y="1158"/>
                    <a:pt x="82" y="1013"/>
                    <a:pt x="41" y="835"/>
                  </a:cubicBezTo>
                  <a:cubicBezTo>
                    <a:pt x="0" y="657"/>
                    <a:pt x="35" y="478"/>
                    <a:pt x="126" y="334"/>
                  </a:cubicBezTo>
                  <a:cubicBezTo>
                    <a:pt x="216" y="191"/>
                    <a:pt x="362" y="81"/>
                    <a:pt x="539" y="40"/>
                  </a:cubicBezTo>
                  <a:cubicBezTo>
                    <a:pt x="717" y="0"/>
                    <a:pt x="895" y="36"/>
                    <a:pt x="1039" y="127"/>
                  </a:cubicBezTo>
                  <a:cubicBezTo>
                    <a:pt x="1184" y="217"/>
                    <a:pt x="1293" y="361"/>
                    <a:pt x="1334" y="540"/>
                  </a:cubicBezTo>
                  <a:cubicBezTo>
                    <a:pt x="1374" y="717"/>
                    <a:pt x="1339" y="895"/>
                    <a:pt x="1248" y="1039"/>
                  </a:cubicBezTo>
                  <a:close/>
                  <a:moveTo>
                    <a:pt x="780" y="1091"/>
                  </a:moveTo>
                  <a:cubicBezTo>
                    <a:pt x="891" y="1066"/>
                    <a:pt x="983" y="998"/>
                    <a:pt x="1039" y="907"/>
                  </a:cubicBezTo>
                  <a:cubicBezTo>
                    <a:pt x="1095" y="817"/>
                    <a:pt x="1118" y="706"/>
                    <a:pt x="1092" y="595"/>
                  </a:cubicBezTo>
                  <a:cubicBezTo>
                    <a:pt x="1067" y="483"/>
                    <a:pt x="998" y="391"/>
                    <a:pt x="908" y="334"/>
                  </a:cubicBezTo>
                  <a:cubicBezTo>
                    <a:pt x="818" y="279"/>
                    <a:pt x="707" y="256"/>
                    <a:pt x="595" y="282"/>
                  </a:cubicBezTo>
                  <a:cubicBezTo>
                    <a:pt x="483" y="307"/>
                    <a:pt x="393" y="376"/>
                    <a:pt x="336" y="466"/>
                  </a:cubicBezTo>
                  <a:cubicBezTo>
                    <a:pt x="279" y="557"/>
                    <a:pt x="257" y="668"/>
                    <a:pt x="282" y="780"/>
                  </a:cubicBezTo>
                  <a:cubicBezTo>
                    <a:pt x="308" y="891"/>
                    <a:pt x="376" y="982"/>
                    <a:pt x="466" y="1038"/>
                  </a:cubicBezTo>
                  <a:cubicBezTo>
                    <a:pt x="557" y="1095"/>
                    <a:pt x="668" y="1118"/>
                    <a:pt x="780" y="10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244650" y="1406725"/>
              <a:ext cx="39050" cy="43575"/>
            </a:xfrm>
            <a:custGeom>
              <a:avLst/>
              <a:gdLst/>
              <a:ahLst/>
              <a:cxnLst/>
              <a:rect l="l" t="t" r="r" b="b"/>
              <a:pathLst>
                <a:path w="1562" h="1743" extrusionOk="0">
                  <a:moveTo>
                    <a:pt x="541" y="1580"/>
                  </a:moveTo>
                  <a:cubicBezTo>
                    <a:pt x="556" y="1646"/>
                    <a:pt x="515" y="1712"/>
                    <a:pt x="448" y="1727"/>
                  </a:cubicBezTo>
                  <a:cubicBezTo>
                    <a:pt x="381" y="1743"/>
                    <a:pt x="315" y="1701"/>
                    <a:pt x="300" y="1635"/>
                  </a:cubicBezTo>
                  <a:lnTo>
                    <a:pt x="16" y="393"/>
                  </a:lnTo>
                  <a:cubicBezTo>
                    <a:pt x="0" y="327"/>
                    <a:pt x="42" y="260"/>
                    <a:pt x="109" y="246"/>
                  </a:cubicBezTo>
                  <a:lnTo>
                    <a:pt x="1114" y="15"/>
                  </a:lnTo>
                  <a:cubicBezTo>
                    <a:pt x="1181" y="0"/>
                    <a:pt x="1247" y="41"/>
                    <a:pt x="1263" y="108"/>
                  </a:cubicBezTo>
                  <a:lnTo>
                    <a:pt x="1547" y="1349"/>
                  </a:lnTo>
                  <a:cubicBezTo>
                    <a:pt x="1561" y="1416"/>
                    <a:pt x="1520" y="1482"/>
                    <a:pt x="1453" y="1498"/>
                  </a:cubicBezTo>
                  <a:cubicBezTo>
                    <a:pt x="1387" y="1512"/>
                    <a:pt x="1320" y="1471"/>
                    <a:pt x="1305" y="1404"/>
                  </a:cubicBezTo>
                  <a:lnTo>
                    <a:pt x="1049" y="284"/>
                  </a:lnTo>
                  <a:lnTo>
                    <a:pt x="284" y="45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2135150" y="1424775"/>
              <a:ext cx="274225" cy="78125"/>
            </a:xfrm>
            <a:custGeom>
              <a:avLst/>
              <a:gdLst/>
              <a:ahLst/>
              <a:cxnLst/>
              <a:rect l="l" t="t" r="r" b="b"/>
              <a:pathLst>
                <a:path w="10969" h="3125" extrusionOk="0">
                  <a:moveTo>
                    <a:pt x="10614" y="164"/>
                  </a:moveTo>
                  <a:cubicBezTo>
                    <a:pt x="10599" y="97"/>
                    <a:pt x="10641" y="31"/>
                    <a:pt x="10707" y="16"/>
                  </a:cubicBezTo>
                  <a:cubicBezTo>
                    <a:pt x="10773" y="0"/>
                    <a:pt x="10841" y="42"/>
                    <a:pt x="10855" y="109"/>
                  </a:cubicBezTo>
                  <a:lnTo>
                    <a:pt x="10953" y="536"/>
                  </a:lnTo>
                  <a:cubicBezTo>
                    <a:pt x="10968" y="603"/>
                    <a:pt x="10927" y="669"/>
                    <a:pt x="10860" y="684"/>
                  </a:cubicBezTo>
                  <a:lnTo>
                    <a:pt x="262" y="3109"/>
                  </a:lnTo>
                  <a:cubicBezTo>
                    <a:pt x="195" y="3124"/>
                    <a:pt x="128" y="3082"/>
                    <a:pt x="113" y="3016"/>
                  </a:cubicBezTo>
                  <a:lnTo>
                    <a:pt x="16" y="2589"/>
                  </a:lnTo>
                  <a:cubicBezTo>
                    <a:pt x="1" y="2522"/>
                    <a:pt x="42" y="2456"/>
                    <a:pt x="109" y="2441"/>
                  </a:cubicBezTo>
                  <a:cubicBezTo>
                    <a:pt x="175" y="2426"/>
                    <a:pt x="242" y="2467"/>
                    <a:pt x="257" y="2533"/>
                  </a:cubicBezTo>
                  <a:lnTo>
                    <a:pt x="327" y="2840"/>
                  </a:lnTo>
                  <a:lnTo>
                    <a:pt x="10684" y="4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/>
            <p:nvPr/>
          </p:nvSpPr>
          <p:spPr>
            <a:xfrm>
              <a:off x="2134425" y="1467625"/>
              <a:ext cx="18700" cy="24600"/>
            </a:xfrm>
            <a:custGeom>
              <a:avLst/>
              <a:gdLst/>
              <a:ahLst/>
              <a:cxnLst/>
              <a:rect l="l" t="t" r="r" b="b"/>
              <a:pathLst>
                <a:path w="748" h="984" extrusionOk="0">
                  <a:moveTo>
                    <a:pt x="286" y="819"/>
                  </a:moveTo>
                  <a:cubicBezTo>
                    <a:pt x="301" y="886"/>
                    <a:pt x="259" y="953"/>
                    <a:pt x="193" y="968"/>
                  </a:cubicBezTo>
                  <a:cubicBezTo>
                    <a:pt x="127" y="983"/>
                    <a:pt x="60" y="941"/>
                    <a:pt x="45" y="875"/>
                  </a:cubicBezTo>
                  <a:cubicBezTo>
                    <a:pt x="1" y="682"/>
                    <a:pt x="39" y="489"/>
                    <a:pt x="137" y="334"/>
                  </a:cubicBezTo>
                  <a:cubicBezTo>
                    <a:pt x="235" y="178"/>
                    <a:pt x="392" y="60"/>
                    <a:pt x="584" y="15"/>
                  </a:cubicBezTo>
                  <a:cubicBezTo>
                    <a:pt x="650" y="0"/>
                    <a:pt x="717" y="41"/>
                    <a:pt x="733" y="109"/>
                  </a:cubicBezTo>
                  <a:cubicBezTo>
                    <a:pt x="747" y="175"/>
                    <a:pt x="706" y="241"/>
                    <a:pt x="639" y="257"/>
                  </a:cubicBezTo>
                  <a:cubicBezTo>
                    <a:pt x="513" y="285"/>
                    <a:pt x="410" y="363"/>
                    <a:pt x="347" y="466"/>
                  </a:cubicBezTo>
                  <a:cubicBezTo>
                    <a:pt x="282" y="568"/>
                    <a:pt x="258" y="694"/>
                    <a:pt x="286" y="8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146300" y="1413625"/>
              <a:ext cx="242850" cy="60800"/>
            </a:xfrm>
            <a:custGeom>
              <a:avLst/>
              <a:gdLst/>
              <a:ahLst/>
              <a:cxnLst/>
              <a:rect l="l" t="t" r="r" b="b"/>
              <a:pathLst>
                <a:path w="9714" h="2432" extrusionOk="0">
                  <a:moveTo>
                    <a:pt x="164" y="2417"/>
                  </a:moveTo>
                  <a:cubicBezTo>
                    <a:pt x="98" y="2432"/>
                    <a:pt x="31" y="2390"/>
                    <a:pt x="17" y="2324"/>
                  </a:cubicBezTo>
                  <a:cubicBezTo>
                    <a:pt x="1" y="2257"/>
                    <a:pt x="43" y="2191"/>
                    <a:pt x="109" y="2175"/>
                  </a:cubicBezTo>
                  <a:lnTo>
                    <a:pt x="9549" y="16"/>
                  </a:lnTo>
                  <a:cubicBezTo>
                    <a:pt x="9617" y="0"/>
                    <a:pt x="9683" y="42"/>
                    <a:pt x="9698" y="108"/>
                  </a:cubicBezTo>
                  <a:cubicBezTo>
                    <a:pt x="9714" y="175"/>
                    <a:pt x="9672" y="241"/>
                    <a:pt x="9605" y="2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382325" y="1412900"/>
              <a:ext cx="24600" cy="18700"/>
            </a:xfrm>
            <a:custGeom>
              <a:avLst/>
              <a:gdLst/>
              <a:ahLst/>
              <a:cxnLst/>
              <a:rect l="l" t="t" r="r" b="b"/>
              <a:pathLst>
                <a:path w="984" h="748" extrusionOk="0">
                  <a:moveTo>
                    <a:pt x="164" y="286"/>
                  </a:moveTo>
                  <a:cubicBezTo>
                    <a:pt x="97" y="301"/>
                    <a:pt x="31" y="260"/>
                    <a:pt x="16" y="192"/>
                  </a:cubicBezTo>
                  <a:cubicBezTo>
                    <a:pt x="0" y="126"/>
                    <a:pt x="42" y="60"/>
                    <a:pt x="108" y="45"/>
                  </a:cubicBezTo>
                  <a:cubicBezTo>
                    <a:pt x="301" y="0"/>
                    <a:pt x="494" y="39"/>
                    <a:pt x="650" y="137"/>
                  </a:cubicBezTo>
                  <a:cubicBezTo>
                    <a:pt x="806" y="234"/>
                    <a:pt x="924" y="391"/>
                    <a:pt x="968" y="584"/>
                  </a:cubicBezTo>
                  <a:cubicBezTo>
                    <a:pt x="983" y="651"/>
                    <a:pt x="942" y="717"/>
                    <a:pt x="875" y="732"/>
                  </a:cubicBezTo>
                  <a:cubicBezTo>
                    <a:pt x="809" y="748"/>
                    <a:pt x="742" y="706"/>
                    <a:pt x="727" y="639"/>
                  </a:cubicBezTo>
                  <a:cubicBezTo>
                    <a:pt x="699" y="513"/>
                    <a:pt x="621" y="411"/>
                    <a:pt x="519" y="346"/>
                  </a:cubicBezTo>
                  <a:cubicBezTo>
                    <a:pt x="417" y="282"/>
                    <a:pt x="290" y="257"/>
                    <a:pt x="164" y="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196400" y="1144450"/>
              <a:ext cx="177525" cy="258550"/>
            </a:xfrm>
            <a:custGeom>
              <a:avLst/>
              <a:gdLst/>
              <a:ahLst/>
              <a:cxnLst/>
              <a:rect l="l" t="t" r="r" b="b"/>
              <a:pathLst>
                <a:path w="7101" h="10342" extrusionOk="0">
                  <a:moveTo>
                    <a:pt x="2142" y="250"/>
                  </a:moveTo>
                  <a:cubicBezTo>
                    <a:pt x="2074" y="247"/>
                    <a:pt x="2020" y="189"/>
                    <a:pt x="2024" y="121"/>
                  </a:cubicBezTo>
                  <a:cubicBezTo>
                    <a:pt x="2026" y="53"/>
                    <a:pt x="2084" y="0"/>
                    <a:pt x="2152" y="3"/>
                  </a:cubicBezTo>
                  <a:cubicBezTo>
                    <a:pt x="2395" y="14"/>
                    <a:pt x="2632" y="43"/>
                    <a:pt x="2865" y="87"/>
                  </a:cubicBezTo>
                  <a:cubicBezTo>
                    <a:pt x="3101" y="131"/>
                    <a:pt x="3333" y="193"/>
                    <a:pt x="3556" y="268"/>
                  </a:cubicBezTo>
                  <a:lnTo>
                    <a:pt x="3556" y="268"/>
                  </a:lnTo>
                  <a:lnTo>
                    <a:pt x="3557" y="268"/>
                  </a:lnTo>
                  <a:cubicBezTo>
                    <a:pt x="4570" y="611"/>
                    <a:pt x="5446" y="1260"/>
                    <a:pt x="6069" y="2109"/>
                  </a:cubicBezTo>
                  <a:cubicBezTo>
                    <a:pt x="6675" y="2934"/>
                    <a:pt x="7043" y="3946"/>
                    <a:pt x="7068" y="5047"/>
                  </a:cubicBezTo>
                  <a:lnTo>
                    <a:pt x="7068" y="5048"/>
                  </a:lnTo>
                  <a:cubicBezTo>
                    <a:pt x="7100" y="6475"/>
                    <a:pt x="6552" y="7780"/>
                    <a:pt x="5639" y="8736"/>
                  </a:cubicBezTo>
                  <a:cubicBezTo>
                    <a:pt x="4725" y="9693"/>
                    <a:pt x="3447" y="10301"/>
                    <a:pt x="2020" y="10334"/>
                  </a:cubicBezTo>
                  <a:lnTo>
                    <a:pt x="2019" y="10334"/>
                  </a:lnTo>
                  <a:cubicBezTo>
                    <a:pt x="1686" y="10342"/>
                    <a:pt x="1358" y="10317"/>
                    <a:pt x="1041" y="10264"/>
                  </a:cubicBezTo>
                  <a:cubicBezTo>
                    <a:pt x="716" y="10210"/>
                    <a:pt x="401" y="10125"/>
                    <a:pt x="98" y="10012"/>
                  </a:cubicBezTo>
                  <a:cubicBezTo>
                    <a:pt x="34" y="9988"/>
                    <a:pt x="1" y="9918"/>
                    <a:pt x="25" y="9854"/>
                  </a:cubicBezTo>
                  <a:cubicBezTo>
                    <a:pt x="49" y="9790"/>
                    <a:pt x="119" y="9757"/>
                    <a:pt x="183" y="9781"/>
                  </a:cubicBezTo>
                  <a:cubicBezTo>
                    <a:pt x="471" y="9888"/>
                    <a:pt x="772" y="9969"/>
                    <a:pt x="1082" y="10021"/>
                  </a:cubicBezTo>
                  <a:cubicBezTo>
                    <a:pt x="1385" y="10072"/>
                    <a:pt x="1695" y="10095"/>
                    <a:pt x="2013" y="10087"/>
                  </a:cubicBezTo>
                  <a:lnTo>
                    <a:pt x="2014" y="10087"/>
                  </a:lnTo>
                  <a:cubicBezTo>
                    <a:pt x="3373" y="10056"/>
                    <a:pt x="4590" y="9477"/>
                    <a:pt x="5460" y="8566"/>
                  </a:cubicBezTo>
                  <a:cubicBezTo>
                    <a:pt x="6330" y="7655"/>
                    <a:pt x="6852" y="6413"/>
                    <a:pt x="6822" y="5054"/>
                  </a:cubicBezTo>
                  <a:lnTo>
                    <a:pt x="6822" y="5053"/>
                  </a:lnTo>
                  <a:cubicBezTo>
                    <a:pt x="6797" y="4005"/>
                    <a:pt x="6447" y="3040"/>
                    <a:pt x="5870" y="2255"/>
                  </a:cubicBezTo>
                  <a:cubicBezTo>
                    <a:pt x="5277" y="1447"/>
                    <a:pt x="4443" y="829"/>
                    <a:pt x="3478" y="502"/>
                  </a:cubicBezTo>
                  <a:lnTo>
                    <a:pt x="3478" y="502"/>
                  </a:lnTo>
                  <a:cubicBezTo>
                    <a:pt x="3264" y="430"/>
                    <a:pt x="3044" y="372"/>
                    <a:pt x="2818" y="330"/>
                  </a:cubicBezTo>
                  <a:cubicBezTo>
                    <a:pt x="2597" y="288"/>
                    <a:pt x="2371" y="261"/>
                    <a:pt x="2142" y="2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2287550" y="1190525"/>
              <a:ext cx="56450" cy="96150"/>
            </a:xfrm>
            <a:custGeom>
              <a:avLst/>
              <a:gdLst/>
              <a:ahLst/>
              <a:cxnLst/>
              <a:rect l="l" t="t" r="r" b="b"/>
              <a:pathLst>
                <a:path w="2258" h="3846" extrusionOk="0">
                  <a:moveTo>
                    <a:pt x="92" y="160"/>
                  </a:moveTo>
                  <a:cubicBezTo>
                    <a:pt x="221" y="181"/>
                    <a:pt x="339" y="261"/>
                    <a:pt x="442" y="338"/>
                  </a:cubicBezTo>
                  <a:cubicBezTo>
                    <a:pt x="582" y="442"/>
                    <a:pt x="708" y="570"/>
                    <a:pt x="826" y="698"/>
                  </a:cubicBezTo>
                  <a:cubicBezTo>
                    <a:pt x="1068" y="961"/>
                    <a:pt x="1285" y="1250"/>
                    <a:pt x="1469" y="1557"/>
                  </a:cubicBezTo>
                  <a:cubicBezTo>
                    <a:pt x="1623" y="1816"/>
                    <a:pt x="1733" y="2101"/>
                    <a:pt x="1831" y="2386"/>
                  </a:cubicBezTo>
                  <a:cubicBezTo>
                    <a:pt x="1948" y="2729"/>
                    <a:pt x="2059" y="3103"/>
                    <a:pt x="2039" y="3470"/>
                  </a:cubicBezTo>
                  <a:cubicBezTo>
                    <a:pt x="2034" y="3560"/>
                    <a:pt x="2003" y="3647"/>
                    <a:pt x="2007" y="3738"/>
                  </a:cubicBezTo>
                  <a:cubicBezTo>
                    <a:pt x="2011" y="3806"/>
                    <a:pt x="2085" y="3846"/>
                    <a:pt x="2140" y="3798"/>
                  </a:cubicBezTo>
                  <a:cubicBezTo>
                    <a:pt x="2257" y="3698"/>
                    <a:pt x="2254" y="3505"/>
                    <a:pt x="2251" y="3362"/>
                  </a:cubicBezTo>
                  <a:cubicBezTo>
                    <a:pt x="2247" y="3176"/>
                    <a:pt x="2213" y="2992"/>
                    <a:pt x="2171" y="2812"/>
                  </a:cubicBezTo>
                  <a:cubicBezTo>
                    <a:pt x="2087" y="2458"/>
                    <a:pt x="1958" y="2111"/>
                    <a:pt x="1811" y="1778"/>
                  </a:cubicBezTo>
                  <a:cubicBezTo>
                    <a:pt x="1688" y="1499"/>
                    <a:pt x="1513" y="1248"/>
                    <a:pt x="1326" y="1007"/>
                  </a:cubicBezTo>
                  <a:cubicBezTo>
                    <a:pt x="1104" y="718"/>
                    <a:pt x="852" y="442"/>
                    <a:pt x="558" y="225"/>
                  </a:cubicBezTo>
                  <a:cubicBezTo>
                    <a:pt x="423" y="124"/>
                    <a:pt x="268" y="35"/>
                    <a:pt x="98" y="13"/>
                  </a:cubicBezTo>
                  <a:cubicBezTo>
                    <a:pt x="3" y="1"/>
                    <a:pt x="0" y="145"/>
                    <a:pt x="92" y="1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/>
            <p:nvPr/>
          </p:nvSpPr>
          <p:spPr>
            <a:xfrm>
              <a:off x="2336775" y="1295775"/>
              <a:ext cx="5600" cy="8275"/>
            </a:xfrm>
            <a:custGeom>
              <a:avLst/>
              <a:gdLst/>
              <a:ahLst/>
              <a:cxnLst/>
              <a:rect l="l" t="t" r="r" b="b"/>
              <a:pathLst>
                <a:path w="224" h="331" extrusionOk="0">
                  <a:moveTo>
                    <a:pt x="61" y="66"/>
                  </a:moveTo>
                  <a:cubicBezTo>
                    <a:pt x="53" y="95"/>
                    <a:pt x="45" y="123"/>
                    <a:pt x="35" y="151"/>
                  </a:cubicBezTo>
                  <a:cubicBezTo>
                    <a:pt x="20" y="190"/>
                    <a:pt x="1" y="228"/>
                    <a:pt x="13" y="272"/>
                  </a:cubicBezTo>
                  <a:cubicBezTo>
                    <a:pt x="23" y="305"/>
                    <a:pt x="56" y="330"/>
                    <a:pt x="92" y="320"/>
                  </a:cubicBezTo>
                  <a:cubicBezTo>
                    <a:pt x="182" y="298"/>
                    <a:pt x="198" y="191"/>
                    <a:pt x="215" y="114"/>
                  </a:cubicBezTo>
                  <a:cubicBezTo>
                    <a:pt x="223" y="72"/>
                    <a:pt x="207" y="28"/>
                    <a:pt x="161" y="14"/>
                  </a:cubicBezTo>
                  <a:cubicBezTo>
                    <a:pt x="121" y="1"/>
                    <a:pt x="73" y="25"/>
                    <a:pt x="61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279025" y="1290775"/>
              <a:ext cx="2875" cy="2900"/>
            </a:xfrm>
            <a:custGeom>
              <a:avLst/>
              <a:gdLst/>
              <a:ahLst/>
              <a:cxnLst/>
              <a:rect l="l" t="t" r="r" b="b"/>
              <a:pathLst>
                <a:path w="115" h="116" extrusionOk="0">
                  <a:moveTo>
                    <a:pt x="69" y="109"/>
                  </a:moveTo>
                  <a:cubicBezTo>
                    <a:pt x="97" y="102"/>
                    <a:pt x="115" y="73"/>
                    <a:pt x="109" y="46"/>
                  </a:cubicBezTo>
                  <a:cubicBezTo>
                    <a:pt x="103" y="18"/>
                    <a:pt x="74" y="0"/>
                    <a:pt x="46" y="7"/>
                  </a:cubicBezTo>
                  <a:cubicBezTo>
                    <a:pt x="18" y="13"/>
                    <a:pt x="0" y="42"/>
                    <a:pt x="7" y="69"/>
                  </a:cubicBezTo>
                  <a:cubicBezTo>
                    <a:pt x="13" y="97"/>
                    <a:pt x="42" y="115"/>
                    <a:pt x="69" y="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274800" y="1290300"/>
              <a:ext cx="10675" cy="41375"/>
            </a:xfrm>
            <a:custGeom>
              <a:avLst/>
              <a:gdLst/>
              <a:ahLst/>
              <a:cxnLst/>
              <a:rect l="l" t="t" r="r" b="b"/>
              <a:pathLst>
                <a:path w="427" h="1655" extrusionOk="0">
                  <a:moveTo>
                    <a:pt x="208" y="44"/>
                  </a:moveTo>
                  <a:cubicBezTo>
                    <a:pt x="58" y="278"/>
                    <a:pt x="1" y="592"/>
                    <a:pt x="0" y="867"/>
                  </a:cubicBezTo>
                  <a:cubicBezTo>
                    <a:pt x="0" y="1016"/>
                    <a:pt x="24" y="1166"/>
                    <a:pt x="76" y="1306"/>
                  </a:cubicBezTo>
                  <a:cubicBezTo>
                    <a:pt x="120" y="1423"/>
                    <a:pt x="198" y="1616"/>
                    <a:pt x="335" y="1644"/>
                  </a:cubicBezTo>
                  <a:cubicBezTo>
                    <a:pt x="389" y="1654"/>
                    <a:pt x="426" y="1617"/>
                    <a:pt x="421" y="1564"/>
                  </a:cubicBezTo>
                  <a:cubicBezTo>
                    <a:pt x="415" y="1504"/>
                    <a:pt x="381" y="1464"/>
                    <a:pt x="348" y="1416"/>
                  </a:cubicBezTo>
                  <a:cubicBezTo>
                    <a:pt x="309" y="1361"/>
                    <a:pt x="280" y="1301"/>
                    <a:pt x="255" y="1239"/>
                  </a:cubicBezTo>
                  <a:cubicBezTo>
                    <a:pt x="204" y="1117"/>
                    <a:pt x="191" y="978"/>
                    <a:pt x="191" y="847"/>
                  </a:cubicBezTo>
                  <a:cubicBezTo>
                    <a:pt x="191" y="581"/>
                    <a:pt x="280" y="334"/>
                    <a:pt x="305" y="73"/>
                  </a:cubicBezTo>
                  <a:cubicBezTo>
                    <a:pt x="309" y="20"/>
                    <a:pt x="235" y="1"/>
                    <a:pt x="208" y="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291625" y="1338225"/>
              <a:ext cx="8725" cy="7325"/>
            </a:xfrm>
            <a:custGeom>
              <a:avLst/>
              <a:gdLst/>
              <a:ahLst/>
              <a:cxnLst/>
              <a:rect l="l" t="t" r="r" b="b"/>
              <a:pathLst>
                <a:path w="349" h="293" extrusionOk="0">
                  <a:moveTo>
                    <a:pt x="26" y="144"/>
                  </a:moveTo>
                  <a:cubicBezTo>
                    <a:pt x="61" y="199"/>
                    <a:pt x="102" y="240"/>
                    <a:pt x="161" y="267"/>
                  </a:cubicBezTo>
                  <a:cubicBezTo>
                    <a:pt x="215" y="293"/>
                    <a:pt x="302" y="288"/>
                    <a:pt x="335" y="232"/>
                  </a:cubicBezTo>
                  <a:cubicBezTo>
                    <a:pt x="348" y="207"/>
                    <a:pt x="349" y="173"/>
                    <a:pt x="327" y="152"/>
                  </a:cubicBezTo>
                  <a:cubicBezTo>
                    <a:pt x="320" y="145"/>
                    <a:pt x="312" y="139"/>
                    <a:pt x="304" y="134"/>
                  </a:cubicBezTo>
                  <a:cubicBezTo>
                    <a:pt x="302" y="131"/>
                    <a:pt x="256" y="120"/>
                    <a:pt x="271" y="123"/>
                  </a:cubicBezTo>
                  <a:cubicBezTo>
                    <a:pt x="273" y="123"/>
                    <a:pt x="274" y="125"/>
                    <a:pt x="276" y="126"/>
                  </a:cubicBezTo>
                  <a:cubicBezTo>
                    <a:pt x="267" y="122"/>
                    <a:pt x="258" y="118"/>
                    <a:pt x="249" y="114"/>
                  </a:cubicBezTo>
                  <a:cubicBezTo>
                    <a:pt x="242" y="111"/>
                    <a:pt x="235" y="109"/>
                    <a:pt x="227" y="106"/>
                  </a:cubicBezTo>
                  <a:cubicBezTo>
                    <a:pt x="245" y="113"/>
                    <a:pt x="224" y="102"/>
                    <a:pt x="221" y="102"/>
                  </a:cubicBezTo>
                  <a:cubicBezTo>
                    <a:pt x="200" y="88"/>
                    <a:pt x="232" y="113"/>
                    <a:pt x="213" y="96"/>
                  </a:cubicBezTo>
                  <a:cubicBezTo>
                    <a:pt x="207" y="90"/>
                    <a:pt x="201" y="84"/>
                    <a:pt x="196" y="77"/>
                  </a:cubicBezTo>
                  <a:cubicBezTo>
                    <a:pt x="190" y="69"/>
                    <a:pt x="189" y="68"/>
                    <a:pt x="193" y="75"/>
                  </a:cubicBezTo>
                  <a:cubicBezTo>
                    <a:pt x="191" y="70"/>
                    <a:pt x="187" y="66"/>
                    <a:pt x="184" y="61"/>
                  </a:cubicBezTo>
                  <a:cubicBezTo>
                    <a:pt x="158" y="19"/>
                    <a:pt x="108" y="0"/>
                    <a:pt x="63" y="24"/>
                  </a:cubicBezTo>
                  <a:cubicBezTo>
                    <a:pt x="23" y="46"/>
                    <a:pt x="0" y="104"/>
                    <a:pt x="26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2234775" y="1262025"/>
              <a:ext cx="18200" cy="15125"/>
            </a:xfrm>
            <a:custGeom>
              <a:avLst/>
              <a:gdLst/>
              <a:ahLst/>
              <a:cxnLst/>
              <a:rect l="l" t="t" r="r" b="b"/>
              <a:pathLst>
                <a:path w="728" h="605" extrusionOk="0">
                  <a:moveTo>
                    <a:pt x="6" y="121"/>
                  </a:moveTo>
                  <a:cubicBezTo>
                    <a:pt x="22" y="262"/>
                    <a:pt x="130" y="369"/>
                    <a:pt x="243" y="441"/>
                  </a:cubicBezTo>
                  <a:cubicBezTo>
                    <a:pt x="354" y="512"/>
                    <a:pt x="546" y="604"/>
                    <a:pt x="675" y="540"/>
                  </a:cubicBezTo>
                  <a:cubicBezTo>
                    <a:pt x="714" y="520"/>
                    <a:pt x="727" y="459"/>
                    <a:pt x="693" y="428"/>
                  </a:cubicBezTo>
                  <a:cubicBezTo>
                    <a:pt x="607" y="349"/>
                    <a:pt x="470" y="347"/>
                    <a:pt x="367" y="294"/>
                  </a:cubicBezTo>
                  <a:cubicBezTo>
                    <a:pt x="262" y="239"/>
                    <a:pt x="187" y="155"/>
                    <a:pt x="119" y="60"/>
                  </a:cubicBezTo>
                  <a:cubicBezTo>
                    <a:pt x="76" y="0"/>
                    <a:pt x="1" y="65"/>
                    <a:pt x="6" y="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2225575" y="1212825"/>
              <a:ext cx="18450" cy="20600"/>
            </a:xfrm>
            <a:custGeom>
              <a:avLst/>
              <a:gdLst/>
              <a:ahLst/>
              <a:cxnLst/>
              <a:rect l="l" t="t" r="r" b="b"/>
              <a:pathLst>
                <a:path w="738" h="824" extrusionOk="0">
                  <a:moveTo>
                    <a:pt x="212" y="781"/>
                  </a:moveTo>
                  <a:cubicBezTo>
                    <a:pt x="239" y="633"/>
                    <a:pt x="310" y="520"/>
                    <a:pt x="412" y="411"/>
                  </a:cubicBezTo>
                  <a:cubicBezTo>
                    <a:pt x="468" y="351"/>
                    <a:pt x="530" y="295"/>
                    <a:pt x="592" y="241"/>
                  </a:cubicBezTo>
                  <a:cubicBezTo>
                    <a:pt x="645" y="197"/>
                    <a:pt x="709" y="143"/>
                    <a:pt x="728" y="74"/>
                  </a:cubicBezTo>
                  <a:cubicBezTo>
                    <a:pt x="737" y="44"/>
                    <a:pt x="715" y="0"/>
                    <a:pt x="679" y="4"/>
                  </a:cubicBezTo>
                  <a:cubicBezTo>
                    <a:pt x="599" y="10"/>
                    <a:pt x="532" y="65"/>
                    <a:pt x="474" y="116"/>
                  </a:cubicBezTo>
                  <a:cubicBezTo>
                    <a:pt x="396" y="186"/>
                    <a:pt x="321" y="260"/>
                    <a:pt x="253" y="341"/>
                  </a:cubicBezTo>
                  <a:cubicBezTo>
                    <a:pt x="157" y="452"/>
                    <a:pt x="0" y="662"/>
                    <a:pt x="131" y="799"/>
                  </a:cubicBezTo>
                  <a:cubicBezTo>
                    <a:pt x="154" y="824"/>
                    <a:pt x="206" y="818"/>
                    <a:pt x="212" y="7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190325" y="1179125"/>
              <a:ext cx="12250" cy="17025"/>
            </a:xfrm>
            <a:custGeom>
              <a:avLst/>
              <a:gdLst/>
              <a:ahLst/>
              <a:cxnLst/>
              <a:rect l="l" t="t" r="r" b="b"/>
              <a:pathLst>
                <a:path w="490" h="681" extrusionOk="0">
                  <a:moveTo>
                    <a:pt x="342" y="60"/>
                  </a:moveTo>
                  <a:cubicBezTo>
                    <a:pt x="304" y="150"/>
                    <a:pt x="298" y="247"/>
                    <a:pt x="246" y="333"/>
                  </a:cubicBezTo>
                  <a:cubicBezTo>
                    <a:pt x="218" y="380"/>
                    <a:pt x="177" y="416"/>
                    <a:pt x="133" y="447"/>
                  </a:cubicBezTo>
                  <a:cubicBezTo>
                    <a:pt x="89" y="478"/>
                    <a:pt x="38" y="491"/>
                    <a:pt x="9" y="540"/>
                  </a:cubicBezTo>
                  <a:cubicBezTo>
                    <a:pt x="1" y="552"/>
                    <a:pt x="0" y="572"/>
                    <a:pt x="12" y="582"/>
                  </a:cubicBezTo>
                  <a:cubicBezTo>
                    <a:pt x="129" y="680"/>
                    <a:pt x="292" y="547"/>
                    <a:pt x="362" y="452"/>
                  </a:cubicBezTo>
                  <a:cubicBezTo>
                    <a:pt x="436" y="354"/>
                    <a:pt x="489" y="189"/>
                    <a:pt x="463" y="66"/>
                  </a:cubicBezTo>
                  <a:cubicBezTo>
                    <a:pt x="449" y="0"/>
                    <a:pt x="366" y="7"/>
                    <a:pt x="342" y="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182175" y="1195450"/>
              <a:ext cx="4450" cy="4775"/>
            </a:xfrm>
            <a:custGeom>
              <a:avLst/>
              <a:gdLst/>
              <a:ahLst/>
              <a:cxnLst/>
              <a:rect l="l" t="t" r="r" b="b"/>
              <a:pathLst>
                <a:path w="178" h="191" extrusionOk="0">
                  <a:moveTo>
                    <a:pt x="93" y="9"/>
                  </a:moveTo>
                  <a:cubicBezTo>
                    <a:pt x="62" y="16"/>
                    <a:pt x="41" y="33"/>
                    <a:pt x="23" y="57"/>
                  </a:cubicBezTo>
                  <a:cubicBezTo>
                    <a:pt x="15" y="66"/>
                    <a:pt x="10" y="80"/>
                    <a:pt x="6" y="91"/>
                  </a:cubicBezTo>
                  <a:cubicBezTo>
                    <a:pt x="3" y="100"/>
                    <a:pt x="1" y="108"/>
                    <a:pt x="1" y="117"/>
                  </a:cubicBezTo>
                  <a:cubicBezTo>
                    <a:pt x="0" y="132"/>
                    <a:pt x="6" y="142"/>
                    <a:pt x="11" y="156"/>
                  </a:cubicBezTo>
                  <a:cubicBezTo>
                    <a:pt x="18" y="176"/>
                    <a:pt x="44" y="189"/>
                    <a:pt x="64" y="190"/>
                  </a:cubicBezTo>
                  <a:cubicBezTo>
                    <a:pt x="94" y="190"/>
                    <a:pt x="117" y="171"/>
                    <a:pt x="127" y="145"/>
                  </a:cubicBezTo>
                  <a:cubicBezTo>
                    <a:pt x="128" y="144"/>
                    <a:pt x="128" y="143"/>
                    <a:pt x="128" y="142"/>
                  </a:cubicBezTo>
                  <a:cubicBezTo>
                    <a:pt x="126" y="147"/>
                    <a:pt x="124" y="152"/>
                    <a:pt x="121" y="157"/>
                  </a:cubicBezTo>
                  <a:cubicBezTo>
                    <a:pt x="125" y="149"/>
                    <a:pt x="130" y="142"/>
                    <a:pt x="131" y="134"/>
                  </a:cubicBezTo>
                  <a:cubicBezTo>
                    <a:pt x="131" y="129"/>
                    <a:pt x="133" y="126"/>
                    <a:pt x="134" y="122"/>
                  </a:cubicBezTo>
                  <a:cubicBezTo>
                    <a:pt x="132" y="128"/>
                    <a:pt x="130" y="132"/>
                    <a:pt x="127" y="137"/>
                  </a:cubicBezTo>
                  <a:cubicBezTo>
                    <a:pt x="130" y="132"/>
                    <a:pt x="133" y="127"/>
                    <a:pt x="137" y="121"/>
                  </a:cubicBezTo>
                  <a:cubicBezTo>
                    <a:pt x="134" y="126"/>
                    <a:pt x="131" y="130"/>
                    <a:pt x="126" y="135"/>
                  </a:cubicBezTo>
                  <a:cubicBezTo>
                    <a:pt x="130" y="132"/>
                    <a:pt x="132" y="129"/>
                    <a:pt x="136" y="126"/>
                  </a:cubicBezTo>
                  <a:cubicBezTo>
                    <a:pt x="131" y="129"/>
                    <a:pt x="126" y="133"/>
                    <a:pt x="122" y="136"/>
                  </a:cubicBezTo>
                  <a:cubicBezTo>
                    <a:pt x="125" y="134"/>
                    <a:pt x="129" y="132"/>
                    <a:pt x="132" y="130"/>
                  </a:cubicBezTo>
                  <a:cubicBezTo>
                    <a:pt x="126" y="133"/>
                    <a:pt x="121" y="135"/>
                    <a:pt x="116" y="136"/>
                  </a:cubicBezTo>
                  <a:cubicBezTo>
                    <a:pt x="117" y="135"/>
                    <a:pt x="119" y="135"/>
                    <a:pt x="121" y="135"/>
                  </a:cubicBezTo>
                  <a:cubicBezTo>
                    <a:pt x="155" y="125"/>
                    <a:pt x="178" y="93"/>
                    <a:pt x="170" y="57"/>
                  </a:cubicBezTo>
                  <a:cubicBezTo>
                    <a:pt x="162" y="23"/>
                    <a:pt x="127" y="0"/>
                    <a:pt x="93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158050" y="1217650"/>
              <a:ext cx="19075" cy="18450"/>
            </a:xfrm>
            <a:custGeom>
              <a:avLst/>
              <a:gdLst/>
              <a:ahLst/>
              <a:cxnLst/>
              <a:rect l="l" t="t" r="r" b="b"/>
              <a:pathLst>
                <a:path w="763" h="738" extrusionOk="0">
                  <a:moveTo>
                    <a:pt x="631" y="61"/>
                  </a:moveTo>
                  <a:cubicBezTo>
                    <a:pt x="567" y="204"/>
                    <a:pt x="471" y="345"/>
                    <a:pt x="311" y="383"/>
                  </a:cubicBezTo>
                  <a:cubicBezTo>
                    <a:pt x="235" y="402"/>
                    <a:pt x="157" y="376"/>
                    <a:pt x="82" y="394"/>
                  </a:cubicBezTo>
                  <a:cubicBezTo>
                    <a:pt x="12" y="410"/>
                    <a:pt x="1" y="495"/>
                    <a:pt x="58" y="534"/>
                  </a:cubicBezTo>
                  <a:cubicBezTo>
                    <a:pt x="356" y="738"/>
                    <a:pt x="763" y="404"/>
                    <a:pt x="743" y="80"/>
                  </a:cubicBezTo>
                  <a:cubicBezTo>
                    <a:pt x="738" y="14"/>
                    <a:pt x="658" y="1"/>
                    <a:pt x="631" y="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206250" y="1310150"/>
              <a:ext cx="28325" cy="35700"/>
            </a:xfrm>
            <a:custGeom>
              <a:avLst/>
              <a:gdLst/>
              <a:ahLst/>
              <a:cxnLst/>
              <a:rect l="l" t="t" r="r" b="b"/>
              <a:pathLst>
                <a:path w="1133" h="1428" extrusionOk="0">
                  <a:moveTo>
                    <a:pt x="911" y="85"/>
                  </a:moveTo>
                  <a:cubicBezTo>
                    <a:pt x="905" y="177"/>
                    <a:pt x="929" y="269"/>
                    <a:pt x="940" y="359"/>
                  </a:cubicBezTo>
                  <a:cubicBezTo>
                    <a:pt x="950" y="441"/>
                    <a:pt x="950" y="523"/>
                    <a:pt x="944" y="605"/>
                  </a:cubicBezTo>
                  <a:cubicBezTo>
                    <a:pt x="936" y="721"/>
                    <a:pt x="899" y="838"/>
                    <a:pt x="822" y="927"/>
                  </a:cubicBezTo>
                  <a:cubicBezTo>
                    <a:pt x="739" y="1023"/>
                    <a:pt x="621" y="1083"/>
                    <a:pt x="504" y="1125"/>
                  </a:cubicBezTo>
                  <a:cubicBezTo>
                    <a:pt x="430" y="1151"/>
                    <a:pt x="354" y="1171"/>
                    <a:pt x="277" y="1189"/>
                  </a:cubicBezTo>
                  <a:cubicBezTo>
                    <a:pt x="196" y="1208"/>
                    <a:pt x="69" y="1204"/>
                    <a:pt x="21" y="1281"/>
                  </a:cubicBezTo>
                  <a:cubicBezTo>
                    <a:pt x="0" y="1314"/>
                    <a:pt x="14" y="1348"/>
                    <a:pt x="41" y="1370"/>
                  </a:cubicBezTo>
                  <a:cubicBezTo>
                    <a:pt x="112" y="1427"/>
                    <a:pt x="255" y="1370"/>
                    <a:pt x="337" y="1352"/>
                  </a:cubicBezTo>
                  <a:cubicBezTo>
                    <a:pt x="426" y="1332"/>
                    <a:pt x="513" y="1306"/>
                    <a:pt x="599" y="1273"/>
                  </a:cubicBezTo>
                  <a:cubicBezTo>
                    <a:pt x="734" y="1220"/>
                    <a:pt x="865" y="1146"/>
                    <a:pt x="958" y="1032"/>
                  </a:cubicBezTo>
                  <a:cubicBezTo>
                    <a:pt x="1054" y="916"/>
                    <a:pt x="1101" y="778"/>
                    <a:pt x="1115" y="629"/>
                  </a:cubicBezTo>
                  <a:cubicBezTo>
                    <a:pt x="1133" y="453"/>
                    <a:pt x="1121" y="213"/>
                    <a:pt x="1034" y="57"/>
                  </a:cubicBezTo>
                  <a:cubicBezTo>
                    <a:pt x="1003" y="0"/>
                    <a:pt x="916" y="21"/>
                    <a:pt x="911" y="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2202425" y="1347600"/>
              <a:ext cx="5750" cy="7650"/>
            </a:xfrm>
            <a:custGeom>
              <a:avLst/>
              <a:gdLst/>
              <a:ahLst/>
              <a:cxnLst/>
              <a:rect l="l" t="t" r="r" b="b"/>
              <a:pathLst>
                <a:path w="230" h="306" extrusionOk="0">
                  <a:moveTo>
                    <a:pt x="122" y="18"/>
                  </a:moveTo>
                  <a:cubicBezTo>
                    <a:pt x="41" y="64"/>
                    <a:pt x="1" y="135"/>
                    <a:pt x="11" y="228"/>
                  </a:cubicBezTo>
                  <a:cubicBezTo>
                    <a:pt x="14" y="252"/>
                    <a:pt x="36" y="272"/>
                    <a:pt x="58" y="279"/>
                  </a:cubicBezTo>
                  <a:cubicBezTo>
                    <a:pt x="61" y="280"/>
                    <a:pt x="63" y="281"/>
                    <a:pt x="64" y="282"/>
                  </a:cubicBezTo>
                  <a:cubicBezTo>
                    <a:pt x="57" y="277"/>
                    <a:pt x="49" y="271"/>
                    <a:pt x="41" y="266"/>
                  </a:cubicBezTo>
                  <a:cubicBezTo>
                    <a:pt x="76" y="305"/>
                    <a:pt x="116" y="287"/>
                    <a:pt x="135" y="245"/>
                  </a:cubicBezTo>
                  <a:cubicBezTo>
                    <a:pt x="126" y="256"/>
                    <a:pt x="117" y="267"/>
                    <a:pt x="108" y="278"/>
                  </a:cubicBezTo>
                  <a:cubicBezTo>
                    <a:pt x="131" y="264"/>
                    <a:pt x="150" y="244"/>
                    <a:pt x="150" y="216"/>
                  </a:cubicBezTo>
                  <a:cubicBezTo>
                    <a:pt x="150" y="192"/>
                    <a:pt x="152" y="196"/>
                    <a:pt x="154" y="172"/>
                  </a:cubicBezTo>
                  <a:cubicBezTo>
                    <a:pt x="153" y="186"/>
                    <a:pt x="158" y="165"/>
                    <a:pt x="158" y="163"/>
                  </a:cubicBezTo>
                  <a:cubicBezTo>
                    <a:pt x="153" y="175"/>
                    <a:pt x="163" y="156"/>
                    <a:pt x="163" y="155"/>
                  </a:cubicBezTo>
                  <a:cubicBezTo>
                    <a:pt x="167" y="149"/>
                    <a:pt x="174" y="141"/>
                    <a:pt x="184" y="134"/>
                  </a:cubicBezTo>
                  <a:cubicBezTo>
                    <a:pt x="214" y="113"/>
                    <a:pt x="229" y="79"/>
                    <a:pt x="211" y="45"/>
                  </a:cubicBezTo>
                  <a:cubicBezTo>
                    <a:pt x="195" y="14"/>
                    <a:pt x="153" y="1"/>
                    <a:pt x="122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236650" y="1360325"/>
              <a:ext cx="8025" cy="20475"/>
            </a:xfrm>
            <a:custGeom>
              <a:avLst/>
              <a:gdLst/>
              <a:ahLst/>
              <a:cxnLst/>
              <a:rect l="l" t="t" r="r" b="b"/>
              <a:pathLst>
                <a:path w="321" h="819" extrusionOk="0">
                  <a:moveTo>
                    <a:pt x="270" y="659"/>
                  </a:moveTo>
                  <a:cubicBezTo>
                    <a:pt x="257" y="654"/>
                    <a:pt x="236" y="634"/>
                    <a:pt x="249" y="655"/>
                  </a:cubicBezTo>
                  <a:cubicBezTo>
                    <a:pt x="242" y="643"/>
                    <a:pt x="234" y="636"/>
                    <a:pt x="227" y="625"/>
                  </a:cubicBezTo>
                  <a:cubicBezTo>
                    <a:pt x="216" y="607"/>
                    <a:pt x="208" y="585"/>
                    <a:pt x="206" y="563"/>
                  </a:cubicBezTo>
                  <a:cubicBezTo>
                    <a:pt x="198" y="481"/>
                    <a:pt x="223" y="396"/>
                    <a:pt x="247" y="319"/>
                  </a:cubicBezTo>
                  <a:cubicBezTo>
                    <a:pt x="271" y="243"/>
                    <a:pt x="296" y="177"/>
                    <a:pt x="295" y="97"/>
                  </a:cubicBezTo>
                  <a:cubicBezTo>
                    <a:pt x="294" y="27"/>
                    <a:pt x="236" y="1"/>
                    <a:pt x="182" y="44"/>
                  </a:cubicBezTo>
                  <a:cubicBezTo>
                    <a:pt x="60" y="146"/>
                    <a:pt x="22" y="349"/>
                    <a:pt x="11" y="502"/>
                  </a:cubicBezTo>
                  <a:cubicBezTo>
                    <a:pt x="1" y="658"/>
                    <a:pt x="90" y="818"/>
                    <a:pt x="265" y="759"/>
                  </a:cubicBezTo>
                  <a:cubicBezTo>
                    <a:pt x="314" y="743"/>
                    <a:pt x="320" y="677"/>
                    <a:pt x="270" y="6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247375" y="1349350"/>
              <a:ext cx="6150" cy="6200"/>
            </a:xfrm>
            <a:custGeom>
              <a:avLst/>
              <a:gdLst/>
              <a:ahLst/>
              <a:cxnLst/>
              <a:rect l="l" t="t" r="r" b="b"/>
              <a:pathLst>
                <a:path w="246" h="248" extrusionOk="0">
                  <a:moveTo>
                    <a:pt x="183" y="192"/>
                  </a:moveTo>
                  <a:cubicBezTo>
                    <a:pt x="189" y="184"/>
                    <a:pt x="187" y="185"/>
                    <a:pt x="179" y="196"/>
                  </a:cubicBezTo>
                  <a:cubicBezTo>
                    <a:pt x="182" y="192"/>
                    <a:pt x="186" y="188"/>
                    <a:pt x="190" y="185"/>
                  </a:cubicBezTo>
                  <a:cubicBezTo>
                    <a:pt x="206" y="170"/>
                    <a:pt x="213" y="154"/>
                    <a:pt x="221" y="135"/>
                  </a:cubicBezTo>
                  <a:cubicBezTo>
                    <a:pt x="213" y="147"/>
                    <a:pt x="206" y="160"/>
                    <a:pt x="198" y="172"/>
                  </a:cubicBezTo>
                  <a:cubicBezTo>
                    <a:pt x="208" y="161"/>
                    <a:pt x="219" y="149"/>
                    <a:pt x="227" y="137"/>
                  </a:cubicBezTo>
                  <a:cubicBezTo>
                    <a:pt x="245" y="114"/>
                    <a:pt x="246" y="84"/>
                    <a:pt x="239" y="59"/>
                  </a:cubicBezTo>
                  <a:cubicBezTo>
                    <a:pt x="228" y="20"/>
                    <a:pt x="193" y="1"/>
                    <a:pt x="155" y="7"/>
                  </a:cubicBezTo>
                  <a:cubicBezTo>
                    <a:pt x="146" y="8"/>
                    <a:pt x="150" y="8"/>
                    <a:pt x="164" y="6"/>
                  </a:cubicBezTo>
                  <a:cubicBezTo>
                    <a:pt x="147" y="6"/>
                    <a:pt x="131" y="8"/>
                    <a:pt x="117" y="18"/>
                  </a:cubicBezTo>
                  <a:cubicBezTo>
                    <a:pt x="96" y="33"/>
                    <a:pt x="94" y="35"/>
                    <a:pt x="109" y="24"/>
                  </a:cubicBezTo>
                  <a:cubicBezTo>
                    <a:pt x="100" y="30"/>
                    <a:pt x="93" y="29"/>
                    <a:pt x="115" y="25"/>
                  </a:cubicBezTo>
                  <a:cubicBezTo>
                    <a:pt x="77" y="32"/>
                    <a:pt x="48" y="63"/>
                    <a:pt x="28" y="95"/>
                  </a:cubicBezTo>
                  <a:cubicBezTo>
                    <a:pt x="0" y="136"/>
                    <a:pt x="16" y="194"/>
                    <a:pt x="57" y="221"/>
                  </a:cubicBezTo>
                  <a:cubicBezTo>
                    <a:pt x="100" y="248"/>
                    <a:pt x="156" y="233"/>
                    <a:pt x="183" y="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2250275" y="1229400"/>
              <a:ext cx="38600" cy="25450"/>
            </a:xfrm>
            <a:custGeom>
              <a:avLst/>
              <a:gdLst/>
              <a:ahLst/>
              <a:cxnLst/>
              <a:rect l="l" t="t" r="r" b="b"/>
              <a:pathLst>
                <a:path w="1544" h="1018" extrusionOk="0">
                  <a:moveTo>
                    <a:pt x="75" y="263"/>
                  </a:moveTo>
                  <a:cubicBezTo>
                    <a:pt x="201" y="245"/>
                    <a:pt x="333" y="253"/>
                    <a:pt x="451" y="308"/>
                  </a:cubicBezTo>
                  <a:cubicBezTo>
                    <a:pt x="579" y="367"/>
                    <a:pt x="689" y="462"/>
                    <a:pt x="794" y="553"/>
                  </a:cubicBezTo>
                  <a:cubicBezTo>
                    <a:pt x="906" y="652"/>
                    <a:pt x="1016" y="752"/>
                    <a:pt x="1136" y="842"/>
                  </a:cubicBezTo>
                  <a:cubicBezTo>
                    <a:pt x="1240" y="919"/>
                    <a:pt x="1378" y="1017"/>
                    <a:pt x="1511" y="962"/>
                  </a:cubicBezTo>
                  <a:cubicBezTo>
                    <a:pt x="1543" y="949"/>
                    <a:pt x="1543" y="906"/>
                    <a:pt x="1524" y="883"/>
                  </a:cubicBezTo>
                  <a:cubicBezTo>
                    <a:pt x="1481" y="834"/>
                    <a:pt x="1424" y="807"/>
                    <a:pt x="1365" y="777"/>
                  </a:cubicBezTo>
                  <a:cubicBezTo>
                    <a:pt x="1302" y="743"/>
                    <a:pt x="1242" y="701"/>
                    <a:pt x="1185" y="657"/>
                  </a:cubicBezTo>
                  <a:cubicBezTo>
                    <a:pt x="1057" y="560"/>
                    <a:pt x="939" y="448"/>
                    <a:pt x="813" y="347"/>
                  </a:cubicBezTo>
                  <a:cubicBezTo>
                    <a:pt x="597" y="175"/>
                    <a:pt x="296" y="1"/>
                    <a:pt x="37" y="192"/>
                  </a:cubicBezTo>
                  <a:cubicBezTo>
                    <a:pt x="1" y="219"/>
                    <a:pt x="39" y="268"/>
                    <a:pt x="75" y="2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2294950" y="1252350"/>
              <a:ext cx="7050" cy="5075"/>
            </a:xfrm>
            <a:custGeom>
              <a:avLst/>
              <a:gdLst/>
              <a:ahLst/>
              <a:cxnLst/>
              <a:rect l="l" t="t" r="r" b="b"/>
              <a:pathLst>
                <a:path w="282" h="203" extrusionOk="0">
                  <a:moveTo>
                    <a:pt x="53" y="169"/>
                  </a:moveTo>
                  <a:cubicBezTo>
                    <a:pt x="78" y="187"/>
                    <a:pt x="105" y="193"/>
                    <a:pt x="134" y="199"/>
                  </a:cubicBezTo>
                  <a:cubicBezTo>
                    <a:pt x="158" y="203"/>
                    <a:pt x="191" y="202"/>
                    <a:pt x="214" y="196"/>
                  </a:cubicBezTo>
                  <a:cubicBezTo>
                    <a:pt x="240" y="188"/>
                    <a:pt x="262" y="171"/>
                    <a:pt x="270" y="144"/>
                  </a:cubicBezTo>
                  <a:cubicBezTo>
                    <a:pt x="281" y="109"/>
                    <a:pt x="265" y="77"/>
                    <a:pt x="237" y="56"/>
                  </a:cubicBezTo>
                  <a:cubicBezTo>
                    <a:pt x="204" y="31"/>
                    <a:pt x="161" y="33"/>
                    <a:pt x="124" y="16"/>
                  </a:cubicBezTo>
                  <a:cubicBezTo>
                    <a:pt x="90" y="0"/>
                    <a:pt x="45" y="22"/>
                    <a:pt x="27" y="52"/>
                  </a:cubicBezTo>
                  <a:cubicBezTo>
                    <a:pt x="1" y="93"/>
                    <a:pt x="17" y="141"/>
                    <a:pt x="53" y="1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251400" y="1204725"/>
              <a:ext cx="7525" cy="6125"/>
            </a:xfrm>
            <a:custGeom>
              <a:avLst/>
              <a:gdLst/>
              <a:ahLst/>
              <a:cxnLst/>
              <a:rect l="l" t="t" r="r" b="b"/>
              <a:pathLst>
                <a:path w="301" h="245" extrusionOk="0">
                  <a:moveTo>
                    <a:pt x="119" y="231"/>
                  </a:moveTo>
                  <a:cubicBezTo>
                    <a:pt x="185" y="211"/>
                    <a:pt x="261" y="170"/>
                    <a:pt x="290" y="103"/>
                  </a:cubicBezTo>
                  <a:cubicBezTo>
                    <a:pt x="300" y="81"/>
                    <a:pt x="286" y="49"/>
                    <a:pt x="266" y="38"/>
                  </a:cubicBezTo>
                  <a:cubicBezTo>
                    <a:pt x="204" y="0"/>
                    <a:pt x="141" y="42"/>
                    <a:pt x="79" y="57"/>
                  </a:cubicBezTo>
                  <a:cubicBezTo>
                    <a:pt x="32" y="67"/>
                    <a:pt x="1" y="116"/>
                    <a:pt x="11" y="163"/>
                  </a:cubicBezTo>
                  <a:cubicBezTo>
                    <a:pt x="22" y="208"/>
                    <a:pt x="73" y="245"/>
                    <a:pt x="119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2198825" y="1222400"/>
              <a:ext cx="10825" cy="27425"/>
            </a:xfrm>
            <a:custGeom>
              <a:avLst/>
              <a:gdLst/>
              <a:ahLst/>
              <a:cxnLst/>
              <a:rect l="l" t="t" r="r" b="b"/>
              <a:pathLst>
                <a:path w="433" h="1097" extrusionOk="0">
                  <a:moveTo>
                    <a:pt x="227" y="31"/>
                  </a:moveTo>
                  <a:cubicBezTo>
                    <a:pt x="139" y="0"/>
                    <a:pt x="76" y="158"/>
                    <a:pt x="54" y="217"/>
                  </a:cubicBezTo>
                  <a:cubicBezTo>
                    <a:pt x="11" y="330"/>
                    <a:pt x="1" y="459"/>
                    <a:pt x="15" y="578"/>
                  </a:cubicBezTo>
                  <a:cubicBezTo>
                    <a:pt x="28" y="695"/>
                    <a:pt x="62" y="807"/>
                    <a:pt x="129" y="904"/>
                  </a:cubicBezTo>
                  <a:cubicBezTo>
                    <a:pt x="185" y="986"/>
                    <a:pt x="289" y="1096"/>
                    <a:pt x="399" y="1065"/>
                  </a:cubicBezTo>
                  <a:cubicBezTo>
                    <a:pt x="417" y="1060"/>
                    <a:pt x="433" y="1036"/>
                    <a:pt x="421" y="1018"/>
                  </a:cubicBezTo>
                  <a:cubicBezTo>
                    <a:pt x="368" y="942"/>
                    <a:pt x="278" y="908"/>
                    <a:pt x="224" y="831"/>
                  </a:cubicBezTo>
                  <a:cubicBezTo>
                    <a:pt x="162" y="743"/>
                    <a:pt x="133" y="633"/>
                    <a:pt x="127" y="528"/>
                  </a:cubicBezTo>
                  <a:cubicBezTo>
                    <a:pt x="120" y="421"/>
                    <a:pt x="139" y="315"/>
                    <a:pt x="179" y="217"/>
                  </a:cubicBezTo>
                  <a:cubicBezTo>
                    <a:pt x="191" y="188"/>
                    <a:pt x="287" y="51"/>
                    <a:pt x="227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2210025" y="1210975"/>
              <a:ext cx="5400" cy="5650"/>
            </a:xfrm>
            <a:custGeom>
              <a:avLst/>
              <a:gdLst/>
              <a:ahLst/>
              <a:cxnLst/>
              <a:rect l="l" t="t" r="r" b="b"/>
              <a:pathLst>
                <a:path w="216" h="226" extrusionOk="0">
                  <a:moveTo>
                    <a:pt x="156" y="181"/>
                  </a:moveTo>
                  <a:cubicBezTo>
                    <a:pt x="175" y="143"/>
                    <a:pt x="215" y="100"/>
                    <a:pt x="203" y="57"/>
                  </a:cubicBezTo>
                  <a:cubicBezTo>
                    <a:pt x="202" y="67"/>
                    <a:pt x="202" y="79"/>
                    <a:pt x="201" y="89"/>
                  </a:cubicBezTo>
                  <a:cubicBezTo>
                    <a:pt x="198" y="100"/>
                    <a:pt x="212" y="59"/>
                    <a:pt x="209" y="72"/>
                  </a:cubicBezTo>
                  <a:cubicBezTo>
                    <a:pt x="211" y="61"/>
                    <a:pt x="213" y="51"/>
                    <a:pt x="213" y="42"/>
                  </a:cubicBezTo>
                  <a:cubicBezTo>
                    <a:pt x="214" y="19"/>
                    <a:pt x="198" y="5"/>
                    <a:pt x="177" y="3"/>
                  </a:cubicBezTo>
                  <a:cubicBezTo>
                    <a:pt x="168" y="1"/>
                    <a:pt x="162" y="1"/>
                    <a:pt x="152" y="2"/>
                  </a:cubicBezTo>
                  <a:cubicBezTo>
                    <a:pt x="145" y="2"/>
                    <a:pt x="138" y="4"/>
                    <a:pt x="131" y="8"/>
                  </a:cubicBezTo>
                  <a:cubicBezTo>
                    <a:pt x="125" y="10"/>
                    <a:pt x="124" y="11"/>
                    <a:pt x="129" y="10"/>
                  </a:cubicBezTo>
                  <a:cubicBezTo>
                    <a:pt x="139" y="10"/>
                    <a:pt x="150" y="10"/>
                    <a:pt x="161" y="11"/>
                  </a:cubicBezTo>
                  <a:cubicBezTo>
                    <a:pt x="121" y="3"/>
                    <a:pt x="95" y="17"/>
                    <a:pt x="69" y="46"/>
                  </a:cubicBezTo>
                  <a:cubicBezTo>
                    <a:pt x="54" y="63"/>
                    <a:pt x="40" y="81"/>
                    <a:pt x="26" y="99"/>
                  </a:cubicBezTo>
                  <a:cubicBezTo>
                    <a:pt x="1" y="133"/>
                    <a:pt x="17" y="184"/>
                    <a:pt x="50" y="204"/>
                  </a:cubicBezTo>
                  <a:cubicBezTo>
                    <a:pt x="83" y="225"/>
                    <a:pt x="137" y="217"/>
                    <a:pt x="156" y="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2149775" y="1236875"/>
              <a:ext cx="40325" cy="20625"/>
            </a:xfrm>
            <a:custGeom>
              <a:avLst/>
              <a:gdLst/>
              <a:ahLst/>
              <a:cxnLst/>
              <a:rect l="l" t="t" r="r" b="b"/>
              <a:pathLst>
                <a:path w="1613" h="825" extrusionOk="0">
                  <a:moveTo>
                    <a:pt x="1518" y="33"/>
                  </a:moveTo>
                  <a:cubicBezTo>
                    <a:pt x="1468" y="67"/>
                    <a:pt x="1412" y="91"/>
                    <a:pt x="1360" y="122"/>
                  </a:cubicBezTo>
                  <a:cubicBezTo>
                    <a:pt x="1296" y="161"/>
                    <a:pt x="1237" y="210"/>
                    <a:pt x="1175" y="254"/>
                  </a:cubicBezTo>
                  <a:cubicBezTo>
                    <a:pt x="1045" y="348"/>
                    <a:pt x="910" y="435"/>
                    <a:pt x="766" y="507"/>
                  </a:cubicBezTo>
                  <a:cubicBezTo>
                    <a:pt x="625" y="576"/>
                    <a:pt x="472" y="626"/>
                    <a:pt x="314" y="634"/>
                  </a:cubicBezTo>
                  <a:cubicBezTo>
                    <a:pt x="255" y="637"/>
                    <a:pt x="1" y="571"/>
                    <a:pt x="30" y="701"/>
                  </a:cubicBezTo>
                  <a:cubicBezTo>
                    <a:pt x="59" y="825"/>
                    <a:pt x="315" y="788"/>
                    <a:pt x="402" y="779"/>
                  </a:cubicBezTo>
                  <a:cubicBezTo>
                    <a:pt x="554" y="764"/>
                    <a:pt x="703" y="708"/>
                    <a:pt x="841" y="646"/>
                  </a:cubicBezTo>
                  <a:cubicBezTo>
                    <a:pt x="986" y="579"/>
                    <a:pt x="1124" y="494"/>
                    <a:pt x="1255" y="402"/>
                  </a:cubicBezTo>
                  <a:cubicBezTo>
                    <a:pt x="1316" y="360"/>
                    <a:pt x="1381" y="317"/>
                    <a:pt x="1434" y="266"/>
                  </a:cubicBezTo>
                  <a:cubicBezTo>
                    <a:pt x="1484" y="218"/>
                    <a:pt x="1525" y="160"/>
                    <a:pt x="1575" y="111"/>
                  </a:cubicBezTo>
                  <a:cubicBezTo>
                    <a:pt x="1612" y="74"/>
                    <a:pt x="1565" y="0"/>
                    <a:pt x="1518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2140950" y="1253100"/>
              <a:ext cx="5175" cy="4850"/>
            </a:xfrm>
            <a:custGeom>
              <a:avLst/>
              <a:gdLst/>
              <a:ahLst/>
              <a:cxnLst/>
              <a:rect l="l" t="t" r="r" b="b"/>
              <a:pathLst>
                <a:path w="207" h="194" extrusionOk="0">
                  <a:moveTo>
                    <a:pt x="94" y="16"/>
                  </a:moveTo>
                  <a:cubicBezTo>
                    <a:pt x="92" y="16"/>
                    <a:pt x="90" y="17"/>
                    <a:pt x="86" y="17"/>
                  </a:cubicBezTo>
                  <a:cubicBezTo>
                    <a:pt x="95" y="16"/>
                    <a:pt x="103" y="16"/>
                    <a:pt x="111" y="15"/>
                  </a:cubicBezTo>
                  <a:cubicBezTo>
                    <a:pt x="109" y="15"/>
                    <a:pt x="107" y="15"/>
                    <a:pt x="106" y="15"/>
                  </a:cubicBezTo>
                  <a:cubicBezTo>
                    <a:pt x="114" y="16"/>
                    <a:pt x="121" y="17"/>
                    <a:pt x="128" y="18"/>
                  </a:cubicBezTo>
                  <a:cubicBezTo>
                    <a:pt x="127" y="18"/>
                    <a:pt x="125" y="18"/>
                    <a:pt x="122" y="17"/>
                  </a:cubicBezTo>
                  <a:cubicBezTo>
                    <a:pt x="129" y="20"/>
                    <a:pt x="136" y="23"/>
                    <a:pt x="143" y="26"/>
                  </a:cubicBezTo>
                  <a:cubicBezTo>
                    <a:pt x="142" y="25"/>
                    <a:pt x="141" y="25"/>
                    <a:pt x="140" y="24"/>
                  </a:cubicBezTo>
                  <a:cubicBezTo>
                    <a:pt x="145" y="29"/>
                    <a:pt x="151" y="33"/>
                    <a:pt x="156" y="38"/>
                  </a:cubicBezTo>
                  <a:cubicBezTo>
                    <a:pt x="155" y="36"/>
                    <a:pt x="153" y="34"/>
                    <a:pt x="151" y="32"/>
                  </a:cubicBezTo>
                  <a:cubicBezTo>
                    <a:pt x="137" y="13"/>
                    <a:pt x="112" y="6"/>
                    <a:pt x="91" y="4"/>
                  </a:cubicBezTo>
                  <a:cubicBezTo>
                    <a:pt x="63" y="1"/>
                    <a:pt x="28" y="18"/>
                    <a:pt x="15" y="44"/>
                  </a:cubicBezTo>
                  <a:cubicBezTo>
                    <a:pt x="7" y="59"/>
                    <a:pt x="3" y="69"/>
                    <a:pt x="2" y="87"/>
                  </a:cubicBezTo>
                  <a:cubicBezTo>
                    <a:pt x="1" y="105"/>
                    <a:pt x="5" y="118"/>
                    <a:pt x="13" y="134"/>
                  </a:cubicBezTo>
                  <a:cubicBezTo>
                    <a:pt x="18" y="143"/>
                    <a:pt x="25" y="153"/>
                    <a:pt x="32" y="161"/>
                  </a:cubicBezTo>
                  <a:cubicBezTo>
                    <a:pt x="47" y="173"/>
                    <a:pt x="59" y="182"/>
                    <a:pt x="78" y="187"/>
                  </a:cubicBezTo>
                  <a:cubicBezTo>
                    <a:pt x="100" y="194"/>
                    <a:pt x="112" y="191"/>
                    <a:pt x="135" y="190"/>
                  </a:cubicBezTo>
                  <a:cubicBezTo>
                    <a:pt x="156" y="187"/>
                    <a:pt x="179" y="168"/>
                    <a:pt x="190" y="149"/>
                  </a:cubicBezTo>
                  <a:cubicBezTo>
                    <a:pt x="203" y="130"/>
                    <a:pt x="207" y="106"/>
                    <a:pt x="202" y="82"/>
                  </a:cubicBezTo>
                  <a:cubicBezTo>
                    <a:pt x="191" y="37"/>
                    <a:pt x="142" y="2"/>
                    <a:pt x="94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2219725" y="1175050"/>
              <a:ext cx="4775" cy="9725"/>
            </a:xfrm>
            <a:custGeom>
              <a:avLst/>
              <a:gdLst/>
              <a:ahLst/>
              <a:cxnLst/>
              <a:rect l="l" t="t" r="r" b="b"/>
              <a:pathLst>
                <a:path w="191" h="389" extrusionOk="0">
                  <a:moveTo>
                    <a:pt x="61" y="53"/>
                  </a:moveTo>
                  <a:cubicBezTo>
                    <a:pt x="37" y="100"/>
                    <a:pt x="32" y="151"/>
                    <a:pt x="23" y="203"/>
                  </a:cubicBezTo>
                  <a:cubicBezTo>
                    <a:pt x="13" y="255"/>
                    <a:pt x="0" y="311"/>
                    <a:pt x="25" y="360"/>
                  </a:cubicBezTo>
                  <a:cubicBezTo>
                    <a:pt x="36" y="383"/>
                    <a:pt x="64" y="388"/>
                    <a:pt x="86" y="379"/>
                  </a:cubicBezTo>
                  <a:cubicBezTo>
                    <a:pt x="135" y="357"/>
                    <a:pt x="159" y="298"/>
                    <a:pt x="169" y="249"/>
                  </a:cubicBezTo>
                  <a:cubicBezTo>
                    <a:pt x="180" y="191"/>
                    <a:pt x="191" y="129"/>
                    <a:pt x="175" y="71"/>
                  </a:cubicBezTo>
                  <a:cubicBezTo>
                    <a:pt x="162" y="24"/>
                    <a:pt x="88" y="1"/>
                    <a:pt x="61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2171100" y="1281825"/>
              <a:ext cx="27875" cy="34375"/>
            </a:xfrm>
            <a:custGeom>
              <a:avLst/>
              <a:gdLst/>
              <a:ahLst/>
              <a:cxnLst/>
              <a:rect l="l" t="t" r="r" b="b"/>
              <a:pathLst>
                <a:path w="1115" h="1375" extrusionOk="0">
                  <a:moveTo>
                    <a:pt x="49" y="59"/>
                  </a:moveTo>
                  <a:cubicBezTo>
                    <a:pt x="1" y="198"/>
                    <a:pt x="33" y="383"/>
                    <a:pt x="67" y="523"/>
                  </a:cubicBezTo>
                  <a:cubicBezTo>
                    <a:pt x="105" y="673"/>
                    <a:pt x="171" y="817"/>
                    <a:pt x="262" y="941"/>
                  </a:cubicBezTo>
                  <a:cubicBezTo>
                    <a:pt x="353" y="1066"/>
                    <a:pt x="468" y="1169"/>
                    <a:pt x="604" y="1243"/>
                  </a:cubicBezTo>
                  <a:cubicBezTo>
                    <a:pt x="673" y="1281"/>
                    <a:pt x="748" y="1308"/>
                    <a:pt x="824" y="1327"/>
                  </a:cubicBezTo>
                  <a:cubicBezTo>
                    <a:pt x="903" y="1348"/>
                    <a:pt x="1004" y="1374"/>
                    <a:pt x="1078" y="1330"/>
                  </a:cubicBezTo>
                  <a:cubicBezTo>
                    <a:pt x="1113" y="1309"/>
                    <a:pt x="1115" y="1262"/>
                    <a:pt x="1082" y="1239"/>
                  </a:cubicBezTo>
                  <a:cubicBezTo>
                    <a:pt x="1025" y="1201"/>
                    <a:pt x="955" y="1204"/>
                    <a:pt x="890" y="1191"/>
                  </a:cubicBezTo>
                  <a:cubicBezTo>
                    <a:pt x="818" y="1177"/>
                    <a:pt x="748" y="1152"/>
                    <a:pt x="682" y="1119"/>
                  </a:cubicBezTo>
                  <a:cubicBezTo>
                    <a:pt x="562" y="1057"/>
                    <a:pt x="463" y="965"/>
                    <a:pt x="381" y="858"/>
                  </a:cubicBezTo>
                  <a:cubicBezTo>
                    <a:pt x="299" y="750"/>
                    <a:pt x="245" y="620"/>
                    <a:pt x="211" y="490"/>
                  </a:cubicBezTo>
                  <a:cubicBezTo>
                    <a:pt x="192" y="420"/>
                    <a:pt x="180" y="347"/>
                    <a:pt x="174" y="275"/>
                  </a:cubicBezTo>
                  <a:cubicBezTo>
                    <a:pt x="167" y="204"/>
                    <a:pt x="175" y="134"/>
                    <a:pt x="164" y="63"/>
                  </a:cubicBezTo>
                  <a:cubicBezTo>
                    <a:pt x="154" y="1"/>
                    <a:pt x="67" y="5"/>
                    <a:pt x="49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2204325" y="13164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61" y="130"/>
                  </a:moveTo>
                  <a:cubicBezTo>
                    <a:pt x="109" y="159"/>
                    <a:pt x="159" y="186"/>
                    <a:pt x="215" y="165"/>
                  </a:cubicBezTo>
                  <a:cubicBezTo>
                    <a:pt x="235" y="158"/>
                    <a:pt x="244" y="136"/>
                    <a:pt x="229" y="119"/>
                  </a:cubicBezTo>
                  <a:cubicBezTo>
                    <a:pt x="221" y="109"/>
                    <a:pt x="213" y="100"/>
                    <a:pt x="201" y="93"/>
                  </a:cubicBezTo>
                  <a:cubicBezTo>
                    <a:pt x="202" y="95"/>
                    <a:pt x="203" y="97"/>
                    <a:pt x="204" y="98"/>
                  </a:cubicBezTo>
                  <a:cubicBezTo>
                    <a:pt x="200" y="91"/>
                    <a:pt x="194" y="84"/>
                    <a:pt x="187" y="79"/>
                  </a:cubicBezTo>
                  <a:cubicBezTo>
                    <a:pt x="181" y="76"/>
                    <a:pt x="175" y="73"/>
                    <a:pt x="170" y="70"/>
                  </a:cubicBezTo>
                  <a:cubicBezTo>
                    <a:pt x="153" y="60"/>
                    <a:pt x="135" y="50"/>
                    <a:pt x="119" y="38"/>
                  </a:cubicBezTo>
                  <a:cubicBezTo>
                    <a:pt x="60" y="0"/>
                    <a:pt x="1" y="94"/>
                    <a:pt x="61" y="1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2178125" y="1342150"/>
              <a:ext cx="8275" cy="12575"/>
            </a:xfrm>
            <a:custGeom>
              <a:avLst/>
              <a:gdLst/>
              <a:ahLst/>
              <a:cxnLst/>
              <a:rect l="l" t="t" r="r" b="b"/>
              <a:pathLst>
                <a:path w="331" h="503" extrusionOk="0">
                  <a:moveTo>
                    <a:pt x="255" y="14"/>
                  </a:moveTo>
                  <a:cubicBezTo>
                    <a:pt x="172" y="41"/>
                    <a:pt x="102" y="110"/>
                    <a:pt x="71" y="192"/>
                  </a:cubicBezTo>
                  <a:cubicBezTo>
                    <a:pt x="39" y="273"/>
                    <a:pt x="1" y="411"/>
                    <a:pt x="76" y="479"/>
                  </a:cubicBezTo>
                  <a:cubicBezTo>
                    <a:pt x="95" y="496"/>
                    <a:pt x="127" y="503"/>
                    <a:pt x="146" y="482"/>
                  </a:cubicBezTo>
                  <a:cubicBezTo>
                    <a:pt x="197" y="426"/>
                    <a:pt x="189" y="344"/>
                    <a:pt x="208" y="274"/>
                  </a:cubicBezTo>
                  <a:cubicBezTo>
                    <a:pt x="227" y="202"/>
                    <a:pt x="265" y="146"/>
                    <a:pt x="307" y="87"/>
                  </a:cubicBezTo>
                  <a:cubicBezTo>
                    <a:pt x="331" y="54"/>
                    <a:pt x="295" y="0"/>
                    <a:pt x="255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2261075" y="1366550"/>
              <a:ext cx="18650" cy="5875"/>
            </a:xfrm>
            <a:custGeom>
              <a:avLst/>
              <a:gdLst/>
              <a:ahLst/>
              <a:cxnLst/>
              <a:rect l="l" t="t" r="r" b="b"/>
              <a:pathLst>
                <a:path w="746" h="235" extrusionOk="0">
                  <a:moveTo>
                    <a:pt x="69" y="220"/>
                  </a:moveTo>
                  <a:cubicBezTo>
                    <a:pt x="183" y="235"/>
                    <a:pt x="293" y="229"/>
                    <a:pt x="408" y="212"/>
                  </a:cubicBezTo>
                  <a:cubicBezTo>
                    <a:pt x="505" y="198"/>
                    <a:pt x="657" y="193"/>
                    <a:pt x="724" y="112"/>
                  </a:cubicBezTo>
                  <a:cubicBezTo>
                    <a:pt x="746" y="86"/>
                    <a:pt x="739" y="55"/>
                    <a:pt x="708" y="42"/>
                  </a:cubicBezTo>
                  <a:cubicBezTo>
                    <a:pt x="618" y="1"/>
                    <a:pt x="497" y="54"/>
                    <a:pt x="405" y="72"/>
                  </a:cubicBezTo>
                  <a:cubicBezTo>
                    <a:pt x="292" y="95"/>
                    <a:pt x="175" y="110"/>
                    <a:pt x="59" y="122"/>
                  </a:cubicBezTo>
                  <a:cubicBezTo>
                    <a:pt x="1" y="128"/>
                    <a:pt x="17" y="213"/>
                    <a:pt x="69" y="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2289225" y="1362750"/>
              <a:ext cx="6325" cy="4950"/>
            </a:xfrm>
            <a:custGeom>
              <a:avLst/>
              <a:gdLst/>
              <a:ahLst/>
              <a:cxnLst/>
              <a:rect l="l" t="t" r="r" b="b"/>
              <a:pathLst>
                <a:path w="253" h="198" extrusionOk="0">
                  <a:moveTo>
                    <a:pt x="33" y="67"/>
                  </a:moveTo>
                  <a:cubicBezTo>
                    <a:pt x="5" y="99"/>
                    <a:pt x="0" y="134"/>
                    <a:pt x="26" y="171"/>
                  </a:cubicBezTo>
                  <a:cubicBezTo>
                    <a:pt x="43" y="194"/>
                    <a:pt x="78" y="197"/>
                    <a:pt x="103" y="190"/>
                  </a:cubicBezTo>
                  <a:cubicBezTo>
                    <a:pt x="122" y="185"/>
                    <a:pt x="140" y="173"/>
                    <a:pt x="157" y="162"/>
                  </a:cubicBezTo>
                  <a:cubicBezTo>
                    <a:pt x="178" y="150"/>
                    <a:pt x="198" y="137"/>
                    <a:pt x="218" y="122"/>
                  </a:cubicBezTo>
                  <a:cubicBezTo>
                    <a:pt x="208" y="129"/>
                    <a:pt x="212" y="126"/>
                    <a:pt x="226" y="116"/>
                  </a:cubicBezTo>
                  <a:cubicBezTo>
                    <a:pt x="235" y="108"/>
                    <a:pt x="243" y="96"/>
                    <a:pt x="246" y="85"/>
                  </a:cubicBezTo>
                  <a:cubicBezTo>
                    <a:pt x="253" y="65"/>
                    <a:pt x="250" y="40"/>
                    <a:pt x="234" y="25"/>
                  </a:cubicBezTo>
                  <a:cubicBezTo>
                    <a:pt x="207" y="1"/>
                    <a:pt x="178" y="2"/>
                    <a:pt x="145" y="10"/>
                  </a:cubicBezTo>
                  <a:cubicBezTo>
                    <a:pt x="122" y="16"/>
                    <a:pt x="101" y="30"/>
                    <a:pt x="81" y="43"/>
                  </a:cubicBezTo>
                  <a:cubicBezTo>
                    <a:pt x="74" y="47"/>
                    <a:pt x="67" y="50"/>
                    <a:pt x="60" y="55"/>
                  </a:cubicBezTo>
                  <a:cubicBezTo>
                    <a:pt x="52" y="59"/>
                    <a:pt x="47" y="63"/>
                    <a:pt x="39" y="69"/>
                  </a:cubicBezTo>
                  <a:cubicBezTo>
                    <a:pt x="56" y="56"/>
                    <a:pt x="51" y="61"/>
                    <a:pt x="46" y="63"/>
                  </a:cubicBezTo>
                  <a:cubicBezTo>
                    <a:pt x="58" y="60"/>
                    <a:pt x="70" y="57"/>
                    <a:pt x="81" y="55"/>
                  </a:cubicBezTo>
                  <a:lnTo>
                    <a:pt x="81" y="55"/>
                  </a:lnTo>
                  <a:cubicBezTo>
                    <a:pt x="92" y="58"/>
                    <a:pt x="103" y="62"/>
                    <a:pt x="115" y="65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24" y="79"/>
                    <a:pt x="134" y="94"/>
                    <a:pt x="144" y="108"/>
                  </a:cubicBezTo>
                  <a:cubicBezTo>
                    <a:pt x="140" y="140"/>
                    <a:pt x="140" y="149"/>
                    <a:pt x="144" y="137"/>
                  </a:cubicBezTo>
                  <a:cubicBezTo>
                    <a:pt x="165" y="76"/>
                    <a:pt x="79" y="16"/>
                    <a:pt x="33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2316025" y="1330525"/>
              <a:ext cx="8775" cy="5750"/>
            </a:xfrm>
            <a:custGeom>
              <a:avLst/>
              <a:gdLst/>
              <a:ahLst/>
              <a:cxnLst/>
              <a:rect l="l" t="t" r="r" b="b"/>
              <a:pathLst>
                <a:path w="351" h="230" extrusionOk="0">
                  <a:moveTo>
                    <a:pt x="345" y="180"/>
                  </a:moveTo>
                  <a:cubicBezTo>
                    <a:pt x="326" y="166"/>
                    <a:pt x="312" y="146"/>
                    <a:pt x="292" y="133"/>
                  </a:cubicBezTo>
                  <a:cubicBezTo>
                    <a:pt x="265" y="115"/>
                    <a:pt x="234" y="102"/>
                    <a:pt x="207" y="87"/>
                  </a:cubicBezTo>
                  <a:cubicBezTo>
                    <a:pt x="155" y="58"/>
                    <a:pt x="103" y="35"/>
                    <a:pt x="48" y="12"/>
                  </a:cubicBezTo>
                  <a:cubicBezTo>
                    <a:pt x="22" y="1"/>
                    <a:pt x="0" y="34"/>
                    <a:pt x="12" y="56"/>
                  </a:cubicBezTo>
                  <a:cubicBezTo>
                    <a:pt x="45" y="119"/>
                    <a:pt x="94" y="166"/>
                    <a:pt x="158" y="196"/>
                  </a:cubicBezTo>
                  <a:cubicBezTo>
                    <a:pt x="193" y="211"/>
                    <a:pt x="227" y="218"/>
                    <a:pt x="263" y="224"/>
                  </a:cubicBezTo>
                  <a:cubicBezTo>
                    <a:pt x="297" y="230"/>
                    <a:pt x="319" y="210"/>
                    <a:pt x="344" y="194"/>
                  </a:cubicBezTo>
                  <a:cubicBezTo>
                    <a:pt x="351" y="191"/>
                    <a:pt x="351" y="184"/>
                    <a:pt x="345" y="1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2312500" y="1302000"/>
              <a:ext cx="8500" cy="14250"/>
            </a:xfrm>
            <a:custGeom>
              <a:avLst/>
              <a:gdLst/>
              <a:ahLst/>
              <a:cxnLst/>
              <a:rect l="l" t="t" r="r" b="b"/>
              <a:pathLst>
                <a:path w="340" h="570" extrusionOk="0">
                  <a:moveTo>
                    <a:pt x="83" y="29"/>
                  </a:moveTo>
                  <a:cubicBezTo>
                    <a:pt x="52" y="78"/>
                    <a:pt x="22" y="104"/>
                    <a:pt x="10" y="165"/>
                  </a:cubicBezTo>
                  <a:cubicBezTo>
                    <a:pt x="0" y="221"/>
                    <a:pt x="7" y="273"/>
                    <a:pt x="24" y="326"/>
                  </a:cubicBezTo>
                  <a:cubicBezTo>
                    <a:pt x="59" y="428"/>
                    <a:pt x="179" y="569"/>
                    <a:pt x="299" y="529"/>
                  </a:cubicBezTo>
                  <a:cubicBezTo>
                    <a:pt x="328" y="519"/>
                    <a:pt x="340" y="493"/>
                    <a:pt x="328" y="464"/>
                  </a:cubicBezTo>
                  <a:cubicBezTo>
                    <a:pt x="297" y="389"/>
                    <a:pt x="210" y="346"/>
                    <a:pt x="169" y="271"/>
                  </a:cubicBezTo>
                  <a:cubicBezTo>
                    <a:pt x="141" y="220"/>
                    <a:pt x="119" y="110"/>
                    <a:pt x="134" y="52"/>
                  </a:cubicBezTo>
                  <a:cubicBezTo>
                    <a:pt x="143" y="21"/>
                    <a:pt x="101" y="1"/>
                    <a:pt x="83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099925" y="1178750"/>
              <a:ext cx="53575" cy="176775"/>
            </a:xfrm>
            <a:custGeom>
              <a:avLst/>
              <a:gdLst/>
              <a:ahLst/>
              <a:cxnLst/>
              <a:rect l="l" t="t" r="r" b="b"/>
              <a:pathLst>
                <a:path w="2143" h="7071" extrusionOk="0">
                  <a:moveTo>
                    <a:pt x="2085" y="2"/>
                  </a:moveTo>
                  <a:cubicBezTo>
                    <a:pt x="1776" y="0"/>
                    <a:pt x="1515" y="251"/>
                    <a:pt x="1321" y="466"/>
                  </a:cubicBezTo>
                  <a:cubicBezTo>
                    <a:pt x="1065" y="748"/>
                    <a:pt x="860" y="1074"/>
                    <a:pt x="681" y="1409"/>
                  </a:cubicBezTo>
                  <a:cubicBezTo>
                    <a:pt x="511" y="1725"/>
                    <a:pt x="365" y="2056"/>
                    <a:pt x="252" y="2395"/>
                  </a:cubicBezTo>
                  <a:cubicBezTo>
                    <a:pt x="132" y="2755"/>
                    <a:pt x="82" y="3135"/>
                    <a:pt x="51" y="3510"/>
                  </a:cubicBezTo>
                  <a:cubicBezTo>
                    <a:pt x="0" y="4137"/>
                    <a:pt x="28" y="4787"/>
                    <a:pt x="188" y="5397"/>
                  </a:cubicBezTo>
                  <a:cubicBezTo>
                    <a:pt x="265" y="5689"/>
                    <a:pt x="383" y="5959"/>
                    <a:pt x="532" y="6220"/>
                  </a:cubicBezTo>
                  <a:cubicBezTo>
                    <a:pt x="693" y="6502"/>
                    <a:pt x="876" y="6819"/>
                    <a:pt x="1144" y="7011"/>
                  </a:cubicBezTo>
                  <a:cubicBezTo>
                    <a:pt x="1227" y="7071"/>
                    <a:pt x="1305" y="6954"/>
                    <a:pt x="1250" y="6883"/>
                  </a:cubicBezTo>
                  <a:cubicBezTo>
                    <a:pt x="1095" y="6684"/>
                    <a:pt x="933" y="6497"/>
                    <a:pt x="798" y="6282"/>
                  </a:cubicBezTo>
                  <a:cubicBezTo>
                    <a:pt x="672" y="6085"/>
                    <a:pt x="558" y="5882"/>
                    <a:pt x="471" y="5663"/>
                  </a:cubicBezTo>
                  <a:cubicBezTo>
                    <a:pt x="299" y="5230"/>
                    <a:pt x="230" y="4752"/>
                    <a:pt x="211" y="4289"/>
                  </a:cubicBezTo>
                  <a:cubicBezTo>
                    <a:pt x="193" y="3825"/>
                    <a:pt x="225" y="3356"/>
                    <a:pt x="306" y="2898"/>
                  </a:cubicBezTo>
                  <a:cubicBezTo>
                    <a:pt x="363" y="2578"/>
                    <a:pt x="473" y="2272"/>
                    <a:pt x="601" y="1974"/>
                  </a:cubicBezTo>
                  <a:cubicBezTo>
                    <a:pt x="777" y="1566"/>
                    <a:pt x="994" y="1170"/>
                    <a:pt x="1260" y="813"/>
                  </a:cubicBezTo>
                  <a:cubicBezTo>
                    <a:pt x="1489" y="505"/>
                    <a:pt x="1763" y="261"/>
                    <a:pt x="2104" y="85"/>
                  </a:cubicBezTo>
                  <a:cubicBezTo>
                    <a:pt x="2142" y="66"/>
                    <a:pt x="2129" y="2"/>
                    <a:pt x="2085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2136175" y="1359550"/>
              <a:ext cx="9175" cy="8425"/>
            </a:xfrm>
            <a:custGeom>
              <a:avLst/>
              <a:gdLst/>
              <a:ahLst/>
              <a:cxnLst/>
              <a:rect l="l" t="t" r="r" b="b"/>
              <a:pathLst>
                <a:path w="367" h="337" extrusionOk="0">
                  <a:moveTo>
                    <a:pt x="39" y="142"/>
                  </a:moveTo>
                  <a:cubicBezTo>
                    <a:pt x="69" y="204"/>
                    <a:pt x="108" y="256"/>
                    <a:pt x="163" y="297"/>
                  </a:cubicBezTo>
                  <a:cubicBezTo>
                    <a:pt x="190" y="317"/>
                    <a:pt x="222" y="330"/>
                    <a:pt x="255" y="333"/>
                  </a:cubicBezTo>
                  <a:cubicBezTo>
                    <a:pt x="274" y="336"/>
                    <a:pt x="294" y="337"/>
                    <a:pt x="312" y="327"/>
                  </a:cubicBezTo>
                  <a:cubicBezTo>
                    <a:pt x="329" y="315"/>
                    <a:pt x="330" y="313"/>
                    <a:pt x="313" y="324"/>
                  </a:cubicBezTo>
                  <a:cubicBezTo>
                    <a:pt x="326" y="320"/>
                    <a:pt x="334" y="314"/>
                    <a:pt x="345" y="306"/>
                  </a:cubicBezTo>
                  <a:cubicBezTo>
                    <a:pt x="367" y="290"/>
                    <a:pt x="364" y="258"/>
                    <a:pt x="346" y="240"/>
                  </a:cubicBezTo>
                  <a:cubicBezTo>
                    <a:pt x="342" y="234"/>
                    <a:pt x="336" y="229"/>
                    <a:pt x="330" y="226"/>
                  </a:cubicBezTo>
                  <a:cubicBezTo>
                    <a:pt x="342" y="240"/>
                    <a:pt x="341" y="239"/>
                    <a:pt x="328" y="221"/>
                  </a:cubicBezTo>
                  <a:cubicBezTo>
                    <a:pt x="315" y="207"/>
                    <a:pt x="295" y="201"/>
                    <a:pt x="277" y="192"/>
                  </a:cubicBezTo>
                  <a:cubicBezTo>
                    <a:pt x="223" y="167"/>
                    <a:pt x="188" y="129"/>
                    <a:pt x="160" y="77"/>
                  </a:cubicBezTo>
                  <a:cubicBezTo>
                    <a:pt x="116" y="0"/>
                    <a:pt x="1" y="62"/>
                    <a:pt x="39" y="1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2082625" y="1220200"/>
              <a:ext cx="17200" cy="60850"/>
            </a:xfrm>
            <a:custGeom>
              <a:avLst/>
              <a:gdLst/>
              <a:ahLst/>
              <a:cxnLst/>
              <a:rect l="l" t="t" r="r" b="b"/>
              <a:pathLst>
                <a:path w="688" h="2434" extrusionOk="0">
                  <a:moveTo>
                    <a:pt x="641" y="9"/>
                  </a:moveTo>
                  <a:cubicBezTo>
                    <a:pt x="463" y="89"/>
                    <a:pt x="361" y="259"/>
                    <a:pt x="282" y="431"/>
                  </a:cubicBezTo>
                  <a:cubicBezTo>
                    <a:pt x="184" y="643"/>
                    <a:pt x="130" y="874"/>
                    <a:pt x="91" y="1104"/>
                  </a:cubicBezTo>
                  <a:cubicBezTo>
                    <a:pt x="51" y="1338"/>
                    <a:pt x="29" y="1575"/>
                    <a:pt x="20" y="1813"/>
                  </a:cubicBezTo>
                  <a:cubicBezTo>
                    <a:pt x="16" y="1925"/>
                    <a:pt x="16" y="2036"/>
                    <a:pt x="18" y="2147"/>
                  </a:cubicBezTo>
                  <a:cubicBezTo>
                    <a:pt x="18" y="2228"/>
                    <a:pt x="0" y="2353"/>
                    <a:pt x="61" y="2414"/>
                  </a:cubicBezTo>
                  <a:cubicBezTo>
                    <a:pt x="80" y="2434"/>
                    <a:pt x="108" y="2429"/>
                    <a:pt x="124" y="2408"/>
                  </a:cubicBezTo>
                  <a:cubicBezTo>
                    <a:pt x="171" y="2347"/>
                    <a:pt x="145" y="2245"/>
                    <a:pt x="143" y="2173"/>
                  </a:cubicBezTo>
                  <a:cubicBezTo>
                    <a:pt x="140" y="2070"/>
                    <a:pt x="140" y="1966"/>
                    <a:pt x="142" y="1863"/>
                  </a:cubicBezTo>
                  <a:cubicBezTo>
                    <a:pt x="148" y="1633"/>
                    <a:pt x="166" y="1404"/>
                    <a:pt x="200" y="1178"/>
                  </a:cubicBezTo>
                  <a:cubicBezTo>
                    <a:pt x="264" y="757"/>
                    <a:pt x="410" y="377"/>
                    <a:pt x="671" y="41"/>
                  </a:cubicBezTo>
                  <a:cubicBezTo>
                    <a:pt x="687" y="21"/>
                    <a:pt x="660" y="0"/>
                    <a:pt x="64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2367575" y="1190425"/>
              <a:ext cx="45750" cy="186275"/>
            </a:xfrm>
            <a:custGeom>
              <a:avLst/>
              <a:gdLst/>
              <a:ahLst/>
              <a:cxnLst/>
              <a:rect l="l" t="t" r="r" b="b"/>
              <a:pathLst>
                <a:path w="1830" h="7451" extrusionOk="0">
                  <a:moveTo>
                    <a:pt x="416" y="52"/>
                  </a:moveTo>
                  <a:cubicBezTo>
                    <a:pt x="415" y="293"/>
                    <a:pt x="562" y="496"/>
                    <a:pt x="685" y="692"/>
                  </a:cubicBezTo>
                  <a:cubicBezTo>
                    <a:pt x="823" y="910"/>
                    <a:pt x="921" y="1149"/>
                    <a:pt x="1016" y="1389"/>
                  </a:cubicBezTo>
                  <a:cubicBezTo>
                    <a:pt x="1215" y="1892"/>
                    <a:pt x="1368" y="2415"/>
                    <a:pt x="1508" y="2938"/>
                  </a:cubicBezTo>
                  <a:cubicBezTo>
                    <a:pt x="1744" y="3819"/>
                    <a:pt x="1611" y="4754"/>
                    <a:pt x="1269" y="5588"/>
                  </a:cubicBezTo>
                  <a:cubicBezTo>
                    <a:pt x="1137" y="5911"/>
                    <a:pt x="965" y="6218"/>
                    <a:pt x="774" y="6508"/>
                  </a:cubicBezTo>
                  <a:cubicBezTo>
                    <a:pt x="570" y="6817"/>
                    <a:pt x="340" y="7142"/>
                    <a:pt x="38" y="7363"/>
                  </a:cubicBezTo>
                  <a:cubicBezTo>
                    <a:pt x="1" y="7391"/>
                    <a:pt x="38" y="7451"/>
                    <a:pt x="80" y="7441"/>
                  </a:cubicBezTo>
                  <a:cubicBezTo>
                    <a:pt x="319" y="7381"/>
                    <a:pt x="490" y="7215"/>
                    <a:pt x="640" y="7026"/>
                  </a:cubicBezTo>
                  <a:cubicBezTo>
                    <a:pt x="785" y="6843"/>
                    <a:pt x="918" y="6647"/>
                    <a:pt x="1041" y="6448"/>
                  </a:cubicBezTo>
                  <a:cubicBezTo>
                    <a:pt x="1279" y="6062"/>
                    <a:pt x="1474" y="5645"/>
                    <a:pt x="1613" y="5213"/>
                  </a:cubicBezTo>
                  <a:cubicBezTo>
                    <a:pt x="1752" y="4786"/>
                    <a:pt x="1827" y="4338"/>
                    <a:pt x="1828" y="3889"/>
                  </a:cubicBezTo>
                  <a:cubicBezTo>
                    <a:pt x="1830" y="3412"/>
                    <a:pt x="1723" y="2964"/>
                    <a:pt x="1593" y="2508"/>
                  </a:cubicBezTo>
                  <a:cubicBezTo>
                    <a:pt x="1463" y="2057"/>
                    <a:pt x="1312" y="1613"/>
                    <a:pt x="1125" y="1183"/>
                  </a:cubicBezTo>
                  <a:cubicBezTo>
                    <a:pt x="1039" y="984"/>
                    <a:pt x="946" y="797"/>
                    <a:pt x="823" y="618"/>
                  </a:cubicBezTo>
                  <a:cubicBezTo>
                    <a:pt x="698" y="435"/>
                    <a:pt x="574" y="254"/>
                    <a:pt x="499" y="44"/>
                  </a:cubicBezTo>
                  <a:cubicBezTo>
                    <a:pt x="485" y="3"/>
                    <a:pt x="417" y="0"/>
                    <a:pt x="41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2419025" y="1273625"/>
              <a:ext cx="8075" cy="52775"/>
            </a:xfrm>
            <a:custGeom>
              <a:avLst/>
              <a:gdLst/>
              <a:ahLst/>
              <a:cxnLst/>
              <a:rect l="l" t="t" r="r" b="b"/>
              <a:pathLst>
                <a:path w="323" h="2111" extrusionOk="0">
                  <a:moveTo>
                    <a:pt x="114" y="57"/>
                  </a:moveTo>
                  <a:cubicBezTo>
                    <a:pt x="120" y="216"/>
                    <a:pt x="114" y="374"/>
                    <a:pt x="127" y="535"/>
                  </a:cubicBezTo>
                  <a:cubicBezTo>
                    <a:pt x="141" y="705"/>
                    <a:pt x="150" y="876"/>
                    <a:pt x="152" y="1047"/>
                  </a:cubicBezTo>
                  <a:cubicBezTo>
                    <a:pt x="154" y="1218"/>
                    <a:pt x="144" y="1389"/>
                    <a:pt x="119" y="1557"/>
                  </a:cubicBezTo>
                  <a:cubicBezTo>
                    <a:pt x="106" y="1646"/>
                    <a:pt x="85" y="1732"/>
                    <a:pt x="59" y="1817"/>
                  </a:cubicBezTo>
                  <a:cubicBezTo>
                    <a:pt x="36" y="1895"/>
                    <a:pt x="1" y="1970"/>
                    <a:pt x="10" y="2053"/>
                  </a:cubicBezTo>
                  <a:cubicBezTo>
                    <a:pt x="17" y="2107"/>
                    <a:pt x="82" y="2110"/>
                    <a:pt x="116" y="2085"/>
                  </a:cubicBezTo>
                  <a:cubicBezTo>
                    <a:pt x="183" y="2037"/>
                    <a:pt x="207" y="1946"/>
                    <a:pt x="230" y="1871"/>
                  </a:cubicBezTo>
                  <a:cubicBezTo>
                    <a:pt x="255" y="1788"/>
                    <a:pt x="271" y="1703"/>
                    <a:pt x="286" y="1618"/>
                  </a:cubicBezTo>
                  <a:cubicBezTo>
                    <a:pt x="316" y="1441"/>
                    <a:pt x="323" y="1261"/>
                    <a:pt x="321" y="1082"/>
                  </a:cubicBezTo>
                  <a:cubicBezTo>
                    <a:pt x="319" y="903"/>
                    <a:pt x="303" y="725"/>
                    <a:pt x="285" y="547"/>
                  </a:cubicBezTo>
                  <a:cubicBezTo>
                    <a:pt x="267" y="378"/>
                    <a:pt x="226" y="215"/>
                    <a:pt x="199" y="49"/>
                  </a:cubicBezTo>
                  <a:cubicBezTo>
                    <a:pt x="191" y="1"/>
                    <a:pt x="113" y="8"/>
                    <a:pt x="114" y="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2230950" y="1115450"/>
              <a:ext cx="58700" cy="11525"/>
            </a:xfrm>
            <a:custGeom>
              <a:avLst/>
              <a:gdLst/>
              <a:ahLst/>
              <a:cxnLst/>
              <a:rect l="l" t="t" r="r" b="b"/>
              <a:pathLst>
                <a:path w="2348" h="461" extrusionOk="0">
                  <a:moveTo>
                    <a:pt x="17" y="144"/>
                  </a:moveTo>
                  <a:cubicBezTo>
                    <a:pt x="212" y="153"/>
                    <a:pt x="406" y="119"/>
                    <a:pt x="603" y="121"/>
                  </a:cubicBezTo>
                  <a:cubicBezTo>
                    <a:pt x="807" y="125"/>
                    <a:pt x="1009" y="151"/>
                    <a:pt x="1209" y="188"/>
                  </a:cubicBezTo>
                  <a:cubicBezTo>
                    <a:pt x="1407" y="224"/>
                    <a:pt x="1601" y="274"/>
                    <a:pt x="1796" y="325"/>
                  </a:cubicBezTo>
                  <a:cubicBezTo>
                    <a:pt x="1892" y="350"/>
                    <a:pt x="1988" y="376"/>
                    <a:pt x="2085" y="401"/>
                  </a:cubicBezTo>
                  <a:cubicBezTo>
                    <a:pt x="2163" y="422"/>
                    <a:pt x="2247" y="460"/>
                    <a:pt x="2323" y="423"/>
                  </a:cubicBezTo>
                  <a:cubicBezTo>
                    <a:pt x="2348" y="410"/>
                    <a:pt x="2348" y="381"/>
                    <a:pt x="2334" y="362"/>
                  </a:cubicBezTo>
                  <a:cubicBezTo>
                    <a:pt x="2281" y="292"/>
                    <a:pt x="2175" y="287"/>
                    <a:pt x="2096" y="267"/>
                  </a:cubicBezTo>
                  <a:cubicBezTo>
                    <a:pt x="1999" y="243"/>
                    <a:pt x="1903" y="217"/>
                    <a:pt x="1806" y="193"/>
                  </a:cubicBezTo>
                  <a:cubicBezTo>
                    <a:pt x="1606" y="142"/>
                    <a:pt x="1404" y="95"/>
                    <a:pt x="1201" y="60"/>
                  </a:cubicBezTo>
                  <a:cubicBezTo>
                    <a:pt x="995" y="25"/>
                    <a:pt x="788" y="1"/>
                    <a:pt x="579" y="4"/>
                  </a:cubicBezTo>
                  <a:cubicBezTo>
                    <a:pt x="383" y="6"/>
                    <a:pt x="181" y="19"/>
                    <a:pt x="11" y="122"/>
                  </a:cubicBezTo>
                  <a:cubicBezTo>
                    <a:pt x="1" y="128"/>
                    <a:pt x="4" y="144"/>
                    <a:pt x="17" y="1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2296500" y="1126800"/>
              <a:ext cx="11975" cy="7625"/>
            </a:xfrm>
            <a:custGeom>
              <a:avLst/>
              <a:gdLst/>
              <a:ahLst/>
              <a:cxnLst/>
              <a:rect l="l" t="t" r="r" b="b"/>
              <a:pathLst>
                <a:path w="479" h="305" extrusionOk="0">
                  <a:moveTo>
                    <a:pt x="61" y="133"/>
                  </a:moveTo>
                  <a:cubicBezTo>
                    <a:pt x="125" y="164"/>
                    <a:pt x="189" y="197"/>
                    <a:pt x="251" y="230"/>
                  </a:cubicBezTo>
                  <a:cubicBezTo>
                    <a:pt x="308" y="260"/>
                    <a:pt x="370" y="305"/>
                    <a:pt x="437" y="293"/>
                  </a:cubicBezTo>
                  <a:cubicBezTo>
                    <a:pt x="460" y="288"/>
                    <a:pt x="478" y="261"/>
                    <a:pt x="471" y="238"/>
                  </a:cubicBezTo>
                  <a:cubicBezTo>
                    <a:pt x="452" y="170"/>
                    <a:pt x="387" y="141"/>
                    <a:pt x="327" y="114"/>
                  </a:cubicBezTo>
                  <a:cubicBezTo>
                    <a:pt x="256" y="82"/>
                    <a:pt x="183" y="53"/>
                    <a:pt x="111" y="25"/>
                  </a:cubicBezTo>
                  <a:cubicBezTo>
                    <a:pt x="48" y="0"/>
                    <a:pt x="0" y="102"/>
                    <a:pt x="61" y="1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2173500" y="1420250"/>
              <a:ext cx="40700" cy="16475"/>
            </a:xfrm>
            <a:custGeom>
              <a:avLst/>
              <a:gdLst/>
              <a:ahLst/>
              <a:cxnLst/>
              <a:rect l="l" t="t" r="r" b="b"/>
              <a:pathLst>
                <a:path w="1628" h="659" extrusionOk="0">
                  <a:moveTo>
                    <a:pt x="63" y="132"/>
                  </a:moveTo>
                  <a:cubicBezTo>
                    <a:pt x="308" y="255"/>
                    <a:pt x="563" y="366"/>
                    <a:pt x="821" y="459"/>
                  </a:cubicBezTo>
                  <a:cubicBezTo>
                    <a:pt x="954" y="508"/>
                    <a:pt x="1090" y="549"/>
                    <a:pt x="1230" y="579"/>
                  </a:cubicBezTo>
                  <a:cubicBezTo>
                    <a:pt x="1320" y="598"/>
                    <a:pt x="1520" y="659"/>
                    <a:pt x="1576" y="551"/>
                  </a:cubicBezTo>
                  <a:cubicBezTo>
                    <a:pt x="1627" y="450"/>
                    <a:pt x="1414" y="435"/>
                    <a:pt x="1365" y="430"/>
                  </a:cubicBezTo>
                  <a:cubicBezTo>
                    <a:pt x="1215" y="413"/>
                    <a:pt x="1068" y="371"/>
                    <a:pt x="924" y="325"/>
                  </a:cubicBezTo>
                  <a:cubicBezTo>
                    <a:pt x="648" y="239"/>
                    <a:pt x="387" y="117"/>
                    <a:pt x="113" y="22"/>
                  </a:cubicBezTo>
                  <a:cubicBezTo>
                    <a:pt x="50" y="1"/>
                    <a:pt x="1" y="101"/>
                    <a:pt x="63" y="1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2220200" y="1432125"/>
              <a:ext cx="11375" cy="6125"/>
            </a:xfrm>
            <a:custGeom>
              <a:avLst/>
              <a:gdLst/>
              <a:ahLst/>
              <a:cxnLst/>
              <a:rect l="l" t="t" r="r" b="b"/>
              <a:pathLst>
                <a:path w="455" h="245" extrusionOk="0">
                  <a:moveTo>
                    <a:pt x="141" y="220"/>
                  </a:moveTo>
                  <a:cubicBezTo>
                    <a:pt x="244" y="195"/>
                    <a:pt x="353" y="182"/>
                    <a:pt x="432" y="105"/>
                  </a:cubicBezTo>
                  <a:cubicBezTo>
                    <a:pt x="454" y="83"/>
                    <a:pt x="446" y="45"/>
                    <a:pt x="416" y="35"/>
                  </a:cubicBezTo>
                  <a:cubicBezTo>
                    <a:pt x="312" y="1"/>
                    <a:pt x="207" y="36"/>
                    <a:pt x="104" y="59"/>
                  </a:cubicBezTo>
                  <a:cubicBezTo>
                    <a:pt x="0" y="82"/>
                    <a:pt x="37" y="244"/>
                    <a:pt x="141" y="2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2176625" y="1433300"/>
              <a:ext cx="10975" cy="6175"/>
            </a:xfrm>
            <a:custGeom>
              <a:avLst/>
              <a:gdLst/>
              <a:ahLst/>
              <a:cxnLst/>
              <a:rect l="l" t="t" r="r" b="b"/>
              <a:pathLst>
                <a:path w="439" h="247" extrusionOk="0">
                  <a:moveTo>
                    <a:pt x="99" y="194"/>
                  </a:moveTo>
                  <a:cubicBezTo>
                    <a:pt x="153" y="214"/>
                    <a:pt x="208" y="226"/>
                    <a:pt x="265" y="236"/>
                  </a:cubicBezTo>
                  <a:cubicBezTo>
                    <a:pt x="315" y="244"/>
                    <a:pt x="380" y="246"/>
                    <a:pt x="415" y="204"/>
                  </a:cubicBezTo>
                  <a:cubicBezTo>
                    <a:pt x="431" y="185"/>
                    <a:pt x="438" y="161"/>
                    <a:pt x="426" y="138"/>
                  </a:cubicBezTo>
                  <a:cubicBezTo>
                    <a:pt x="401" y="91"/>
                    <a:pt x="353" y="80"/>
                    <a:pt x="304" y="71"/>
                  </a:cubicBezTo>
                  <a:cubicBezTo>
                    <a:pt x="251" y="63"/>
                    <a:pt x="201" y="54"/>
                    <a:pt x="149" y="36"/>
                  </a:cubicBezTo>
                  <a:cubicBezTo>
                    <a:pt x="48" y="1"/>
                    <a:pt x="1" y="156"/>
                    <a:pt x="99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2119975" y="1470925"/>
              <a:ext cx="14700" cy="36600"/>
            </a:xfrm>
            <a:custGeom>
              <a:avLst/>
              <a:gdLst/>
              <a:ahLst/>
              <a:cxnLst/>
              <a:rect l="l" t="t" r="r" b="b"/>
              <a:pathLst>
                <a:path w="588" h="1464" extrusionOk="0">
                  <a:moveTo>
                    <a:pt x="304" y="1397"/>
                  </a:moveTo>
                  <a:cubicBezTo>
                    <a:pt x="238" y="1141"/>
                    <a:pt x="137" y="891"/>
                    <a:pt x="186" y="622"/>
                  </a:cubicBezTo>
                  <a:cubicBezTo>
                    <a:pt x="210" y="493"/>
                    <a:pt x="267" y="376"/>
                    <a:pt x="342" y="270"/>
                  </a:cubicBezTo>
                  <a:cubicBezTo>
                    <a:pt x="369" y="232"/>
                    <a:pt x="588" y="11"/>
                    <a:pt x="419" y="4"/>
                  </a:cubicBezTo>
                  <a:cubicBezTo>
                    <a:pt x="357" y="0"/>
                    <a:pt x="309" y="74"/>
                    <a:pt x="274" y="115"/>
                  </a:cubicBezTo>
                  <a:cubicBezTo>
                    <a:pt x="228" y="171"/>
                    <a:pt x="187" y="230"/>
                    <a:pt x="152" y="293"/>
                  </a:cubicBezTo>
                  <a:cubicBezTo>
                    <a:pt x="87" y="405"/>
                    <a:pt x="50" y="530"/>
                    <a:pt x="33" y="659"/>
                  </a:cubicBezTo>
                  <a:cubicBezTo>
                    <a:pt x="1" y="920"/>
                    <a:pt x="83" y="1210"/>
                    <a:pt x="227" y="1426"/>
                  </a:cubicBezTo>
                  <a:cubicBezTo>
                    <a:pt x="251" y="1463"/>
                    <a:pt x="315" y="1445"/>
                    <a:pt x="304" y="13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2135150" y="1458700"/>
              <a:ext cx="6725" cy="6150"/>
            </a:xfrm>
            <a:custGeom>
              <a:avLst/>
              <a:gdLst/>
              <a:ahLst/>
              <a:cxnLst/>
              <a:rect l="l" t="t" r="r" b="b"/>
              <a:pathLst>
                <a:path w="269" h="246" extrusionOk="0">
                  <a:moveTo>
                    <a:pt x="146" y="217"/>
                  </a:moveTo>
                  <a:cubicBezTo>
                    <a:pt x="198" y="171"/>
                    <a:pt x="266" y="122"/>
                    <a:pt x="268" y="47"/>
                  </a:cubicBezTo>
                  <a:cubicBezTo>
                    <a:pt x="269" y="23"/>
                    <a:pt x="251" y="8"/>
                    <a:pt x="229" y="5"/>
                  </a:cubicBezTo>
                  <a:cubicBezTo>
                    <a:pt x="201" y="0"/>
                    <a:pt x="181" y="9"/>
                    <a:pt x="157" y="18"/>
                  </a:cubicBezTo>
                  <a:cubicBezTo>
                    <a:pt x="168" y="16"/>
                    <a:pt x="180" y="13"/>
                    <a:pt x="191" y="11"/>
                  </a:cubicBezTo>
                  <a:cubicBezTo>
                    <a:pt x="128" y="17"/>
                    <a:pt x="84" y="61"/>
                    <a:pt x="36" y="98"/>
                  </a:cubicBezTo>
                  <a:cubicBezTo>
                    <a:pt x="1" y="125"/>
                    <a:pt x="4" y="184"/>
                    <a:pt x="32" y="212"/>
                  </a:cubicBezTo>
                  <a:cubicBezTo>
                    <a:pt x="64" y="245"/>
                    <a:pt x="114" y="245"/>
                    <a:pt x="146" y="2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2300675" y="1423225"/>
              <a:ext cx="99500" cy="25125"/>
            </a:xfrm>
            <a:custGeom>
              <a:avLst/>
              <a:gdLst/>
              <a:ahLst/>
              <a:cxnLst/>
              <a:rect l="l" t="t" r="r" b="b"/>
              <a:pathLst>
                <a:path w="3980" h="1005" extrusionOk="0">
                  <a:moveTo>
                    <a:pt x="3970" y="115"/>
                  </a:moveTo>
                  <a:cubicBezTo>
                    <a:pt x="3955" y="0"/>
                    <a:pt x="3719" y="9"/>
                    <a:pt x="3640" y="8"/>
                  </a:cubicBezTo>
                  <a:cubicBezTo>
                    <a:pt x="3477" y="6"/>
                    <a:pt x="3315" y="28"/>
                    <a:pt x="3156" y="57"/>
                  </a:cubicBezTo>
                  <a:cubicBezTo>
                    <a:pt x="2832" y="116"/>
                    <a:pt x="2519" y="226"/>
                    <a:pt x="2214" y="347"/>
                  </a:cubicBezTo>
                  <a:cubicBezTo>
                    <a:pt x="1872" y="482"/>
                    <a:pt x="1509" y="588"/>
                    <a:pt x="1153" y="676"/>
                  </a:cubicBezTo>
                  <a:cubicBezTo>
                    <a:pt x="970" y="722"/>
                    <a:pt x="784" y="758"/>
                    <a:pt x="597" y="783"/>
                  </a:cubicBezTo>
                  <a:cubicBezTo>
                    <a:pt x="501" y="797"/>
                    <a:pt x="405" y="801"/>
                    <a:pt x="308" y="802"/>
                  </a:cubicBezTo>
                  <a:cubicBezTo>
                    <a:pt x="222" y="803"/>
                    <a:pt x="127" y="786"/>
                    <a:pt x="50" y="832"/>
                  </a:cubicBezTo>
                  <a:cubicBezTo>
                    <a:pt x="2" y="860"/>
                    <a:pt x="1" y="925"/>
                    <a:pt x="46" y="957"/>
                  </a:cubicBezTo>
                  <a:cubicBezTo>
                    <a:pt x="112" y="1004"/>
                    <a:pt x="194" y="997"/>
                    <a:pt x="271" y="993"/>
                  </a:cubicBezTo>
                  <a:cubicBezTo>
                    <a:pt x="365" y="988"/>
                    <a:pt x="457" y="977"/>
                    <a:pt x="550" y="965"/>
                  </a:cubicBezTo>
                  <a:cubicBezTo>
                    <a:pt x="746" y="939"/>
                    <a:pt x="940" y="906"/>
                    <a:pt x="1133" y="860"/>
                  </a:cubicBezTo>
                  <a:cubicBezTo>
                    <a:pt x="1505" y="772"/>
                    <a:pt x="1868" y="651"/>
                    <a:pt x="2229" y="523"/>
                  </a:cubicBezTo>
                  <a:cubicBezTo>
                    <a:pt x="2540" y="414"/>
                    <a:pt x="2843" y="293"/>
                    <a:pt x="3166" y="221"/>
                  </a:cubicBezTo>
                  <a:cubicBezTo>
                    <a:pt x="3327" y="185"/>
                    <a:pt x="3491" y="160"/>
                    <a:pt x="3657" y="157"/>
                  </a:cubicBezTo>
                  <a:cubicBezTo>
                    <a:pt x="3695" y="157"/>
                    <a:pt x="3980" y="186"/>
                    <a:pt x="3970" y="1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2284600" y="1448250"/>
              <a:ext cx="9675" cy="6650"/>
            </a:xfrm>
            <a:custGeom>
              <a:avLst/>
              <a:gdLst/>
              <a:ahLst/>
              <a:cxnLst/>
              <a:rect l="l" t="t" r="r" b="b"/>
              <a:pathLst>
                <a:path w="387" h="266" extrusionOk="0">
                  <a:moveTo>
                    <a:pt x="289" y="3"/>
                  </a:moveTo>
                  <a:cubicBezTo>
                    <a:pt x="256" y="3"/>
                    <a:pt x="223" y="5"/>
                    <a:pt x="190" y="9"/>
                  </a:cubicBezTo>
                  <a:cubicBezTo>
                    <a:pt x="149" y="14"/>
                    <a:pt x="115" y="36"/>
                    <a:pt x="84" y="61"/>
                  </a:cubicBezTo>
                  <a:cubicBezTo>
                    <a:pt x="0" y="128"/>
                    <a:pt x="101" y="265"/>
                    <a:pt x="193" y="212"/>
                  </a:cubicBezTo>
                  <a:cubicBezTo>
                    <a:pt x="235" y="188"/>
                    <a:pt x="276" y="162"/>
                    <a:pt x="321" y="142"/>
                  </a:cubicBezTo>
                  <a:cubicBezTo>
                    <a:pt x="387" y="112"/>
                    <a:pt x="362" y="1"/>
                    <a:pt x="28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2133875" y="1482450"/>
              <a:ext cx="31000" cy="8375"/>
            </a:xfrm>
            <a:custGeom>
              <a:avLst/>
              <a:gdLst/>
              <a:ahLst/>
              <a:cxnLst/>
              <a:rect l="l" t="t" r="r" b="b"/>
              <a:pathLst>
                <a:path w="1240" h="335" extrusionOk="0">
                  <a:moveTo>
                    <a:pt x="102" y="325"/>
                  </a:moveTo>
                  <a:cubicBezTo>
                    <a:pt x="307" y="299"/>
                    <a:pt x="513" y="291"/>
                    <a:pt x="717" y="266"/>
                  </a:cubicBezTo>
                  <a:cubicBezTo>
                    <a:pt x="824" y="252"/>
                    <a:pt x="930" y="231"/>
                    <a:pt x="1034" y="202"/>
                  </a:cubicBezTo>
                  <a:cubicBezTo>
                    <a:pt x="1107" y="182"/>
                    <a:pt x="1211" y="161"/>
                    <a:pt x="1235" y="78"/>
                  </a:cubicBezTo>
                  <a:cubicBezTo>
                    <a:pt x="1239" y="64"/>
                    <a:pt x="1234" y="43"/>
                    <a:pt x="1219" y="35"/>
                  </a:cubicBezTo>
                  <a:cubicBezTo>
                    <a:pt x="1146" y="0"/>
                    <a:pt x="1076" y="45"/>
                    <a:pt x="1003" y="67"/>
                  </a:cubicBezTo>
                  <a:cubicBezTo>
                    <a:pt x="900" y="99"/>
                    <a:pt x="793" y="117"/>
                    <a:pt x="686" y="133"/>
                  </a:cubicBezTo>
                  <a:cubicBezTo>
                    <a:pt x="483" y="163"/>
                    <a:pt x="279" y="175"/>
                    <a:pt x="76" y="210"/>
                  </a:cubicBezTo>
                  <a:cubicBezTo>
                    <a:pt x="0" y="223"/>
                    <a:pt x="28" y="335"/>
                    <a:pt x="102" y="3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2165675" y="1478625"/>
              <a:ext cx="9875" cy="6725"/>
            </a:xfrm>
            <a:custGeom>
              <a:avLst/>
              <a:gdLst/>
              <a:ahLst/>
              <a:cxnLst/>
              <a:rect l="l" t="t" r="r" b="b"/>
              <a:pathLst>
                <a:path w="395" h="269" extrusionOk="0">
                  <a:moveTo>
                    <a:pt x="163" y="217"/>
                  </a:moveTo>
                  <a:cubicBezTo>
                    <a:pt x="240" y="172"/>
                    <a:pt x="329" y="146"/>
                    <a:pt x="379" y="67"/>
                  </a:cubicBezTo>
                  <a:cubicBezTo>
                    <a:pt x="395" y="41"/>
                    <a:pt x="378" y="0"/>
                    <a:pt x="345" y="1"/>
                  </a:cubicBezTo>
                  <a:cubicBezTo>
                    <a:pt x="254" y="6"/>
                    <a:pt x="167" y="33"/>
                    <a:pt x="88" y="78"/>
                  </a:cubicBezTo>
                  <a:cubicBezTo>
                    <a:pt x="0" y="130"/>
                    <a:pt x="75" y="268"/>
                    <a:pt x="163" y="2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2378225" y="1400575"/>
              <a:ext cx="42525" cy="27550"/>
            </a:xfrm>
            <a:custGeom>
              <a:avLst/>
              <a:gdLst/>
              <a:ahLst/>
              <a:cxnLst/>
              <a:rect l="l" t="t" r="r" b="b"/>
              <a:pathLst>
                <a:path w="1701" h="1102" extrusionOk="0">
                  <a:moveTo>
                    <a:pt x="45" y="160"/>
                  </a:moveTo>
                  <a:cubicBezTo>
                    <a:pt x="354" y="123"/>
                    <a:pt x="680" y="174"/>
                    <a:pt x="952" y="327"/>
                  </a:cubicBezTo>
                  <a:cubicBezTo>
                    <a:pt x="1090" y="403"/>
                    <a:pt x="1210" y="504"/>
                    <a:pt x="1312" y="624"/>
                  </a:cubicBezTo>
                  <a:cubicBezTo>
                    <a:pt x="1422" y="753"/>
                    <a:pt x="1475" y="899"/>
                    <a:pt x="1535" y="1054"/>
                  </a:cubicBezTo>
                  <a:cubicBezTo>
                    <a:pt x="1546" y="1083"/>
                    <a:pt x="1580" y="1096"/>
                    <a:pt x="1607" y="1099"/>
                  </a:cubicBezTo>
                  <a:cubicBezTo>
                    <a:pt x="1623" y="1101"/>
                    <a:pt x="1638" y="1098"/>
                    <a:pt x="1652" y="1089"/>
                  </a:cubicBezTo>
                  <a:cubicBezTo>
                    <a:pt x="1685" y="1065"/>
                    <a:pt x="1701" y="1036"/>
                    <a:pt x="1695" y="994"/>
                  </a:cubicBezTo>
                  <a:cubicBezTo>
                    <a:pt x="1642" y="650"/>
                    <a:pt x="1330" y="347"/>
                    <a:pt x="1039" y="189"/>
                  </a:cubicBezTo>
                  <a:cubicBezTo>
                    <a:pt x="884" y="104"/>
                    <a:pt x="713" y="51"/>
                    <a:pt x="539" y="27"/>
                  </a:cubicBezTo>
                  <a:cubicBezTo>
                    <a:pt x="355" y="1"/>
                    <a:pt x="191" y="31"/>
                    <a:pt x="28" y="113"/>
                  </a:cubicBezTo>
                  <a:cubicBezTo>
                    <a:pt x="0" y="127"/>
                    <a:pt x="18" y="163"/>
                    <a:pt x="45" y="1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2401900" y="1396400"/>
              <a:ext cx="15050" cy="12100"/>
            </a:xfrm>
            <a:custGeom>
              <a:avLst/>
              <a:gdLst/>
              <a:ahLst/>
              <a:cxnLst/>
              <a:rect l="l" t="t" r="r" b="b"/>
              <a:pathLst>
                <a:path w="602" h="484" extrusionOk="0">
                  <a:moveTo>
                    <a:pt x="53" y="157"/>
                  </a:moveTo>
                  <a:cubicBezTo>
                    <a:pt x="174" y="206"/>
                    <a:pt x="268" y="241"/>
                    <a:pt x="357" y="344"/>
                  </a:cubicBezTo>
                  <a:cubicBezTo>
                    <a:pt x="399" y="394"/>
                    <a:pt x="422" y="453"/>
                    <a:pt x="488" y="473"/>
                  </a:cubicBezTo>
                  <a:cubicBezTo>
                    <a:pt x="525" y="484"/>
                    <a:pt x="561" y="469"/>
                    <a:pt x="571" y="430"/>
                  </a:cubicBezTo>
                  <a:cubicBezTo>
                    <a:pt x="601" y="312"/>
                    <a:pt x="469" y="189"/>
                    <a:pt x="383" y="123"/>
                  </a:cubicBezTo>
                  <a:cubicBezTo>
                    <a:pt x="291" y="53"/>
                    <a:pt x="155" y="0"/>
                    <a:pt x="44" y="59"/>
                  </a:cubicBezTo>
                  <a:cubicBezTo>
                    <a:pt x="0" y="82"/>
                    <a:pt x="12" y="140"/>
                    <a:pt x="53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>
            <a:off x="477291" y="4053703"/>
            <a:ext cx="597684" cy="703305"/>
            <a:chOff x="2572050" y="1066025"/>
            <a:chExt cx="344050" cy="404850"/>
          </a:xfrm>
        </p:grpSpPr>
        <p:sp>
          <p:nvSpPr>
            <p:cNvPr id="243" name="Google Shape;243;p10"/>
            <p:cNvSpPr/>
            <p:nvPr/>
          </p:nvSpPr>
          <p:spPr>
            <a:xfrm>
              <a:off x="2670500" y="1107050"/>
              <a:ext cx="14225" cy="29600"/>
            </a:xfrm>
            <a:custGeom>
              <a:avLst/>
              <a:gdLst/>
              <a:ahLst/>
              <a:cxnLst/>
              <a:rect l="l" t="t" r="r" b="b"/>
              <a:pathLst>
                <a:path w="569" h="1184" extrusionOk="0">
                  <a:moveTo>
                    <a:pt x="280" y="1072"/>
                  </a:moveTo>
                  <a:cubicBezTo>
                    <a:pt x="258" y="1144"/>
                    <a:pt x="183" y="1184"/>
                    <a:pt x="112" y="1162"/>
                  </a:cubicBezTo>
                  <a:cubicBezTo>
                    <a:pt x="41" y="1140"/>
                    <a:pt x="0" y="1065"/>
                    <a:pt x="22" y="994"/>
                  </a:cubicBezTo>
                  <a:lnTo>
                    <a:pt x="289" y="113"/>
                  </a:lnTo>
                  <a:cubicBezTo>
                    <a:pt x="311" y="41"/>
                    <a:pt x="386" y="1"/>
                    <a:pt x="458" y="23"/>
                  </a:cubicBezTo>
                  <a:cubicBezTo>
                    <a:pt x="528" y="44"/>
                    <a:pt x="569" y="120"/>
                    <a:pt x="547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2677175" y="1088175"/>
              <a:ext cx="39525" cy="26450"/>
            </a:xfrm>
            <a:custGeom>
              <a:avLst/>
              <a:gdLst/>
              <a:ahLst/>
              <a:cxnLst/>
              <a:rect l="l" t="t" r="r" b="b"/>
              <a:pathLst>
                <a:path w="1581" h="1058" extrusionOk="0">
                  <a:moveTo>
                    <a:pt x="280" y="945"/>
                  </a:moveTo>
                  <a:cubicBezTo>
                    <a:pt x="258" y="1017"/>
                    <a:pt x="184" y="1057"/>
                    <a:pt x="112" y="1035"/>
                  </a:cubicBezTo>
                  <a:cubicBezTo>
                    <a:pt x="41" y="1013"/>
                    <a:pt x="0" y="938"/>
                    <a:pt x="22" y="868"/>
                  </a:cubicBezTo>
                  <a:cubicBezTo>
                    <a:pt x="115" y="562"/>
                    <a:pt x="324" y="322"/>
                    <a:pt x="586" y="181"/>
                  </a:cubicBezTo>
                  <a:cubicBezTo>
                    <a:pt x="848" y="42"/>
                    <a:pt x="1164" y="1"/>
                    <a:pt x="1470" y="93"/>
                  </a:cubicBezTo>
                  <a:cubicBezTo>
                    <a:pt x="1541" y="114"/>
                    <a:pt x="1581" y="190"/>
                    <a:pt x="1560" y="261"/>
                  </a:cubicBezTo>
                  <a:cubicBezTo>
                    <a:pt x="1538" y="332"/>
                    <a:pt x="1463" y="372"/>
                    <a:pt x="1391" y="351"/>
                  </a:cubicBezTo>
                  <a:cubicBezTo>
                    <a:pt x="1157" y="280"/>
                    <a:pt x="915" y="311"/>
                    <a:pt x="714" y="419"/>
                  </a:cubicBezTo>
                  <a:cubicBezTo>
                    <a:pt x="512" y="527"/>
                    <a:pt x="351" y="711"/>
                    <a:pt x="280" y="9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2709175" y="1089950"/>
              <a:ext cx="158475" cy="53250"/>
            </a:xfrm>
            <a:custGeom>
              <a:avLst/>
              <a:gdLst/>
              <a:ahLst/>
              <a:cxnLst/>
              <a:rect l="l" t="t" r="r" b="b"/>
              <a:pathLst>
                <a:path w="6339" h="2130" extrusionOk="0">
                  <a:moveTo>
                    <a:pt x="111" y="280"/>
                  </a:moveTo>
                  <a:cubicBezTo>
                    <a:pt x="41" y="258"/>
                    <a:pt x="0" y="183"/>
                    <a:pt x="22" y="112"/>
                  </a:cubicBezTo>
                  <a:cubicBezTo>
                    <a:pt x="43" y="40"/>
                    <a:pt x="118" y="0"/>
                    <a:pt x="190" y="22"/>
                  </a:cubicBezTo>
                  <a:lnTo>
                    <a:pt x="6228" y="1850"/>
                  </a:lnTo>
                  <a:cubicBezTo>
                    <a:pt x="6298" y="1872"/>
                    <a:pt x="6339" y="1947"/>
                    <a:pt x="6317" y="2019"/>
                  </a:cubicBezTo>
                  <a:cubicBezTo>
                    <a:pt x="6296" y="2090"/>
                    <a:pt x="6221" y="2130"/>
                    <a:pt x="6149" y="2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2860125" y="1135675"/>
              <a:ext cx="26400" cy="39525"/>
            </a:xfrm>
            <a:custGeom>
              <a:avLst/>
              <a:gdLst/>
              <a:ahLst/>
              <a:cxnLst/>
              <a:rect l="l" t="t" r="r" b="b"/>
              <a:pathLst>
                <a:path w="1056" h="1581" extrusionOk="0">
                  <a:moveTo>
                    <a:pt x="111" y="280"/>
                  </a:moveTo>
                  <a:cubicBezTo>
                    <a:pt x="39" y="258"/>
                    <a:pt x="0" y="183"/>
                    <a:pt x="21" y="112"/>
                  </a:cubicBezTo>
                  <a:cubicBezTo>
                    <a:pt x="43" y="41"/>
                    <a:pt x="118" y="0"/>
                    <a:pt x="190" y="21"/>
                  </a:cubicBezTo>
                  <a:cubicBezTo>
                    <a:pt x="494" y="115"/>
                    <a:pt x="734" y="324"/>
                    <a:pt x="875" y="585"/>
                  </a:cubicBezTo>
                  <a:cubicBezTo>
                    <a:pt x="1016" y="848"/>
                    <a:pt x="1056" y="1163"/>
                    <a:pt x="964" y="1469"/>
                  </a:cubicBezTo>
                  <a:cubicBezTo>
                    <a:pt x="942" y="1540"/>
                    <a:pt x="867" y="1581"/>
                    <a:pt x="796" y="1559"/>
                  </a:cubicBezTo>
                  <a:cubicBezTo>
                    <a:pt x="725" y="1537"/>
                    <a:pt x="685" y="1462"/>
                    <a:pt x="706" y="1391"/>
                  </a:cubicBezTo>
                  <a:cubicBezTo>
                    <a:pt x="777" y="1157"/>
                    <a:pt x="746" y="915"/>
                    <a:pt x="638" y="713"/>
                  </a:cubicBezTo>
                  <a:cubicBezTo>
                    <a:pt x="529" y="511"/>
                    <a:pt x="345" y="351"/>
                    <a:pt x="111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2800100" y="1167650"/>
              <a:ext cx="84675" cy="262150"/>
            </a:xfrm>
            <a:custGeom>
              <a:avLst/>
              <a:gdLst/>
              <a:ahLst/>
              <a:cxnLst/>
              <a:rect l="l" t="t" r="r" b="b"/>
              <a:pathLst>
                <a:path w="3387" h="10486" extrusionOk="0">
                  <a:moveTo>
                    <a:pt x="3107" y="112"/>
                  </a:moveTo>
                  <a:cubicBezTo>
                    <a:pt x="3128" y="41"/>
                    <a:pt x="3204" y="1"/>
                    <a:pt x="3275" y="22"/>
                  </a:cubicBezTo>
                  <a:cubicBezTo>
                    <a:pt x="3346" y="43"/>
                    <a:pt x="3386" y="118"/>
                    <a:pt x="3365" y="190"/>
                  </a:cubicBezTo>
                  <a:lnTo>
                    <a:pt x="280" y="10373"/>
                  </a:lnTo>
                  <a:cubicBezTo>
                    <a:pt x="258" y="10445"/>
                    <a:pt x="183" y="10485"/>
                    <a:pt x="112" y="10463"/>
                  </a:cubicBezTo>
                  <a:cubicBezTo>
                    <a:pt x="41" y="10442"/>
                    <a:pt x="1" y="10366"/>
                    <a:pt x="22" y="1029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2768125" y="1422250"/>
              <a:ext cx="39525" cy="26425"/>
            </a:xfrm>
            <a:custGeom>
              <a:avLst/>
              <a:gdLst/>
              <a:ahLst/>
              <a:cxnLst/>
              <a:rect l="l" t="t" r="r" b="b"/>
              <a:pathLst>
                <a:path w="1581" h="1057" extrusionOk="0">
                  <a:moveTo>
                    <a:pt x="1301" y="112"/>
                  </a:moveTo>
                  <a:cubicBezTo>
                    <a:pt x="1323" y="40"/>
                    <a:pt x="1398" y="0"/>
                    <a:pt x="1469" y="22"/>
                  </a:cubicBezTo>
                  <a:cubicBezTo>
                    <a:pt x="1540" y="43"/>
                    <a:pt x="1580" y="118"/>
                    <a:pt x="1559" y="189"/>
                  </a:cubicBezTo>
                  <a:cubicBezTo>
                    <a:pt x="1466" y="495"/>
                    <a:pt x="1257" y="734"/>
                    <a:pt x="995" y="875"/>
                  </a:cubicBezTo>
                  <a:cubicBezTo>
                    <a:pt x="732" y="1015"/>
                    <a:pt x="417" y="1057"/>
                    <a:pt x="112" y="964"/>
                  </a:cubicBezTo>
                  <a:cubicBezTo>
                    <a:pt x="41" y="942"/>
                    <a:pt x="1" y="867"/>
                    <a:pt x="22" y="796"/>
                  </a:cubicBezTo>
                  <a:cubicBezTo>
                    <a:pt x="44" y="725"/>
                    <a:pt x="119" y="685"/>
                    <a:pt x="189" y="705"/>
                  </a:cubicBezTo>
                  <a:cubicBezTo>
                    <a:pt x="424" y="777"/>
                    <a:pt x="666" y="746"/>
                    <a:pt x="868" y="637"/>
                  </a:cubicBezTo>
                  <a:cubicBezTo>
                    <a:pt x="1069" y="530"/>
                    <a:pt x="1230" y="346"/>
                    <a:pt x="1301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2617200" y="1393625"/>
              <a:ext cx="158475" cy="53275"/>
            </a:xfrm>
            <a:custGeom>
              <a:avLst/>
              <a:gdLst/>
              <a:ahLst/>
              <a:cxnLst/>
              <a:rect l="l" t="t" r="r" b="b"/>
              <a:pathLst>
                <a:path w="6339" h="2131" extrusionOk="0">
                  <a:moveTo>
                    <a:pt x="6226" y="1850"/>
                  </a:moveTo>
                  <a:cubicBezTo>
                    <a:pt x="6298" y="1872"/>
                    <a:pt x="6338" y="1947"/>
                    <a:pt x="6316" y="2019"/>
                  </a:cubicBezTo>
                  <a:cubicBezTo>
                    <a:pt x="6295" y="2091"/>
                    <a:pt x="6219" y="2131"/>
                    <a:pt x="6149" y="2109"/>
                  </a:cubicBezTo>
                  <a:lnTo>
                    <a:pt x="111" y="280"/>
                  </a:lnTo>
                  <a:cubicBezTo>
                    <a:pt x="40" y="258"/>
                    <a:pt x="0" y="183"/>
                    <a:pt x="21" y="112"/>
                  </a:cubicBezTo>
                  <a:cubicBezTo>
                    <a:pt x="43" y="41"/>
                    <a:pt x="118" y="0"/>
                    <a:pt x="189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2598275" y="1361650"/>
              <a:ext cx="26450" cy="39525"/>
            </a:xfrm>
            <a:custGeom>
              <a:avLst/>
              <a:gdLst/>
              <a:ahLst/>
              <a:cxnLst/>
              <a:rect l="l" t="t" r="r" b="b"/>
              <a:pathLst>
                <a:path w="1058" h="1581" extrusionOk="0">
                  <a:moveTo>
                    <a:pt x="946" y="1301"/>
                  </a:moveTo>
                  <a:cubicBezTo>
                    <a:pt x="1017" y="1323"/>
                    <a:pt x="1057" y="1398"/>
                    <a:pt x="1036" y="1469"/>
                  </a:cubicBezTo>
                  <a:cubicBezTo>
                    <a:pt x="1015" y="1540"/>
                    <a:pt x="940" y="1581"/>
                    <a:pt x="868" y="1559"/>
                  </a:cubicBezTo>
                  <a:cubicBezTo>
                    <a:pt x="562" y="1466"/>
                    <a:pt x="323" y="1257"/>
                    <a:pt x="183" y="995"/>
                  </a:cubicBezTo>
                  <a:cubicBezTo>
                    <a:pt x="42" y="733"/>
                    <a:pt x="1" y="417"/>
                    <a:pt x="93" y="112"/>
                  </a:cubicBezTo>
                  <a:cubicBezTo>
                    <a:pt x="115" y="40"/>
                    <a:pt x="190" y="0"/>
                    <a:pt x="262" y="22"/>
                  </a:cubicBezTo>
                  <a:cubicBezTo>
                    <a:pt x="333" y="44"/>
                    <a:pt x="373" y="119"/>
                    <a:pt x="351" y="190"/>
                  </a:cubicBezTo>
                  <a:cubicBezTo>
                    <a:pt x="280" y="424"/>
                    <a:pt x="312" y="666"/>
                    <a:pt x="420" y="868"/>
                  </a:cubicBezTo>
                  <a:cubicBezTo>
                    <a:pt x="527" y="1070"/>
                    <a:pt x="712" y="1230"/>
                    <a:pt x="946" y="13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2600075" y="1312300"/>
              <a:ext cx="22475" cy="56900"/>
            </a:xfrm>
            <a:custGeom>
              <a:avLst/>
              <a:gdLst/>
              <a:ahLst/>
              <a:cxnLst/>
              <a:rect l="l" t="t" r="r" b="b"/>
              <a:pathLst>
                <a:path w="899" h="2276" extrusionOk="0">
                  <a:moveTo>
                    <a:pt x="279" y="2164"/>
                  </a:moveTo>
                  <a:cubicBezTo>
                    <a:pt x="258" y="2235"/>
                    <a:pt x="183" y="2275"/>
                    <a:pt x="111" y="2254"/>
                  </a:cubicBezTo>
                  <a:cubicBezTo>
                    <a:pt x="41" y="2232"/>
                    <a:pt x="1" y="2157"/>
                    <a:pt x="21" y="2086"/>
                  </a:cubicBezTo>
                  <a:lnTo>
                    <a:pt x="620" y="113"/>
                  </a:lnTo>
                  <a:cubicBezTo>
                    <a:pt x="641" y="41"/>
                    <a:pt x="716" y="1"/>
                    <a:pt x="787" y="23"/>
                  </a:cubicBezTo>
                  <a:cubicBezTo>
                    <a:pt x="859" y="45"/>
                    <a:pt x="899" y="120"/>
                    <a:pt x="877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2622575" y="1259600"/>
              <a:ext cx="15950" cy="35250"/>
            </a:xfrm>
            <a:custGeom>
              <a:avLst/>
              <a:gdLst/>
              <a:ahLst/>
              <a:cxnLst/>
              <a:rect l="l" t="t" r="r" b="b"/>
              <a:pathLst>
                <a:path w="638" h="1410" extrusionOk="0">
                  <a:moveTo>
                    <a:pt x="280" y="1299"/>
                  </a:moveTo>
                  <a:cubicBezTo>
                    <a:pt x="258" y="1370"/>
                    <a:pt x="183" y="1410"/>
                    <a:pt x="112" y="1389"/>
                  </a:cubicBezTo>
                  <a:cubicBezTo>
                    <a:pt x="41" y="1367"/>
                    <a:pt x="1" y="1292"/>
                    <a:pt x="23" y="1220"/>
                  </a:cubicBezTo>
                  <a:lnTo>
                    <a:pt x="359" y="111"/>
                  </a:lnTo>
                  <a:cubicBezTo>
                    <a:pt x="380" y="40"/>
                    <a:pt x="455" y="0"/>
                    <a:pt x="526" y="21"/>
                  </a:cubicBezTo>
                  <a:cubicBezTo>
                    <a:pt x="597" y="43"/>
                    <a:pt x="637" y="118"/>
                    <a:pt x="616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2638550" y="1206850"/>
              <a:ext cx="15950" cy="35275"/>
            </a:xfrm>
            <a:custGeom>
              <a:avLst/>
              <a:gdLst/>
              <a:ahLst/>
              <a:cxnLst/>
              <a:rect l="l" t="t" r="r" b="b"/>
              <a:pathLst>
                <a:path w="638" h="1411" extrusionOk="0">
                  <a:moveTo>
                    <a:pt x="279" y="1299"/>
                  </a:moveTo>
                  <a:cubicBezTo>
                    <a:pt x="258" y="1371"/>
                    <a:pt x="183" y="1411"/>
                    <a:pt x="112" y="1389"/>
                  </a:cubicBezTo>
                  <a:cubicBezTo>
                    <a:pt x="41" y="1367"/>
                    <a:pt x="1" y="1292"/>
                    <a:pt x="23" y="1221"/>
                  </a:cubicBezTo>
                  <a:lnTo>
                    <a:pt x="358" y="112"/>
                  </a:lnTo>
                  <a:cubicBezTo>
                    <a:pt x="380" y="41"/>
                    <a:pt x="455" y="1"/>
                    <a:pt x="526" y="22"/>
                  </a:cubicBezTo>
                  <a:cubicBezTo>
                    <a:pt x="597" y="44"/>
                    <a:pt x="637" y="119"/>
                    <a:pt x="616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2654525" y="1154125"/>
              <a:ext cx="15950" cy="35250"/>
            </a:xfrm>
            <a:custGeom>
              <a:avLst/>
              <a:gdLst/>
              <a:ahLst/>
              <a:cxnLst/>
              <a:rect l="l" t="t" r="r" b="b"/>
              <a:pathLst>
                <a:path w="638" h="1410" extrusionOk="0">
                  <a:moveTo>
                    <a:pt x="280" y="1299"/>
                  </a:moveTo>
                  <a:cubicBezTo>
                    <a:pt x="259" y="1369"/>
                    <a:pt x="183" y="1410"/>
                    <a:pt x="112" y="1389"/>
                  </a:cubicBezTo>
                  <a:cubicBezTo>
                    <a:pt x="41" y="1367"/>
                    <a:pt x="1" y="1292"/>
                    <a:pt x="22" y="1220"/>
                  </a:cubicBezTo>
                  <a:lnTo>
                    <a:pt x="358" y="111"/>
                  </a:lnTo>
                  <a:cubicBezTo>
                    <a:pt x="380" y="40"/>
                    <a:pt x="455" y="0"/>
                    <a:pt x="526" y="21"/>
                  </a:cubicBezTo>
                  <a:cubicBezTo>
                    <a:pt x="597" y="43"/>
                    <a:pt x="638" y="118"/>
                    <a:pt x="617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2666825" y="1128000"/>
              <a:ext cx="16400" cy="10200"/>
            </a:xfrm>
            <a:custGeom>
              <a:avLst/>
              <a:gdLst/>
              <a:ahLst/>
              <a:cxnLst/>
              <a:rect l="l" t="t" r="r" b="b"/>
              <a:pathLst>
                <a:path w="656" h="408" extrusionOk="0">
                  <a:moveTo>
                    <a:pt x="111" y="280"/>
                  </a:moveTo>
                  <a:cubicBezTo>
                    <a:pt x="41" y="258"/>
                    <a:pt x="1" y="183"/>
                    <a:pt x="22" y="112"/>
                  </a:cubicBezTo>
                  <a:cubicBezTo>
                    <a:pt x="43" y="40"/>
                    <a:pt x="118" y="0"/>
                    <a:pt x="190" y="22"/>
                  </a:cubicBezTo>
                  <a:lnTo>
                    <a:pt x="545" y="129"/>
                  </a:lnTo>
                  <a:cubicBezTo>
                    <a:pt x="615" y="151"/>
                    <a:pt x="655" y="226"/>
                    <a:pt x="634" y="297"/>
                  </a:cubicBezTo>
                  <a:cubicBezTo>
                    <a:pt x="613" y="369"/>
                    <a:pt x="538" y="408"/>
                    <a:pt x="466" y="3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2675700" y="1130675"/>
              <a:ext cx="17025" cy="23850"/>
            </a:xfrm>
            <a:custGeom>
              <a:avLst/>
              <a:gdLst/>
              <a:ahLst/>
              <a:cxnLst/>
              <a:rect l="l" t="t" r="r" b="b"/>
              <a:pathLst>
                <a:path w="681" h="954" extrusionOk="0">
                  <a:moveTo>
                    <a:pt x="111" y="280"/>
                  </a:moveTo>
                  <a:cubicBezTo>
                    <a:pt x="40" y="258"/>
                    <a:pt x="0" y="183"/>
                    <a:pt x="22" y="112"/>
                  </a:cubicBezTo>
                  <a:cubicBezTo>
                    <a:pt x="43" y="41"/>
                    <a:pt x="118" y="1"/>
                    <a:pt x="190" y="22"/>
                  </a:cubicBezTo>
                  <a:cubicBezTo>
                    <a:pt x="362" y="75"/>
                    <a:pt x="498" y="193"/>
                    <a:pt x="578" y="341"/>
                  </a:cubicBezTo>
                  <a:cubicBezTo>
                    <a:pt x="658" y="489"/>
                    <a:pt x="680" y="668"/>
                    <a:pt x="628" y="841"/>
                  </a:cubicBezTo>
                  <a:cubicBezTo>
                    <a:pt x="606" y="913"/>
                    <a:pt x="531" y="953"/>
                    <a:pt x="460" y="931"/>
                  </a:cubicBezTo>
                  <a:cubicBezTo>
                    <a:pt x="389" y="909"/>
                    <a:pt x="348" y="834"/>
                    <a:pt x="370" y="764"/>
                  </a:cubicBezTo>
                  <a:cubicBezTo>
                    <a:pt x="401" y="661"/>
                    <a:pt x="387" y="556"/>
                    <a:pt x="341" y="469"/>
                  </a:cubicBezTo>
                  <a:cubicBezTo>
                    <a:pt x="293" y="380"/>
                    <a:pt x="213" y="310"/>
                    <a:pt x="111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2668125" y="1146950"/>
              <a:ext cx="23825" cy="17050"/>
            </a:xfrm>
            <a:custGeom>
              <a:avLst/>
              <a:gdLst/>
              <a:ahLst/>
              <a:cxnLst/>
              <a:rect l="l" t="t" r="r" b="b"/>
              <a:pathLst>
                <a:path w="953" h="682" extrusionOk="0">
                  <a:moveTo>
                    <a:pt x="673" y="113"/>
                  </a:moveTo>
                  <a:cubicBezTo>
                    <a:pt x="694" y="41"/>
                    <a:pt x="769" y="1"/>
                    <a:pt x="841" y="23"/>
                  </a:cubicBezTo>
                  <a:cubicBezTo>
                    <a:pt x="913" y="45"/>
                    <a:pt x="953" y="120"/>
                    <a:pt x="931" y="190"/>
                  </a:cubicBezTo>
                  <a:cubicBezTo>
                    <a:pt x="878" y="364"/>
                    <a:pt x="760" y="499"/>
                    <a:pt x="611" y="579"/>
                  </a:cubicBezTo>
                  <a:cubicBezTo>
                    <a:pt x="463" y="658"/>
                    <a:pt x="285" y="681"/>
                    <a:pt x="111" y="629"/>
                  </a:cubicBezTo>
                  <a:cubicBezTo>
                    <a:pt x="40" y="608"/>
                    <a:pt x="0" y="532"/>
                    <a:pt x="22" y="461"/>
                  </a:cubicBezTo>
                  <a:cubicBezTo>
                    <a:pt x="43" y="389"/>
                    <a:pt x="118" y="349"/>
                    <a:pt x="190" y="371"/>
                  </a:cubicBezTo>
                  <a:cubicBezTo>
                    <a:pt x="292" y="402"/>
                    <a:pt x="396" y="389"/>
                    <a:pt x="485" y="341"/>
                  </a:cubicBezTo>
                  <a:cubicBezTo>
                    <a:pt x="572" y="294"/>
                    <a:pt x="642" y="215"/>
                    <a:pt x="673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2659250" y="1152975"/>
              <a:ext cx="16400" cy="10250"/>
            </a:xfrm>
            <a:custGeom>
              <a:avLst/>
              <a:gdLst/>
              <a:ahLst/>
              <a:cxnLst/>
              <a:rect l="l" t="t" r="r" b="b"/>
              <a:pathLst>
                <a:path w="656" h="410" extrusionOk="0">
                  <a:moveTo>
                    <a:pt x="545" y="130"/>
                  </a:moveTo>
                  <a:cubicBezTo>
                    <a:pt x="615" y="152"/>
                    <a:pt x="655" y="227"/>
                    <a:pt x="634" y="298"/>
                  </a:cubicBezTo>
                  <a:cubicBezTo>
                    <a:pt x="613" y="369"/>
                    <a:pt x="538" y="410"/>
                    <a:pt x="466" y="388"/>
                  </a:cubicBezTo>
                  <a:lnTo>
                    <a:pt x="111" y="280"/>
                  </a:lnTo>
                  <a:cubicBezTo>
                    <a:pt x="41" y="258"/>
                    <a:pt x="1" y="183"/>
                    <a:pt x="22" y="113"/>
                  </a:cubicBezTo>
                  <a:cubicBezTo>
                    <a:pt x="43" y="41"/>
                    <a:pt x="118" y="1"/>
                    <a:pt x="190" y="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649750" y="1136700"/>
              <a:ext cx="17025" cy="23850"/>
            </a:xfrm>
            <a:custGeom>
              <a:avLst/>
              <a:gdLst/>
              <a:ahLst/>
              <a:cxnLst/>
              <a:rect l="l" t="t" r="r" b="b"/>
              <a:pathLst>
                <a:path w="681" h="954" extrusionOk="0">
                  <a:moveTo>
                    <a:pt x="570" y="674"/>
                  </a:moveTo>
                  <a:cubicBezTo>
                    <a:pt x="641" y="696"/>
                    <a:pt x="681" y="771"/>
                    <a:pt x="660" y="841"/>
                  </a:cubicBezTo>
                  <a:cubicBezTo>
                    <a:pt x="638" y="913"/>
                    <a:pt x="563" y="953"/>
                    <a:pt x="491" y="931"/>
                  </a:cubicBezTo>
                  <a:cubicBezTo>
                    <a:pt x="319" y="879"/>
                    <a:pt x="182" y="760"/>
                    <a:pt x="103" y="613"/>
                  </a:cubicBezTo>
                  <a:cubicBezTo>
                    <a:pt x="24" y="464"/>
                    <a:pt x="1" y="285"/>
                    <a:pt x="53" y="112"/>
                  </a:cubicBezTo>
                  <a:cubicBezTo>
                    <a:pt x="75" y="41"/>
                    <a:pt x="150" y="1"/>
                    <a:pt x="221" y="22"/>
                  </a:cubicBezTo>
                  <a:cubicBezTo>
                    <a:pt x="292" y="44"/>
                    <a:pt x="333" y="119"/>
                    <a:pt x="311" y="190"/>
                  </a:cubicBezTo>
                  <a:cubicBezTo>
                    <a:pt x="280" y="292"/>
                    <a:pt x="294" y="397"/>
                    <a:pt x="340" y="485"/>
                  </a:cubicBezTo>
                  <a:cubicBezTo>
                    <a:pt x="388" y="573"/>
                    <a:pt x="468" y="643"/>
                    <a:pt x="570" y="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2650550" y="1127225"/>
              <a:ext cx="23800" cy="17025"/>
            </a:xfrm>
            <a:custGeom>
              <a:avLst/>
              <a:gdLst/>
              <a:ahLst/>
              <a:cxnLst/>
              <a:rect l="l" t="t" r="r" b="b"/>
              <a:pathLst>
                <a:path w="952" h="681" extrusionOk="0">
                  <a:moveTo>
                    <a:pt x="279" y="569"/>
                  </a:moveTo>
                  <a:cubicBezTo>
                    <a:pt x="258" y="641"/>
                    <a:pt x="183" y="681"/>
                    <a:pt x="111" y="659"/>
                  </a:cubicBezTo>
                  <a:cubicBezTo>
                    <a:pt x="40" y="638"/>
                    <a:pt x="0" y="562"/>
                    <a:pt x="21" y="491"/>
                  </a:cubicBezTo>
                  <a:cubicBezTo>
                    <a:pt x="74" y="318"/>
                    <a:pt x="192" y="182"/>
                    <a:pt x="341" y="103"/>
                  </a:cubicBezTo>
                  <a:cubicBezTo>
                    <a:pt x="489" y="23"/>
                    <a:pt x="668" y="1"/>
                    <a:pt x="841" y="53"/>
                  </a:cubicBezTo>
                  <a:cubicBezTo>
                    <a:pt x="912" y="74"/>
                    <a:pt x="952" y="150"/>
                    <a:pt x="930" y="221"/>
                  </a:cubicBezTo>
                  <a:cubicBezTo>
                    <a:pt x="909" y="292"/>
                    <a:pt x="834" y="332"/>
                    <a:pt x="762" y="311"/>
                  </a:cubicBezTo>
                  <a:cubicBezTo>
                    <a:pt x="661" y="280"/>
                    <a:pt x="556" y="293"/>
                    <a:pt x="467" y="340"/>
                  </a:cubicBezTo>
                  <a:cubicBezTo>
                    <a:pt x="380" y="387"/>
                    <a:pt x="310" y="467"/>
                    <a:pt x="279" y="5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2650850" y="1180725"/>
              <a:ext cx="16425" cy="10250"/>
            </a:xfrm>
            <a:custGeom>
              <a:avLst/>
              <a:gdLst/>
              <a:ahLst/>
              <a:cxnLst/>
              <a:rect l="l" t="t" r="r" b="b"/>
              <a:pathLst>
                <a:path w="657" h="410" extrusionOk="0">
                  <a:moveTo>
                    <a:pt x="111" y="280"/>
                  </a:moveTo>
                  <a:cubicBezTo>
                    <a:pt x="41" y="258"/>
                    <a:pt x="0" y="183"/>
                    <a:pt x="22" y="112"/>
                  </a:cubicBezTo>
                  <a:cubicBezTo>
                    <a:pt x="43" y="41"/>
                    <a:pt x="118" y="1"/>
                    <a:pt x="190" y="22"/>
                  </a:cubicBezTo>
                  <a:lnTo>
                    <a:pt x="544" y="129"/>
                  </a:lnTo>
                  <a:cubicBezTo>
                    <a:pt x="616" y="151"/>
                    <a:pt x="656" y="226"/>
                    <a:pt x="634" y="297"/>
                  </a:cubicBezTo>
                  <a:cubicBezTo>
                    <a:pt x="612" y="368"/>
                    <a:pt x="537" y="409"/>
                    <a:pt x="467" y="3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659700" y="1183425"/>
              <a:ext cx="17050" cy="23825"/>
            </a:xfrm>
            <a:custGeom>
              <a:avLst/>
              <a:gdLst/>
              <a:ahLst/>
              <a:cxnLst/>
              <a:rect l="l" t="t" r="r" b="b"/>
              <a:pathLst>
                <a:path w="682" h="953" extrusionOk="0">
                  <a:moveTo>
                    <a:pt x="113" y="279"/>
                  </a:moveTo>
                  <a:cubicBezTo>
                    <a:pt x="41" y="258"/>
                    <a:pt x="1" y="183"/>
                    <a:pt x="23" y="112"/>
                  </a:cubicBezTo>
                  <a:cubicBezTo>
                    <a:pt x="44" y="40"/>
                    <a:pt x="120" y="0"/>
                    <a:pt x="190" y="21"/>
                  </a:cubicBezTo>
                  <a:cubicBezTo>
                    <a:pt x="364" y="74"/>
                    <a:pt x="499" y="192"/>
                    <a:pt x="579" y="341"/>
                  </a:cubicBezTo>
                  <a:cubicBezTo>
                    <a:pt x="658" y="489"/>
                    <a:pt x="681" y="668"/>
                    <a:pt x="629" y="841"/>
                  </a:cubicBezTo>
                  <a:cubicBezTo>
                    <a:pt x="607" y="912"/>
                    <a:pt x="532" y="953"/>
                    <a:pt x="461" y="931"/>
                  </a:cubicBezTo>
                  <a:cubicBezTo>
                    <a:pt x="389" y="909"/>
                    <a:pt x="349" y="834"/>
                    <a:pt x="371" y="763"/>
                  </a:cubicBezTo>
                  <a:cubicBezTo>
                    <a:pt x="402" y="661"/>
                    <a:pt x="388" y="555"/>
                    <a:pt x="341" y="467"/>
                  </a:cubicBezTo>
                  <a:cubicBezTo>
                    <a:pt x="294" y="380"/>
                    <a:pt x="214" y="310"/>
                    <a:pt x="113" y="2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652125" y="1199700"/>
              <a:ext cx="23850" cy="17025"/>
            </a:xfrm>
            <a:custGeom>
              <a:avLst/>
              <a:gdLst/>
              <a:ahLst/>
              <a:cxnLst/>
              <a:rect l="l" t="t" r="r" b="b"/>
              <a:pathLst>
                <a:path w="954" h="681" extrusionOk="0">
                  <a:moveTo>
                    <a:pt x="674" y="112"/>
                  </a:moveTo>
                  <a:cubicBezTo>
                    <a:pt x="696" y="41"/>
                    <a:pt x="771" y="0"/>
                    <a:pt x="842" y="21"/>
                  </a:cubicBezTo>
                  <a:cubicBezTo>
                    <a:pt x="913" y="43"/>
                    <a:pt x="954" y="118"/>
                    <a:pt x="932" y="190"/>
                  </a:cubicBezTo>
                  <a:cubicBezTo>
                    <a:pt x="879" y="363"/>
                    <a:pt x="761" y="498"/>
                    <a:pt x="612" y="578"/>
                  </a:cubicBezTo>
                  <a:cubicBezTo>
                    <a:pt x="464" y="658"/>
                    <a:pt x="285" y="681"/>
                    <a:pt x="113" y="629"/>
                  </a:cubicBezTo>
                  <a:cubicBezTo>
                    <a:pt x="41" y="607"/>
                    <a:pt x="1" y="532"/>
                    <a:pt x="23" y="461"/>
                  </a:cubicBezTo>
                  <a:cubicBezTo>
                    <a:pt x="44" y="390"/>
                    <a:pt x="119" y="350"/>
                    <a:pt x="190" y="371"/>
                  </a:cubicBezTo>
                  <a:cubicBezTo>
                    <a:pt x="293" y="402"/>
                    <a:pt x="398" y="388"/>
                    <a:pt x="486" y="342"/>
                  </a:cubicBezTo>
                  <a:cubicBezTo>
                    <a:pt x="573" y="295"/>
                    <a:pt x="643" y="214"/>
                    <a:pt x="674" y="1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2643275" y="1205725"/>
              <a:ext cx="16425" cy="10225"/>
            </a:xfrm>
            <a:custGeom>
              <a:avLst/>
              <a:gdLst/>
              <a:ahLst/>
              <a:cxnLst/>
              <a:rect l="l" t="t" r="r" b="b"/>
              <a:pathLst>
                <a:path w="657" h="409" extrusionOk="0">
                  <a:moveTo>
                    <a:pt x="544" y="130"/>
                  </a:moveTo>
                  <a:cubicBezTo>
                    <a:pt x="616" y="151"/>
                    <a:pt x="656" y="227"/>
                    <a:pt x="634" y="298"/>
                  </a:cubicBezTo>
                  <a:cubicBezTo>
                    <a:pt x="613" y="369"/>
                    <a:pt x="537" y="409"/>
                    <a:pt x="467" y="388"/>
                  </a:cubicBezTo>
                  <a:lnTo>
                    <a:pt x="111" y="281"/>
                  </a:lnTo>
                  <a:cubicBezTo>
                    <a:pt x="41" y="259"/>
                    <a:pt x="0" y="184"/>
                    <a:pt x="21" y="112"/>
                  </a:cubicBezTo>
                  <a:cubicBezTo>
                    <a:pt x="43" y="41"/>
                    <a:pt x="118" y="0"/>
                    <a:pt x="190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2633800" y="1189450"/>
              <a:ext cx="17000" cy="23825"/>
            </a:xfrm>
            <a:custGeom>
              <a:avLst/>
              <a:gdLst/>
              <a:ahLst/>
              <a:cxnLst/>
              <a:rect l="l" t="t" r="r" b="b"/>
              <a:pathLst>
                <a:path w="680" h="953" extrusionOk="0">
                  <a:moveTo>
                    <a:pt x="569" y="673"/>
                  </a:moveTo>
                  <a:cubicBezTo>
                    <a:pt x="640" y="695"/>
                    <a:pt x="680" y="770"/>
                    <a:pt x="659" y="842"/>
                  </a:cubicBezTo>
                  <a:cubicBezTo>
                    <a:pt x="637" y="912"/>
                    <a:pt x="562" y="953"/>
                    <a:pt x="490" y="932"/>
                  </a:cubicBezTo>
                  <a:cubicBezTo>
                    <a:pt x="318" y="879"/>
                    <a:pt x="182" y="761"/>
                    <a:pt x="103" y="611"/>
                  </a:cubicBezTo>
                  <a:cubicBezTo>
                    <a:pt x="23" y="463"/>
                    <a:pt x="1" y="284"/>
                    <a:pt x="52" y="112"/>
                  </a:cubicBezTo>
                  <a:cubicBezTo>
                    <a:pt x="74" y="40"/>
                    <a:pt x="149" y="0"/>
                    <a:pt x="221" y="22"/>
                  </a:cubicBezTo>
                  <a:cubicBezTo>
                    <a:pt x="291" y="43"/>
                    <a:pt x="331" y="118"/>
                    <a:pt x="310" y="189"/>
                  </a:cubicBezTo>
                  <a:cubicBezTo>
                    <a:pt x="279" y="292"/>
                    <a:pt x="293" y="397"/>
                    <a:pt x="340" y="485"/>
                  </a:cubicBezTo>
                  <a:cubicBezTo>
                    <a:pt x="386" y="573"/>
                    <a:pt x="467" y="643"/>
                    <a:pt x="569" y="6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2634575" y="1179975"/>
              <a:ext cx="23800" cy="17025"/>
            </a:xfrm>
            <a:custGeom>
              <a:avLst/>
              <a:gdLst/>
              <a:ahLst/>
              <a:cxnLst/>
              <a:rect l="l" t="t" r="r" b="b"/>
              <a:pathLst>
                <a:path w="952" h="681" extrusionOk="0">
                  <a:moveTo>
                    <a:pt x="279" y="568"/>
                  </a:moveTo>
                  <a:cubicBezTo>
                    <a:pt x="258" y="640"/>
                    <a:pt x="183" y="680"/>
                    <a:pt x="111" y="658"/>
                  </a:cubicBezTo>
                  <a:cubicBezTo>
                    <a:pt x="40" y="637"/>
                    <a:pt x="0" y="561"/>
                    <a:pt x="21" y="491"/>
                  </a:cubicBezTo>
                  <a:cubicBezTo>
                    <a:pt x="74" y="318"/>
                    <a:pt x="192" y="182"/>
                    <a:pt x="341" y="102"/>
                  </a:cubicBezTo>
                  <a:cubicBezTo>
                    <a:pt x="489" y="23"/>
                    <a:pt x="668" y="0"/>
                    <a:pt x="841" y="52"/>
                  </a:cubicBezTo>
                  <a:cubicBezTo>
                    <a:pt x="912" y="73"/>
                    <a:pt x="952" y="149"/>
                    <a:pt x="931" y="220"/>
                  </a:cubicBezTo>
                  <a:cubicBezTo>
                    <a:pt x="909" y="292"/>
                    <a:pt x="834" y="331"/>
                    <a:pt x="762" y="310"/>
                  </a:cubicBezTo>
                  <a:cubicBezTo>
                    <a:pt x="661" y="279"/>
                    <a:pt x="555" y="293"/>
                    <a:pt x="468" y="340"/>
                  </a:cubicBezTo>
                  <a:cubicBezTo>
                    <a:pt x="380" y="387"/>
                    <a:pt x="310" y="466"/>
                    <a:pt x="279" y="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2634875" y="1233475"/>
              <a:ext cx="16425" cy="10225"/>
            </a:xfrm>
            <a:custGeom>
              <a:avLst/>
              <a:gdLst/>
              <a:ahLst/>
              <a:cxnLst/>
              <a:rect l="l" t="t" r="r" b="b"/>
              <a:pathLst>
                <a:path w="657" h="409" extrusionOk="0">
                  <a:moveTo>
                    <a:pt x="111" y="280"/>
                  </a:moveTo>
                  <a:cubicBezTo>
                    <a:pt x="40" y="258"/>
                    <a:pt x="0" y="183"/>
                    <a:pt x="22" y="112"/>
                  </a:cubicBezTo>
                  <a:cubicBezTo>
                    <a:pt x="43" y="40"/>
                    <a:pt x="118" y="0"/>
                    <a:pt x="190" y="22"/>
                  </a:cubicBezTo>
                  <a:lnTo>
                    <a:pt x="544" y="129"/>
                  </a:lnTo>
                  <a:cubicBezTo>
                    <a:pt x="616" y="150"/>
                    <a:pt x="656" y="226"/>
                    <a:pt x="634" y="297"/>
                  </a:cubicBezTo>
                  <a:cubicBezTo>
                    <a:pt x="612" y="369"/>
                    <a:pt x="537" y="409"/>
                    <a:pt x="466" y="3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2643725" y="1236150"/>
              <a:ext cx="17025" cy="23850"/>
            </a:xfrm>
            <a:custGeom>
              <a:avLst/>
              <a:gdLst/>
              <a:ahLst/>
              <a:cxnLst/>
              <a:rect l="l" t="t" r="r" b="b"/>
              <a:pathLst>
                <a:path w="681" h="954" extrusionOk="0">
                  <a:moveTo>
                    <a:pt x="112" y="280"/>
                  </a:moveTo>
                  <a:cubicBezTo>
                    <a:pt x="41" y="258"/>
                    <a:pt x="1" y="183"/>
                    <a:pt x="23" y="112"/>
                  </a:cubicBezTo>
                  <a:cubicBezTo>
                    <a:pt x="44" y="41"/>
                    <a:pt x="119" y="1"/>
                    <a:pt x="190" y="22"/>
                  </a:cubicBezTo>
                  <a:cubicBezTo>
                    <a:pt x="363" y="75"/>
                    <a:pt x="499" y="193"/>
                    <a:pt x="579" y="341"/>
                  </a:cubicBezTo>
                  <a:cubicBezTo>
                    <a:pt x="658" y="489"/>
                    <a:pt x="681" y="668"/>
                    <a:pt x="629" y="841"/>
                  </a:cubicBezTo>
                  <a:cubicBezTo>
                    <a:pt x="608" y="913"/>
                    <a:pt x="532" y="953"/>
                    <a:pt x="461" y="931"/>
                  </a:cubicBezTo>
                  <a:cubicBezTo>
                    <a:pt x="389" y="909"/>
                    <a:pt x="349" y="834"/>
                    <a:pt x="371" y="764"/>
                  </a:cubicBezTo>
                  <a:cubicBezTo>
                    <a:pt x="402" y="661"/>
                    <a:pt x="388" y="556"/>
                    <a:pt x="341" y="469"/>
                  </a:cubicBezTo>
                  <a:cubicBezTo>
                    <a:pt x="294" y="380"/>
                    <a:pt x="214" y="310"/>
                    <a:pt x="112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636150" y="1252425"/>
              <a:ext cx="23850" cy="17050"/>
            </a:xfrm>
            <a:custGeom>
              <a:avLst/>
              <a:gdLst/>
              <a:ahLst/>
              <a:cxnLst/>
              <a:rect l="l" t="t" r="r" b="b"/>
              <a:pathLst>
                <a:path w="954" h="682" extrusionOk="0">
                  <a:moveTo>
                    <a:pt x="674" y="113"/>
                  </a:moveTo>
                  <a:cubicBezTo>
                    <a:pt x="696" y="41"/>
                    <a:pt x="771" y="1"/>
                    <a:pt x="843" y="23"/>
                  </a:cubicBezTo>
                  <a:cubicBezTo>
                    <a:pt x="913" y="45"/>
                    <a:pt x="953" y="120"/>
                    <a:pt x="932" y="190"/>
                  </a:cubicBezTo>
                  <a:cubicBezTo>
                    <a:pt x="879" y="363"/>
                    <a:pt x="761" y="499"/>
                    <a:pt x="613" y="579"/>
                  </a:cubicBezTo>
                  <a:cubicBezTo>
                    <a:pt x="464" y="658"/>
                    <a:pt x="285" y="681"/>
                    <a:pt x="113" y="629"/>
                  </a:cubicBezTo>
                  <a:cubicBezTo>
                    <a:pt x="41" y="608"/>
                    <a:pt x="1" y="533"/>
                    <a:pt x="23" y="461"/>
                  </a:cubicBezTo>
                  <a:cubicBezTo>
                    <a:pt x="44" y="389"/>
                    <a:pt x="120" y="349"/>
                    <a:pt x="190" y="371"/>
                  </a:cubicBezTo>
                  <a:cubicBezTo>
                    <a:pt x="292" y="403"/>
                    <a:pt x="398" y="389"/>
                    <a:pt x="485" y="341"/>
                  </a:cubicBezTo>
                  <a:cubicBezTo>
                    <a:pt x="573" y="294"/>
                    <a:pt x="643" y="214"/>
                    <a:pt x="674" y="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627300" y="1258450"/>
              <a:ext cx="16425" cy="10250"/>
            </a:xfrm>
            <a:custGeom>
              <a:avLst/>
              <a:gdLst/>
              <a:ahLst/>
              <a:cxnLst/>
              <a:rect l="l" t="t" r="r" b="b"/>
              <a:pathLst>
                <a:path w="657" h="410" extrusionOk="0">
                  <a:moveTo>
                    <a:pt x="544" y="130"/>
                  </a:moveTo>
                  <a:cubicBezTo>
                    <a:pt x="616" y="152"/>
                    <a:pt x="656" y="227"/>
                    <a:pt x="634" y="298"/>
                  </a:cubicBezTo>
                  <a:cubicBezTo>
                    <a:pt x="612" y="369"/>
                    <a:pt x="537" y="409"/>
                    <a:pt x="467" y="388"/>
                  </a:cubicBezTo>
                  <a:lnTo>
                    <a:pt x="112" y="280"/>
                  </a:lnTo>
                  <a:cubicBezTo>
                    <a:pt x="40" y="259"/>
                    <a:pt x="0" y="184"/>
                    <a:pt x="22" y="113"/>
                  </a:cubicBezTo>
                  <a:cubicBezTo>
                    <a:pt x="43" y="42"/>
                    <a:pt x="119" y="1"/>
                    <a:pt x="190" y="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617825" y="1242175"/>
              <a:ext cx="17025" cy="23850"/>
            </a:xfrm>
            <a:custGeom>
              <a:avLst/>
              <a:gdLst/>
              <a:ahLst/>
              <a:cxnLst/>
              <a:rect l="l" t="t" r="r" b="b"/>
              <a:pathLst>
                <a:path w="681" h="954" extrusionOk="0">
                  <a:moveTo>
                    <a:pt x="569" y="674"/>
                  </a:moveTo>
                  <a:cubicBezTo>
                    <a:pt x="640" y="696"/>
                    <a:pt x="681" y="771"/>
                    <a:pt x="659" y="841"/>
                  </a:cubicBezTo>
                  <a:cubicBezTo>
                    <a:pt x="637" y="913"/>
                    <a:pt x="562" y="953"/>
                    <a:pt x="491" y="931"/>
                  </a:cubicBezTo>
                  <a:cubicBezTo>
                    <a:pt x="318" y="879"/>
                    <a:pt x="182" y="761"/>
                    <a:pt x="103" y="613"/>
                  </a:cubicBezTo>
                  <a:cubicBezTo>
                    <a:pt x="23" y="463"/>
                    <a:pt x="0" y="285"/>
                    <a:pt x="52" y="112"/>
                  </a:cubicBezTo>
                  <a:cubicBezTo>
                    <a:pt x="74" y="42"/>
                    <a:pt x="149" y="1"/>
                    <a:pt x="220" y="22"/>
                  </a:cubicBezTo>
                  <a:cubicBezTo>
                    <a:pt x="291" y="44"/>
                    <a:pt x="331" y="119"/>
                    <a:pt x="310" y="190"/>
                  </a:cubicBezTo>
                  <a:cubicBezTo>
                    <a:pt x="279" y="292"/>
                    <a:pt x="293" y="398"/>
                    <a:pt x="340" y="485"/>
                  </a:cubicBezTo>
                  <a:cubicBezTo>
                    <a:pt x="387" y="572"/>
                    <a:pt x="468" y="643"/>
                    <a:pt x="569" y="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2618575" y="1232700"/>
              <a:ext cx="23825" cy="17025"/>
            </a:xfrm>
            <a:custGeom>
              <a:avLst/>
              <a:gdLst/>
              <a:ahLst/>
              <a:cxnLst/>
              <a:rect l="l" t="t" r="r" b="b"/>
              <a:pathLst>
                <a:path w="953" h="681" extrusionOk="0">
                  <a:moveTo>
                    <a:pt x="280" y="569"/>
                  </a:moveTo>
                  <a:cubicBezTo>
                    <a:pt x="259" y="641"/>
                    <a:pt x="183" y="681"/>
                    <a:pt x="112" y="659"/>
                  </a:cubicBezTo>
                  <a:cubicBezTo>
                    <a:pt x="41" y="637"/>
                    <a:pt x="1" y="562"/>
                    <a:pt x="22" y="491"/>
                  </a:cubicBezTo>
                  <a:cubicBezTo>
                    <a:pt x="75" y="318"/>
                    <a:pt x="193" y="182"/>
                    <a:pt x="341" y="103"/>
                  </a:cubicBezTo>
                  <a:cubicBezTo>
                    <a:pt x="490" y="23"/>
                    <a:pt x="669" y="1"/>
                    <a:pt x="842" y="53"/>
                  </a:cubicBezTo>
                  <a:cubicBezTo>
                    <a:pt x="913" y="74"/>
                    <a:pt x="953" y="149"/>
                    <a:pt x="932" y="221"/>
                  </a:cubicBezTo>
                  <a:cubicBezTo>
                    <a:pt x="910" y="292"/>
                    <a:pt x="835" y="332"/>
                    <a:pt x="763" y="311"/>
                  </a:cubicBezTo>
                  <a:cubicBezTo>
                    <a:pt x="662" y="279"/>
                    <a:pt x="556" y="293"/>
                    <a:pt x="468" y="340"/>
                  </a:cubicBezTo>
                  <a:cubicBezTo>
                    <a:pt x="381" y="387"/>
                    <a:pt x="311" y="468"/>
                    <a:pt x="280" y="5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2618900" y="1286200"/>
              <a:ext cx="16400" cy="10225"/>
            </a:xfrm>
            <a:custGeom>
              <a:avLst/>
              <a:gdLst/>
              <a:ahLst/>
              <a:cxnLst/>
              <a:rect l="l" t="t" r="r" b="b"/>
              <a:pathLst>
                <a:path w="656" h="409" extrusionOk="0">
                  <a:moveTo>
                    <a:pt x="112" y="280"/>
                  </a:moveTo>
                  <a:cubicBezTo>
                    <a:pt x="40" y="258"/>
                    <a:pt x="0" y="183"/>
                    <a:pt x="22" y="112"/>
                  </a:cubicBezTo>
                  <a:cubicBezTo>
                    <a:pt x="44" y="41"/>
                    <a:pt x="119" y="1"/>
                    <a:pt x="190" y="22"/>
                  </a:cubicBezTo>
                  <a:lnTo>
                    <a:pt x="544" y="130"/>
                  </a:lnTo>
                  <a:cubicBezTo>
                    <a:pt x="616" y="151"/>
                    <a:pt x="656" y="226"/>
                    <a:pt x="634" y="297"/>
                  </a:cubicBezTo>
                  <a:cubicBezTo>
                    <a:pt x="613" y="368"/>
                    <a:pt x="537" y="408"/>
                    <a:pt x="466" y="3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627750" y="1288900"/>
              <a:ext cx="17025" cy="23800"/>
            </a:xfrm>
            <a:custGeom>
              <a:avLst/>
              <a:gdLst/>
              <a:ahLst/>
              <a:cxnLst/>
              <a:rect l="l" t="t" r="r" b="b"/>
              <a:pathLst>
                <a:path w="681" h="952" extrusionOk="0">
                  <a:moveTo>
                    <a:pt x="112" y="279"/>
                  </a:moveTo>
                  <a:cubicBezTo>
                    <a:pt x="41" y="258"/>
                    <a:pt x="1" y="183"/>
                    <a:pt x="22" y="111"/>
                  </a:cubicBezTo>
                  <a:cubicBezTo>
                    <a:pt x="44" y="40"/>
                    <a:pt x="119" y="0"/>
                    <a:pt x="190" y="22"/>
                  </a:cubicBezTo>
                  <a:cubicBezTo>
                    <a:pt x="364" y="74"/>
                    <a:pt x="499" y="192"/>
                    <a:pt x="579" y="341"/>
                  </a:cubicBezTo>
                  <a:cubicBezTo>
                    <a:pt x="658" y="489"/>
                    <a:pt x="681" y="668"/>
                    <a:pt x="629" y="841"/>
                  </a:cubicBezTo>
                  <a:cubicBezTo>
                    <a:pt x="607" y="912"/>
                    <a:pt x="532" y="952"/>
                    <a:pt x="461" y="931"/>
                  </a:cubicBezTo>
                  <a:cubicBezTo>
                    <a:pt x="390" y="909"/>
                    <a:pt x="350" y="834"/>
                    <a:pt x="371" y="762"/>
                  </a:cubicBezTo>
                  <a:cubicBezTo>
                    <a:pt x="401" y="661"/>
                    <a:pt x="388" y="555"/>
                    <a:pt x="341" y="467"/>
                  </a:cubicBezTo>
                  <a:cubicBezTo>
                    <a:pt x="295" y="380"/>
                    <a:pt x="215" y="310"/>
                    <a:pt x="112" y="2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620175" y="1305175"/>
              <a:ext cx="23850" cy="17025"/>
            </a:xfrm>
            <a:custGeom>
              <a:avLst/>
              <a:gdLst/>
              <a:ahLst/>
              <a:cxnLst/>
              <a:rect l="l" t="t" r="r" b="b"/>
              <a:pathLst>
                <a:path w="954" h="681" extrusionOk="0">
                  <a:moveTo>
                    <a:pt x="674" y="111"/>
                  </a:moveTo>
                  <a:cubicBezTo>
                    <a:pt x="696" y="41"/>
                    <a:pt x="771" y="0"/>
                    <a:pt x="842" y="22"/>
                  </a:cubicBezTo>
                  <a:cubicBezTo>
                    <a:pt x="913" y="43"/>
                    <a:pt x="953" y="118"/>
                    <a:pt x="932" y="190"/>
                  </a:cubicBezTo>
                  <a:cubicBezTo>
                    <a:pt x="879" y="363"/>
                    <a:pt x="761" y="499"/>
                    <a:pt x="613" y="578"/>
                  </a:cubicBezTo>
                  <a:cubicBezTo>
                    <a:pt x="464" y="657"/>
                    <a:pt x="285" y="681"/>
                    <a:pt x="112" y="628"/>
                  </a:cubicBezTo>
                  <a:cubicBezTo>
                    <a:pt x="42" y="606"/>
                    <a:pt x="1" y="531"/>
                    <a:pt x="23" y="461"/>
                  </a:cubicBezTo>
                  <a:cubicBezTo>
                    <a:pt x="44" y="389"/>
                    <a:pt x="119" y="349"/>
                    <a:pt x="190" y="371"/>
                  </a:cubicBezTo>
                  <a:cubicBezTo>
                    <a:pt x="292" y="401"/>
                    <a:pt x="398" y="387"/>
                    <a:pt x="485" y="341"/>
                  </a:cubicBezTo>
                  <a:cubicBezTo>
                    <a:pt x="573" y="294"/>
                    <a:pt x="643" y="213"/>
                    <a:pt x="674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2611325" y="1311200"/>
              <a:ext cx="16400" cy="10225"/>
            </a:xfrm>
            <a:custGeom>
              <a:avLst/>
              <a:gdLst/>
              <a:ahLst/>
              <a:cxnLst/>
              <a:rect l="l" t="t" r="r" b="b"/>
              <a:pathLst>
                <a:path w="656" h="409" extrusionOk="0">
                  <a:moveTo>
                    <a:pt x="544" y="130"/>
                  </a:moveTo>
                  <a:cubicBezTo>
                    <a:pt x="616" y="151"/>
                    <a:pt x="656" y="227"/>
                    <a:pt x="634" y="297"/>
                  </a:cubicBezTo>
                  <a:cubicBezTo>
                    <a:pt x="613" y="368"/>
                    <a:pt x="537" y="409"/>
                    <a:pt x="466" y="387"/>
                  </a:cubicBezTo>
                  <a:lnTo>
                    <a:pt x="112" y="280"/>
                  </a:lnTo>
                  <a:cubicBezTo>
                    <a:pt x="40" y="258"/>
                    <a:pt x="0" y="183"/>
                    <a:pt x="22" y="112"/>
                  </a:cubicBezTo>
                  <a:cubicBezTo>
                    <a:pt x="44" y="41"/>
                    <a:pt x="119" y="0"/>
                    <a:pt x="190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2601850" y="1294925"/>
              <a:ext cx="17025" cy="23825"/>
            </a:xfrm>
            <a:custGeom>
              <a:avLst/>
              <a:gdLst/>
              <a:ahLst/>
              <a:cxnLst/>
              <a:rect l="l" t="t" r="r" b="b"/>
              <a:pathLst>
                <a:path w="681" h="953" extrusionOk="0">
                  <a:moveTo>
                    <a:pt x="569" y="673"/>
                  </a:moveTo>
                  <a:cubicBezTo>
                    <a:pt x="640" y="695"/>
                    <a:pt x="680" y="770"/>
                    <a:pt x="659" y="841"/>
                  </a:cubicBezTo>
                  <a:cubicBezTo>
                    <a:pt x="637" y="912"/>
                    <a:pt x="562" y="953"/>
                    <a:pt x="491" y="931"/>
                  </a:cubicBezTo>
                  <a:cubicBezTo>
                    <a:pt x="318" y="878"/>
                    <a:pt x="182" y="760"/>
                    <a:pt x="102" y="611"/>
                  </a:cubicBezTo>
                  <a:cubicBezTo>
                    <a:pt x="23" y="463"/>
                    <a:pt x="0" y="285"/>
                    <a:pt x="53" y="112"/>
                  </a:cubicBezTo>
                  <a:cubicBezTo>
                    <a:pt x="74" y="40"/>
                    <a:pt x="149" y="0"/>
                    <a:pt x="220" y="22"/>
                  </a:cubicBezTo>
                  <a:cubicBezTo>
                    <a:pt x="292" y="44"/>
                    <a:pt x="332" y="119"/>
                    <a:pt x="310" y="189"/>
                  </a:cubicBezTo>
                  <a:cubicBezTo>
                    <a:pt x="280" y="292"/>
                    <a:pt x="293" y="396"/>
                    <a:pt x="340" y="485"/>
                  </a:cubicBezTo>
                  <a:cubicBezTo>
                    <a:pt x="387" y="572"/>
                    <a:pt x="467" y="642"/>
                    <a:pt x="569" y="6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2602600" y="1285425"/>
              <a:ext cx="23850" cy="17050"/>
            </a:xfrm>
            <a:custGeom>
              <a:avLst/>
              <a:gdLst/>
              <a:ahLst/>
              <a:cxnLst/>
              <a:rect l="l" t="t" r="r" b="b"/>
              <a:pathLst>
                <a:path w="954" h="682" extrusionOk="0">
                  <a:moveTo>
                    <a:pt x="280" y="569"/>
                  </a:moveTo>
                  <a:cubicBezTo>
                    <a:pt x="258" y="640"/>
                    <a:pt x="183" y="681"/>
                    <a:pt x="113" y="659"/>
                  </a:cubicBezTo>
                  <a:cubicBezTo>
                    <a:pt x="41" y="638"/>
                    <a:pt x="1" y="562"/>
                    <a:pt x="23" y="492"/>
                  </a:cubicBezTo>
                  <a:cubicBezTo>
                    <a:pt x="75" y="318"/>
                    <a:pt x="193" y="183"/>
                    <a:pt x="341" y="103"/>
                  </a:cubicBezTo>
                  <a:cubicBezTo>
                    <a:pt x="490" y="24"/>
                    <a:pt x="669" y="0"/>
                    <a:pt x="842" y="53"/>
                  </a:cubicBezTo>
                  <a:cubicBezTo>
                    <a:pt x="913" y="74"/>
                    <a:pt x="953" y="149"/>
                    <a:pt x="932" y="221"/>
                  </a:cubicBezTo>
                  <a:cubicBezTo>
                    <a:pt x="910" y="292"/>
                    <a:pt x="835" y="332"/>
                    <a:pt x="764" y="311"/>
                  </a:cubicBezTo>
                  <a:cubicBezTo>
                    <a:pt x="662" y="280"/>
                    <a:pt x="556" y="294"/>
                    <a:pt x="469" y="341"/>
                  </a:cubicBezTo>
                  <a:cubicBezTo>
                    <a:pt x="381" y="388"/>
                    <a:pt x="311" y="467"/>
                    <a:pt x="280" y="5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856700" y="1184450"/>
              <a:ext cx="44325" cy="64600"/>
            </a:xfrm>
            <a:custGeom>
              <a:avLst/>
              <a:gdLst/>
              <a:ahLst/>
              <a:cxnLst/>
              <a:rect l="l" t="t" r="r" b="b"/>
              <a:pathLst>
                <a:path w="1773" h="2584" extrusionOk="0">
                  <a:moveTo>
                    <a:pt x="729" y="280"/>
                  </a:moveTo>
                  <a:cubicBezTo>
                    <a:pt x="658" y="259"/>
                    <a:pt x="617" y="183"/>
                    <a:pt x="639" y="113"/>
                  </a:cubicBezTo>
                  <a:cubicBezTo>
                    <a:pt x="661" y="42"/>
                    <a:pt x="736" y="1"/>
                    <a:pt x="807" y="23"/>
                  </a:cubicBezTo>
                  <a:lnTo>
                    <a:pt x="1662" y="281"/>
                  </a:lnTo>
                  <a:cubicBezTo>
                    <a:pt x="1732" y="303"/>
                    <a:pt x="1773" y="378"/>
                    <a:pt x="1752" y="450"/>
                  </a:cubicBezTo>
                  <a:cubicBezTo>
                    <a:pt x="1745" y="469"/>
                    <a:pt x="1736" y="486"/>
                    <a:pt x="1724" y="499"/>
                  </a:cubicBezTo>
                  <a:lnTo>
                    <a:pt x="1027" y="1342"/>
                  </a:lnTo>
                  <a:lnTo>
                    <a:pt x="1140" y="2433"/>
                  </a:lnTo>
                  <a:cubicBezTo>
                    <a:pt x="1147" y="2508"/>
                    <a:pt x="1093" y="2574"/>
                    <a:pt x="1020" y="2582"/>
                  </a:cubicBezTo>
                  <a:cubicBezTo>
                    <a:pt x="1001" y="2584"/>
                    <a:pt x="983" y="2582"/>
                    <a:pt x="967" y="2577"/>
                  </a:cubicBezTo>
                  <a:lnTo>
                    <a:pt x="112" y="2317"/>
                  </a:lnTo>
                  <a:cubicBezTo>
                    <a:pt x="41" y="2296"/>
                    <a:pt x="0" y="2220"/>
                    <a:pt x="22" y="2150"/>
                  </a:cubicBezTo>
                  <a:cubicBezTo>
                    <a:pt x="44" y="2079"/>
                    <a:pt x="119" y="2038"/>
                    <a:pt x="190" y="2060"/>
                  </a:cubicBezTo>
                  <a:lnTo>
                    <a:pt x="850" y="2260"/>
                  </a:lnTo>
                  <a:lnTo>
                    <a:pt x="753" y="1313"/>
                  </a:lnTo>
                  <a:cubicBezTo>
                    <a:pt x="749" y="1279"/>
                    <a:pt x="759" y="1243"/>
                    <a:pt x="783" y="1214"/>
                  </a:cubicBezTo>
                  <a:lnTo>
                    <a:pt x="1390" y="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832875" y="1263100"/>
              <a:ext cx="44325" cy="64600"/>
            </a:xfrm>
            <a:custGeom>
              <a:avLst/>
              <a:gdLst/>
              <a:ahLst/>
              <a:cxnLst/>
              <a:rect l="l" t="t" r="r" b="b"/>
              <a:pathLst>
                <a:path w="1773" h="2584" extrusionOk="0">
                  <a:moveTo>
                    <a:pt x="730" y="280"/>
                  </a:moveTo>
                  <a:cubicBezTo>
                    <a:pt x="658" y="259"/>
                    <a:pt x="618" y="184"/>
                    <a:pt x="639" y="113"/>
                  </a:cubicBezTo>
                  <a:cubicBezTo>
                    <a:pt x="661" y="41"/>
                    <a:pt x="736" y="1"/>
                    <a:pt x="807" y="23"/>
                  </a:cubicBezTo>
                  <a:lnTo>
                    <a:pt x="1662" y="281"/>
                  </a:lnTo>
                  <a:cubicBezTo>
                    <a:pt x="1733" y="303"/>
                    <a:pt x="1773" y="378"/>
                    <a:pt x="1751" y="450"/>
                  </a:cubicBezTo>
                  <a:cubicBezTo>
                    <a:pt x="1746" y="469"/>
                    <a:pt x="1736" y="485"/>
                    <a:pt x="1724" y="499"/>
                  </a:cubicBezTo>
                  <a:lnTo>
                    <a:pt x="1026" y="1342"/>
                  </a:lnTo>
                  <a:lnTo>
                    <a:pt x="1140" y="2433"/>
                  </a:lnTo>
                  <a:cubicBezTo>
                    <a:pt x="1147" y="2508"/>
                    <a:pt x="1094" y="2574"/>
                    <a:pt x="1019" y="2582"/>
                  </a:cubicBezTo>
                  <a:cubicBezTo>
                    <a:pt x="1001" y="2584"/>
                    <a:pt x="984" y="2582"/>
                    <a:pt x="967" y="2577"/>
                  </a:cubicBezTo>
                  <a:lnTo>
                    <a:pt x="112" y="2317"/>
                  </a:lnTo>
                  <a:cubicBezTo>
                    <a:pt x="41" y="2295"/>
                    <a:pt x="0" y="2220"/>
                    <a:pt x="22" y="2150"/>
                  </a:cubicBezTo>
                  <a:cubicBezTo>
                    <a:pt x="43" y="2079"/>
                    <a:pt x="119" y="2038"/>
                    <a:pt x="190" y="2060"/>
                  </a:cubicBezTo>
                  <a:lnTo>
                    <a:pt x="851" y="2260"/>
                  </a:lnTo>
                  <a:lnTo>
                    <a:pt x="753" y="1313"/>
                  </a:lnTo>
                  <a:cubicBezTo>
                    <a:pt x="750" y="1278"/>
                    <a:pt x="759" y="1242"/>
                    <a:pt x="784" y="1214"/>
                  </a:cubicBezTo>
                  <a:lnTo>
                    <a:pt x="1390" y="4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2719025" y="1125425"/>
              <a:ext cx="125750" cy="43375"/>
            </a:xfrm>
            <a:custGeom>
              <a:avLst/>
              <a:gdLst/>
              <a:ahLst/>
              <a:cxnLst/>
              <a:rect l="l" t="t" r="r" b="b"/>
              <a:pathLst>
                <a:path w="5030" h="1735" extrusionOk="0">
                  <a:moveTo>
                    <a:pt x="111" y="280"/>
                  </a:moveTo>
                  <a:cubicBezTo>
                    <a:pt x="40" y="259"/>
                    <a:pt x="0" y="183"/>
                    <a:pt x="21" y="113"/>
                  </a:cubicBezTo>
                  <a:cubicBezTo>
                    <a:pt x="43" y="41"/>
                    <a:pt x="118" y="1"/>
                    <a:pt x="190" y="23"/>
                  </a:cubicBezTo>
                  <a:lnTo>
                    <a:pt x="4918" y="1455"/>
                  </a:lnTo>
                  <a:cubicBezTo>
                    <a:pt x="4989" y="1477"/>
                    <a:pt x="5029" y="1552"/>
                    <a:pt x="5008" y="1623"/>
                  </a:cubicBezTo>
                  <a:cubicBezTo>
                    <a:pt x="4986" y="1694"/>
                    <a:pt x="4911" y="1734"/>
                    <a:pt x="4840" y="17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2837225" y="1161250"/>
              <a:ext cx="16500" cy="22925"/>
            </a:xfrm>
            <a:custGeom>
              <a:avLst/>
              <a:gdLst/>
              <a:ahLst/>
              <a:cxnLst/>
              <a:rect l="l" t="t" r="r" b="b"/>
              <a:pathLst>
                <a:path w="660" h="917" extrusionOk="0">
                  <a:moveTo>
                    <a:pt x="112" y="279"/>
                  </a:moveTo>
                  <a:cubicBezTo>
                    <a:pt x="40" y="258"/>
                    <a:pt x="0" y="183"/>
                    <a:pt x="22" y="112"/>
                  </a:cubicBezTo>
                  <a:cubicBezTo>
                    <a:pt x="44" y="41"/>
                    <a:pt x="119" y="1"/>
                    <a:pt x="190" y="22"/>
                  </a:cubicBezTo>
                  <a:cubicBezTo>
                    <a:pt x="356" y="72"/>
                    <a:pt x="485" y="185"/>
                    <a:pt x="561" y="327"/>
                  </a:cubicBezTo>
                  <a:cubicBezTo>
                    <a:pt x="638" y="470"/>
                    <a:pt x="659" y="640"/>
                    <a:pt x="610" y="806"/>
                  </a:cubicBezTo>
                  <a:cubicBezTo>
                    <a:pt x="588" y="877"/>
                    <a:pt x="513" y="917"/>
                    <a:pt x="441" y="896"/>
                  </a:cubicBezTo>
                  <a:cubicBezTo>
                    <a:pt x="370" y="874"/>
                    <a:pt x="329" y="799"/>
                    <a:pt x="351" y="727"/>
                  </a:cubicBezTo>
                  <a:cubicBezTo>
                    <a:pt x="380" y="633"/>
                    <a:pt x="367" y="536"/>
                    <a:pt x="323" y="454"/>
                  </a:cubicBezTo>
                  <a:cubicBezTo>
                    <a:pt x="281" y="373"/>
                    <a:pt x="206" y="308"/>
                    <a:pt x="112" y="2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824675" y="1176650"/>
              <a:ext cx="28325" cy="76175"/>
            </a:xfrm>
            <a:custGeom>
              <a:avLst/>
              <a:gdLst/>
              <a:ahLst/>
              <a:cxnLst/>
              <a:rect l="l" t="t" r="r" b="b"/>
              <a:pathLst>
                <a:path w="1133" h="3047" extrusionOk="0">
                  <a:moveTo>
                    <a:pt x="853" y="111"/>
                  </a:moveTo>
                  <a:cubicBezTo>
                    <a:pt x="875" y="41"/>
                    <a:pt x="950" y="0"/>
                    <a:pt x="1021" y="22"/>
                  </a:cubicBezTo>
                  <a:cubicBezTo>
                    <a:pt x="1092" y="43"/>
                    <a:pt x="1133" y="118"/>
                    <a:pt x="1112" y="190"/>
                  </a:cubicBezTo>
                  <a:lnTo>
                    <a:pt x="280" y="2936"/>
                  </a:lnTo>
                  <a:cubicBezTo>
                    <a:pt x="258" y="3007"/>
                    <a:pt x="183" y="3047"/>
                    <a:pt x="112" y="3026"/>
                  </a:cubicBezTo>
                  <a:cubicBezTo>
                    <a:pt x="40" y="3004"/>
                    <a:pt x="0" y="2929"/>
                    <a:pt x="22" y="28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2809250" y="1245300"/>
              <a:ext cx="22975" cy="16500"/>
            </a:xfrm>
            <a:custGeom>
              <a:avLst/>
              <a:gdLst/>
              <a:ahLst/>
              <a:cxnLst/>
              <a:rect l="l" t="t" r="r" b="b"/>
              <a:pathLst>
                <a:path w="919" h="660" extrusionOk="0">
                  <a:moveTo>
                    <a:pt x="639" y="111"/>
                  </a:moveTo>
                  <a:cubicBezTo>
                    <a:pt x="660" y="41"/>
                    <a:pt x="735" y="0"/>
                    <a:pt x="807" y="22"/>
                  </a:cubicBezTo>
                  <a:cubicBezTo>
                    <a:pt x="877" y="43"/>
                    <a:pt x="918" y="118"/>
                    <a:pt x="897" y="190"/>
                  </a:cubicBezTo>
                  <a:cubicBezTo>
                    <a:pt x="846" y="355"/>
                    <a:pt x="733" y="485"/>
                    <a:pt x="591" y="561"/>
                  </a:cubicBezTo>
                  <a:cubicBezTo>
                    <a:pt x="449" y="637"/>
                    <a:pt x="278" y="660"/>
                    <a:pt x="113" y="609"/>
                  </a:cubicBezTo>
                  <a:cubicBezTo>
                    <a:pt x="42" y="588"/>
                    <a:pt x="1" y="512"/>
                    <a:pt x="23" y="441"/>
                  </a:cubicBezTo>
                  <a:cubicBezTo>
                    <a:pt x="44" y="370"/>
                    <a:pt x="119" y="330"/>
                    <a:pt x="190" y="351"/>
                  </a:cubicBezTo>
                  <a:cubicBezTo>
                    <a:pt x="285" y="380"/>
                    <a:pt x="382" y="367"/>
                    <a:pt x="464" y="323"/>
                  </a:cubicBezTo>
                  <a:cubicBezTo>
                    <a:pt x="546" y="280"/>
                    <a:pt x="610" y="206"/>
                    <a:pt x="639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691050" y="1217725"/>
              <a:ext cx="125750" cy="43350"/>
            </a:xfrm>
            <a:custGeom>
              <a:avLst/>
              <a:gdLst/>
              <a:ahLst/>
              <a:cxnLst/>
              <a:rect l="l" t="t" r="r" b="b"/>
              <a:pathLst>
                <a:path w="5030" h="1734" extrusionOk="0">
                  <a:moveTo>
                    <a:pt x="4918" y="1454"/>
                  </a:moveTo>
                  <a:cubicBezTo>
                    <a:pt x="4990" y="1475"/>
                    <a:pt x="5030" y="1550"/>
                    <a:pt x="5009" y="1622"/>
                  </a:cubicBezTo>
                  <a:cubicBezTo>
                    <a:pt x="4987" y="1693"/>
                    <a:pt x="4912" y="1734"/>
                    <a:pt x="4841" y="1712"/>
                  </a:cubicBezTo>
                  <a:lnTo>
                    <a:pt x="113" y="280"/>
                  </a:lnTo>
                  <a:cubicBezTo>
                    <a:pt x="41" y="258"/>
                    <a:pt x="1" y="183"/>
                    <a:pt x="23" y="111"/>
                  </a:cubicBezTo>
                  <a:cubicBezTo>
                    <a:pt x="44" y="41"/>
                    <a:pt x="119" y="1"/>
                    <a:pt x="190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2682100" y="1202325"/>
              <a:ext cx="16500" cy="22925"/>
            </a:xfrm>
            <a:custGeom>
              <a:avLst/>
              <a:gdLst/>
              <a:ahLst/>
              <a:cxnLst/>
              <a:rect l="l" t="t" r="r" b="b"/>
              <a:pathLst>
                <a:path w="660" h="917" extrusionOk="0">
                  <a:moveTo>
                    <a:pt x="548" y="638"/>
                  </a:moveTo>
                  <a:cubicBezTo>
                    <a:pt x="620" y="659"/>
                    <a:pt x="660" y="734"/>
                    <a:pt x="638" y="806"/>
                  </a:cubicBezTo>
                  <a:cubicBezTo>
                    <a:pt x="616" y="877"/>
                    <a:pt x="541" y="917"/>
                    <a:pt x="471" y="896"/>
                  </a:cubicBezTo>
                  <a:cubicBezTo>
                    <a:pt x="305" y="845"/>
                    <a:pt x="175" y="733"/>
                    <a:pt x="99" y="590"/>
                  </a:cubicBezTo>
                  <a:cubicBezTo>
                    <a:pt x="23" y="448"/>
                    <a:pt x="1" y="277"/>
                    <a:pt x="51" y="112"/>
                  </a:cubicBezTo>
                  <a:cubicBezTo>
                    <a:pt x="72" y="40"/>
                    <a:pt x="147" y="0"/>
                    <a:pt x="219" y="22"/>
                  </a:cubicBezTo>
                  <a:cubicBezTo>
                    <a:pt x="290" y="44"/>
                    <a:pt x="330" y="119"/>
                    <a:pt x="309" y="190"/>
                  </a:cubicBezTo>
                  <a:cubicBezTo>
                    <a:pt x="280" y="284"/>
                    <a:pt x="292" y="382"/>
                    <a:pt x="336" y="463"/>
                  </a:cubicBezTo>
                  <a:cubicBezTo>
                    <a:pt x="380" y="544"/>
                    <a:pt x="454" y="610"/>
                    <a:pt x="548" y="6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2682825" y="1133700"/>
              <a:ext cx="28350" cy="76175"/>
            </a:xfrm>
            <a:custGeom>
              <a:avLst/>
              <a:gdLst/>
              <a:ahLst/>
              <a:cxnLst/>
              <a:rect l="l" t="t" r="r" b="b"/>
              <a:pathLst>
                <a:path w="1134" h="3047" extrusionOk="0">
                  <a:moveTo>
                    <a:pt x="280" y="2935"/>
                  </a:moveTo>
                  <a:cubicBezTo>
                    <a:pt x="258" y="3006"/>
                    <a:pt x="183" y="3046"/>
                    <a:pt x="111" y="3025"/>
                  </a:cubicBezTo>
                  <a:cubicBezTo>
                    <a:pt x="41" y="3004"/>
                    <a:pt x="1" y="2929"/>
                    <a:pt x="22" y="2857"/>
                  </a:cubicBezTo>
                  <a:lnTo>
                    <a:pt x="854" y="111"/>
                  </a:lnTo>
                  <a:cubicBezTo>
                    <a:pt x="875" y="40"/>
                    <a:pt x="951" y="0"/>
                    <a:pt x="1022" y="21"/>
                  </a:cubicBezTo>
                  <a:cubicBezTo>
                    <a:pt x="1093" y="43"/>
                    <a:pt x="1133" y="118"/>
                    <a:pt x="11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2703625" y="1124725"/>
              <a:ext cx="22925" cy="16500"/>
            </a:xfrm>
            <a:custGeom>
              <a:avLst/>
              <a:gdLst/>
              <a:ahLst/>
              <a:cxnLst/>
              <a:rect l="l" t="t" r="r" b="b"/>
              <a:pathLst>
                <a:path w="917" h="660" extrusionOk="0">
                  <a:moveTo>
                    <a:pt x="279" y="548"/>
                  </a:moveTo>
                  <a:cubicBezTo>
                    <a:pt x="258" y="619"/>
                    <a:pt x="183" y="659"/>
                    <a:pt x="112" y="638"/>
                  </a:cubicBezTo>
                  <a:cubicBezTo>
                    <a:pt x="41" y="617"/>
                    <a:pt x="1" y="542"/>
                    <a:pt x="22" y="470"/>
                  </a:cubicBezTo>
                  <a:cubicBezTo>
                    <a:pt x="72" y="305"/>
                    <a:pt x="185" y="175"/>
                    <a:pt x="327" y="99"/>
                  </a:cubicBezTo>
                  <a:cubicBezTo>
                    <a:pt x="469" y="23"/>
                    <a:pt x="640" y="0"/>
                    <a:pt x="806" y="51"/>
                  </a:cubicBezTo>
                  <a:cubicBezTo>
                    <a:pt x="876" y="73"/>
                    <a:pt x="917" y="148"/>
                    <a:pt x="896" y="218"/>
                  </a:cubicBezTo>
                  <a:cubicBezTo>
                    <a:pt x="874" y="290"/>
                    <a:pt x="799" y="330"/>
                    <a:pt x="727" y="308"/>
                  </a:cubicBezTo>
                  <a:cubicBezTo>
                    <a:pt x="633" y="280"/>
                    <a:pt x="536" y="293"/>
                    <a:pt x="454" y="336"/>
                  </a:cubicBezTo>
                  <a:cubicBezTo>
                    <a:pt x="373" y="380"/>
                    <a:pt x="308" y="454"/>
                    <a:pt x="279" y="5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56825" y="1303350"/>
              <a:ext cx="61700" cy="115875"/>
            </a:xfrm>
            <a:custGeom>
              <a:avLst/>
              <a:gdLst/>
              <a:ahLst/>
              <a:cxnLst/>
              <a:rect l="l" t="t" r="r" b="b"/>
              <a:pathLst>
                <a:path w="2468" h="4635" extrusionOk="0">
                  <a:moveTo>
                    <a:pt x="2385" y="29"/>
                  </a:moveTo>
                  <a:cubicBezTo>
                    <a:pt x="2264" y="176"/>
                    <a:pt x="2243" y="417"/>
                    <a:pt x="2199" y="597"/>
                  </a:cubicBezTo>
                  <a:cubicBezTo>
                    <a:pt x="2134" y="874"/>
                    <a:pt x="2070" y="1152"/>
                    <a:pt x="2001" y="1428"/>
                  </a:cubicBezTo>
                  <a:cubicBezTo>
                    <a:pt x="1846" y="2053"/>
                    <a:pt x="1673" y="2680"/>
                    <a:pt x="1419" y="3273"/>
                  </a:cubicBezTo>
                  <a:cubicBezTo>
                    <a:pt x="1276" y="3608"/>
                    <a:pt x="1098" y="3956"/>
                    <a:pt x="822" y="4202"/>
                  </a:cubicBezTo>
                  <a:cubicBezTo>
                    <a:pt x="721" y="4292"/>
                    <a:pt x="602" y="4360"/>
                    <a:pt x="468" y="4388"/>
                  </a:cubicBezTo>
                  <a:cubicBezTo>
                    <a:pt x="402" y="4402"/>
                    <a:pt x="334" y="4401"/>
                    <a:pt x="267" y="4393"/>
                  </a:cubicBezTo>
                  <a:cubicBezTo>
                    <a:pt x="185" y="4382"/>
                    <a:pt x="119" y="4353"/>
                    <a:pt x="39" y="4383"/>
                  </a:cubicBezTo>
                  <a:cubicBezTo>
                    <a:pt x="13" y="4393"/>
                    <a:pt x="0" y="4415"/>
                    <a:pt x="13" y="4442"/>
                  </a:cubicBezTo>
                  <a:cubicBezTo>
                    <a:pt x="98" y="4635"/>
                    <a:pt x="451" y="4594"/>
                    <a:pt x="613" y="4538"/>
                  </a:cubicBezTo>
                  <a:cubicBezTo>
                    <a:pt x="831" y="4462"/>
                    <a:pt x="1001" y="4304"/>
                    <a:pt x="1143" y="4127"/>
                  </a:cubicBezTo>
                  <a:cubicBezTo>
                    <a:pt x="1514" y="3669"/>
                    <a:pt x="1718" y="3068"/>
                    <a:pt x="1887" y="2513"/>
                  </a:cubicBezTo>
                  <a:cubicBezTo>
                    <a:pt x="2030" y="2043"/>
                    <a:pt x="2143" y="1566"/>
                    <a:pt x="2250" y="1087"/>
                  </a:cubicBezTo>
                  <a:cubicBezTo>
                    <a:pt x="2295" y="888"/>
                    <a:pt x="2337" y="687"/>
                    <a:pt x="2382" y="488"/>
                  </a:cubicBezTo>
                  <a:cubicBezTo>
                    <a:pt x="2413" y="346"/>
                    <a:pt x="2467" y="195"/>
                    <a:pt x="2451" y="49"/>
                  </a:cubicBezTo>
                  <a:cubicBezTo>
                    <a:pt x="2448" y="12"/>
                    <a:pt x="2409" y="0"/>
                    <a:pt x="2385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777000" y="1383000"/>
              <a:ext cx="7775" cy="13650"/>
            </a:xfrm>
            <a:custGeom>
              <a:avLst/>
              <a:gdLst/>
              <a:ahLst/>
              <a:cxnLst/>
              <a:rect l="l" t="t" r="r" b="b"/>
              <a:pathLst>
                <a:path w="311" h="546" extrusionOk="0">
                  <a:moveTo>
                    <a:pt x="195" y="50"/>
                  </a:moveTo>
                  <a:cubicBezTo>
                    <a:pt x="143" y="121"/>
                    <a:pt x="121" y="209"/>
                    <a:pt x="85" y="288"/>
                  </a:cubicBezTo>
                  <a:cubicBezTo>
                    <a:pt x="51" y="364"/>
                    <a:pt x="0" y="425"/>
                    <a:pt x="19" y="512"/>
                  </a:cubicBezTo>
                  <a:cubicBezTo>
                    <a:pt x="21" y="529"/>
                    <a:pt x="40" y="546"/>
                    <a:pt x="59" y="545"/>
                  </a:cubicBezTo>
                  <a:cubicBezTo>
                    <a:pt x="154" y="537"/>
                    <a:pt x="191" y="468"/>
                    <a:pt x="227" y="388"/>
                  </a:cubicBezTo>
                  <a:cubicBezTo>
                    <a:pt x="270" y="295"/>
                    <a:pt x="310" y="187"/>
                    <a:pt x="307" y="84"/>
                  </a:cubicBezTo>
                  <a:cubicBezTo>
                    <a:pt x="304" y="23"/>
                    <a:pt x="231" y="1"/>
                    <a:pt x="195" y="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825000" y="1177300"/>
              <a:ext cx="12425" cy="38125"/>
            </a:xfrm>
            <a:custGeom>
              <a:avLst/>
              <a:gdLst/>
              <a:ahLst/>
              <a:cxnLst/>
              <a:rect l="l" t="t" r="r" b="b"/>
              <a:pathLst>
                <a:path w="497" h="1525" extrusionOk="0">
                  <a:moveTo>
                    <a:pt x="416" y="19"/>
                  </a:moveTo>
                  <a:cubicBezTo>
                    <a:pt x="336" y="85"/>
                    <a:pt x="320" y="235"/>
                    <a:pt x="288" y="331"/>
                  </a:cubicBezTo>
                  <a:cubicBezTo>
                    <a:pt x="245" y="465"/>
                    <a:pt x="201" y="600"/>
                    <a:pt x="162" y="737"/>
                  </a:cubicBezTo>
                  <a:cubicBezTo>
                    <a:pt x="126" y="862"/>
                    <a:pt x="94" y="989"/>
                    <a:pt x="66" y="1116"/>
                  </a:cubicBezTo>
                  <a:cubicBezTo>
                    <a:pt x="40" y="1233"/>
                    <a:pt x="0" y="1371"/>
                    <a:pt x="36" y="1490"/>
                  </a:cubicBezTo>
                  <a:cubicBezTo>
                    <a:pt x="43" y="1515"/>
                    <a:pt x="79" y="1524"/>
                    <a:pt x="94" y="1500"/>
                  </a:cubicBezTo>
                  <a:cubicBezTo>
                    <a:pt x="154" y="1398"/>
                    <a:pt x="163" y="1267"/>
                    <a:pt x="187" y="1153"/>
                  </a:cubicBezTo>
                  <a:cubicBezTo>
                    <a:pt x="215" y="1026"/>
                    <a:pt x="249" y="900"/>
                    <a:pt x="285" y="774"/>
                  </a:cubicBezTo>
                  <a:cubicBezTo>
                    <a:pt x="321" y="649"/>
                    <a:pt x="359" y="524"/>
                    <a:pt x="397" y="400"/>
                  </a:cubicBezTo>
                  <a:cubicBezTo>
                    <a:pt x="418" y="332"/>
                    <a:pt x="438" y="265"/>
                    <a:pt x="459" y="198"/>
                  </a:cubicBezTo>
                  <a:cubicBezTo>
                    <a:pt x="475" y="142"/>
                    <a:pt x="496" y="96"/>
                    <a:pt x="479" y="39"/>
                  </a:cubicBezTo>
                  <a:cubicBezTo>
                    <a:pt x="471" y="10"/>
                    <a:pt x="439" y="1"/>
                    <a:pt x="416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820475" y="1223725"/>
              <a:ext cx="5575" cy="7525"/>
            </a:xfrm>
            <a:custGeom>
              <a:avLst/>
              <a:gdLst/>
              <a:ahLst/>
              <a:cxnLst/>
              <a:rect l="l" t="t" r="r" b="b"/>
              <a:pathLst>
                <a:path w="223" h="301" extrusionOk="0">
                  <a:moveTo>
                    <a:pt x="74" y="79"/>
                  </a:moveTo>
                  <a:cubicBezTo>
                    <a:pt x="54" y="138"/>
                    <a:pt x="1" y="188"/>
                    <a:pt x="11" y="253"/>
                  </a:cubicBezTo>
                  <a:cubicBezTo>
                    <a:pt x="18" y="296"/>
                    <a:pt x="68" y="300"/>
                    <a:pt x="97" y="279"/>
                  </a:cubicBezTo>
                  <a:cubicBezTo>
                    <a:pt x="119" y="263"/>
                    <a:pt x="135" y="233"/>
                    <a:pt x="149" y="209"/>
                  </a:cubicBezTo>
                  <a:cubicBezTo>
                    <a:pt x="167" y="179"/>
                    <a:pt x="184" y="148"/>
                    <a:pt x="195" y="116"/>
                  </a:cubicBezTo>
                  <a:cubicBezTo>
                    <a:pt x="222" y="38"/>
                    <a:pt x="99" y="1"/>
                    <a:pt x="74" y="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2715575" y="1140325"/>
              <a:ext cx="27075" cy="8800"/>
            </a:xfrm>
            <a:custGeom>
              <a:avLst/>
              <a:gdLst/>
              <a:ahLst/>
              <a:cxnLst/>
              <a:rect l="l" t="t" r="r" b="b"/>
              <a:pathLst>
                <a:path w="1083" h="352" extrusionOk="0">
                  <a:moveTo>
                    <a:pt x="54" y="105"/>
                  </a:moveTo>
                  <a:cubicBezTo>
                    <a:pt x="202" y="190"/>
                    <a:pt x="377" y="225"/>
                    <a:pt x="544" y="253"/>
                  </a:cubicBezTo>
                  <a:cubicBezTo>
                    <a:pt x="626" y="266"/>
                    <a:pt x="708" y="281"/>
                    <a:pt x="788" y="300"/>
                  </a:cubicBezTo>
                  <a:cubicBezTo>
                    <a:pt x="875" y="321"/>
                    <a:pt x="953" y="351"/>
                    <a:pt x="1044" y="351"/>
                  </a:cubicBezTo>
                  <a:cubicBezTo>
                    <a:pt x="1065" y="351"/>
                    <a:pt x="1082" y="322"/>
                    <a:pt x="1064" y="305"/>
                  </a:cubicBezTo>
                  <a:cubicBezTo>
                    <a:pt x="946" y="199"/>
                    <a:pt x="765" y="180"/>
                    <a:pt x="615" y="141"/>
                  </a:cubicBezTo>
                  <a:cubicBezTo>
                    <a:pt x="443" y="97"/>
                    <a:pt x="269" y="50"/>
                    <a:pt x="96" y="13"/>
                  </a:cubicBezTo>
                  <a:cubicBezTo>
                    <a:pt x="42" y="0"/>
                    <a:pt x="0" y="75"/>
                    <a:pt x="54" y="1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2746200" y="1150375"/>
              <a:ext cx="3350" cy="2600"/>
            </a:xfrm>
            <a:custGeom>
              <a:avLst/>
              <a:gdLst/>
              <a:ahLst/>
              <a:cxnLst/>
              <a:rect l="l" t="t" r="r" b="b"/>
              <a:pathLst>
                <a:path w="134" h="104" extrusionOk="0">
                  <a:moveTo>
                    <a:pt x="35" y="92"/>
                  </a:moveTo>
                  <a:cubicBezTo>
                    <a:pt x="46" y="94"/>
                    <a:pt x="56" y="96"/>
                    <a:pt x="67" y="99"/>
                  </a:cubicBezTo>
                  <a:cubicBezTo>
                    <a:pt x="76" y="101"/>
                    <a:pt x="85" y="103"/>
                    <a:pt x="95" y="101"/>
                  </a:cubicBezTo>
                  <a:cubicBezTo>
                    <a:pt x="102" y="99"/>
                    <a:pt x="109" y="94"/>
                    <a:pt x="116" y="92"/>
                  </a:cubicBezTo>
                  <a:cubicBezTo>
                    <a:pt x="129" y="85"/>
                    <a:pt x="134" y="67"/>
                    <a:pt x="127" y="54"/>
                  </a:cubicBezTo>
                  <a:cubicBezTo>
                    <a:pt x="125" y="50"/>
                    <a:pt x="123" y="46"/>
                    <a:pt x="121" y="43"/>
                  </a:cubicBezTo>
                  <a:cubicBezTo>
                    <a:pt x="114" y="31"/>
                    <a:pt x="102" y="26"/>
                    <a:pt x="90" y="21"/>
                  </a:cubicBezTo>
                  <a:cubicBezTo>
                    <a:pt x="81" y="17"/>
                    <a:pt x="70" y="13"/>
                    <a:pt x="61" y="9"/>
                  </a:cubicBezTo>
                  <a:cubicBezTo>
                    <a:pt x="39" y="0"/>
                    <a:pt x="13" y="17"/>
                    <a:pt x="6" y="39"/>
                  </a:cubicBezTo>
                  <a:cubicBezTo>
                    <a:pt x="0" y="59"/>
                    <a:pt x="12" y="87"/>
                    <a:pt x="35" y="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2617425" y="1358800"/>
              <a:ext cx="6200" cy="24225"/>
            </a:xfrm>
            <a:custGeom>
              <a:avLst/>
              <a:gdLst/>
              <a:ahLst/>
              <a:cxnLst/>
              <a:rect l="l" t="t" r="r" b="b"/>
              <a:pathLst>
                <a:path w="248" h="969" extrusionOk="0">
                  <a:moveTo>
                    <a:pt x="150" y="23"/>
                  </a:moveTo>
                  <a:cubicBezTo>
                    <a:pt x="19" y="127"/>
                    <a:pt x="1" y="348"/>
                    <a:pt x="7" y="504"/>
                  </a:cubicBezTo>
                  <a:cubicBezTo>
                    <a:pt x="11" y="651"/>
                    <a:pt x="50" y="867"/>
                    <a:pt x="187" y="952"/>
                  </a:cubicBezTo>
                  <a:cubicBezTo>
                    <a:pt x="215" y="968"/>
                    <a:pt x="248" y="944"/>
                    <a:pt x="242" y="913"/>
                  </a:cubicBezTo>
                  <a:cubicBezTo>
                    <a:pt x="228" y="848"/>
                    <a:pt x="195" y="789"/>
                    <a:pt x="173" y="727"/>
                  </a:cubicBezTo>
                  <a:cubicBezTo>
                    <a:pt x="147" y="656"/>
                    <a:pt x="132" y="581"/>
                    <a:pt x="125" y="506"/>
                  </a:cubicBezTo>
                  <a:cubicBezTo>
                    <a:pt x="118" y="430"/>
                    <a:pt x="123" y="353"/>
                    <a:pt x="137" y="279"/>
                  </a:cubicBezTo>
                  <a:cubicBezTo>
                    <a:pt x="152" y="202"/>
                    <a:pt x="188" y="133"/>
                    <a:pt x="206" y="57"/>
                  </a:cubicBezTo>
                  <a:cubicBezTo>
                    <a:pt x="214" y="23"/>
                    <a:pt x="177" y="1"/>
                    <a:pt x="150" y="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2579925" y="1113225"/>
              <a:ext cx="62250" cy="185100"/>
            </a:xfrm>
            <a:custGeom>
              <a:avLst/>
              <a:gdLst/>
              <a:ahLst/>
              <a:cxnLst/>
              <a:rect l="l" t="t" r="r" b="b"/>
              <a:pathLst>
                <a:path w="2490" h="7404" extrusionOk="0">
                  <a:moveTo>
                    <a:pt x="2450" y="31"/>
                  </a:moveTo>
                  <a:cubicBezTo>
                    <a:pt x="2372" y="0"/>
                    <a:pt x="2321" y="6"/>
                    <a:pt x="2250" y="53"/>
                  </a:cubicBezTo>
                  <a:cubicBezTo>
                    <a:pt x="2181" y="100"/>
                    <a:pt x="2134" y="166"/>
                    <a:pt x="2100" y="241"/>
                  </a:cubicBezTo>
                  <a:cubicBezTo>
                    <a:pt x="2025" y="403"/>
                    <a:pt x="2014" y="591"/>
                    <a:pt x="2015" y="768"/>
                  </a:cubicBezTo>
                  <a:cubicBezTo>
                    <a:pt x="2015" y="940"/>
                    <a:pt x="2031" y="1114"/>
                    <a:pt x="2052" y="1285"/>
                  </a:cubicBezTo>
                  <a:cubicBezTo>
                    <a:pt x="2066" y="1395"/>
                    <a:pt x="2076" y="1511"/>
                    <a:pt x="2053" y="1621"/>
                  </a:cubicBezTo>
                  <a:cubicBezTo>
                    <a:pt x="2031" y="1735"/>
                    <a:pt x="1962" y="1832"/>
                    <a:pt x="1891" y="1921"/>
                  </a:cubicBezTo>
                  <a:cubicBezTo>
                    <a:pt x="1753" y="2093"/>
                    <a:pt x="1567" y="2221"/>
                    <a:pt x="1447" y="2408"/>
                  </a:cubicBezTo>
                  <a:cubicBezTo>
                    <a:pt x="1328" y="2591"/>
                    <a:pt x="1309" y="2837"/>
                    <a:pt x="1345" y="3047"/>
                  </a:cubicBezTo>
                  <a:cubicBezTo>
                    <a:pt x="1383" y="3259"/>
                    <a:pt x="1500" y="3458"/>
                    <a:pt x="1498" y="3677"/>
                  </a:cubicBezTo>
                  <a:cubicBezTo>
                    <a:pt x="1497" y="3880"/>
                    <a:pt x="1357" y="3999"/>
                    <a:pt x="1195" y="4091"/>
                  </a:cubicBezTo>
                  <a:cubicBezTo>
                    <a:pt x="1036" y="4180"/>
                    <a:pt x="889" y="4270"/>
                    <a:pt x="781" y="4422"/>
                  </a:cubicBezTo>
                  <a:cubicBezTo>
                    <a:pt x="691" y="4550"/>
                    <a:pt x="655" y="4720"/>
                    <a:pt x="656" y="4874"/>
                  </a:cubicBezTo>
                  <a:cubicBezTo>
                    <a:pt x="659" y="5171"/>
                    <a:pt x="803" y="5439"/>
                    <a:pt x="854" y="5727"/>
                  </a:cubicBezTo>
                  <a:cubicBezTo>
                    <a:pt x="876" y="5850"/>
                    <a:pt x="861" y="5971"/>
                    <a:pt x="792" y="6077"/>
                  </a:cubicBezTo>
                  <a:cubicBezTo>
                    <a:pt x="698" y="6220"/>
                    <a:pt x="523" y="6316"/>
                    <a:pt x="389" y="6419"/>
                  </a:cubicBezTo>
                  <a:cubicBezTo>
                    <a:pt x="254" y="6524"/>
                    <a:pt x="135" y="6642"/>
                    <a:pt x="73" y="6804"/>
                  </a:cubicBezTo>
                  <a:cubicBezTo>
                    <a:pt x="1" y="6995"/>
                    <a:pt x="43" y="7219"/>
                    <a:pt x="173" y="7372"/>
                  </a:cubicBezTo>
                  <a:cubicBezTo>
                    <a:pt x="199" y="7403"/>
                    <a:pt x="249" y="7381"/>
                    <a:pt x="250" y="7343"/>
                  </a:cubicBezTo>
                  <a:cubicBezTo>
                    <a:pt x="261" y="7128"/>
                    <a:pt x="196" y="6927"/>
                    <a:pt x="337" y="6743"/>
                  </a:cubicBezTo>
                  <a:cubicBezTo>
                    <a:pt x="451" y="6592"/>
                    <a:pt x="640" y="6493"/>
                    <a:pt x="785" y="6373"/>
                  </a:cubicBezTo>
                  <a:cubicBezTo>
                    <a:pt x="915" y="6267"/>
                    <a:pt x="1020" y="6138"/>
                    <a:pt x="1053" y="5969"/>
                  </a:cubicBezTo>
                  <a:cubicBezTo>
                    <a:pt x="1082" y="5819"/>
                    <a:pt x="1054" y="5667"/>
                    <a:pt x="1013" y="5521"/>
                  </a:cubicBezTo>
                  <a:cubicBezTo>
                    <a:pt x="930" y="5219"/>
                    <a:pt x="780" y="4911"/>
                    <a:pt x="910" y="4599"/>
                  </a:cubicBezTo>
                  <a:cubicBezTo>
                    <a:pt x="985" y="4420"/>
                    <a:pt x="1167" y="4334"/>
                    <a:pt x="1325" y="4243"/>
                  </a:cubicBezTo>
                  <a:cubicBezTo>
                    <a:pt x="1493" y="4146"/>
                    <a:pt x="1624" y="4018"/>
                    <a:pt x="1671" y="3825"/>
                  </a:cubicBezTo>
                  <a:cubicBezTo>
                    <a:pt x="1714" y="3647"/>
                    <a:pt x="1674" y="3479"/>
                    <a:pt x="1618" y="3309"/>
                  </a:cubicBezTo>
                  <a:cubicBezTo>
                    <a:pt x="1557" y="3123"/>
                    <a:pt x="1507" y="2961"/>
                    <a:pt x="1519" y="2763"/>
                  </a:cubicBezTo>
                  <a:cubicBezTo>
                    <a:pt x="1531" y="2571"/>
                    <a:pt x="1641" y="2433"/>
                    <a:pt x="1773" y="2304"/>
                  </a:cubicBezTo>
                  <a:cubicBezTo>
                    <a:pt x="1919" y="2161"/>
                    <a:pt x="2072" y="2013"/>
                    <a:pt x="2166" y="1828"/>
                  </a:cubicBezTo>
                  <a:cubicBezTo>
                    <a:pt x="2249" y="1665"/>
                    <a:pt x="2250" y="1488"/>
                    <a:pt x="2230" y="1310"/>
                  </a:cubicBezTo>
                  <a:cubicBezTo>
                    <a:pt x="2211" y="1153"/>
                    <a:pt x="2194" y="996"/>
                    <a:pt x="2188" y="838"/>
                  </a:cubicBezTo>
                  <a:cubicBezTo>
                    <a:pt x="2182" y="685"/>
                    <a:pt x="2186" y="530"/>
                    <a:pt x="2227" y="382"/>
                  </a:cubicBezTo>
                  <a:cubicBezTo>
                    <a:pt x="2245" y="319"/>
                    <a:pt x="2273" y="258"/>
                    <a:pt x="2318" y="210"/>
                  </a:cubicBezTo>
                  <a:cubicBezTo>
                    <a:pt x="2338" y="189"/>
                    <a:pt x="2361" y="175"/>
                    <a:pt x="2386" y="162"/>
                  </a:cubicBezTo>
                  <a:cubicBezTo>
                    <a:pt x="2420" y="145"/>
                    <a:pt x="2436" y="118"/>
                    <a:pt x="2465" y="96"/>
                  </a:cubicBezTo>
                  <a:cubicBezTo>
                    <a:pt x="2490" y="76"/>
                    <a:pt x="2474" y="41"/>
                    <a:pt x="2450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600975" y="1163625"/>
              <a:ext cx="9025" cy="16575"/>
            </a:xfrm>
            <a:custGeom>
              <a:avLst/>
              <a:gdLst/>
              <a:ahLst/>
              <a:cxnLst/>
              <a:rect l="l" t="t" r="r" b="b"/>
              <a:pathLst>
                <a:path w="361" h="663" extrusionOk="0">
                  <a:moveTo>
                    <a:pt x="210" y="66"/>
                  </a:moveTo>
                  <a:cubicBezTo>
                    <a:pt x="73" y="219"/>
                    <a:pt x="0" y="442"/>
                    <a:pt x="101" y="635"/>
                  </a:cubicBezTo>
                  <a:cubicBezTo>
                    <a:pt x="115" y="663"/>
                    <a:pt x="166" y="663"/>
                    <a:pt x="172" y="628"/>
                  </a:cubicBezTo>
                  <a:cubicBezTo>
                    <a:pt x="201" y="462"/>
                    <a:pt x="185" y="304"/>
                    <a:pt x="303" y="168"/>
                  </a:cubicBezTo>
                  <a:cubicBezTo>
                    <a:pt x="360" y="101"/>
                    <a:pt x="269" y="1"/>
                    <a:pt x="210" y="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2589150" y="1221275"/>
              <a:ext cx="5350" cy="10850"/>
            </a:xfrm>
            <a:custGeom>
              <a:avLst/>
              <a:gdLst/>
              <a:ahLst/>
              <a:cxnLst/>
              <a:rect l="l" t="t" r="r" b="b"/>
              <a:pathLst>
                <a:path w="214" h="434" extrusionOk="0">
                  <a:moveTo>
                    <a:pt x="63" y="80"/>
                  </a:moveTo>
                  <a:cubicBezTo>
                    <a:pt x="29" y="198"/>
                    <a:pt x="1" y="325"/>
                    <a:pt x="102" y="417"/>
                  </a:cubicBezTo>
                  <a:cubicBezTo>
                    <a:pt x="120" y="433"/>
                    <a:pt x="158" y="427"/>
                    <a:pt x="155" y="398"/>
                  </a:cubicBezTo>
                  <a:cubicBezTo>
                    <a:pt x="145" y="299"/>
                    <a:pt x="158" y="214"/>
                    <a:pt x="188" y="119"/>
                  </a:cubicBezTo>
                  <a:cubicBezTo>
                    <a:pt x="213" y="38"/>
                    <a:pt x="87" y="0"/>
                    <a:pt x="63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2869125" y="1206475"/>
              <a:ext cx="46725" cy="140350"/>
            </a:xfrm>
            <a:custGeom>
              <a:avLst/>
              <a:gdLst/>
              <a:ahLst/>
              <a:cxnLst/>
              <a:rect l="l" t="t" r="r" b="b"/>
              <a:pathLst>
                <a:path w="1869" h="5614" extrusionOk="0">
                  <a:moveTo>
                    <a:pt x="1780" y="26"/>
                  </a:moveTo>
                  <a:cubicBezTo>
                    <a:pt x="1401" y="243"/>
                    <a:pt x="1234" y="623"/>
                    <a:pt x="1206" y="1045"/>
                  </a:cubicBezTo>
                  <a:cubicBezTo>
                    <a:pt x="1178" y="1453"/>
                    <a:pt x="1249" y="1862"/>
                    <a:pt x="1128" y="2261"/>
                  </a:cubicBezTo>
                  <a:cubicBezTo>
                    <a:pt x="994" y="2695"/>
                    <a:pt x="619" y="2980"/>
                    <a:pt x="437" y="3386"/>
                  </a:cubicBezTo>
                  <a:cubicBezTo>
                    <a:pt x="226" y="3855"/>
                    <a:pt x="411" y="4373"/>
                    <a:pt x="347" y="4863"/>
                  </a:cubicBezTo>
                  <a:cubicBezTo>
                    <a:pt x="333" y="4980"/>
                    <a:pt x="293" y="5093"/>
                    <a:pt x="236" y="5195"/>
                  </a:cubicBezTo>
                  <a:cubicBezTo>
                    <a:pt x="174" y="5309"/>
                    <a:pt x="71" y="5392"/>
                    <a:pt x="21" y="5511"/>
                  </a:cubicBezTo>
                  <a:cubicBezTo>
                    <a:pt x="1" y="5558"/>
                    <a:pt x="56" y="5613"/>
                    <a:pt x="102" y="5598"/>
                  </a:cubicBezTo>
                  <a:cubicBezTo>
                    <a:pt x="331" y="5520"/>
                    <a:pt x="466" y="5225"/>
                    <a:pt x="523" y="5007"/>
                  </a:cubicBezTo>
                  <a:cubicBezTo>
                    <a:pt x="585" y="4766"/>
                    <a:pt x="566" y="4512"/>
                    <a:pt x="546" y="4266"/>
                  </a:cubicBezTo>
                  <a:cubicBezTo>
                    <a:pt x="528" y="4009"/>
                    <a:pt x="500" y="3755"/>
                    <a:pt x="587" y="3508"/>
                  </a:cubicBezTo>
                  <a:cubicBezTo>
                    <a:pt x="656" y="3314"/>
                    <a:pt x="794" y="3152"/>
                    <a:pt x="917" y="2991"/>
                  </a:cubicBezTo>
                  <a:cubicBezTo>
                    <a:pt x="1059" y="2805"/>
                    <a:pt x="1186" y="2606"/>
                    <a:pt x="1270" y="2385"/>
                  </a:cubicBezTo>
                  <a:cubicBezTo>
                    <a:pt x="1344" y="2190"/>
                    <a:pt x="1369" y="1977"/>
                    <a:pt x="1375" y="1768"/>
                  </a:cubicBezTo>
                  <a:cubicBezTo>
                    <a:pt x="1386" y="1379"/>
                    <a:pt x="1311" y="972"/>
                    <a:pt x="1455" y="598"/>
                  </a:cubicBezTo>
                  <a:cubicBezTo>
                    <a:pt x="1531" y="403"/>
                    <a:pt x="1684" y="241"/>
                    <a:pt x="1833" y="99"/>
                  </a:cubicBezTo>
                  <a:cubicBezTo>
                    <a:pt x="1868" y="64"/>
                    <a:pt x="1826" y="0"/>
                    <a:pt x="1780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886300" y="1289150"/>
              <a:ext cx="10100" cy="15675"/>
            </a:xfrm>
            <a:custGeom>
              <a:avLst/>
              <a:gdLst/>
              <a:ahLst/>
              <a:cxnLst/>
              <a:rect l="l" t="t" r="r" b="b"/>
              <a:pathLst>
                <a:path w="404" h="627" extrusionOk="0">
                  <a:moveTo>
                    <a:pt x="265" y="59"/>
                  </a:moveTo>
                  <a:cubicBezTo>
                    <a:pt x="166" y="194"/>
                    <a:pt x="1" y="418"/>
                    <a:pt x="99" y="593"/>
                  </a:cubicBezTo>
                  <a:cubicBezTo>
                    <a:pt x="114" y="621"/>
                    <a:pt x="159" y="627"/>
                    <a:pt x="176" y="596"/>
                  </a:cubicBezTo>
                  <a:cubicBezTo>
                    <a:pt x="212" y="532"/>
                    <a:pt x="217" y="458"/>
                    <a:pt x="237" y="388"/>
                  </a:cubicBezTo>
                  <a:cubicBezTo>
                    <a:pt x="264" y="292"/>
                    <a:pt x="308" y="202"/>
                    <a:pt x="362" y="120"/>
                  </a:cubicBezTo>
                  <a:cubicBezTo>
                    <a:pt x="403" y="57"/>
                    <a:pt x="309" y="0"/>
                    <a:pt x="265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2909100" y="1253100"/>
              <a:ext cx="7000" cy="17550"/>
            </a:xfrm>
            <a:custGeom>
              <a:avLst/>
              <a:gdLst/>
              <a:ahLst/>
              <a:cxnLst/>
              <a:rect l="l" t="t" r="r" b="b"/>
              <a:pathLst>
                <a:path w="280" h="702" extrusionOk="0">
                  <a:moveTo>
                    <a:pt x="127" y="83"/>
                  </a:moveTo>
                  <a:cubicBezTo>
                    <a:pt x="76" y="250"/>
                    <a:pt x="0" y="475"/>
                    <a:pt x="42" y="649"/>
                  </a:cubicBezTo>
                  <a:cubicBezTo>
                    <a:pt x="52" y="688"/>
                    <a:pt x="110" y="701"/>
                    <a:pt x="131" y="664"/>
                  </a:cubicBezTo>
                  <a:cubicBezTo>
                    <a:pt x="172" y="589"/>
                    <a:pt x="179" y="506"/>
                    <a:pt x="193" y="423"/>
                  </a:cubicBezTo>
                  <a:cubicBezTo>
                    <a:pt x="211" y="321"/>
                    <a:pt x="230" y="222"/>
                    <a:pt x="257" y="123"/>
                  </a:cubicBezTo>
                  <a:cubicBezTo>
                    <a:pt x="280" y="38"/>
                    <a:pt x="153" y="0"/>
                    <a:pt x="127" y="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2688575" y="1435325"/>
              <a:ext cx="139800" cy="35550"/>
            </a:xfrm>
            <a:custGeom>
              <a:avLst/>
              <a:gdLst/>
              <a:ahLst/>
              <a:cxnLst/>
              <a:rect l="l" t="t" r="r" b="b"/>
              <a:pathLst>
                <a:path w="5592" h="1422" extrusionOk="0">
                  <a:moveTo>
                    <a:pt x="5491" y="55"/>
                  </a:moveTo>
                  <a:cubicBezTo>
                    <a:pt x="5332" y="453"/>
                    <a:pt x="5064" y="780"/>
                    <a:pt x="4681" y="980"/>
                  </a:cubicBezTo>
                  <a:cubicBezTo>
                    <a:pt x="4297" y="1180"/>
                    <a:pt x="3859" y="1225"/>
                    <a:pt x="3432" y="1200"/>
                  </a:cubicBezTo>
                  <a:cubicBezTo>
                    <a:pt x="3163" y="1184"/>
                    <a:pt x="2893" y="1139"/>
                    <a:pt x="2627" y="1102"/>
                  </a:cubicBezTo>
                  <a:cubicBezTo>
                    <a:pt x="2338" y="1063"/>
                    <a:pt x="2045" y="1018"/>
                    <a:pt x="1765" y="934"/>
                  </a:cubicBezTo>
                  <a:cubicBezTo>
                    <a:pt x="1478" y="848"/>
                    <a:pt x="1208" y="712"/>
                    <a:pt x="938" y="581"/>
                  </a:cubicBezTo>
                  <a:cubicBezTo>
                    <a:pt x="688" y="458"/>
                    <a:pt x="404" y="286"/>
                    <a:pt x="118" y="278"/>
                  </a:cubicBezTo>
                  <a:cubicBezTo>
                    <a:pt x="33" y="275"/>
                    <a:pt x="0" y="389"/>
                    <a:pt x="70" y="435"/>
                  </a:cubicBezTo>
                  <a:cubicBezTo>
                    <a:pt x="189" y="510"/>
                    <a:pt x="325" y="555"/>
                    <a:pt x="453" y="611"/>
                  </a:cubicBezTo>
                  <a:cubicBezTo>
                    <a:pt x="597" y="673"/>
                    <a:pt x="740" y="737"/>
                    <a:pt x="882" y="803"/>
                  </a:cubicBezTo>
                  <a:cubicBezTo>
                    <a:pt x="1150" y="928"/>
                    <a:pt x="1420" y="1051"/>
                    <a:pt x="1705" y="1134"/>
                  </a:cubicBezTo>
                  <a:cubicBezTo>
                    <a:pt x="1979" y="1215"/>
                    <a:pt x="2269" y="1250"/>
                    <a:pt x="2551" y="1285"/>
                  </a:cubicBezTo>
                  <a:cubicBezTo>
                    <a:pt x="2833" y="1320"/>
                    <a:pt x="3118" y="1359"/>
                    <a:pt x="3401" y="1375"/>
                  </a:cubicBezTo>
                  <a:cubicBezTo>
                    <a:pt x="4220" y="1421"/>
                    <a:pt x="5139" y="1123"/>
                    <a:pt x="5505" y="332"/>
                  </a:cubicBezTo>
                  <a:cubicBezTo>
                    <a:pt x="5541" y="254"/>
                    <a:pt x="5560" y="165"/>
                    <a:pt x="5579" y="82"/>
                  </a:cubicBezTo>
                  <a:cubicBezTo>
                    <a:pt x="5592" y="24"/>
                    <a:pt x="5513" y="1"/>
                    <a:pt x="5491" y="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2662825" y="1434125"/>
              <a:ext cx="13900" cy="8300"/>
            </a:xfrm>
            <a:custGeom>
              <a:avLst/>
              <a:gdLst/>
              <a:ahLst/>
              <a:cxnLst/>
              <a:rect l="l" t="t" r="r" b="b"/>
              <a:pathLst>
                <a:path w="556" h="332" extrusionOk="0">
                  <a:moveTo>
                    <a:pt x="452" y="143"/>
                  </a:moveTo>
                  <a:cubicBezTo>
                    <a:pt x="381" y="120"/>
                    <a:pt x="308" y="97"/>
                    <a:pt x="238" y="69"/>
                  </a:cubicBezTo>
                  <a:cubicBezTo>
                    <a:pt x="168" y="41"/>
                    <a:pt x="106" y="1"/>
                    <a:pt x="30" y="35"/>
                  </a:cubicBezTo>
                  <a:cubicBezTo>
                    <a:pt x="9" y="45"/>
                    <a:pt x="1" y="70"/>
                    <a:pt x="5" y="93"/>
                  </a:cubicBezTo>
                  <a:cubicBezTo>
                    <a:pt x="19" y="171"/>
                    <a:pt x="94" y="199"/>
                    <a:pt x="161" y="225"/>
                  </a:cubicBezTo>
                  <a:cubicBezTo>
                    <a:pt x="240" y="257"/>
                    <a:pt x="323" y="279"/>
                    <a:pt x="404" y="303"/>
                  </a:cubicBezTo>
                  <a:cubicBezTo>
                    <a:pt x="508" y="332"/>
                    <a:pt x="555" y="176"/>
                    <a:pt x="452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2669500" y="1066025"/>
              <a:ext cx="117350" cy="27350"/>
            </a:xfrm>
            <a:custGeom>
              <a:avLst/>
              <a:gdLst/>
              <a:ahLst/>
              <a:cxnLst/>
              <a:rect l="l" t="t" r="r" b="b"/>
              <a:pathLst>
                <a:path w="4694" h="1094" extrusionOk="0">
                  <a:moveTo>
                    <a:pt x="198" y="619"/>
                  </a:moveTo>
                  <a:cubicBezTo>
                    <a:pt x="833" y="158"/>
                    <a:pt x="1640" y="192"/>
                    <a:pt x="2369" y="364"/>
                  </a:cubicBezTo>
                  <a:cubicBezTo>
                    <a:pt x="2757" y="455"/>
                    <a:pt x="3136" y="585"/>
                    <a:pt x="3511" y="722"/>
                  </a:cubicBezTo>
                  <a:cubicBezTo>
                    <a:pt x="3697" y="789"/>
                    <a:pt x="3881" y="859"/>
                    <a:pt x="4066" y="927"/>
                  </a:cubicBezTo>
                  <a:cubicBezTo>
                    <a:pt x="4232" y="987"/>
                    <a:pt x="4411" y="1077"/>
                    <a:pt x="4589" y="1089"/>
                  </a:cubicBezTo>
                  <a:cubicBezTo>
                    <a:pt x="4665" y="1093"/>
                    <a:pt x="4693" y="988"/>
                    <a:pt x="4631" y="949"/>
                  </a:cubicBezTo>
                  <a:cubicBezTo>
                    <a:pt x="4480" y="853"/>
                    <a:pt x="4286" y="811"/>
                    <a:pt x="4120" y="750"/>
                  </a:cubicBezTo>
                  <a:cubicBezTo>
                    <a:pt x="3927" y="680"/>
                    <a:pt x="3734" y="608"/>
                    <a:pt x="3541" y="537"/>
                  </a:cubicBezTo>
                  <a:cubicBezTo>
                    <a:pt x="3149" y="396"/>
                    <a:pt x="2754" y="265"/>
                    <a:pt x="2347" y="174"/>
                  </a:cubicBezTo>
                  <a:cubicBezTo>
                    <a:pt x="1573" y="0"/>
                    <a:pt x="744" y="1"/>
                    <a:pt x="87" y="498"/>
                  </a:cubicBezTo>
                  <a:cubicBezTo>
                    <a:pt x="1" y="563"/>
                    <a:pt x="114" y="680"/>
                    <a:pt x="198" y="6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2795450" y="1091200"/>
              <a:ext cx="11925" cy="7950"/>
            </a:xfrm>
            <a:custGeom>
              <a:avLst/>
              <a:gdLst/>
              <a:ahLst/>
              <a:cxnLst/>
              <a:rect l="l" t="t" r="r" b="b"/>
              <a:pathLst>
                <a:path w="477" h="318" extrusionOk="0">
                  <a:moveTo>
                    <a:pt x="115" y="214"/>
                  </a:moveTo>
                  <a:cubicBezTo>
                    <a:pt x="213" y="244"/>
                    <a:pt x="361" y="318"/>
                    <a:pt x="453" y="249"/>
                  </a:cubicBezTo>
                  <a:cubicBezTo>
                    <a:pt x="468" y="238"/>
                    <a:pt x="477" y="211"/>
                    <a:pt x="470" y="194"/>
                  </a:cubicBezTo>
                  <a:cubicBezTo>
                    <a:pt x="431" y="85"/>
                    <a:pt x="267" y="66"/>
                    <a:pt x="169" y="36"/>
                  </a:cubicBezTo>
                  <a:cubicBezTo>
                    <a:pt x="54" y="1"/>
                    <a:pt x="0" y="179"/>
                    <a:pt x="115" y="2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2586400" y="1356375"/>
              <a:ext cx="1125" cy="1025"/>
            </a:xfrm>
            <a:custGeom>
              <a:avLst/>
              <a:gdLst/>
              <a:ahLst/>
              <a:cxnLst/>
              <a:rect l="l" t="t" r="r" b="b"/>
              <a:pathLst>
                <a:path w="45" h="41" extrusionOk="0">
                  <a:moveTo>
                    <a:pt x="18" y="35"/>
                  </a:moveTo>
                  <a:cubicBezTo>
                    <a:pt x="37" y="40"/>
                    <a:pt x="45" y="12"/>
                    <a:pt x="26" y="6"/>
                  </a:cubicBezTo>
                  <a:cubicBezTo>
                    <a:pt x="9" y="1"/>
                    <a:pt x="0" y="29"/>
                    <a:pt x="18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2576150" y="1355525"/>
              <a:ext cx="31600" cy="56850"/>
            </a:xfrm>
            <a:custGeom>
              <a:avLst/>
              <a:gdLst/>
              <a:ahLst/>
              <a:cxnLst/>
              <a:rect l="l" t="t" r="r" b="b"/>
              <a:pathLst>
                <a:path w="1264" h="2274" extrusionOk="0">
                  <a:moveTo>
                    <a:pt x="380" y="33"/>
                  </a:moveTo>
                  <a:cubicBezTo>
                    <a:pt x="1" y="304"/>
                    <a:pt x="108" y="876"/>
                    <a:pt x="252" y="1243"/>
                  </a:cubicBezTo>
                  <a:cubicBezTo>
                    <a:pt x="342" y="1474"/>
                    <a:pt x="470" y="1681"/>
                    <a:pt x="629" y="1871"/>
                  </a:cubicBezTo>
                  <a:cubicBezTo>
                    <a:pt x="701" y="1957"/>
                    <a:pt x="781" y="2038"/>
                    <a:pt x="866" y="2111"/>
                  </a:cubicBezTo>
                  <a:cubicBezTo>
                    <a:pt x="937" y="2173"/>
                    <a:pt x="1039" y="2273"/>
                    <a:pt x="1140" y="2270"/>
                  </a:cubicBezTo>
                  <a:cubicBezTo>
                    <a:pt x="1214" y="2266"/>
                    <a:pt x="1264" y="2194"/>
                    <a:pt x="1229" y="2125"/>
                  </a:cubicBezTo>
                  <a:cubicBezTo>
                    <a:pt x="1192" y="2048"/>
                    <a:pt x="1092" y="2003"/>
                    <a:pt x="1027" y="1951"/>
                  </a:cubicBezTo>
                  <a:cubicBezTo>
                    <a:pt x="952" y="1893"/>
                    <a:pt x="885" y="1826"/>
                    <a:pt x="820" y="1757"/>
                  </a:cubicBezTo>
                  <a:cubicBezTo>
                    <a:pt x="672" y="1599"/>
                    <a:pt x="539" y="1418"/>
                    <a:pt x="438" y="1227"/>
                  </a:cubicBezTo>
                  <a:cubicBezTo>
                    <a:pt x="342" y="1046"/>
                    <a:pt x="279" y="850"/>
                    <a:pt x="273" y="645"/>
                  </a:cubicBezTo>
                  <a:cubicBezTo>
                    <a:pt x="267" y="435"/>
                    <a:pt x="351" y="271"/>
                    <a:pt x="460" y="99"/>
                  </a:cubicBezTo>
                  <a:cubicBezTo>
                    <a:pt x="494" y="45"/>
                    <a:pt x="426" y="1"/>
                    <a:pt x="380" y="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2572050" y="1386775"/>
              <a:ext cx="7025" cy="13175"/>
            </a:xfrm>
            <a:custGeom>
              <a:avLst/>
              <a:gdLst/>
              <a:ahLst/>
              <a:cxnLst/>
              <a:rect l="l" t="t" r="r" b="b"/>
              <a:pathLst>
                <a:path w="281" h="527" extrusionOk="0">
                  <a:moveTo>
                    <a:pt x="14" y="124"/>
                  </a:moveTo>
                  <a:cubicBezTo>
                    <a:pt x="34" y="264"/>
                    <a:pt x="76" y="452"/>
                    <a:pt x="216" y="516"/>
                  </a:cubicBezTo>
                  <a:cubicBezTo>
                    <a:pt x="240" y="527"/>
                    <a:pt x="281" y="517"/>
                    <a:pt x="277" y="483"/>
                  </a:cubicBezTo>
                  <a:cubicBezTo>
                    <a:pt x="263" y="346"/>
                    <a:pt x="181" y="227"/>
                    <a:pt x="151" y="92"/>
                  </a:cubicBezTo>
                  <a:cubicBezTo>
                    <a:pt x="131" y="0"/>
                    <a:pt x="0" y="35"/>
                    <a:pt x="14" y="1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2891125" y="1130925"/>
              <a:ext cx="12175" cy="34600"/>
            </a:xfrm>
            <a:custGeom>
              <a:avLst/>
              <a:gdLst/>
              <a:ahLst/>
              <a:cxnLst/>
              <a:rect l="l" t="t" r="r" b="b"/>
              <a:pathLst>
                <a:path w="487" h="1384" extrusionOk="0">
                  <a:moveTo>
                    <a:pt x="31" y="90"/>
                  </a:moveTo>
                  <a:cubicBezTo>
                    <a:pt x="94" y="182"/>
                    <a:pt x="173" y="261"/>
                    <a:pt x="222" y="362"/>
                  </a:cubicBezTo>
                  <a:cubicBezTo>
                    <a:pt x="270" y="460"/>
                    <a:pt x="279" y="573"/>
                    <a:pt x="280" y="680"/>
                  </a:cubicBezTo>
                  <a:cubicBezTo>
                    <a:pt x="281" y="796"/>
                    <a:pt x="264" y="909"/>
                    <a:pt x="239" y="1021"/>
                  </a:cubicBezTo>
                  <a:cubicBezTo>
                    <a:pt x="217" y="1123"/>
                    <a:pt x="142" y="1266"/>
                    <a:pt x="219" y="1358"/>
                  </a:cubicBezTo>
                  <a:cubicBezTo>
                    <a:pt x="234" y="1375"/>
                    <a:pt x="263" y="1383"/>
                    <a:pt x="285" y="1377"/>
                  </a:cubicBezTo>
                  <a:cubicBezTo>
                    <a:pt x="407" y="1341"/>
                    <a:pt x="418" y="1163"/>
                    <a:pt x="440" y="1058"/>
                  </a:cubicBezTo>
                  <a:cubicBezTo>
                    <a:pt x="469" y="921"/>
                    <a:pt x="486" y="780"/>
                    <a:pt x="480" y="640"/>
                  </a:cubicBezTo>
                  <a:cubicBezTo>
                    <a:pt x="469" y="401"/>
                    <a:pt x="364" y="69"/>
                    <a:pt x="98" y="10"/>
                  </a:cubicBezTo>
                  <a:cubicBezTo>
                    <a:pt x="55" y="0"/>
                    <a:pt x="1" y="46"/>
                    <a:pt x="31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2907525" y="1146850"/>
              <a:ext cx="5450" cy="13725"/>
            </a:xfrm>
            <a:custGeom>
              <a:avLst/>
              <a:gdLst/>
              <a:ahLst/>
              <a:cxnLst/>
              <a:rect l="l" t="t" r="r" b="b"/>
              <a:pathLst>
                <a:path w="218" h="549" extrusionOk="0">
                  <a:moveTo>
                    <a:pt x="77" y="90"/>
                  </a:moveTo>
                  <a:cubicBezTo>
                    <a:pt x="69" y="166"/>
                    <a:pt x="57" y="243"/>
                    <a:pt x="43" y="319"/>
                  </a:cubicBezTo>
                  <a:cubicBezTo>
                    <a:pt x="32" y="385"/>
                    <a:pt x="1" y="454"/>
                    <a:pt x="40" y="515"/>
                  </a:cubicBezTo>
                  <a:cubicBezTo>
                    <a:pt x="56" y="539"/>
                    <a:pt x="83" y="549"/>
                    <a:pt x="111" y="536"/>
                  </a:cubicBezTo>
                  <a:cubicBezTo>
                    <a:pt x="183" y="502"/>
                    <a:pt x="189" y="416"/>
                    <a:pt x="201" y="345"/>
                  </a:cubicBezTo>
                  <a:cubicBezTo>
                    <a:pt x="213" y="261"/>
                    <a:pt x="216" y="178"/>
                    <a:pt x="217" y="93"/>
                  </a:cubicBezTo>
                  <a:cubicBezTo>
                    <a:pt x="217" y="1"/>
                    <a:pt x="85" y="1"/>
                    <a:pt x="77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2760375" y="1256900"/>
              <a:ext cx="78725" cy="17175"/>
            </a:xfrm>
            <a:custGeom>
              <a:avLst/>
              <a:gdLst/>
              <a:ahLst/>
              <a:cxnLst/>
              <a:rect l="l" t="t" r="r" b="b"/>
              <a:pathLst>
                <a:path w="3149" h="687" extrusionOk="0">
                  <a:moveTo>
                    <a:pt x="3026" y="139"/>
                  </a:moveTo>
                  <a:cubicBezTo>
                    <a:pt x="2893" y="267"/>
                    <a:pt x="2731" y="406"/>
                    <a:pt x="2552" y="464"/>
                  </a:cubicBezTo>
                  <a:cubicBezTo>
                    <a:pt x="2364" y="525"/>
                    <a:pt x="2171" y="509"/>
                    <a:pt x="1980" y="470"/>
                  </a:cubicBezTo>
                  <a:cubicBezTo>
                    <a:pt x="1676" y="408"/>
                    <a:pt x="1375" y="328"/>
                    <a:pt x="1072" y="259"/>
                  </a:cubicBezTo>
                  <a:cubicBezTo>
                    <a:pt x="915" y="224"/>
                    <a:pt x="759" y="186"/>
                    <a:pt x="602" y="144"/>
                  </a:cubicBezTo>
                  <a:cubicBezTo>
                    <a:pt x="519" y="121"/>
                    <a:pt x="436" y="97"/>
                    <a:pt x="354" y="69"/>
                  </a:cubicBezTo>
                  <a:cubicBezTo>
                    <a:pt x="275" y="43"/>
                    <a:pt x="201" y="3"/>
                    <a:pt x="116" y="3"/>
                  </a:cubicBezTo>
                  <a:cubicBezTo>
                    <a:pt x="24" y="1"/>
                    <a:pt x="1" y="114"/>
                    <a:pt x="67" y="165"/>
                  </a:cubicBezTo>
                  <a:cubicBezTo>
                    <a:pt x="133" y="216"/>
                    <a:pt x="219" y="230"/>
                    <a:pt x="298" y="251"/>
                  </a:cubicBezTo>
                  <a:cubicBezTo>
                    <a:pt x="381" y="274"/>
                    <a:pt x="465" y="297"/>
                    <a:pt x="550" y="319"/>
                  </a:cubicBezTo>
                  <a:cubicBezTo>
                    <a:pt x="731" y="364"/>
                    <a:pt x="913" y="402"/>
                    <a:pt x="1096" y="439"/>
                  </a:cubicBezTo>
                  <a:cubicBezTo>
                    <a:pt x="1407" y="502"/>
                    <a:pt x="1716" y="588"/>
                    <a:pt x="2028" y="638"/>
                  </a:cubicBezTo>
                  <a:cubicBezTo>
                    <a:pt x="2226" y="670"/>
                    <a:pt x="2436" y="686"/>
                    <a:pt x="2628" y="617"/>
                  </a:cubicBezTo>
                  <a:cubicBezTo>
                    <a:pt x="2720" y="584"/>
                    <a:pt x="2800" y="536"/>
                    <a:pt x="2879" y="479"/>
                  </a:cubicBezTo>
                  <a:cubicBezTo>
                    <a:pt x="2980" y="405"/>
                    <a:pt x="3043" y="313"/>
                    <a:pt x="3112" y="210"/>
                  </a:cubicBezTo>
                  <a:cubicBezTo>
                    <a:pt x="3148" y="157"/>
                    <a:pt x="3072" y="94"/>
                    <a:pt x="3026" y="1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2742500" y="1250650"/>
              <a:ext cx="12025" cy="8050"/>
            </a:xfrm>
            <a:custGeom>
              <a:avLst/>
              <a:gdLst/>
              <a:ahLst/>
              <a:cxnLst/>
              <a:rect l="l" t="t" r="r" b="b"/>
              <a:pathLst>
                <a:path w="481" h="322" extrusionOk="0">
                  <a:moveTo>
                    <a:pt x="360" y="132"/>
                  </a:moveTo>
                  <a:cubicBezTo>
                    <a:pt x="256" y="117"/>
                    <a:pt x="189" y="0"/>
                    <a:pt x="83" y="15"/>
                  </a:cubicBezTo>
                  <a:cubicBezTo>
                    <a:pt x="57" y="19"/>
                    <a:pt x="35" y="44"/>
                    <a:pt x="27" y="68"/>
                  </a:cubicBezTo>
                  <a:cubicBezTo>
                    <a:pt x="1" y="150"/>
                    <a:pt x="72" y="217"/>
                    <a:pt x="132" y="262"/>
                  </a:cubicBezTo>
                  <a:cubicBezTo>
                    <a:pt x="193" y="309"/>
                    <a:pt x="280" y="322"/>
                    <a:pt x="354" y="322"/>
                  </a:cubicBezTo>
                  <a:cubicBezTo>
                    <a:pt x="480" y="322"/>
                    <a:pt x="477" y="150"/>
                    <a:pt x="360" y="1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2749275" y="1126100"/>
              <a:ext cx="51825" cy="18000"/>
            </a:xfrm>
            <a:custGeom>
              <a:avLst/>
              <a:gdLst/>
              <a:ahLst/>
              <a:cxnLst/>
              <a:rect l="l" t="t" r="r" b="b"/>
              <a:pathLst>
                <a:path w="2073" h="720" extrusionOk="0">
                  <a:moveTo>
                    <a:pt x="43" y="94"/>
                  </a:moveTo>
                  <a:cubicBezTo>
                    <a:pt x="185" y="177"/>
                    <a:pt x="360" y="207"/>
                    <a:pt x="517" y="248"/>
                  </a:cubicBezTo>
                  <a:cubicBezTo>
                    <a:pt x="686" y="293"/>
                    <a:pt x="854" y="336"/>
                    <a:pt x="1021" y="385"/>
                  </a:cubicBezTo>
                  <a:cubicBezTo>
                    <a:pt x="1189" y="434"/>
                    <a:pt x="1355" y="487"/>
                    <a:pt x="1520" y="542"/>
                  </a:cubicBezTo>
                  <a:cubicBezTo>
                    <a:pt x="1602" y="571"/>
                    <a:pt x="1684" y="602"/>
                    <a:pt x="1765" y="633"/>
                  </a:cubicBezTo>
                  <a:cubicBezTo>
                    <a:pt x="1848" y="666"/>
                    <a:pt x="1933" y="720"/>
                    <a:pt x="2024" y="712"/>
                  </a:cubicBezTo>
                  <a:cubicBezTo>
                    <a:pt x="2057" y="708"/>
                    <a:pt x="2072" y="676"/>
                    <a:pt x="2052" y="650"/>
                  </a:cubicBezTo>
                  <a:cubicBezTo>
                    <a:pt x="2007" y="590"/>
                    <a:pt x="1938" y="569"/>
                    <a:pt x="1871" y="542"/>
                  </a:cubicBezTo>
                  <a:cubicBezTo>
                    <a:pt x="1789" y="510"/>
                    <a:pt x="1707" y="480"/>
                    <a:pt x="1625" y="451"/>
                  </a:cubicBezTo>
                  <a:cubicBezTo>
                    <a:pt x="1450" y="388"/>
                    <a:pt x="1271" y="333"/>
                    <a:pt x="1092" y="280"/>
                  </a:cubicBezTo>
                  <a:cubicBezTo>
                    <a:pt x="925" y="232"/>
                    <a:pt x="757" y="184"/>
                    <a:pt x="590" y="136"/>
                  </a:cubicBezTo>
                  <a:cubicBezTo>
                    <a:pt x="423" y="87"/>
                    <a:pt x="246" y="14"/>
                    <a:pt x="71" y="3"/>
                  </a:cubicBezTo>
                  <a:cubicBezTo>
                    <a:pt x="22" y="0"/>
                    <a:pt x="0" y="70"/>
                    <a:pt x="43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2805800" y="1141425"/>
              <a:ext cx="10025" cy="5500"/>
            </a:xfrm>
            <a:custGeom>
              <a:avLst/>
              <a:gdLst/>
              <a:ahLst/>
              <a:cxnLst/>
              <a:rect l="l" t="t" r="r" b="b"/>
              <a:pathLst>
                <a:path w="401" h="220" extrusionOk="0">
                  <a:moveTo>
                    <a:pt x="110" y="198"/>
                  </a:moveTo>
                  <a:cubicBezTo>
                    <a:pt x="156" y="211"/>
                    <a:pt x="204" y="215"/>
                    <a:pt x="252" y="217"/>
                  </a:cubicBezTo>
                  <a:cubicBezTo>
                    <a:pt x="298" y="219"/>
                    <a:pt x="368" y="212"/>
                    <a:pt x="384" y="161"/>
                  </a:cubicBezTo>
                  <a:cubicBezTo>
                    <a:pt x="401" y="106"/>
                    <a:pt x="345" y="73"/>
                    <a:pt x="302" y="58"/>
                  </a:cubicBezTo>
                  <a:cubicBezTo>
                    <a:pt x="257" y="42"/>
                    <a:pt x="207" y="45"/>
                    <a:pt x="161" y="32"/>
                  </a:cubicBezTo>
                  <a:cubicBezTo>
                    <a:pt x="52" y="0"/>
                    <a:pt x="1" y="170"/>
                    <a:pt x="110" y="1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2638575" y="1301825"/>
              <a:ext cx="15775" cy="25300"/>
            </a:xfrm>
            <a:custGeom>
              <a:avLst/>
              <a:gdLst/>
              <a:ahLst/>
              <a:cxnLst/>
              <a:rect l="l" t="t" r="r" b="b"/>
              <a:pathLst>
                <a:path w="631" h="1012" extrusionOk="0">
                  <a:moveTo>
                    <a:pt x="539" y="40"/>
                  </a:moveTo>
                  <a:cubicBezTo>
                    <a:pt x="489" y="117"/>
                    <a:pt x="470" y="208"/>
                    <a:pt x="446" y="296"/>
                  </a:cubicBezTo>
                  <a:cubicBezTo>
                    <a:pt x="418" y="399"/>
                    <a:pt x="388" y="504"/>
                    <a:pt x="341" y="601"/>
                  </a:cubicBezTo>
                  <a:cubicBezTo>
                    <a:pt x="303" y="679"/>
                    <a:pt x="253" y="755"/>
                    <a:pt x="176" y="801"/>
                  </a:cubicBezTo>
                  <a:cubicBezTo>
                    <a:pt x="117" y="836"/>
                    <a:pt x="1" y="853"/>
                    <a:pt x="39" y="949"/>
                  </a:cubicBezTo>
                  <a:cubicBezTo>
                    <a:pt x="50" y="973"/>
                    <a:pt x="77" y="984"/>
                    <a:pt x="101" y="987"/>
                  </a:cubicBezTo>
                  <a:cubicBezTo>
                    <a:pt x="294" y="1011"/>
                    <a:pt x="429" y="797"/>
                    <a:pt x="495" y="647"/>
                  </a:cubicBezTo>
                  <a:cubicBezTo>
                    <a:pt x="534" y="555"/>
                    <a:pt x="559" y="457"/>
                    <a:pt x="581" y="361"/>
                  </a:cubicBezTo>
                  <a:cubicBezTo>
                    <a:pt x="604" y="265"/>
                    <a:pt x="630" y="165"/>
                    <a:pt x="624" y="66"/>
                  </a:cubicBezTo>
                  <a:cubicBezTo>
                    <a:pt x="622" y="22"/>
                    <a:pt x="567" y="1"/>
                    <a:pt x="539" y="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2653100" y="1250650"/>
              <a:ext cx="17150" cy="22425"/>
            </a:xfrm>
            <a:custGeom>
              <a:avLst/>
              <a:gdLst/>
              <a:ahLst/>
              <a:cxnLst/>
              <a:rect l="l" t="t" r="r" b="b"/>
              <a:pathLst>
                <a:path w="686" h="897" extrusionOk="0">
                  <a:moveTo>
                    <a:pt x="632" y="24"/>
                  </a:moveTo>
                  <a:cubicBezTo>
                    <a:pt x="590" y="83"/>
                    <a:pt x="571" y="151"/>
                    <a:pt x="548" y="220"/>
                  </a:cubicBezTo>
                  <a:cubicBezTo>
                    <a:pt x="518" y="307"/>
                    <a:pt x="482" y="388"/>
                    <a:pt x="439" y="468"/>
                  </a:cubicBezTo>
                  <a:cubicBezTo>
                    <a:pt x="403" y="533"/>
                    <a:pt x="351" y="609"/>
                    <a:pt x="279" y="636"/>
                  </a:cubicBezTo>
                  <a:cubicBezTo>
                    <a:pt x="241" y="650"/>
                    <a:pt x="204" y="649"/>
                    <a:pt x="165" y="645"/>
                  </a:cubicBezTo>
                  <a:cubicBezTo>
                    <a:pt x="116" y="640"/>
                    <a:pt x="82" y="645"/>
                    <a:pt x="34" y="653"/>
                  </a:cubicBezTo>
                  <a:cubicBezTo>
                    <a:pt x="14" y="657"/>
                    <a:pt x="0" y="685"/>
                    <a:pt x="12" y="702"/>
                  </a:cubicBezTo>
                  <a:cubicBezTo>
                    <a:pt x="145" y="897"/>
                    <a:pt x="392" y="767"/>
                    <a:pt x="501" y="615"/>
                  </a:cubicBezTo>
                  <a:cubicBezTo>
                    <a:pt x="563" y="529"/>
                    <a:pt x="596" y="425"/>
                    <a:pt x="627" y="324"/>
                  </a:cubicBezTo>
                  <a:cubicBezTo>
                    <a:pt x="655" y="233"/>
                    <a:pt x="686" y="136"/>
                    <a:pt x="683" y="39"/>
                  </a:cubicBezTo>
                  <a:cubicBezTo>
                    <a:pt x="682" y="11"/>
                    <a:pt x="647" y="0"/>
                    <a:pt x="632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2684350" y="1124825"/>
              <a:ext cx="13825" cy="12725"/>
            </a:xfrm>
            <a:custGeom>
              <a:avLst/>
              <a:gdLst/>
              <a:ahLst/>
              <a:cxnLst/>
              <a:rect l="l" t="t" r="r" b="b"/>
              <a:pathLst>
                <a:path w="553" h="509" extrusionOk="0">
                  <a:moveTo>
                    <a:pt x="112" y="185"/>
                  </a:moveTo>
                  <a:cubicBezTo>
                    <a:pt x="264" y="214"/>
                    <a:pt x="337" y="405"/>
                    <a:pt x="451" y="492"/>
                  </a:cubicBezTo>
                  <a:cubicBezTo>
                    <a:pt x="474" y="509"/>
                    <a:pt x="516" y="496"/>
                    <a:pt x="521" y="467"/>
                  </a:cubicBezTo>
                  <a:cubicBezTo>
                    <a:pt x="553" y="284"/>
                    <a:pt x="336" y="49"/>
                    <a:pt x="161" y="19"/>
                  </a:cubicBezTo>
                  <a:cubicBezTo>
                    <a:pt x="53" y="1"/>
                    <a:pt x="1" y="164"/>
                    <a:pt x="112" y="1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2624900" y="1180900"/>
              <a:ext cx="10250" cy="11850"/>
            </a:xfrm>
            <a:custGeom>
              <a:avLst/>
              <a:gdLst/>
              <a:ahLst/>
              <a:cxnLst/>
              <a:rect l="l" t="t" r="r" b="b"/>
              <a:pathLst>
                <a:path w="410" h="474" extrusionOk="0">
                  <a:moveTo>
                    <a:pt x="303" y="20"/>
                  </a:moveTo>
                  <a:cubicBezTo>
                    <a:pt x="163" y="75"/>
                    <a:pt x="0" y="265"/>
                    <a:pt x="57" y="424"/>
                  </a:cubicBezTo>
                  <a:cubicBezTo>
                    <a:pt x="70" y="462"/>
                    <a:pt x="117" y="474"/>
                    <a:pt x="142" y="438"/>
                  </a:cubicBezTo>
                  <a:cubicBezTo>
                    <a:pt x="178" y="385"/>
                    <a:pt x="198" y="324"/>
                    <a:pt x="227" y="265"/>
                  </a:cubicBezTo>
                  <a:cubicBezTo>
                    <a:pt x="258" y="202"/>
                    <a:pt x="308" y="146"/>
                    <a:pt x="362" y="102"/>
                  </a:cubicBezTo>
                  <a:cubicBezTo>
                    <a:pt x="410" y="63"/>
                    <a:pt x="353" y="1"/>
                    <a:pt x="303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2603100" y="1275850"/>
              <a:ext cx="13675" cy="9100"/>
            </a:xfrm>
            <a:custGeom>
              <a:avLst/>
              <a:gdLst/>
              <a:ahLst/>
              <a:cxnLst/>
              <a:rect l="l" t="t" r="r" b="b"/>
              <a:pathLst>
                <a:path w="547" h="364" extrusionOk="0">
                  <a:moveTo>
                    <a:pt x="546" y="231"/>
                  </a:moveTo>
                  <a:cubicBezTo>
                    <a:pt x="488" y="1"/>
                    <a:pt x="1" y="61"/>
                    <a:pt x="5" y="299"/>
                  </a:cubicBezTo>
                  <a:cubicBezTo>
                    <a:pt x="6" y="333"/>
                    <a:pt x="31" y="361"/>
                    <a:pt x="65" y="362"/>
                  </a:cubicBezTo>
                  <a:cubicBezTo>
                    <a:pt x="150" y="364"/>
                    <a:pt x="231" y="300"/>
                    <a:pt x="314" y="283"/>
                  </a:cubicBezTo>
                  <a:cubicBezTo>
                    <a:pt x="393" y="266"/>
                    <a:pt x="465" y="280"/>
                    <a:pt x="540" y="245"/>
                  </a:cubicBezTo>
                  <a:cubicBezTo>
                    <a:pt x="544" y="243"/>
                    <a:pt x="547" y="237"/>
                    <a:pt x="546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2646900" y="1152225"/>
              <a:ext cx="7475" cy="9675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0" y="46"/>
                  </a:moveTo>
                  <a:cubicBezTo>
                    <a:pt x="0" y="118"/>
                    <a:pt x="25" y="181"/>
                    <a:pt x="63" y="243"/>
                  </a:cubicBezTo>
                  <a:cubicBezTo>
                    <a:pt x="102" y="306"/>
                    <a:pt x="182" y="386"/>
                    <a:pt x="261" y="365"/>
                  </a:cubicBezTo>
                  <a:cubicBezTo>
                    <a:pt x="285" y="359"/>
                    <a:pt x="298" y="337"/>
                    <a:pt x="294" y="314"/>
                  </a:cubicBezTo>
                  <a:cubicBezTo>
                    <a:pt x="282" y="255"/>
                    <a:pt x="225" y="218"/>
                    <a:pt x="189" y="174"/>
                  </a:cubicBezTo>
                  <a:cubicBezTo>
                    <a:pt x="155" y="133"/>
                    <a:pt x="126" y="86"/>
                    <a:pt x="104" y="37"/>
                  </a:cubicBezTo>
                  <a:cubicBezTo>
                    <a:pt x="89" y="0"/>
                    <a:pt x="31" y="9"/>
                    <a:pt x="20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0"/>
          <p:cNvGrpSpPr/>
          <p:nvPr/>
        </p:nvGrpSpPr>
        <p:grpSpPr>
          <a:xfrm>
            <a:off x="887213" y="3282786"/>
            <a:ext cx="416238" cy="616705"/>
            <a:chOff x="1903450" y="507750"/>
            <a:chExt cx="199300" cy="295300"/>
          </a:xfrm>
        </p:grpSpPr>
        <p:sp>
          <p:nvSpPr>
            <p:cNvPr id="322" name="Google Shape;322;p10"/>
            <p:cNvSpPr/>
            <p:nvPr/>
          </p:nvSpPr>
          <p:spPr>
            <a:xfrm>
              <a:off x="1929975" y="528500"/>
              <a:ext cx="145050" cy="191625"/>
            </a:xfrm>
            <a:custGeom>
              <a:avLst/>
              <a:gdLst/>
              <a:ahLst/>
              <a:cxnLst/>
              <a:rect l="l" t="t" r="r" b="b"/>
              <a:pathLst>
                <a:path w="5802" h="7665" extrusionOk="0">
                  <a:moveTo>
                    <a:pt x="12" y="2389"/>
                  </a:moveTo>
                  <a:cubicBezTo>
                    <a:pt x="0" y="2451"/>
                    <a:pt x="40" y="2512"/>
                    <a:pt x="102" y="2525"/>
                  </a:cubicBezTo>
                  <a:cubicBezTo>
                    <a:pt x="164" y="2539"/>
                    <a:pt x="226" y="2498"/>
                    <a:pt x="239" y="2436"/>
                  </a:cubicBezTo>
                  <a:cubicBezTo>
                    <a:pt x="387" y="1721"/>
                    <a:pt x="811" y="1135"/>
                    <a:pt x="1378" y="764"/>
                  </a:cubicBezTo>
                  <a:cubicBezTo>
                    <a:pt x="1944" y="393"/>
                    <a:pt x="2651" y="239"/>
                    <a:pt x="3366" y="387"/>
                  </a:cubicBezTo>
                  <a:cubicBezTo>
                    <a:pt x="4080" y="536"/>
                    <a:pt x="4667" y="961"/>
                    <a:pt x="5038" y="1527"/>
                  </a:cubicBezTo>
                  <a:cubicBezTo>
                    <a:pt x="5408" y="2093"/>
                    <a:pt x="5564" y="2800"/>
                    <a:pt x="5415" y="3515"/>
                  </a:cubicBezTo>
                  <a:cubicBezTo>
                    <a:pt x="5259" y="4263"/>
                    <a:pt x="4816" y="4707"/>
                    <a:pt x="4330" y="5194"/>
                  </a:cubicBezTo>
                  <a:cubicBezTo>
                    <a:pt x="3778" y="5746"/>
                    <a:pt x="3173" y="6353"/>
                    <a:pt x="2839" y="7505"/>
                  </a:cubicBezTo>
                  <a:cubicBezTo>
                    <a:pt x="2821" y="7565"/>
                    <a:pt x="2856" y="7629"/>
                    <a:pt x="2917" y="7646"/>
                  </a:cubicBezTo>
                  <a:cubicBezTo>
                    <a:pt x="2978" y="7665"/>
                    <a:pt x="3042" y="7629"/>
                    <a:pt x="3060" y="7569"/>
                  </a:cubicBezTo>
                  <a:cubicBezTo>
                    <a:pt x="3378" y="6474"/>
                    <a:pt x="3961" y="5890"/>
                    <a:pt x="4493" y="5356"/>
                  </a:cubicBezTo>
                  <a:cubicBezTo>
                    <a:pt x="5004" y="4844"/>
                    <a:pt x="5470" y="4376"/>
                    <a:pt x="5640" y="3562"/>
                  </a:cubicBezTo>
                  <a:cubicBezTo>
                    <a:pt x="5801" y="2785"/>
                    <a:pt x="5634" y="2016"/>
                    <a:pt x="5230" y="1401"/>
                  </a:cubicBezTo>
                  <a:cubicBezTo>
                    <a:pt x="4827" y="785"/>
                    <a:pt x="4190" y="324"/>
                    <a:pt x="3412" y="162"/>
                  </a:cubicBezTo>
                  <a:cubicBezTo>
                    <a:pt x="2636" y="0"/>
                    <a:pt x="1867" y="169"/>
                    <a:pt x="1251" y="571"/>
                  </a:cubicBezTo>
                  <a:cubicBezTo>
                    <a:pt x="637" y="975"/>
                    <a:pt x="175" y="1612"/>
                    <a:pt x="12" y="2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1950650" y="703550"/>
              <a:ext cx="56200" cy="16500"/>
            </a:xfrm>
            <a:custGeom>
              <a:avLst/>
              <a:gdLst/>
              <a:ahLst/>
              <a:cxnLst/>
              <a:rect l="l" t="t" r="r" b="b"/>
              <a:pathLst>
                <a:path w="2248" h="660" extrusionOk="0">
                  <a:moveTo>
                    <a:pt x="2099" y="646"/>
                  </a:moveTo>
                  <a:cubicBezTo>
                    <a:pt x="2160" y="659"/>
                    <a:pt x="2221" y="620"/>
                    <a:pt x="2234" y="558"/>
                  </a:cubicBezTo>
                  <a:cubicBezTo>
                    <a:pt x="2248" y="496"/>
                    <a:pt x="2207" y="435"/>
                    <a:pt x="2145" y="423"/>
                  </a:cubicBezTo>
                  <a:lnTo>
                    <a:pt x="149" y="14"/>
                  </a:lnTo>
                  <a:cubicBezTo>
                    <a:pt x="87" y="1"/>
                    <a:pt x="26" y="40"/>
                    <a:pt x="13" y="102"/>
                  </a:cubicBezTo>
                  <a:cubicBezTo>
                    <a:pt x="1" y="164"/>
                    <a:pt x="40" y="225"/>
                    <a:pt x="102" y="2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1926425" y="585675"/>
              <a:ext cx="31500" cy="123950"/>
            </a:xfrm>
            <a:custGeom>
              <a:avLst/>
              <a:gdLst/>
              <a:ahLst/>
              <a:cxnLst/>
              <a:rect l="l" t="t" r="r" b="b"/>
              <a:pathLst>
                <a:path w="1260" h="4958" extrusionOk="0">
                  <a:moveTo>
                    <a:pt x="980" y="4835"/>
                  </a:moveTo>
                  <a:cubicBezTo>
                    <a:pt x="977" y="4898"/>
                    <a:pt x="1026" y="4952"/>
                    <a:pt x="1089" y="4955"/>
                  </a:cubicBezTo>
                  <a:cubicBezTo>
                    <a:pt x="1152" y="4958"/>
                    <a:pt x="1206" y="4910"/>
                    <a:pt x="1209" y="4846"/>
                  </a:cubicBezTo>
                  <a:cubicBezTo>
                    <a:pt x="1260" y="3781"/>
                    <a:pt x="971" y="2944"/>
                    <a:pt x="709" y="2190"/>
                  </a:cubicBezTo>
                  <a:cubicBezTo>
                    <a:pt x="461" y="1471"/>
                    <a:pt x="238" y="829"/>
                    <a:pt x="381" y="149"/>
                  </a:cubicBezTo>
                  <a:cubicBezTo>
                    <a:pt x="393" y="87"/>
                    <a:pt x="353" y="26"/>
                    <a:pt x="291" y="13"/>
                  </a:cubicBezTo>
                  <a:cubicBezTo>
                    <a:pt x="229" y="0"/>
                    <a:pt x="168" y="40"/>
                    <a:pt x="154" y="102"/>
                  </a:cubicBezTo>
                  <a:cubicBezTo>
                    <a:pt x="1" y="843"/>
                    <a:pt x="233" y="1514"/>
                    <a:pt x="492" y="2265"/>
                  </a:cubicBezTo>
                  <a:cubicBezTo>
                    <a:pt x="747" y="3000"/>
                    <a:pt x="1028" y="3815"/>
                    <a:pt x="980" y="48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1951700" y="703925"/>
              <a:ext cx="54350" cy="16325"/>
            </a:xfrm>
            <a:custGeom>
              <a:avLst/>
              <a:gdLst/>
              <a:ahLst/>
              <a:cxnLst/>
              <a:rect l="l" t="t" r="r" b="b"/>
              <a:pathLst>
                <a:path w="2174" h="653" extrusionOk="0">
                  <a:moveTo>
                    <a:pt x="2025" y="639"/>
                  </a:moveTo>
                  <a:cubicBezTo>
                    <a:pt x="2087" y="652"/>
                    <a:pt x="2148" y="613"/>
                    <a:pt x="2161" y="550"/>
                  </a:cubicBezTo>
                  <a:cubicBezTo>
                    <a:pt x="2173" y="488"/>
                    <a:pt x="2134" y="428"/>
                    <a:pt x="2072" y="414"/>
                  </a:cubicBezTo>
                  <a:lnTo>
                    <a:pt x="149" y="14"/>
                  </a:lnTo>
                  <a:cubicBezTo>
                    <a:pt x="87" y="1"/>
                    <a:pt x="26" y="41"/>
                    <a:pt x="13" y="103"/>
                  </a:cubicBezTo>
                  <a:cubicBezTo>
                    <a:pt x="0" y="165"/>
                    <a:pt x="40" y="226"/>
                    <a:pt x="102" y="2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1943175" y="703700"/>
              <a:ext cx="14825" cy="12100"/>
            </a:xfrm>
            <a:custGeom>
              <a:avLst/>
              <a:gdLst/>
              <a:ahLst/>
              <a:cxnLst/>
              <a:rect l="l" t="t" r="r" b="b"/>
              <a:pathLst>
                <a:path w="593" h="484" extrusionOk="0">
                  <a:moveTo>
                    <a:pt x="443" y="247"/>
                  </a:moveTo>
                  <a:cubicBezTo>
                    <a:pt x="506" y="260"/>
                    <a:pt x="566" y="220"/>
                    <a:pt x="579" y="158"/>
                  </a:cubicBezTo>
                  <a:cubicBezTo>
                    <a:pt x="592" y="96"/>
                    <a:pt x="552" y="35"/>
                    <a:pt x="490" y="23"/>
                  </a:cubicBezTo>
                  <a:cubicBezTo>
                    <a:pt x="382" y="0"/>
                    <a:pt x="274" y="24"/>
                    <a:pt x="187" y="80"/>
                  </a:cubicBezTo>
                  <a:cubicBezTo>
                    <a:pt x="101" y="136"/>
                    <a:pt x="36" y="226"/>
                    <a:pt x="14" y="335"/>
                  </a:cubicBezTo>
                  <a:cubicBezTo>
                    <a:pt x="0" y="397"/>
                    <a:pt x="41" y="458"/>
                    <a:pt x="103" y="471"/>
                  </a:cubicBezTo>
                  <a:cubicBezTo>
                    <a:pt x="165" y="484"/>
                    <a:pt x="226" y="444"/>
                    <a:pt x="239" y="382"/>
                  </a:cubicBezTo>
                  <a:cubicBezTo>
                    <a:pt x="248" y="335"/>
                    <a:pt x="276" y="297"/>
                    <a:pt x="314" y="273"/>
                  </a:cubicBezTo>
                  <a:cubicBezTo>
                    <a:pt x="351" y="248"/>
                    <a:pt x="397" y="238"/>
                    <a:pt x="443" y="2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1942425" y="709525"/>
              <a:ext cx="7050" cy="9875"/>
            </a:xfrm>
            <a:custGeom>
              <a:avLst/>
              <a:gdLst/>
              <a:ahLst/>
              <a:cxnLst/>
              <a:rect l="l" t="t" r="r" b="b"/>
              <a:pathLst>
                <a:path w="282" h="395" extrusionOk="0">
                  <a:moveTo>
                    <a:pt x="269" y="149"/>
                  </a:moveTo>
                  <a:cubicBezTo>
                    <a:pt x="282" y="87"/>
                    <a:pt x="242" y="26"/>
                    <a:pt x="180" y="12"/>
                  </a:cubicBezTo>
                  <a:cubicBezTo>
                    <a:pt x="118" y="0"/>
                    <a:pt x="57" y="40"/>
                    <a:pt x="44" y="102"/>
                  </a:cubicBezTo>
                  <a:lnTo>
                    <a:pt x="14" y="245"/>
                  </a:lnTo>
                  <a:cubicBezTo>
                    <a:pt x="1" y="307"/>
                    <a:pt x="41" y="368"/>
                    <a:pt x="103" y="381"/>
                  </a:cubicBezTo>
                  <a:cubicBezTo>
                    <a:pt x="165" y="394"/>
                    <a:pt x="226" y="354"/>
                    <a:pt x="239" y="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0"/>
            <p:cNvSpPr/>
            <p:nvPr/>
          </p:nvSpPr>
          <p:spPr>
            <a:xfrm>
              <a:off x="1942200" y="713075"/>
              <a:ext cx="12100" cy="14825"/>
            </a:xfrm>
            <a:custGeom>
              <a:avLst/>
              <a:gdLst/>
              <a:ahLst/>
              <a:cxnLst/>
              <a:rect l="l" t="t" r="r" b="b"/>
              <a:pathLst>
                <a:path w="484" h="593" extrusionOk="0">
                  <a:moveTo>
                    <a:pt x="248" y="150"/>
                  </a:moveTo>
                  <a:cubicBezTo>
                    <a:pt x="261" y="87"/>
                    <a:pt x="221" y="27"/>
                    <a:pt x="159" y="14"/>
                  </a:cubicBezTo>
                  <a:cubicBezTo>
                    <a:pt x="96" y="1"/>
                    <a:pt x="36" y="41"/>
                    <a:pt x="23" y="103"/>
                  </a:cubicBezTo>
                  <a:cubicBezTo>
                    <a:pt x="0" y="211"/>
                    <a:pt x="24" y="319"/>
                    <a:pt x="81" y="406"/>
                  </a:cubicBezTo>
                  <a:cubicBezTo>
                    <a:pt x="137" y="492"/>
                    <a:pt x="226" y="557"/>
                    <a:pt x="335" y="579"/>
                  </a:cubicBezTo>
                  <a:cubicBezTo>
                    <a:pt x="397" y="593"/>
                    <a:pt x="458" y="553"/>
                    <a:pt x="471" y="490"/>
                  </a:cubicBezTo>
                  <a:cubicBezTo>
                    <a:pt x="484" y="428"/>
                    <a:pt x="444" y="367"/>
                    <a:pt x="382" y="354"/>
                  </a:cubicBezTo>
                  <a:cubicBezTo>
                    <a:pt x="335" y="345"/>
                    <a:pt x="297" y="318"/>
                    <a:pt x="273" y="280"/>
                  </a:cubicBezTo>
                  <a:cubicBezTo>
                    <a:pt x="248" y="243"/>
                    <a:pt x="239" y="196"/>
                    <a:pt x="248" y="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1948025" y="721600"/>
              <a:ext cx="54350" cy="16325"/>
            </a:xfrm>
            <a:custGeom>
              <a:avLst/>
              <a:gdLst/>
              <a:ahLst/>
              <a:cxnLst/>
              <a:rect l="l" t="t" r="r" b="b"/>
              <a:pathLst>
                <a:path w="2174" h="653" extrusionOk="0">
                  <a:moveTo>
                    <a:pt x="149" y="13"/>
                  </a:moveTo>
                  <a:cubicBezTo>
                    <a:pt x="87" y="1"/>
                    <a:pt x="26" y="40"/>
                    <a:pt x="13" y="103"/>
                  </a:cubicBezTo>
                  <a:cubicBezTo>
                    <a:pt x="0" y="165"/>
                    <a:pt x="40" y="226"/>
                    <a:pt x="102" y="238"/>
                  </a:cubicBezTo>
                  <a:lnTo>
                    <a:pt x="2024" y="639"/>
                  </a:lnTo>
                  <a:cubicBezTo>
                    <a:pt x="2086" y="652"/>
                    <a:pt x="2147" y="612"/>
                    <a:pt x="2160" y="550"/>
                  </a:cubicBezTo>
                  <a:cubicBezTo>
                    <a:pt x="2174" y="488"/>
                    <a:pt x="2133" y="427"/>
                    <a:pt x="2071" y="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1996075" y="726050"/>
              <a:ext cx="14825" cy="12100"/>
            </a:xfrm>
            <a:custGeom>
              <a:avLst/>
              <a:gdLst/>
              <a:ahLst/>
              <a:cxnLst/>
              <a:rect l="l" t="t" r="r" b="b"/>
              <a:pathLst>
                <a:path w="593" h="484" extrusionOk="0">
                  <a:moveTo>
                    <a:pt x="149" y="236"/>
                  </a:moveTo>
                  <a:cubicBezTo>
                    <a:pt x="87" y="223"/>
                    <a:pt x="26" y="263"/>
                    <a:pt x="13" y="325"/>
                  </a:cubicBezTo>
                  <a:cubicBezTo>
                    <a:pt x="0" y="388"/>
                    <a:pt x="40" y="448"/>
                    <a:pt x="102" y="461"/>
                  </a:cubicBezTo>
                  <a:cubicBezTo>
                    <a:pt x="211" y="484"/>
                    <a:pt x="319" y="460"/>
                    <a:pt x="405" y="404"/>
                  </a:cubicBezTo>
                  <a:cubicBezTo>
                    <a:pt x="492" y="347"/>
                    <a:pt x="556" y="258"/>
                    <a:pt x="580" y="149"/>
                  </a:cubicBezTo>
                  <a:cubicBezTo>
                    <a:pt x="592" y="87"/>
                    <a:pt x="553" y="26"/>
                    <a:pt x="490" y="12"/>
                  </a:cubicBezTo>
                  <a:cubicBezTo>
                    <a:pt x="428" y="0"/>
                    <a:pt x="367" y="39"/>
                    <a:pt x="355" y="101"/>
                  </a:cubicBezTo>
                  <a:cubicBezTo>
                    <a:pt x="344" y="149"/>
                    <a:pt x="317" y="187"/>
                    <a:pt x="279" y="212"/>
                  </a:cubicBezTo>
                  <a:cubicBezTo>
                    <a:pt x="242" y="236"/>
                    <a:pt x="196" y="246"/>
                    <a:pt x="149" y="2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2004600" y="722475"/>
              <a:ext cx="7050" cy="9850"/>
            </a:xfrm>
            <a:custGeom>
              <a:avLst/>
              <a:gdLst/>
              <a:ahLst/>
              <a:cxnLst/>
              <a:rect l="l" t="t" r="r" b="b"/>
              <a:pathLst>
                <a:path w="282" h="394" extrusionOk="0">
                  <a:moveTo>
                    <a:pt x="14" y="244"/>
                  </a:moveTo>
                  <a:cubicBezTo>
                    <a:pt x="0" y="307"/>
                    <a:pt x="41" y="368"/>
                    <a:pt x="103" y="381"/>
                  </a:cubicBezTo>
                  <a:cubicBezTo>
                    <a:pt x="165" y="394"/>
                    <a:pt x="226" y="354"/>
                    <a:pt x="239" y="292"/>
                  </a:cubicBezTo>
                  <a:lnTo>
                    <a:pt x="269" y="149"/>
                  </a:lnTo>
                  <a:cubicBezTo>
                    <a:pt x="282" y="86"/>
                    <a:pt x="241" y="26"/>
                    <a:pt x="179" y="13"/>
                  </a:cubicBezTo>
                  <a:cubicBezTo>
                    <a:pt x="117" y="0"/>
                    <a:pt x="56" y="40"/>
                    <a:pt x="43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1999750" y="713950"/>
              <a:ext cx="12150" cy="14800"/>
            </a:xfrm>
            <a:custGeom>
              <a:avLst/>
              <a:gdLst/>
              <a:ahLst/>
              <a:cxnLst/>
              <a:rect l="l" t="t" r="r" b="b"/>
              <a:pathLst>
                <a:path w="486" h="592" extrusionOk="0">
                  <a:moveTo>
                    <a:pt x="237" y="443"/>
                  </a:moveTo>
                  <a:cubicBezTo>
                    <a:pt x="224" y="505"/>
                    <a:pt x="264" y="566"/>
                    <a:pt x="326" y="579"/>
                  </a:cubicBezTo>
                  <a:cubicBezTo>
                    <a:pt x="388" y="592"/>
                    <a:pt x="449" y="552"/>
                    <a:pt x="463" y="490"/>
                  </a:cubicBezTo>
                  <a:cubicBezTo>
                    <a:pt x="485" y="382"/>
                    <a:pt x="461" y="274"/>
                    <a:pt x="404" y="187"/>
                  </a:cubicBezTo>
                  <a:cubicBezTo>
                    <a:pt x="347" y="101"/>
                    <a:pt x="257" y="35"/>
                    <a:pt x="150" y="13"/>
                  </a:cubicBezTo>
                  <a:cubicBezTo>
                    <a:pt x="87" y="0"/>
                    <a:pt x="27" y="40"/>
                    <a:pt x="14" y="103"/>
                  </a:cubicBezTo>
                  <a:cubicBezTo>
                    <a:pt x="1" y="165"/>
                    <a:pt x="41" y="226"/>
                    <a:pt x="103" y="238"/>
                  </a:cubicBezTo>
                  <a:cubicBezTo>
                    <a:pt x="149" y="248"/>
                    <a:pt x="188" y="276"/>
                    <a:pt x="213" y="313"/>
                  </a:cubicBezTo>
                  <a:cubicBezTo>
                    <a:pt x="236" y="350"/>
                    <a:pt x="247" y="397"/>
                    <a:pt x="237" y="4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1948175" y="720850"/>
              <a:ext cx="54350" cy="16325"/>
            </a:xfrm>
            <a:custGeom>
              <a:avLst/>
              <a:gdLst/>
              <a:ahLst/>
              <a:cxnLst/>
              <a:rect l="l" t="t" r="r" b="b"/>
              <a:pathLst>
                <a:path w="2174" h="653" extrusionOk="0">
                  <a:moveTo>
                    <a:pt x="2024" y="639"/>
                  </a:moveTo>
                  <a:cubicBezTo>
                    <a:pt x="2086" y="653"/>
                    <a:pt x="2147" y="612"/>
                    <a:pt x="2161" y="550"/>
                  </a:cubicBezTo>
                  <a:cubicBezTo>
                    <a:pt x="2174" y="488"/>
                    <a:pt x="2133" y="426"/>
                    <a:pt x="2071" y="414"/>
                  </a:cubicBezTo>
                  <a:lnTo>
                    <a:pt x="150" y="13"/>
                  </a:lnTo>
                  <a:cubicBezTo>
                    <a:pt x="87" y="0"/>
                    <a:pt x="26" y="41"/>
                    <a:pt x="14" y="103"/>
                  </a:cubicBezTo>
                  <a:cubicBezTo>
                    <a:pt x="0" y="165"/>
                    <a:pt x="41" y="226"/>
                    <a:pt x="103" y="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1939650" y="720600"/>
              <a:ext cx="14825" cy="12125"/>
            </a:xfrm>
            <a:custGeom>
              <a:avLst/>
              <a:gdLst/>
              <a:ahLst/>
              <a:cxnLst/>
              <a:rect l="l" t="t" r="r" b="b"/>
              <a:pathLst>
                <a:path w="593" h="485" extrusionOk="0">
                  <a:moveTo>
                    <a:pt x="444" y="249"/>
                  </a:moveTo>
                  <a:cubicBezTo>
                    <a:pt x="506" y="262"/>
                    <a:pt x="567" y="222"/>
                    <a:pt x="579" y="160"/>
                  </a:cubicBezTo>
                  <a:cubicBezTo>
                    <a:pt x="592" y="98"/>
                    <a:pt x="553" y="37"/>
                    <a:pt x="491" y="23"/>
                  </a:cubicBezTo>
                  <a:cubicBezTo>
                    <a:pt x="382" y="1"/>
                    <a:pt x="273" y="24"/>
                    <a:pt x="188" y="81"/>
                  </a:cubicBezTo>
                  <a:cubicBezTo>
                    <a:pt x="101" y="138"/>
                    <a:pt x="36" y="227"/>
                    <a:pt x="14" y="336"/>
                  </a:cubicBezTo>
                  <a:cubicBezTo>
                    <a:pt x="1" y="398"/>
                    <a:pt x="40" y="459"/>
                    <a:pt x="102" y="471"/>
                  </a:cubicBezTo>
                  <a:cubicBezTo>
                    <a:pt x="165" y="485"/>
                    <a:pt x="226" y="445"/>
                    <a:pt x="238" y="383"/>
                  </a:cubicBezTo>
                  <a:cubicBezTo>
                    <a:pt x="249" y="336"/>
                    <a:pt x="276" y="298"/>
                    <a:pt x="313" y="273"/>
                  </a:cubicBezTo>
                  <a:cubicBezTo>
                    <a:pt x="350" y="249"/>
                    <a:pt x="396" y="239"/>
                    <a:pt x="444" y="2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1938925" y="726425"/>
              <a:ext cx="7025" cy="9875"/>
            </a:xfrm>
            <a:custGeom>
              <a:avLst/>
              <a:gdLst/>
              <a:ahLst/>
              <a:cxnLst/>
              <a:rect l="l" t="t" r="r" b="b"/>
              <a:pathLst>
                <a:path w="281" h="395" extrusionOk="0">
                  <a:moveTo>
                    <a:pt x="267" y="150"/>
                  </a:moveTo>
                  <a:cubicBezTo>
                    <a:pt x="280" y="87"/>
                    <a:pt x="240" y="26"/>
                    <a:pt x="178" y="14"/>
                  </a:cubicBezTo>
                  <a:cubicBezTo>
                    <a:pt x="116" y="0"/>
                    <a:pt x="55" y="40"/>
                    <a:pt x="43" y="103"/>
                  </a:cubicBezTo>
                  <a:lnTo>
                    <a:pt x="12" y="245"/>
                  </a:lnTo>
                  <a:cubicBezTo>
                    <a:pt x="0" y="307"/>
                    <a:pt x="40" y="369"/>
                    <a:pt x="102" y="382"/>
                  </a:cubicBezTo>
                  <a:cubicBezTo>
                    <a:pt x="164" y="395"/>
                    <a:pt x="225" y="355"/>
                    <a:pt x="238" y="2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1938650" y="730000"/>
              <a:ext cx="12150" cy="14825"/>
            </a:xfrm>
            <a:custGeom>
              <a:avLst/>
              <a:gdLst/>
              <a:ahLst/>
              <a:cxnLst/>
              <a:rect l="l" t="t" r="r" b="b"/>
              <a:pathLst>
                <a:path w="486" h="593" extrusionOk="0">
                  <a:moveTo>
                    <a:pt x="249" y="150"/>
                  </a:moveTo>
                  <a:cubicBezTo>
                    <a:pt x="262" y="88"/>
                    <a:pt x="222" y="26"/>
                    <a:pt x="160" y="13"/>
                  </a:cubicBezTo>
                  <a:cubicBezTo>
                    <a:pt x="98" y="0"/>
                    <a:pt x="37" y="40"/>
                    <a:pt x="23" y="102"/>
                  </a:cubicBezTo>
                  <a:cubicBezTo>
                    <a:pt x="1" y="212"/>
                    <a:pt x="25" y="319"/>
                    <a:pt x="81" y="405"/>
                  </a:cubicBezTo>
                  <a:cubicBezTo>
                    <a:pt x="138" y="492"/>
                    <a:pt x="228" y="556"/>
                    <a:pt x="336" y="579"/>
                  </a:cubicBezTo>
                  <a:cubicBezTo>
                    <a:pt x="398" y="592"/>
                    <a:pt x="459" y="552"/>
                    <a:pt x="472" y="490"/>
                  </a:cubicBezTo>
                  <a:cubicBezTo>
                    <a:pt x="485" y="428"/>
                    <a:pt x="445" y="367"/>
                    <a:pt x="383" y="354"/>
                  </a:cubicBezTo>
                  <a:cubicBezTo>
                    <a:pt x="336" y="344"/>
                    <a:pt x="298" y="316"/>
                    <a:pt x="274" y="280"/>
                  </a:cubicBezTo>
                  <a:cubicBezTo>
                    <a:pt x="250" y="242"/>
                    <a:pt x="239" y="196"/>
                    <a:pt x="249" y="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1944475" y="738500"/>
              <a:ext cx="54375" cy="16325"/>
            </a:xfrm>
            <a:custGeom>
              <a:avLst/>
              <a:gdLst/>
              <a:ahLst/>
              <a:cxnLst/>
              <a:rect l="l" t="t" r="r" b="b"/>
              <a:pathLst>
                <a:path w="2175" h="653" extrusionOk="0">
                  <a:moveTo>
                    <a:pt x="150" y="14"/>
                  </a:moveTo>
                  <a:cubicBezTo>
                    <a:pt x="88" y="1"/>
                    <a:pt x="27" y="41"/>
                    <a:pt x="14" y="103"/>
                  </a:cubicBezTo>
                  <a:cubicBezTo>
                    <a:pt x="1" y="166"/>
                    <a:pt x="41" y="226"/>
                    <a:pt x="103" y="239"/>
                  </a:cubicBezTo>
                  <a:lnTo>
                    <a:pt x="2026" y="640"/>
                  </a:lnTo>
                  <a:cubicBezTo>
                    <a:pt x="2088" y="653"/>
                    <a:pt x="2148" y="613"/>
                    <a:pt x="2161" y="551"/>
                  </a:cubicBezTo>
                  <a:cubicBezTo>
                    <a:pt x="2174" y="489"/>
                    <a:pt x="2135" y="428"/>
                    <a:pt x="2072" y="4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1992550" y="742950"/>
              <a:ext cx="14825" cy="12125"/>
            </a:xfrm>
            <a:custGeom>
              <a:avLst/>
              <a:gdLst/>
              <a:ahLst/>
              <a:cxnLst/>
              <a:rect l="l" t="t" r="r" b="b"/>
              <a:pathLst>
                <a:path w="593" h="485" extrusionOk="0">
                  <a:moveTo>
                    <a:pt x="149" y="237"/>
                  </a:moveTo>
                  <a:cubicBezTo>
                    <a:pt x="87" y="224"/>
                    <a:pt x="26" y="264"/>
                    <a:pt x="13" y="326"/>
                  </a:cubicBezTo>
                  <a:cubicBezTo>
                    <a:pt x="1" y="388"/>
                    <a:pt x="40" y="449"/>
                    <a:pt x="103" y="462"/>
                  </a:cubicBezTo>
                  <a:cubicBezTo>
                    <a:pt x="211" y="485"/>
                    <a:pt x="318" y="461"/>
                    <a:pt x="405" y="404"/>
                  </a:cubicBezTo>
                  <a:cubicBezTo>
                    <a:pt x="492" y="348"/>
                    <a:pt x="557" y="258"/>
                    <a:pt x="579" y="149"/>
                  </a:cubicBezTo>
                  <a:cubicBezTo>
                    <a:pt x="592" y="87"/>
                    <a:pt x="552" y="26"/>
                    <a:pt x="490" y="13"/>
                  </a:cubicBezTo>
                  <a:cubicBezTo>
                    <a:pt x="428" y="1"/>
                    <a:pt x="367" y="40"/>
                    <a:pt x="354" y="102"/>
                  </a:cubicBezTo>
                  <a:cubicBezTo>
                    <a:pt x="345" y="149"/>
                    <a:pt x="317" y="188"/>
                    <a:pt x="280" y="212"/>
                  </a:cubicBezTo>
                  <a:cubicBezTo>
                    <a:pt x="242" y="236"/>
                    <a:pt x="196" y="246"/>
                    <a:pt x="149" y="2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2001075" y="739375"/>
              <a:ext cx="7050" cy="9875"/>
            </a:xfrm>
            <a:custGeom>
              <a:avLst/>
              <a:gdLst/>
              <a:ahLst/>
              <a:cxnLst/>
              <a:rect l="l" t="t" r="r" b="b"/>
              <a:pathLst>
                <a:path w="282" h="395" extrusionOk="0">
                  <a:moveTo>
                    <a:pt x="13" y="245"/>
                  </a:moveTo>
                  <a:cubicBezTo>
                    <a:pt x="0" y="308"/>
                    <a:pt x="40" y="369"/>
                    <a:pt x="102" y="381"/>
                  </a:cubicBezTo>
                  <a:cubicBezTo>
                    <a:pt x="164" y="394"/>
                    <a:pt x="225" y="354"/>
                    <a:pt x="238" y="292"/>
                  </a:cubicBezTo>
                  <a:lnTo>
                    <a:pt x="268" y="150"/>
                  </a:lnTo>
                  <a:cubicBezTo>
                    <a:pt x="281" y="88"/>
                    <a:pt x="241" y="27"/>
                    <a:pt x="179" y="14"/>
                  </a:cubicBezTo>
                  <a:cubicBezTo>
                    <a:pt x="117" y="1"/>
                    <a:pt x="56" y="41"/>
                    <a:pt x="43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1996225" y="730875"/>
              <a:ext cx="12125" cy="14825"/>
            </a:xfrm>
            <a:custGeom>
              <a:avLst/>
              <a:gdLst/>
              <a:ahLst/>
              <a:cxnLst/>
              <a:rect l="l" t="t" r="r" b="b"/>
              <a:pathLst>
                <a:path w="485" h="593" extrusionOk="0">
                  <a:moveTo>
                    <a:pt x="237" y="443"/>
                  </a:moveTo>
                  <a:cubicBezTo>
                    <a:pt x="224" y="505"/>
                    <a:pt x="264" y="566"/>
                    <a:pt x="326" y="579"/>
                  </a:cubicBezTo>
                  <a:cubicBezTo>
                    <a:pt x="389" y="592"/>
                    <a:pt x="449" y="552"/>
                    <a:pt x="462" y="490"/>
                  </a:cubicBezTo>
                  <a:cubicBezTo>
                    <a:pt x="485" y="382"/>
                    <a:pt x="461" y="273"/>
                    <a:pt x="404" y="187"/>
                  </a:cubicBezTo>
                  <a:cubicBezTo>
                    <a:pt x="348" y="101"/>
                    <a:pt x="258" y="35"/>
                    <a:pt x="149" y="13"/>
                  </a:cubicBezTo>
                  <a:cubicBezTo>
                    <a:pt x="88" y="0"/>
                    <a:pt x="26" y="40"/>
                    <a:pt x="13" y="102"/>
                  </a:cubicBezTo>
                  <a:cubicBezTo>
                    <a:pt x="0" y="164"/>
                    <a:pt x="40" y="225"/>
                    <a:pt x="102" y="238"/>
                  </a:cubicBezTo>
                  <a:cubicBezTo>
                    <a:pt x="149" y="248"/>
                    <a:pt x="188" y="276"/>
                    <a:pt x="212" y="313"/>
                  </a:cubicBezTo>
                  <a:cubicBezTo>
                    <a:pt x="237" y="350"/>
                    <a:pt x="246" y="396"/>
                    <a:pt x="237" y="4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1944625" y="737775"/>
              <a:ext cx="54375" cy="16300"/>
            </a:xfrm>
            <a:custGeom>
              <a:avLst/>
              <a:gdLst/>
              <a:ahLst/>
              <a:cxnLst/>
              <a:rect l="l" t="t" r="r" b="b"/>
              <a:pathLst>
                <a:path w="2175" h="652" extrusionOk="0">
                  <a:moveTo>
                    <a:pt x="2026" y="638"/>
                  </a:moveTo>
                  <a:cubicBezTo>
                    <a:pt x="2088" y="651"/>
                    <a:pt x="2149" y="612"/>
                    <a:pt x="2161" y="549"/>
                  </a:cubicBezTo>
                  <a:cubicBezTo>
                    <a:pt x="2174" y="487"/>
                    <a:pt x="2135" y="426"/>
                    <a:pt x="2072" y="413"/>
                  </a:cubicBezTo>
                  <a:lnTo>
                    <a:pt x="150" y="13"/>
                  </a:lnTo>
                  <a:cubicBezTo>
                    <a:pt x="88" y="0"/>
                    <a:pt x="27" y="39"/>
                    <a:pt x="14" y="102"/>
                  </a:cubicBezTo>
                  <a:cubicBezTo>
                    <a:pt x="1" y="164"/>
                    <a:pt x="41" y="225"/>
                    <a:pt x="103" y="2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1936125" y="737525"/>
              <a:ext cx="14825" cy="12125"/>
            </a:xfrm>
            <a:custGeom>
              <a:avLst/>
              <a:gdLst/>
              <a:ahLst/>
              <a:cxnLst/>
              <a:rect l="l" t="t" r="r" b="b"/>
              <a:pathLst>
                <a:path w="593" h="485" extrusionOk="0">
                  <a:moveTo>
                    <a:pt x="443" y="248"/>
                  </a:moveTo>
                  <a:cubicBezTo>
                    <a:pt x="505" y="261"/>
                    <a:pt x="566" y="221"/>
                    <a:pt x="579" y="159"/>
                  </a:cubicBezTo>
                  <a:cubicBezTo>
                    <a:pt x="592" y="97"/>
                    <a:pt x="552" y="35"/>
                    <a:pt x="490" y="23"/>
                  </a:cubicBezTo>
                  <a:cubicBezTo>
                    <a:pt x="381" y="0"/>
                    <a:pt x="274" y="24"/>
                    <a:pt x="187" y="81"/>
                  </a:cubicBezTo>
                  <a:cubicBezTo>
                    <a:pt x="101" y="138"/>
                    <a:pt x="36" y="227"/>
                    <a:pt x="14" y="335"/>
                  </a:cubicBezTo>
                  <a:cubicBezTo>
                    <a:pt x="0" y="398"/>
                    <a:pt x="41" y="458"/>
                    <a:pt x="103" y="471"/>
                  </a:cubicBezTo>
                  <a:cubicBezTo>
                    <a:pt x="165" y="484"/>
                    <a:pt x="226" y="444"/>
                    <a:pt x="239" y="382"/>
                  </a:cubicBezTo>
                  <a:cubicBezTo>
                    <a:pt x="248" y="336"/>
                    <a:pt x="276" y="297"/>
                    <a:pt x="314" y="273"/>
                  </a:cubicBezTo>
                  <a:cubicBezTo>
                    <a:pt x="351" y="248"/>
                    <a:pt x="397" y="239"/>
                    <a:pt x="443" y="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1935375" y="743325"/>
              <a:ext cx="7050" cy="9900"/>
            </a:xfrm>
            <a:custGeom>
              <a:avLst/>
              <a:gdLst/>
              <a:ahLst/>
              <a:cxnLst/>
              <a:rect l="l" t="t" r="r" b="b"/>
              <a:pathLst>
                <a:path w="282" h="396" extrusionOk="0">
                  <a:moveTo>
                    <a:pt x="269" y="150"/>
                  </a:moveTo>
                  <a:cubicBezTo>
                    <a:pt x="282" y="88"/>
                    <a:pt x="242" y="27"/>
                    <a:pt x="180" y="14"/>
                  </a:cubicBezTo>
                  <a:cubicBezTo>
                    <a:pt x="118" y="1"/>
                    <a:pt x="57" y="41"/>
                    <a:pt x="44" y="103"/>
                  </a:cubicBezTo>
                  <a:lnTo>
                    <a:pt x="14" y="246"/>
                  </a:lnTo>
                  <a:cubicBezTo>
                    <a:pt x="1" y="308"/>
                    <a:pt x="41" y="370"/>
                    <a:pt x="103" y="382"/>
                  </a:cubicBezTo>
                  <a:cubicBezTo>
                    <a:pt x="165" y="395"/>
                    <a:pt x="226" y="355"/>
                    <a:pt x="239" y="2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1935150" y="746900"/>
              <a:ext cx="12100" cy="14825"/>
            </a:xfrm>
            <a:custGeom>
              <a:avLst/>
              <a:gdLst/>
              <a:ahLst/>
              <a:cxnLst/>
              <a:rect l="l" t="t" r="r" b="b"/>
              <a:pathLst>
                <a:path w="484" h="593" extrusionOk="0">
                  <a:moveTo>
                    <a:pt x="248" y="150"/>
                  </a:moveTo>
                  <a:cubicBezTo>
                    <a:pt x="261" y="88"/>
                    <a:pt x="221" y="27"/>
                    <a:pt x="159" y="14"/>
                  </a:cubicBezTo>
                  <a:cubicBezTo>
                    <a:pt x="97" y="1"/>
                    <a:pt x="36" y="41"/>
                    <a:pt x="23" y="103"/>
                  </a:cubicBezTo>
                  <a:cubicBezTo>
                    <a:pt x="0" y="212"/>
                    <a:pt x="24" y="320"/>
                    <a:pt x="80" y="406"/>
                  </a:cubicBezTo>
                  <a:cubicBezTo>
                    <a:pt x="137" y="493"/>
                    <a:pt x="226" y="557"/>
                    <a:pt x="335" y="580"/>
                  </a:cubicBezTo>
                  <a:cubicBezTo>
                    <a:pt x="397" y="593"/>
                    <a:pt x="459" y="553"/>
                    <a:pt x="471" y="491"/>
                  </a:cubicBezTo>
                  <a:cubicBezTo>
                    <a:pt x="484" y="429"/>
                    <a:pt x="445" y="368"/>
                    <a:pt x="382" y="355"/>
                  </a:cubicBezTo>
                  <a:cubicBezTo>
                    <a:pt x="335" y="345"/>
                    <a:pt x="297" y="317"/>
                    <a:pt x="273" y="280"/>
                  </a:cubicBezTo>
                  <a:cubicBezTo>
                    <a:pt x="248" y="243"/>
                    <a:pt x="239" y="197"/>
                    <a:pt x="248" y="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940950" y="755425"/>
              <a:ext cx="54375" cy="16325"/>
            </a:xfrm>
            <a:custGeom>
              <a:avLst/>
              <a:gdLst/>
              <a:ahLst/>
              <a:cxnLst/>
              <a:rect l="l" t="t" r="r" b="b"/>
              <a:pathLst>
                <a:path w="2175" h="653" extrusionOk="0">
                  <a:moveTo>
                    <a:pt x="150" y="14"/>
                  </a:moveTo>
                  <a:cubicBezTo>
                    <a:pt x="88" y="0"/>
                    <a:pt x="27" y="41"/>
                    <a:pt x="14" y="103"/>
                  </a:cubicBezTo>
                  <a:cubicBezTo>
                    <a:pt x="0" y="165"/>
                    <a:pt x="41" y="227"/>
                    <a:pt x="103" y="239"/>
                  </a:cubicBezTo>
                  <a:lnTo>
                    <a:pt x="2025" y="640"/>
                  </a:lnTo>
                  <a:cubicBezTo>
                    <a:pt x="2087" y="653"/>
                    <a:pt x="2148" y="613"/>
                    <a:pt x="2161" y="551"/>
                  </a:cubicBezTo>
                  <a:cubicBezTo>
                    <a:pt x="2175" y="489"/>
                    <a:pt x="2134" y="427"/>
                    <a:pt x="2072" y="4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989025" y="759875"/>
              <a:ext cx="14825" cy="12125"/>
            </a:xfrm>
            <a:custGeom>
              <a:avLst/>
              <a:gdLst/>
              <a:ahLst/>
              <a:cxnLst/>
              <a:rect l="l" t="t" r="r" b="b"/>
              <a:pathLst>
                <a:path w="593" h="485" extrusionOk="0">
                  <a:moveTo>
                    <a:pt x="149" y="236"/>
                  </a:moveTo>
                  <a:cubicBezTo>
                    <a:pt x="86" y="223"/>
                    <a:pt x="26" y="263"/>
                    <a:pt x="13" y="325"/>
                  </a:cubicBezTo>
                  <a:cubicBezTo>
                    <a:pt x="0" y="387"/>
                    <a:pt x="40" y="448"/>
                    <a:pt x="102" y="462"/>
                  </a:cubicBezTo>
                  <a:cubicBezTo>
                    <a:pt x="210" y="484"/>
                    <a:pt x="319" y="461"/>
                    <a:pt x="405" y="404"/>
                  </a:cubicBezTo>
                  <a:cubicBezTo>
                    <a:pt x="492" y="347"/>
                    <a:pt x="557" y="258"/>
                    <a:pt x="579" y="150"/>
                  </a:cubicBezTo>
                  <a:cubicBezTo>
                    <a:pt x="592" y="87"/>
                    <a:pt x="553" y="26"/>
                    <a:pt x="490" y="14"/>
                  </a:cubicBezTo>
                  <a:cubicBezTo>
                    <a:pt x="428" y="1"/>
                    <a:pt x="367" y="41"/>
                    <a:pt x="355" y="103"/>
                  </a:cubicBezTo>
                  <a:cubicBezTo>
                    <a:pt x="344" y="149"/>
                    <a:pt x="317" y="187"/>
                    <a:pt x="279" y="212"/>
                  </a:cubicBezTo>
                  <a:cubicBezTo>
                    <a:pt x="243" y="236"/>
                    <a:pt x="196" y="246"/>
                    <a:pt x="149" y="2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997550" y="756300"/>
              <a:ext cx="7025" cy="9900"/>
            </a:xfrm>
            <a:custGeom>
              <a:avLst/>
              <a:gdLst/>
              <a:ahLst/>
              <a:cxnLst/>
              <a:rect l="l" t="t" r="r" b="b"/>
              <a:pathLst>
                <a:path w="281" h="396" extrusionOk="0">
                  <a:moveTo>
                    <a:pt x="14" y="246"/>
                  </a:moveTo>
                  <a:cubicBezTo>
                    <a:pt x="0" y="308"/>
                    <a:pt x="40" y="369"/>
                    <a:pt x="103" y="382"/>
                  </a:cubicBezTo>
                  <a:cubicBezTo>
                    <a:pt x="165" y="395"/>
                    <a:pt x="226" y="355"/>
                    <a:pt x="238" y="293"/>
                  </a:cubicBezTo>
                  <a:lnTo>
                    <a:pt x="269" y="150"/>
                  </a:lnTo>
                  <a:cubicBezTo>
                    <a:pt x="281" y="87"/>
                    <a:pt x="241" y="27"/>
                    <a:pt x="179" y="13"/>
                  </a:cubicBezTo>
                  <a:cubicBezTo>
                    <a:pt x="117" y="0"/>
                    <a:pt x="55" y="41"/>
                    <a:pt x="43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992700" y="747775"/>
              <a:ext cx="12125" cy="14825"/>
            </a:xfrm>
            <a:custGeom>
              <a:avLst/>
              <a:gdLst/>
              <a:ahLst/>
              <a:cxnLst/>
              <a:rect l="l" t="t" r="r" b="b"/>
              <a:pathLst>
                <a:path w="485" h="593" extrusionOk="0">
                  <a:moveTo>
                    <a:pt x="237" y="444"/>
                  </a:moveTo>
                  <a:cubicBezTo>
                    <a:pt x="224" y="506"/>
                    <a:pt x="264" y="567"/>
                    <a:pt x="326" y="580"/>
                  </a:cubicBezTo>
                  <a:cubicBezTo>
                    <a:pt x="388" y="593"/>
                    <a:pt x="449" y="553"/>
                    <a:pt x="463" y="491"/>
                  </a:cubicBezTo>
                  <a:cubicBezTo>
                    <a:pt x="484" y="382"/>
                    <a:pt x="461" y="274"/>
                    <a:pt x="404" y="188"/>
                  </a:cubicBezTo>
                  <a:cubicBezTo>
                    <a:pt x="347" y="101"/>
                    <a:pt x="258" y="37"/>
                    <a:pt x="149" y="13"/>
                  </a:cubicBezTo>
                  <a:cubicBezTo>
                    <a:pt x="87" y="1"/>
                    <a:pt x="26" y="40"/>
                    <a:pt x="14" y="103"/>
                  </a:cubicBezTo>
                  <a:cubicBezTo>
                    <a:pt x="1" y="165"/>
                    <a:pt x="40" y="226"/>
                    <a:pt x="103" y="238"/>
                  </a:cubicBezTo>
                  <a:cubicBezTo>
                    <a:pt x="149" y="249"/>
                    <a:pt x="188" y="276"/>
                    <a:pt x="212" y="313"/>
                  </a:cubicBezTo>
                  <a:cubicBezTo>
                    <a:pt x="236" y="350"/>
                    <a:pt x="247" y="396"/>
                    <a:pt x="237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948525" y="738650"/>
              <a:ext cx="7325" cy="7125"/>
            </a:xfrm>
            <a:custGeom>
              <a:avLst/>
              <a:gdLst/>
              <a:ahLst/>
              <a:cxnLst/>
              <a:rect l="l" t="t" r="r" b="b"/>
              <a:pathLst>
                <a:path w="293" h="285" extrusionOk="0">
                  <a:moveTo>
                    <a:pt x="230" y="224"/>
                  </a:moveTo>
                  <a:cubicBezTo>
                    <a:pt x="282" y="186"/>
                    <a:pt x="293" y="114"/>
                    <a:pt x="255" y="63"/>
                  </a:cubicBezTo>
                  <a:cubicBezTo>
                    <a:pt x="219" y="12"/>
                    <a:pt x="146" y="0"/>
                    <a:pt x="96" y="38"/>
                  </a:cubicBezTo>
                  <a:lnTo>
                    <a:pt x="60" y="64"/>
                  </a:lnTo>
                  <a:cubicBezTo>
                    <a:pt x="10" y="102"/>
                    <a:pt x="0" y="175"/>
                    <a:pt x="39" y="224"/>
                  </a:cubicBezTo>
                  <a:cubicBezTo>
                    <a:pt x="77" y="275"/>
                    <a:pt x="149" y="285"/>
                    <a:pt x="199" y="246"/>
                  </a:cubicBezTo>
                  <a:lnTo>
                    <a:pt x="215" y="2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937550" y="754675"/>
              <a:ext cx="59775" cy="39550"/>
            </a:xfrm>
            <a:custGeom>
              <a:avLst/>
              <a:gdLst/>
              <a:ahLst/>
              <a:cxnLst/>
              <a:rect l="l" t="t" r="r" b="b"/>
              <a:pathLst>
                <a:path w="2391" h="1582" extrusionOk="0">
                  <a:moveTo>
                    <a:pt x="2156" y="551"/>
                  </a:moveTo>
                  <a:cubicBezTo>
                    <a:pt x="2156" y="553"/>
                    <a:pt x="2156" y="552"/>
                    <a:pt x="2156" y="551"/>
                  </a:cubicBezTo>
                  <a:close/>
                  <a:moveTo>
                    <a:pt x="294" y="150"/>
                  </a:moveTo>
                  <a:cubicBezTo>
                    <a:pt x="308" y="87"/>
                    <a:pt x="267" y="27"/>
                    <a:pt x="205" y="14"/>
                  </a:cubicBezTo>
                  <a:cubicBezTo>
                    <a:pt x="143" y="1"/>
                    <a:pt x="82" y="41"/>
                    <a:pt x="69" y="103"/>
                  </a:cubicBezTo>
                  <a:lnTo>
                    <a:pt x="67" y="116"/>
                  </a:lnTo>
                  <a:cubicBezTo>
                    <a:pt x="0" y="435"/>
                    <a:pt x="69" y="751"/>
                    <a:pt x="235" y="1005"/>
                  </a:cubicBezTo>
                  <a:cubicBezTo>
                    <a:pt x="401" y="1258"/>
                    <a:pt x="663" y="1448"/>
                    <a:pt x="982" y="1514"/>
                  </a:cubicBezTo>
                  <a:cubicBezTo>
                    <a:pt x="1302" y="1581"/>
                    <a:pt x="1618" y="1511"/>
                    <a:pt x="1871" y="1345"/>
                  </a:cubicBezTo>
                  <a:cubicBezTo>
                    <a:pt x="2125" y="1179"/>
                    <a:pt x="2314" y="918"/>
                    <a:pt x="2381" y="598"/>
                  </a:cubicBezTo>
                  <a:cubicBezTo>
                    <a:pt x="2382" y="592"/>
                    <a:pt x="2384" y="585"/>
                    <a:pt x="2385" y="573"/>
                  </a:cubicBezTo>
                  <a:cubicBezTo>
                    <a:pt x="2391" y="510"/>
                    <a:pt x="2345" y="454"/>
                    <a:pt x="2282" y="448"/>
                  </a:cubicBezTo>
                  <a:cubicBezTo>
                    <a:pt x="2218" y="442"/>
                    <a:pt x="2162" y="488"/>
                    <a:pt x="2157" y="551"/>
                  </a:cubicBezTo>
                  <a:lnTo>
                    <a:pt x="2156" y="551"/>
                  </a:lnTo>
                  <a:lnTo>
                    <a:pt x="2156" y="551"/>
                  </a:lnTo>
                  <a:cubicBezTo>
                    <a:pt x="2156" y="551"/>
                    <a:pt x="2156" y="550"/>
                    <a:pt x="2156" y="551"/>
                  </a:cubicBezTo>
                  <a:cubicBezTo>
                    <a:pt x="2102" y="808"/>
                    <a:pt x="1949" y="1020"/>
                    <a:pt x="1746" y="1153"/>
                  </a:cubicBezTo>
                  <a:cubicBezTo>
                    <a:pt x="1541" y="1287"/>
                    <a:pt x="1286" y="1343"/>
                    <a:pt x="1030" y="1290"/>
                  </a:cubicBezTo>
                  <a:cubicBezTo>
                    <a:pt x="772" y="1235"/>
                    <a:pt x="561" y="1083"/>
                    <a:pt x="427" y="879"/>
                  </a:cubicBezTo>
                  <a:cubicBezTo>
                    <a:pt x="294" y="676"/>
                    <a:pt x="238" y="421"/>
                    <a:pt x="292" y="1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1987775" y="746650"/>
              <a:ext cx="7075" cy="7450"/>
            </a:xfrm>
            <a:custGeom>
              <a:avLst/>
              <a:gdLst/>
              <a:ahLst/>
              <a:cxnLst/>
              <a:rect l="l" t="t" r="r" b="b"/>
              <a:pathLst>
                <a:path w="283" h="298" extrusionOk="0">
                  <a:moveTo>
                    <a:pt x="51" y="222"/>
                  </a:moveTo>
                  <a:cubicBezTo>
                    <a:pt x="81" y="278"/>
                    <a:pt x="152" y="297"/>
                    <a:pt x="207" y="267"/>
                  </a:cubicBezTo>
                  <a:cubicBezTo>
                    <a:pt x="262" y="236"/>
                    <a:pt x="282" y="166"/>
                    <a:pt x="252" y="111"/>
                  </a:cubicBezTo>
                  <a:lnTo>
                    <a:pt x="230" y="73"/>
                  </a:lnTo>
                  <a:cubicBezTo>
                    <a:pt x="198" y="18"/>
                    <a:pt x="128" y="0"/>
                    <a:pt x="73" y="32"/>
                  </a:cubicBezTo>
                  <a:cubicBezTo>
                    <a:pt x="18" y="64"/>
                    <a:pt x="0" y="135"/>
                    <a:pt x="33" y="189"/>
                  </a:cubicBezTo>
                  <a:lnTo>
                    <a:pt x="41" y="2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000025" y="623950"/>
              <a:ext cx="34750" cy="35400"/>
            </a:xfrm>
            <a:custGeom>
              <a:avLst/>
              <a:gdLst/>
              <a:ahLst/>
              <a:cxnLst/>
              <a:rect l="l" t="t" r="r" b="b"/>
              <a:pathLst>
                <a:path w="1390" h="1416" extrusionOk="0">
                  <a:moveTo>
                    <a:pt x="589" y="1152"/>
                  </a:moveTo>
                  <a:cubicBezTo>
                    <a:pt x="527" y="1139"/>
                    <a:pt x="466" y="1178"/>
                    <a:pt x="453" y="1241"/>
                  </a:cubicBezTo>
                  <a:cubicBezTo>
                    <a:pt x="440" y="1303"/>
                    <a:pt x="480" y="1364"/>
                    <a:pt x="542" y="1377"/>
                  </a:cubicBezTo>
                  <a:cubicBezTo>
                    <a:pt x="727" y="1415"/>
                    <a:pt x="910" y="1376"/>
                    <a:pt x="1057" y="1280"/>
                  </a:cubicBezTo>
                  <a:cubicBezTo>
                    <a:pt x="1202" y="1184"/>
                    <a:pt x="1312" y="1033"/>
                    <a:pt x="1351" y="847"/>
                  </a:cubicBezTo>
                  <a:cubicBezTo>
                    <a:pt x="1389" y="663"/>
                    <a:pt x="1349" y="480"/>
                    <a:pt x="1253" y="334"/>
                  </a:cubicBezTo>
                  <a:cubicBezTo>
                    <a:pt x="1157" y="187"/>
                    <a:pt x="1006" y="78"/>
                    <a:pt x="821" y="40"/>
                  </a:cubicBezTo>
                  <a:cubicBezTo>
                    <a:pt x="637" y="1"/>
                    <a:pt x="453" y="41"/>
                    <a:pt x="307" y="137"/>
                  </a:cubicBezTo>
                  <a:cubicBezTo>
                    <a:pt x="162" y="233"/>
                    <a:pt x="52" y="384"/>
                    <a:pt x="13" y="569"/>
                  </a:cubicBezTo>
                  <a:cubicBezTo>
                    <a:pt x="0" y="631"/>
                    <a:pt x="40" y="692"/>
                    <a:pt x="102" y="705"/>
                  </a:cubicBezTo>
                  <a:cubicBezTo>
                    <a:pt x="164" y="717"/>
                    <a:pt x="225" y="678"/>
                    <a:pt x="238" y="616"/>
                  </a:cubicBezTo>
                  <a:cubicBezTo>
                    <a:pt x="264" y="493"/>
                    <a:pt x="336" y="393"/>
                    <a:pt x="433" y="329"/>
                  </a:cubicBezTo>
                  <a:cubicBezTo>
                    <a:pt x="531" y="266"/>
                    <a:pt x="651" y="239"/>
                    <a:pt x="775" y="265"/>
                  </a:cubicBezTo>
                  <a:cubicBezTo>
                    <a:pt x="897" y="290"/>
                    <a:pt x="997" y="363"/>
                    <a:pt x="1061" y="460"/>
                  </a:cubicBezTo>
                  <a:cubicBezTo>
                    <a:pt x="1125" y="557"/>
                    <a:pt x="1151" y="678"/>
                    <a:pt x="1126" y="800"/>
                  </a:cubicBezTo>
                  <a:cubicBezTo>
                    <a:pt x="1100" y="923"/>
                    <a:pt x="1027" y="1024"/>
                    <a:pt x="930" y="1088"/>
                  </a:cubicBezTo>
                  <a:cubicBezTo>
                    <a:pt x="833" y="1150"/>
                    <a:pt x="712" y="1178"/>
                    <a:pt x="589" y="11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984325" y="635600"/>
              <a:ext cx="21975" cy="81400"/>
            </a:xfrm>
            <a:custGeom>
              <a:avLst/>
              <a:gdLst/>
              <a:ahLst/>
              <a:cxnLst/>
              <a:rect l="l" t="t" r="r" b="b"/>
              <a:pathLst>
                <a:path w="879" h="3256" extrusionOk="0">
                  <a:moveTo>
                    <a:pt x="866" y="150"/>
                  </a:moveTo>
                  <a:cubicBezTo>
                    <a:pt x="879" y="87"/>
                    <a:pt x="839" y="27"/>
                    <a:pt x="777" y="14"/>
                  </a:cubicBezTo>
                  <a:cubicBezTo>
                    <a:pt x="715" y="1"/>
                    <a:pt x="654" y="41"/>
                    <a:pt x="641" y="103"/>
                  </a:cubicBezTo>
                  <a:lnTo>
                    <a:pt x="13" y="3107"/>
                  </a:lnTo>
                  <a:cubicBezTo>
                    <a:pt x="0" y="3169"/>
                    <a:pt x="40" y="3231"/>
                    <a:pt x="102" y="3243"/>
                  </a:cubicBezTo>
                  <a:cubicBezTo>
                    <a:pt x="164" y="3256"/>
                    <a:pt x="225" y="3216"/>
                    <a:pt x="237" y="31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1952100" y="614100"/>
              <a:ext cx="35375" cy="34750"/>
            </a:xfrm>
            <a:custGeom>
              <a:avLst/>
              <a:gdLst/>
              <a:ahLst/>
              <a:cxnLst/>
              <a:rect l="l" t="t" r="r" b="b"/>
              <a:pathLst>
                <a:path w="1415" h="1390" extrusionOk="0">
                  <a:moveTo>
                    <a:pt x="567" y="1377"/>
                  </a:moveTo>
                  <a:cubicBezTo>
                    <a:pt x="629" y="1390"/>
                    <a:pt x="690" y="1350"/>
                    <a:pt x="703" y="1288"/>
                  </a:cubicBezTo>
                  <a:cubicBezTo>
                    <a:pt x="717" y="1225"/>
                    <a:pt x="677" y="1165"/>
                    <a:pt x="614" y="1152"/>
                  </a:cubicBezTo>
                  <a:cubicBezTo>
                    <a:pt x="491" y="1126"/>
                    <a:pt x="392" y="1054"/>
                    <a:pt x="328" y="957"/>
                  </a:cubicBezTo>
                  <a:cubicBezTo>
                    <a:pt x="264" y="860"/>
                    <a:pt x="238" y="739"/>
                    <a:pt x="263" y="615"/>
                  </a:cubicBezTo>
                  <a:cubicBezTo>
                    <a:pt x="290" y="492"/>
                    <a:pt x="362" y="392"/>
                    <a:pt x="459" y="328"/>
                  </a:cubicBezTo>
                  <a:cubicBezTo>
                    <a:pt x="556" y="265"/>
                    <a:pt x="676" y="239"/>
                    <a:pt x="800" y="264"/>
                  </a:cubicBezTo>
                  <a:cubicBezTo>
                    <a:pt x="922" y="290"/>
                    <a:pt x="1022" y="362"/>
                    <a:pt x="1086" y="460"/>
                  </a:cubicBezTo>
                  <a:cubicBezTo>
                    <a:pt x="1150" y="556"/>
                    <a:pt x="1176" y="677"/>
                    <a:pt x="1151" y="801"/>
                  </a:cubicBezTo>
                  <a:cubicBezTo>
                    <a:pt x="1137" y="863"/>
                    <a:pt x="1178" y="924"/>
                    <a:pt x="1240" y="937"/>
                  </a:cubicBezTo>
                  <a:cubicBezTo>
                    <a:pt x="1302" y="949"/>
                    <a:pt x="1363" y="910"/>
                    <a:pt x="1376" y="847"/>
                  </a:cubicBezTo>
                  <a:cubicBezTo>
                    <a:pt x="1414" y="663"/>
                    <a:pt x="1374" y="479"/>
                    <a:pt x="1278" y="333"/>
                  </a:cubicBezTo>
                  <a:cubicBezTo>
                    <a:pt x="1183" y="188"/>
                    <a:pt x="1031" y="78"/>
                    <a:pt x="847" y="39"/>
                  </a:cubicBezTo>
                  <a:cubicBezTo>
                    <a:pt x="662" y="1"/>
                    <a:pt x="479" y="41"/>
                    <a:pt x="333" y="137"/>
                  </a:cubicBezTo>
                  <a:cubicBezTo>
                    <a:pt x="187" y="233"/>
                    <a:pt x="77" y="384"/>
                    <a:pt x="39" y="568"/>
                  </a:cubicBezTo>
                  <a:cubicBezTo>
                    <a:pt x="1" y="753"/>
                    <a:pt x="40" y="936"/>
                    <a:pt x="136" y="1082"/>
                  </a:cubicBezTo>
                  <a:cubicBezTo>
                    <a:pt x="232" y="1228"/>
                    <a:pt x="383" y="1338"/>
                    <a:pt x="567" y="1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1964925" y="631550"/>
              <a:ext cx="21875" cy="81425"/>
            </a:xfrm>
            <a:custGeom>
              <a:avLst/>
              <a:gdLst/>
              <a:ahLst/>
              <a:cxnLst/>
              <a:rect l="l" t="t" r="r" b="b"/>
              <a:pathLst>
                <a:path w="875" h="3257" extrusionOk="0">
                  <a:moveTo>
                    <a:pt x="862" y="149"/>
                  </a:moveTo>
                  <a:cubicBezTo>
                    <a:pt x="875" y="87"/>
                    <a:pt x="836" y="27"/>
                    <a:pt x="774" y="13"/>
                  </a:cubicBezTo>
                  <a:cubicBezTo>
                    <a:pt x="712" y="0"/>
                    <a:pt x="651" y="41"/>
                    <a:pt x="638" y="103"/>
                  </a:cubicBezTo>
                  <a:lnTo>
                    <a:pt x="14" y="3108"/>
                  </a:lnTo>
                  <a:cubicBezTo>
                    <a:pt x="1" y="3170"/>
                    <a:pt x="41" y="3231"/>
                    <a:pt x="102" y="3244"/>
                  </a:cubicBezTo>
                  <a:cubicBezTo>
                    <a:pt x="164" y="3256"/>
                    <a:pt x="225" y="3217"/>
                    <a:pt x="238" y="31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1963725" y="642550"/>
              <a:ext cx="53600" cy="16150"/>
            </a:xfrm>
            <a:custGeom>
              <a:avLst/>
              <a:gdLst/>
              <a:ahLst/>
              <a:cxnLst/>
              <a:rect l="l" t="t" r="r" b="b"/>
              <a:pathLst>
                <a:path w="2144" h="646" extrusionOk="0">
                  <a:moveTo>
                    <a:pt x="1994" y="633"/>
                  </a:moveTo>
                  <a:cubicBezTo>
                    <a:pt x="2057" y="646"/>
                    <a:pt x="2117" y="606"/>
                    <a:pt x="2131" y="544"/>
                  </a:cubicBezTo>
                  <a:cubicBezTo>
                    <a:pt x="2144" y="482"/>
                    <a:pt x="2103" y="420"/>
                    <a:pt x="2041" y="408"/>
                  </a:cubicBezTo>
                  <a:lnTo>
                    <a:pt x="149" y="14"/>
                  </a:lnTo>
                  <a:cubicBezTo>
                    <a:pt x="87" y="0"/>
                    <a:pt x="26" y="41"/>
                    <a:pt x="13" y="103"/>
                  </a:cubicBezTo>
                  <a:cubicBezTo>
                    <a:pt x="0" y="165"/>
                    <a:pt x="40" y="226"/>
                    <a:pt x="102" y="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942400" y="540325"/>
              <a:ext cx="62900" cy="55400"/>
            </a:xfrm>
            <a:custGeom>
              <a:avLst/>
              <a:gdLst/>
              <a:ahLst/>
              <a:cxnLst/>
              <a:rect l="l" t="t" r="r" b="b"/>
              <a:pathLst>
                <a:path w="2516" h="2216" extrusionOk="0">
                  <a:moveTo>
                    <a:pt x="2416" y="335"/>
                  </a:moveTo>
                  <a:cubicBezTo>
                    <a:pt x="1883" y="178"/>
                    <a:pt x="1367" y="455"/>
                    <a:pt x="980" y="811"/>
                  </a:cubicBezTo>
                  <a:cubicBezTo>
                    <a:pt x="773" y="1002"/>
                    <a:pt x="590" y="1223"/>
                    <a:pt x="445" y="1465"/>
                  </a:cubicBezTo>
                  <a:cubicBezTo>
                    <a:pt x="376" y="1579"/>
                    <a:pt x="318" y="1700"/>
                    <a:pt x="270" y="1825"/>
                  </a:cubicBezTo>
                  <a:cubicBezTo>
                    <a:pt x="250" y="1878"/>
                    <a:pt x="233" y="1932"/>
                    <a:pt x="219" y="1987"/>
                  </a:cubicBezTo>
                  <a:cubicBezTo>
                    <a:pt x="203" y="2047"/>
                    <a:pt x="198" y="2108"/>
                    <a:pt x="166" y="2162"/>
                  </a:cubicBezTo>
                  <a:cubicBezTo>
                    <a:pt x="136" y="2212"/>
                    <a:pt x="53" y="2216"/>
                    <a:pt x="35" y="2153"/>
                  </a:cubicBezTo>
                  <a:cubicBezTo>
                    <a:pt x="1" y="2033"/>
                    <a:pt x="62" y="1892"/>
                    <a:pt x="102" y="1779"/>
                  </a:cubicBezTo>
                  <a:cubicBezTo>
                    <a:pt x="152" y="1642"/>
                    <a:pt x="218" y="1511"/>
                    <a:pt x="293" y="1387"/>
                  </a:cubicBezTo>
                  <a:cubicBezTo>
                    <a:pt x="452" y="1120"/>
                    <a:pt x="657" y="878"/>
                    <a:pt x="892" y="676"/>
                  </a:cubicBezTo>
                  <a:cubicBezTo>
                    <a:pt x="1300" y="321"/>
                    <a:pt x="1910" y="1"/>
                    <a:pt x="2455" y="226"/>
                  </a:cubicBezTo>
                  <a:cubicBezTo>
                    <a:pt x="2516" y="250"/>
                    <a:pt x="2480" y="353"/>
                    <a:pt x="2416" y="3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1939825" y="599825"/>
              <a:ext cx="4775" cy="9300"/>
            </a:xfrm>
            <a:custGeom>
              <a:avLst/>
              <a:gdLst/>
              <a:ahLst/>
              <a:cxnLst/>
              <a:rect l="l" t="t" r="r" b="b"/>
              <a:pathLst>
                <a:path w="191" h="372" extrusionOk="0">
                  <a:moveTo>
                    <a:pt x="175" y="117"/>
                  </a:moveTo>
                  <a:cubicBezTo>
                    <a:pt x="165" y="169"/>
                    <a:pt x="169" y="221"/>
                    <a:pt x="175" y="273"/>
                  </a:cubicBezTo>
                  <a:cubicBezTo>
                    <a:pt x="178" y="308"/>
                    <a:pt x="146" y="372"/>
                    <a:pt x="102" y="363"/>
                  </a:cubicBezTo>
                  <a:cubicBezTo>
                    <a:pt x="1" y="342"/>
                    <a:pt x="26" y="161"/>
                    <a:pt x="39" y="89"/>
                  </a:cubicBezTo>
                  <a:cubicBezTo>
                    <a:pt x="56" y="1"/>
                    <a:pt x="190" y="30"/>
                    <a:pt x="175" y="1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045950" y="567350"/>
              <a:ext cx="14900" cy="27675"/>
            </a:xfrm>
            <a:custGeom>
              <a:avLst/>
              <a:gdLst/>
              <a:ahLst/>
              <a:cxnLst/>
              <a:rect l="l" t="t" r="r" b="b"/>
              <a:pathLst>
                <a:path w="596" h="1107" extrusionOk="0">
                  <a:moveTo>
                    <a:pt x="36" y="13"/>
                  </a:moveTo>
                  <a:cubicBezTo>
                    <a:pt x="77" y="41"/>
                    <a:pt x="120" y="51"/>
                    <a:pt x="157" y="86"/>
                  </a:cubicBezTo>
                  <a:cubicBezTo>
                    <a:pt x="198" y="124"/>
                    <a:pt x="234" y="166"/>
                    <a:pt x="269" y="207"/>
                  </a:cubicBezTo>
                  <a:cubicBezTo>
                    <a:pt x="334" y="284"/>
                    <a:pt x="391" y="366"/>
                    <a:pt x="438" y="455"/>
                  </a:cubicBezTo>
                  <a:cubicBezTo>
                    <a:pt x="532" y="637"/>
                    <a:pt x="596" y="895"/>
                    <a:pt x="487" y="1081"/>
                  </a:cubicBezTo>
                  <a:cubicBezTo>
                    <a:pt x="473" y="1103"/>
                    <a:pt x="433" y="1107"/>
                    <a:pt x="426" y="1077"/>
                  </a:cubicBezTo>
                  <a:cubicBezTo>
                    <a:pt x="403" y="979"/>
                    <a:pt x="408" y="885"/>
                    <a:pt x="397" y="786"/>
                  </a:cubicBezTo>
                  <a:cubicBezTo>
                    <a:pt x="388" y="691"/>
                    <a:pt x="359" y="598"/>
                    <a:pt x="316" y="512"/>
                  </a:cubicBezTo>
                  <a:cubicBezTo>
                    <a:pt x="278" y="434"/>
                    <a:pt x="226" y="364"/>
                    <a:pt x="173" y="296"/>
                  </a:cubicBezTo>
                  <a:cubicBezTo>
                    <a:pt x="143" y="256"/>
                    <a:pt x="112" y="218"/>
                    <a:pt x="81" y="180"/>
                  </a:cubicBezTo>
                  <a:cubicBezTo>
                    <a:pt x="44" y="136"/>
                    <a:pt x="36" y="91"/>
                    <a:pt x="9" y="43"/>
                  </a:cubicBezTo>
                  <a:cubicBezTo>
                    <a:pt x="0" y="27"/>
                    <a:pt x="17" y="1"/>
                    <a:pt x="36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2025175" y="616875"/>
              <a:ext cx="68000" cy="89350"/>
            </a:xfrm>
            <a:custGeom>
              <a:avLst/>
              <a:gdLst/>
              <a:ahLst/>
              <a:cxnLst/>
              <a:rect l="l" t="t" r="r" b="b"/>
              <a:pathLst>
                <a:path w="2720" h="3574" extrusionOk="0">
                  <a:moveTo>
                    <a:pt x="2645" y="42"/>
                  </a:moveTo>
                  <a:cubicBezTo>
                    <a:pt x="2720" y="360"/>
                    <a:pt x="2545" y="690"/>
                    <a:pt x="2391" y="957"/>
                  </a:cubicBezTo>
                  <a:cubicBezTo>
                    <a:pt x="2302" y="1110"/>
                    <a:pt x="2203" y="1257"/>
                    <a:pt x="2103" y="1403"/>
                  </a:cubicBezTo>
                  <a:cubicBezTo>
                    <a:pt x="2006" y="1547"/>
                    <a:pt x="1911" y="1690"/>
                    <a:pt x="1800" y="1826"/>
                  </a:cubicBezTo>
                  <a:cubicBezTo>
                    <a:pt x="1545" y="2137"/>
                    <a:pt x="1243" y="2408"/>
                    <a:pt x="950" y="2684"/>
                  </a:cubicBezTo>
                  <a:cubicBezTo>
                    <a:pt x="803" y="2822"/>
                    <a:pt x="658" y="2961"/>
                    <a:pt x="519" y="3107"/>
                  </a:cubicBezTo>
                  <a:cubicBezTo>
                    <a:pt x="450" y="3181"/>
                    <a:pt x="385" y="3257"/>
                    <a:pt x="317" y="3333"/>
                  </a:cubicBezTo>
                  <a:cubicBezTo>
                    <a:pt x="286" y="3366"/>
                    <a:pt x="257" y="3401"/>
                    <a:pt x="226" y="3435"/>
                  </a:cubicBezTo>
                  <a:cubicBezTo>
                    <a:pt x="189" y="3474"/>
                    <a:pt x="148" y="3498"/>
                    <a:pt x="106" y="3532"/>
                  </a:cubicBezTo>
                  <a:cubicBezTo>
                    <a:pt x="55" y="3574"/>
                    <a:pt x="1" y="3504"/>
                    <a:pt x="20" y="3455"/>
                  </a:cubicBezTo>
                  <a:cubicBezTo>
                    <a:pt x="38" y="3409"/>
                    <a:pt x="48" y="3371"/>
                    <a:pt x="75" y="3331"/>
                  </a:cubicBezTo>
                  <a:cubicBezTo>
                    <a:pt x="100" y="3293"/>
                    <a:pt x="127" y="3257"/>
                    <a:pt x="155" y="3223"/>
                  </a:cubicBezTo>
                  <a:cubicBezTo>
                    <a:pt x="217" y="3143"/>
                    <a:pt x="286" y="3070"/>
                    <a:pt x="355" y="2997"/>
                  </a:cubicBezTo>
                  <a:cubicBezTo>
                    <a:pt x="488" y="2858"/>
                    <a:pt x="629" y="2726"/>
                    <a:pt x="771" y="2596"/>
                  </a:cubicBezTo>
                  <a:cubicBezTo>
                    <a:pt x="1053" y="2335"/>
                    <a:pt x="1343" y="2080"/>
                    <a:pt x="1600" y="1792"/>
                  </a:cubicBezTo>
                  <a:cubicBezTo>
                    <a:pt x="1826" y="1542"/>
                    <a:pt x="2016" y="1254"/>
                    <a:pt x="2199" y="970"/>
                  </a:cubicBezTo>
                  <a:cubicBezTo>
                    <a:pt x="2379" y="688"/>
                    <a:pt x="2530" y="385"/>
                    <a:pt x="2560" y="47"/>
                  </a:cubicBezTo>
                  <a:cubicBezTo>
                    <a:pt x="2564" y="3"/>
                    <a:pt x="2635" y="1"/>
                    <a:pt x="2645" y="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018625" y="713550"/>
              <a:ext cx="2475" cy="3250"/>
            </a:xfrm>
            <a:custGeom>
              <a:avLst/>
              <a:gdLst/>
              <a:ahLst/>
              <a:cxnLst/>
              <a:rect l="l" t="t" r="r" b="b"/>
              <a:pathLst>
                <a:path w="99" h="130" extrusionOk="0">
                  <a:moveTo>
                    <a:pt x="86" y="73"/>
                  </a:moveTo>
                  <a:cubicBezTo>
                    <a:pt x="84" y="80"/>
                    <a:pt x="80" y="88"/>
                    <a:pt x="77" y="95"/>
                  </a:cubicBezTo>
                  <a:cubicBezTo>
                    <a:pt x="74" y="101"/>
                    <a:pt x="72" y="106"/>
                    <a:pt x="68" y="111"/>
                  </a:cubicBezTo>
                  <a:cubicBezTo>
                    <a:pt x="63" y="117"/>
                    <a:pt x="58" y="120"/>
                    <a:pt x="51" y="122"/>
                  </a:cubicBezTo>
                  <a:cubicBezTo>
                    <a:pt x="37" y="129"/>
                    <a:pt x="24" y="127"/>
                    <a:pt x="13" y="114"/>
                  </a:cubicBezTo>
                  <a:cubicBezTo>
                    <a:pt x="5" y="105"/>
                    <a:pt x="0" y="94"/>
                    <a:pt x="0" y="81"/>
                  </a:cubicBezTo>
                  <a:cubicBezTo>
                    <a:pt x="0" y="72"/>
                    <a:pt x="0" y="64"/>
                    <a:pt x="0" y="55"/>
                  </a:cubicBezTo>
                  <a:cubicBezTo>
                    <a:pt x="0" y="25"/>
                    <a:pt x="24" y="1"/>
                    <a:pt x="55" y="7"/>
                  </a:cubicBezTo>
                  <a:cubicBezTo>
                    <a:pt x="86" y="13"/>
                    <a:pt x="99" y="46"/>
                    <a:pt x="86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2087625" y="625450"/>
              <a:ext cx="15125" cy="33550"/>
            </a:xfrm>
            <a:custGeom>
              <a:avLst/>
              <a:gdLst/>
              <a:ahLst/>
              <a:cxnLst/>
              <a:rect l="l" t="t" r="r" b="b"/>
              <a:pathLst>
                <a:path w="605" h="1342" extrusionOk="0">
                  <a:moveTo>
                    <a:pt x="569" y="48"/>
                  </a:moveTo>
                  <a:cubicBezTo>
                    <a:pt x="604" y="269"/>
                    <a:pt x="527" y="513"/>
                    <a:pt x="451" y="718"/>
                  </a:cubicBezTo>
                  <a:cubicBezTo>
                    <a:pt x="368" y="934"/>
                    <a:pt x="251" y="1160"/>
                    <a:pt x="75" y="1316"/>
                  </a:cubicBezTo>
                  <a:cubicBezTo>
                    <a:pt x="46" y="1341"/>
                    <a:pt x="1" y="1314"/>
                    <a:pt x="18" y="1276"/>
                  </a:cubicBezTo>
                  <a:cubicBezTo>
                    <a:pt x="112" y="1075"/>
                    <a:pt x="237" y="890"/>
                    <a:pt x="323" y="684"/>
                  </a:cubicBezTo>
                  <a:cubicBezTo>
                    <a:pt x="366" y="584"/>
                    <a:pt x="398" y="479"/>
                    <a:pt x="427" y="374"/>
                  </a:cubicBezTo>
                  <a:cubicBezTo>
                    <a:pt x="457" y="265"/>
                    <a:pt x="467" y="152"/>
                    <a:pt x="496" y="43"/>
                  </a:cubicBezTo>
                  <a:cubicBezTo>
                    <a:pt x="506" y="1"/>
                    <a:pt x="562" y="7"/>
                    <a:pt x="569" y="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914425" y="707175"/>
              <a:ext cx="38875" cy="94275"/>
            </a:xfrm>
            <a:custGeom>
              <a:avLst/>
              <a:gdLst/>
              <a:ahLst/>
              <a:cxnLst/>
              <a:rect l="l" t="t" r="r" b="b"/>
              <a:pathLst>
                <a:path w="1555" h="3771" extrusionOk="0">
                  <a:moveTo>
                    <a:pt x="1432" y="3754"/>
                  </a:moveTo>
                  <a:cubicBezTo>
                    <a:pt x="815" y="3618"/>
                    <a:pt x="346" y="3116"/>
                    <a:pt x="175" y="2522"/>
                  </a:cubicBezTo>
                  <a:cubicBezTo>
                    <a:pt x="1" y="1920"/>
                    <a:pt x="83" y="1269"/>
                    <a:pt x="240" y="673"/>
                  </a:cubicBezTo>
                  <a:cubicBezTo>
                    <a:pt x="297" y="460"/>
                    <a:pt x="365" y="221"/>
                    <a:pt x="509" y="50"/>
                  </a:cubicBezTo>
                  <a:cubicBezTo>
                    <a:pt x="549" y="1"/>
                    <a:pt x="624" y="46"/>
                    <a:pt x="614" y="104"/>
                  </a:cubicBezTo>
                  <a:cubicBezTo>
                    <a:pt x="588" y="258"/>
                    <a:pt x="520" y="398"/>
                    <a:pt x="469" y="546"/>
                  </a:cubicBezTo>
                  <a:cubicBezTo>
                    <a:pt x="416" y="698"/>
                    <a:pt x="366" y="850"/>
                    <a:pt x="329" y="1005"/>
                  </a:cubicBezTo>
                  <a:cubicBezTo>
                    <a:pt x="256" y="1312"/>
                    <a:pt x="221" y="1627"/>
                    <a:pt x="237" y="1943"/>
                  </a:cubicBezTo>
                  <a:cubicBezTo>
                    <a:pt x="268" y="2541"/>
                    <a:pt x="527" y="3111"/>
                    <a:pt x="1053" y="3427"/>
                  </a:cubicBezTo>
                  <a:cubicBezTo>
                    <a:pt x="1187" y="3508"/>
                    <a:pt x="1334" y="3562"/>
                    <a:pt x="1479" y="3621"/>
                  </a:cubicBezTo>
                  <a:cubicBezTo>
                    <a:pt x="1555" y="3651"/>
                    <a:pt x="1508" y="3770"/>
                    <a:pt x="1432" y="37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903450" y="729125"/>
              <a:ext cx="7500" cy="45275"/>
            </a:xfrm>
            <a:custGeom>
              <a:avLst/>
              <a:gdLst/>
              <a:ahLst/>
              <a:cxnLst/>
              <a:rect l="l" t="t" r="r" b="b"/>
              <a:pathLst>
                <a:path w="300" h="1811" extrusionOk="0">
                  <a:moveTo>
                    <a:pt x="292" y="87"/>
                  </a:moveTo>
                  <a:cubicBezTo>
                    <a:pt x="259" y="377"/>
                    <a:pt x="178" y="659"/>
                    <a:pt x="154" y="949"/>
                  </a:cubicBezTo>
                  <a:cubicBezTo>
                    <a:pt x="142" y="1087"/>
                    <a:pt x="148" y="1225"/>
                    <a:pt x="169" y="1362"/>
                  </a:cubicBezTo>
                  <a:cubicBezTo>
                    <a:pt x="189" y="1493"/>
                    <a:pt x="269" y="1637"/>
                    <a:pt x="255" y="1770"/>
                  </a:cubicBezTo>
                  <a:cubicBezTo>
                    <a:pt x="252" y="1805"/>
                    <a:pt x="207" y="1810"/>
                    <a:pt x="185" y="1793"/>
                  </a:cubicBezTo>
                  <a:cubicBezTo>
                    <a:pt x="75" y="1710"/>
                    <a:pt x="50" y="1521"/>
                    <a:pt x="27" y="1396"/>
                  </a:cubicBezTo>
                  <a:cubicBezTo>
                    <a:pt x="2" y="1252"/>
                    <a:pt x="0" y="1107"/>
                    <a:pt x="11" y="963"/>
                  </a:cubicBezTo>
                  <a:cubicBezTo>
                    <a:pt x="33" y="660"/>
                    <a:pt x="101" y="355"/>
                    <a:pt x="190" y="65"/>
                  </a:cubicBezTo>
                  <a:cubicBezTo>
                    <a:pt x="210" y="0"/>
                    <a:pt x="300" y="20"/>
                    <a:pt x="29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917625" y="511050"/>
              <a:ext cx="91225" cy="73625"/>
            </a:xfrm>
            <a:custGeom>
              <a:avLst/>
              <a:gdLst/>
              <a:ahLst/>
              <a:cxnLst/>
              <a:rect l="l" t="t" r="r" b="b"/>
              <a:pathLst>
                <a:path w="3649" h="2945" extrusionOk="0">
                  <a:moveTo>
                    <a:pt x="3520" y="252"/>
                  </a:moveTo>
                  <a:cubicBezTo>
                    <a:pt x="3355" y="218"/>
                    <a:pt x="3196" y="188"/>
                    <a:pt x="3027" y="187"/>
                  </a:cubicBezTo>
                  <a:cubicBezTo>
                    <a:pt x="2866" y="186"/>
                    <a:pt x="2704" y="206"/>
                    <a:pt x="2547" y="243"/>
                  </a:cubicBezTo>
                  <a:cubicBezTo>
                    <a:pt x="2223" y="321"/>
                    <a:pt x="1923" y="475"/>
                    <a:pt x="1651" y="666"/>
                  </a:cubicBezTo>
                  <a:cubicBezTo>
                    <a:pt x="1093" y="1059"/>
                    <a:pt x="652" y="1628"/>
                    <a:pt x="369" y="2247"/>
                  </a:cubicBezTo>
                  <a:cubicBezTo>
                    <a:pt x="273" y="2457"/>
                    <a:pt x="221" y="2684"/>
                    <a:pt x="119" y="2891"/>
                  </a:cubicBezTo>
                  <a:cubicBezTo>
                    <a:pt x="93" y="2944"/>
                    <a:pt x="9" y="2927"/>
                    <a:pt x="6" y="2867"/>
                  </a:cubicBezTo>
                  <a:cubicBezTo>
                    <a:pt x="0" y="2707"/>
                    <a:pt x="46" y="2561"/>
                    <a:pt x="100" y="2413"/>
                  </a:cubicBezTo>
                  <a:cubicBezTo>
                    <a:pt x="155" y="2259"/>
                    <a:pt x="224" y="2110"/>
                    <a:pt x="299" y="1965"/>
                  </a:cubicBezTo>
                  <a:cubicBezTo>
                    <a:pt x="458" y="1659"/>
                    <a:pt x="661" y="1374"/>
                    <a:pt x="890" y="1116"/>
                  </a:cubicBezTo>
                  <a:cubicBezTo>
                    <a:pt x="1335" y="615"/>
                    <a:pt x="1924" y="194"/>
                    <a:pt x="2591" y="63"/>
                  </a:cubicBezTo>
                  <a:cubicBezTo>
                    <a:pt x="2909" y="1"/>
                    <a:pt x="3260" y="3"/>
                    <a:pt x="3569" y="113"/>
                  </a:cubicBezTo>
                  <a:cubicBezTo>
                    <a:pt x="3649" y="143"/>
                    <a:pt x="3598" y="268"/>
                    <a:pt x="3520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912650" y="592925"/>
              <a:ext cx="4375" cy="9800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156" y="93"/>
                  </a:moveTo>
                  <a:cubicBezTo>
                    <a:pt x="162" y="146"/>
                    <a:pt x="166" y="199"/>
                    <a:pt x="169" y="252"/>
                  </a:cubicBezTo>
                  <a:cubicBezTo>
                    <a:pt x="173" y="301"/>
                    <a:pt x="175" y="383"/>
                    <a:pt x="107" y="388"/>
                  </a:cubicBezTo>
                  <a:cubicBezTo>
                    <a:pt x="45" y="391"/>
                    <a:pt x="35" y="325"/>
                    <a:pt x="27" y="278"/>
                  </a:cubicBezTo>
                  <a:cubicBezTo>
                    <a:pt x="17" y="221"/>
                    <a:pt x="18" y="161"/>
                    <a:pt x="11" y="102"/>
                  </a:cubicBezTo>
                  <a:cubicBezTo>
                    <a:pt x="1" y="9"/>
                    <a:pt x="147" y="1"/>
                    <a:pt x="156" y="9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1924350" y="507750"/>
              <a:ext cx="38950" cy="32500"/>
            </a:xfrm>
            <a:custGeom>
              <a:avLst/>
              <a:gdLst/>
              <a:ahLst/>
              <a:cxnLst/>
              <a:rect l="l" t="t" r="r" b="b"/>
              <a:pathLst>
                <a:path w="1558" h="1300" extrusionOk="0">
                  <a:moveTo>
                    <a:pt x="1526" y="76"/>
                  </a:moveTo>
                  <a:cubicBezTo>
                    <a:pt x="1388" y="162"/>
                    <a:pt x="1226" y="214"/>
                    <a:pt x="1081" y="286"/>
                  </a:cubicBezTo>
                  <a:cubicBezTo>
                    <a:pt x="939" y="357"/>
                    <a:pt x="804" y="439"/>
                    <a:pt x="678" y="534"/>
                  </a:cubicBezTo>
                  <a:cubicBezTo>
                    <a:pt x="551" y="630"/>
                    <a:pt x="437" y="742"/>
                    <a:pt x="337" y="865"/>
                  </a:cubicBezTo>
                  <a:cubicBezTo>
                    <a:pt x="233" y="994"/>
                    <a:pt x="153" y="1139"/>
                    <a:pt x="57" y="1274"/>
                  </a:cubicBezTo>
                  <a:cubicBezTo>
                    <a:pt x="39" y="1299"/>
                    <a:pt x="1" y="1276"/>
                    <a:pt x="7" y="1249"/>
                  </a:cubicBezTo>
                  <a:cubicBezTo>
                    <a:pt x="78" y="920"/>
                    <a:pt x="335" y="646"/>
                    <a:pt x="594" y="447"/>
                  </a:cubicBezTo>
                  <a:cubicBezTo>
                    <a:pt x="726" y="347"/>
                    <a:pt x="870" y="264"/>
                    <a:pt x="1017" y="190"/>
                  </a:cubicBezTo>
                  <a:cubicBezTo>
                    <a:pt x="1169" y="115"/>
                    <a:pt x="1336" y="34"/>
                    <a:pt x="1504" y="7"/>
                  </a:cubicBezTo>
                  <a:cubicBezTo>
                    <a:pt x="1542" y="1"/>
                    <a:pt x="1558" y="57"/>
                    <a:pt x="1526" y="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019000" y="711550"/>
              <a:ext cx="3775" cy="7075"/>
            </a:xfrm>
            <a:custGeom>
              <a:avLst/>
              <a:gdLst/>
              <a:ahLst/>
              <a:cxnLst/>
              <a:rect l="l" t="t" r="r" b="b"/>
              <a:pathLst>
                <a:path w="151" h="283" extrusionOk="0">
                  <a:moveTo>
                    <a:pt x="146" y="67"/>
                  </a:moveTo>
                  <a:cubicBezTo>
                    <a:pt x="150" y="124"/>
                    <a:pt x="147" y="178"/>
                    <a:pt x="119" y="230"/>
                  </a:cubicBezTo>
                  <a:cubicBezTo>
                    <a:pt x="92" y="282"/>
                    <a:pt x="10" y="266"/>
                    <a:pt x="6" y="207"/>
                  </a:cubicBezTo>
                  <a:cubicBezTo>
                    <a:pt x="1" y="148"/>
                    <a:pt x="20" y="97"/>
                    <a:pt x="47" y="47"/>
                  </a:cubicBezTo>
                  <a:cubicBezTo>
                    <a:pt x="71" y="0"/>
                    <a:pt x="142" y="15"/>
                    <a:pt x="146" y="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0"/>
            <p:cNvSpPr/>
            <p:nvPr/>
          </p:nvSpPr>
          <p:spPr>
            <a:xfrm>
              <a:off x="2018175" y="712075"/>
              <a:ext cx="5100" cy="8050"/>
            </a:xfrm>
            <a:custGeom>
              <a:avLst/>
              <a:gdLst/>
              <a:ahLst/>
              <a:cxnLst/>
              <a:rect l="l" t="t" r="r" b="b"/>
              <a:pathLst>
                <a:path w="204" h="322" extrusionOk="0">
                  <a:moveTo>
                    <a:pt x="192" y="41"/>
                  </a:moveTo>
                  <a:cubicBezTo>
                    <a:pt x="203" y="88"/>
                    <a:pt x="199" y="128"/>
                    <a:pt x="184" y="173"/>
                  </a:cubicBezTo>
                  <a:cubicBezTo>
                    <a:pt x="168" y="219"/>
                    <a:pt x="144" y="275"/>
                    <a:pt x="102" y="299"/>
                  </a:cubicBezTo>
                  <a:cubicBezTo>
                    <a:pt x="63" y="322"/>
                    <a:pt x="1" y="301"/>
                    <a:pt x="1" y="248"/>
                  </a:cubicBezTo>
                  <a:cubicBezTo>
                    <a:pt x="1" y="201"/>
                    <a:pt x="26" y="165"/>
                    <a:pt x="49" y="125"/>
                  </a:cubicBezTo>
                  <a:cubicBezTo>
                    <a:pt x="70" y="90"/>
                    <a:pt x="91" y="56"/>
                    <a:pt x="118" y="25"/>
                  </a:cubicBezTo>
                  <a:cubicBezTo>
                    <a:pt x="138" y="0"/>
                    <a:pt x="185" y="8"/>
                    <a:pt x="192" y="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0"/>
            <p:cNvSpPr/>
            <p:nvPr/>
          </p:nvSpPr>
          <p:spPr>
            <a:xfrm>
              <a:off x="1925025" y="648925"/>
              <a:ext cx="7525" cy="16175"/>
            </a:xfrm>
            <a:custGeom>
              <a:avLst/>
              <a:gdLst/>
              <a:ahLst/>
              <a:cxnLst/>
              <a:rect l="l" t="t" r="r" b="b"/>
              <a:pathLst>
                <a:path w="301" h="647" extrusionOk="0">
                  <a:moveTo>
                    <a:pt x="100" y="20"/>
                  </a:moveTo>
                  <a:cubicBezTo>
                    <a:pt x="196" y="60"/>
                    <a:pt x="238" y="192"/>
                    <a:pt x="264" y="283"/>
                  </a:cubicBezTo>
                  <a:cubicBezTo>
                    <a:pt x="294" y="392"/>
                    <a:pt x="300" y="502"/>
                    <a:pt x="270" y="611"/>
                  </a:cubicBezTo>
                  <a:cubicBezTo>
                    <a:pt x="260" y="646"/>
                    <a:pt x="216" y="647"/>
                    <a:pt x="202" y="614"/>
                  </a:cubicBezTo>
                  <a:cubicBezTo>
                    <a:pt x="164" y="530"/>
                    <a:pt x="147" y="443"/>
                    <a:pt x="127" y="353"/>
                  </a:cubicBezTo>
                  <a:cubicBezTo>
                    <a:pt x="117" y="308"/>
                    <a:pt x="102" y="264"/>
                    <a:pt x="85" y="221"/>
                  </a:cubicBezTo>
                  <a:cubicBezTo>
                    <a:pt x="66" y="176"/>
                    <a:pt x="32" y="138"/>
                    <a:pt x="17" y="90"/>
                  </a:cubicBezTo>
                  <a:cubicBezTo>
                    <a:pt x="0" y="39"/>
                    <a:pt x="53" y="0"/>
                    <a:pt x="100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0"/>
            <p:cNvSpPr/>
            <p:nvPr/>
          </p:nvSpPr>
          <p:spPr>
            <a:xfrm>
              <a:off x="2065750" y="535750"/>
              <a:ext cx="12250" cy="12550"/>
            </a:xfrm>
            <a:custGeom>
              <a:avLst/>
              <a:gdLst/>
              <a:ahLst/>
              <a:cxnLst/>
              <a:rect l="l" t="t" r="r" b="b"/>
              <a:pathLst>
                <a:path w="490" h="502" extrusionOk="0">
                  <a:moveTo>
                    <a:pt x="63" y="1"/>
                  </a:moveTo>
                  <a:cubicBezTo>
                    <a:pt x="175" y="5"/>
                    <a:pt x="268" y="91"/>
                    <a:pt x="342" y="169"/>
                  </a:cubicBezTo>
                  <a:cubicBezTo>
                    <a:pt x="415" y="246"/>
                    <a:pt x="490" y="341"/>
                    <a:pt x="488" y="453"/>
                  </a:cubicBezTo>
                  <a:cubicBezTo>
                    <a:pt x="488" y="477"/>
                    <a:pt x="463" y="501"/>
                    <a:pt x="438" y="487"/>
                  </a:cubicBezTo>
                  <a:cubicBezTo>
                    <a:pt x="365" y="440"/>
                    <a:pt x="319" y="369"/>
                    <a:pt x="266" y="301"/>
                  </a:cubicBezTo>
                  <a:cubicBezTo>
                    <a:pt x="199" y="215"/>
                    <a:pt x="104" y="171"/>
                    <a:pt x="30" y="96"/>
                  </a:cubicBezTo>
                  <a:cubicBezTo>
                    <a:pt x="0" y="66"/>
                    <a:pt x="11" y="0"/>
                    <a:pt x="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0"/>
            <p:cNvSpPr/>
            <p:nvPr/>
          </p:nvSpPr>
          <p:spPr>
            <a:xfrm>
              <a:off x="2008625" y="609625"/>
              <a:ext cx="30400" cy="9300"/>
            </a:xfrm>
            <a:custGeom>
              <a:avLst/>
              <a:gdLst/>
              <a:ahLst/>
              <a:cxnLst/>
              <a:rect l="l" t="t" r="r" b="b"/>
              <a:pathLst>
                <a:path w="1216" h="372" extrusionOk="0">
                  <a:moveTo>
                    <a:pt x="4" y="110"/>
                  </a:moveTo>
                  <a:cubicBezTo>
                    <a:pt x="192" y="1"/>
                    <a:pt x="435" y="5"/>
                    <a:pt x="645" y="26"/>
                  </a:cubicBezTo>
                  <a:cubicBezTo>
                    <a:pt x="764" y="37"/>
                    <a:pt x="879" y="68"/>
                    <a:pt x="986" y="118"/>
                  </a:cubicBezTo>
                  <a:cubicBezTo>
                    <a:pt x="1072" y="157"/>
                    <a:pt x="1202" y="227"/>
                    <a:pt x="1213" y="332"/>
                  </a:cubicBezTo>
                  <a:cubicBezTo>
                    <a:pt x="1216" y="354"/>
                    <a:pt x="1193" y="372"/>
                    <a:pt x="1172" y="367"/>
                  </a:cubicBezTo>
                  <a:cubicBezTo>
                    <a:pt x="1128" y="358"/>
                    <a:pt x="1099" y="332"/>
                    <a:pt x="1064" y="305"/>
                  </a:cubicBezTo>
                  <a:cubicBezTo>
                    <a:pt x="1023" y="273"/>
                    <a:pt x="978" y="248"/>
                    <a:pt x="931" y="225"/>
                  </a:cubicBezTo>
                  <a:cubicBezTo>
                    <a:pt x="835" y="180"/>
                    <a:pt x="727" y="156"/>
                    <a:pt x="622" y="139"/>
                  </a:cubicBezTo>
                  <a:cubicBezTo>
                    <a:pt x="417" y="106"/>
                    <a:pt x="211" y="135"/>
                    <a:pt x="5" y="119"/>
                  </a:cubicBezTo>
                  <a:cubicBezTo>
                    <a:pt x="1" y="119"/>
                    <a:pt x="0" y="113"/>
                    <a:pt x="4" y="1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0"/>
            <p:cNvSpPr/>
            <p:nvPr/>
          </p:nvSpPr>
          <p:spPr>
            <a:xfrm>
              <a:off x="1964300" y="596350"/>
              <a:ext cx="27300" cy="11575"/>
            </a:xfrm>
            <a:custGeom>
              <a:avLst/>
              <a:gdLst/>
              <a:ahLst/>
              <a:cxnLst/>
              <a:rect l="l" t="t" r="r" b="b"/>
              <a:pathLst>
                <a:path w="1092" h="463" extrusionOk="0">
                  <a:moveTo>
                    <a:pt x="1034" y="444"/>
                  </a:moveTo>
                  <a:cubicBezTo>
                    <a:pt x="968" y="385"/>
                    <a:pt x="920" y="311"/>
                    <a:pt x="849" y="257"/>
                  </a:cubicBezTo>
                  <a:cubicBezTo>
                    <a:pt x="775" y="201"/>
                    <a:pt x="685" y="169"/>
                    <a:pt x="595" y="150"/>
                  </a:cubicBezTo>
                  <a:cubicBezTo>
                    <a:pt x="504" y="132"/>
                    <a:pt x="410" y="134"/>
                    <a:pt x="318" y="145"/>
                  </a:cubicBezTo>
                  <a:cubicBezTo>
                    <a:pt x="224" y="156"/>
                    <a:pt x="131" y="206"/>
                    <a:pt x="37" y="209"/>
                  </a:cubicBezTo>
                  <a:cubicBezTo>
                    <a:pt x="19" y="210"/>
                    <a:pt x="1" y="188"/>
                    <a:pt x="12" y="170"/>
                  </a:cubicBezTo>
                  <a:cubicBezTo>
                    <a:pt x="64" y="86"/>
                    <a:pt x="185" y="52"/>
                    <a:pt x="274" y="30"/>
                  </a:cubicBezTo>
                  <a:cubicBezTo>
                    <a:pt x="387" y="1"/>
                    <a:pt x="508" y="6"/>
                    <a:pt x="621" y="30"/>
                  </a:cubicBezTo>
                  <a:cubicBezTo>
                    <a:pt x="804" y="68"/>
                    <a:pt x="1067" y="208"/>
                    <a:pt x="1088" y="417"/>
                  </a:cubicBezTo>
                  <a:cubicBezTo>
                    <a:pt x="1091" y="446"/>
                    <a:pt x="1055" y="463"/>
                    <a:pt x="1034" y="4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0"/>
            <p:cNvSpPr/>
            <p:nvPr/>
          </p:nvSpPr>
          <p:spPr>
            <a:xfrm>
              <a:off x="2004675" y="780450"/>
              <a:ext cx="1175" cy="1575"/>
            </a:xfrm>
            <a:custGeom>
              <a:avLst/>
              <a:gdLst/>
              <a:ahLst/>
              <a:cxnLst/>
              <a:rect l="l" t="t" r="r" b="b"/>
              <a:pathLst>
                <a:path w="47" h="63" extrusionOk="0">
                  <a:moveTo>
                    <a:pt x="39" y="18"/>
                  </a:moveTo>
                  <a:cubicBezTo>
                    <a:pt x="39" y="23"/>
                    <a:pt x="38" y="28"/>
                    <a:pt x="37" y="32"/>
                  </a:cubicBezTo>
                  <a:cubicBezTo>
                    <a:pt x="35" y="28"/>
                    <a:pt x="33" y="24"/>
                    <a:pt x="31" y="19"/>
                  </a:cubicBezTo>
                  <a:cubicBezTo>
                    <a:pt x="40" y="24"/>
                    <a:pt x="46" y="33"/>
                    <a:pt x="44" y="44"/>
                  </a:cubicBezTo>
                  <a:cubicBezTo>
                    <a:pt x="42" y="54"/>
                    <a:pt x="31" y="62"/>
                    <a:pt x="19" y="59"/>
                  </a:cubicBezTo>
                  <a:cubicBezTo>
                    <a:pt x="8" y="57"/>
                    <a:pt x="1" y="46"/>
                    <a:pt x="4" y="35"/>
                  </a:cubicBezTo>
                  <a:cubicBezTo>
                    <a:pt x="5" y="25"/>
                    <a:pt x="15" y="18"/>
                    <a:pt x="25" y="18"/>
                  </a:cubicBezTo>
                  <a:cubicBezTo>
                    <a:pt x="21" y="21"/>
                    <a:pt x="18" y="25"/>
                    <a:pt x="14" y="28"/>
                  </a:cubicBezTo>
                  <a:cubicBezTo>
                    <a:pt x="16" y="23"/>
                    <a:pt x="17" y="18"/>
                    <a:pt x="18" y="14"/>
                  </a:cubicBezTo>
                  <a:cubicBezTo>
                    <a:pt x="22" y="1"/>
                    <a:pt x="40" y="4"/>
                    <a:pt x="39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0"/>
            <p:cNvSpPr/>
            <p:nvPr/>
          </p:nvSpPr>
          <p:spPr>
            <a:xfrm>
              <a:off x="1984900" y="780025"/>
              <a:ext cx="21250" cy="23025"/>
            </a:xfrm>
            <a:custGeom>
              <a:avLst/>
              <a:gdLst/>
              <a:ahLst/>
              <a:cxnLst/>
              <a:rect l="l" t="t" r="r" b="b"/>
              <a:pathLst>
                <a:path w="850" h="921" extrusionOk="0">
                  <a:moveTo>
                    <a:pt x="844" y="31"/>
                  </a:moveTo>
                  <a:cubicBezTo>
                    <a:pt x="850" y="254"/>
                    <a:pt x="733" y="473"/>
                    <a:pt x="586" y="633"/>
                  </a:cubicBezTo>
                  <a:cubicBezTo>
                    <a:pt x="507" y="720"/>
                    <a:pt x="411" y="787"/>
                    <a:pt x="305" y="833"/>
                  </a:cubicBezTo>
                  <a:cubicBezTo>
                    <a:pt x="235" y="863"/>
                    <a:pt x="56" y="921"/>
                    <a:pt x="8" y="833"/>
                  </a:cubicBezTo>
                  <a:cubicBezTo>
                    <a:pt x="0" y="818"/>
                    <a:pt x="1" y="805"/>
                    <a:pt x="11" y="792"/>
                  </a:cubicBezTo>
                  <a:cubicBezTo>
                    <a:pt x="35" y="759"/>
                    <a:pt x="73" y="759"/>
                    <a:pt x="112" y="754"/>
                  </a:cubicBezTo>
                  <a:cubicBezTo>
                    <a:pt x="159" y="748"/>
                    <a:pt x="203" y="741"/>
                    <a:pt x="248" y="726"/>
                  </a:cubicBezTo>
                  <a:cubicBezTo>
                    <a:pt x="345" y="694"/>
                    <a:pt x="430" y="629"/>
                    <a:pt x="500" y="558"/>
                  </a:cubicBezTo>
                  <a:cubicBezTo>
                    <a:pt x="645" y="411"/>
                    <a:pt x="731" y="221"/>
                    <a:pt x="795" y="28"/>
                  </a:cubicBezTo>
                  <a:cubicBezTo>
                    <a:pt x="803" y="2"/>
                    <a:pt x="843" y="0"/>
                    <a:pt x="844" y="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0"/>
            <p:cNvSpPr/>
            <p:nvPr/>
          </p:nvSpPr>
          <p:spPr>
            <a:xfrm>
              <a:off x="2002225" y="788675"/>
              <a:ext cx="7425" cy="12625"/>
            </a:xfrm>
            <a:custGeom>
              <a:avLst/>
              <a:gdLst/>
              <a:ahLst/>
              <a:cxnLst/>
              <a:rect l="l" t="t" r="r" b="b"/>
              <a:pathLst>
                <a:path w="297" h="505" extrusionOk="0">
                  <a:moveTo>
                    <a:pt x="221" y="9"/>
                  </a:moveTo>
                  <a:cubicBezTo>
                    <a:pt x="296" y="69"/>
                    <a:pt x="262" y="205"/>
                    <a:pt x="238" y="282"/>
                  </a:cubicBezTo>
                  <a:cubicBezTo>
                    <a:pt x="208" y="375"/>
                    <a:pt x="147" y="489"/>
                    <a:pt x="41" y="501"/>
                  </a:cubicBezTo>
                  <a:cubicBezTo>
                    <a:pt x="15" y="504"/>
                    <a:pt x="0" y="480"/>
                    <a:pt x="3" y="457"/>
                  </a:cubicBezTo>
                  <a:cubicBezTo>
                    <a:pt x="10" y="377"/>
                    <a:pt x="76" y="308"/>
                    <a:pt x="110" y="237"/>
                  </a:cubicBezTo>
                  <a:cubicBezTo>
                    <a:pt x="143" y="168"/>
                    <a:pt x="137" y="69"/>
                    <a:pt x="187" y="11"/>
                  </a:cubicBezTo>
                  <a:cubicBezTo>
                    <a:pt x="196" y="0"/>
                    <a:pt x="211" y="1"/>
                    <a:pt x="221" y="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contents">
  <p:cSld name="CUSTOM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95" name="Google Shape;395;p13"/>
          <p:cNvGrpSpPr/>
          <p:nvPr/>
        </p:nvGrpSpPr>
        <p:grpSpPr>
          <a:xfrm>
            <a:off x="-635" y="-2"/>
            <a:ext cx="9145220" cy="5153267"/>
            <a:chOff x="3278275" y="3094200"/>
            <a:chExt cx="1729200" cy="972700"/>
          </a:xfrm>
        </p:grpSpPr>
        <p:sp>
          <p:nvSpPr>
            <p:cNvPr id="396" name="Google Shape;396;p13"/>
            <p:cNvSpPr/>
            <p:nvPr/>
          </p:nvSpPr>
          <p:spPr>
            <a:xfrm>
              <a:off x="4656225" y="3744450"/>
              <a:ext cx="351250" cy="322450"/>
            </a:xfrm>
            <a:custGeom>
              <a:avLst/>
              <a:gdLst/>
              <a:ahLst/>
              <a:cxnLst/>
              <a:rect l="l" t="t" r="r" b="b"/>
              <a:pathLst>
                <a:path w="14050" h="12898" extrusionOk="0">
                  <a:moveTo>
                    <a:pt x="11750" y="1"/>
                  </a:moveTo>
                  <a:cubicBezTo>
                    <a:pt x="12537" y="1"/>
                    <a:pt x="13306" y="72"/>
                    <a:pt x="14050" y="209"/>
                  </a:cubicBezTo>
                  <a:lnTo>
                    <a:pt x="14050" y="12898"/>
                  </a:lnTo>
                  <a:lnTo>
                    <a:pt x="207" y="12898"/>
                  </a:lnTo>
                  <a:cubicBezTo>
                    <a:pt x="72" y="12238"/>
                    <a:pt x="0" y="11557"/>
                    <a:pt x="0" y="10862"/>
                  </a:cubicBezTo>
                  <a:cubicBezTo>
                    <a:pt x="0" y="4863"/>
                    <a:pt x="5261" y="1"/>
                    <a:pt x="11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3278275" y="3094200"/>
              <a:ext cx="280500" cy="280525"/>
            </a:xfrm>
            <a:custGeom>
              <a:avLst/>
              <a:gdLst/>
              <a:ahLst/>
              <a:cxnLst/>
              <a:rect l="l" t="t" r="r" b="b"/>
              <a:pathLst>
                <a:path w="11220" h="11221" extrusionOk="0">
                  <a:moveTo>
                    <a:pt x="11220" y="1"/>
                  </a:moveTo>
                  <a:cubicBezTo>
                    <a:pt x="11220" y="6197"/>
                    <a:pt x="6196" y="11221"/>
                    <a:pt x="1" y="1122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4783050" y="3163475"/>
              <a:ext cx="184850" cy="141800"/>
            </a:xfrm>
            <a:custGeom>
              <a:avLst/>
              <a:gdLst/>
              <a:ahLst/>
              <a:cxnLst/>
              <a:rect l="l" t="t" r="r" b="b"/>
              <a:pathLst>
                <a:path w="7394" h="5672" extrusionOk="0">
                  <a:moveTo>
                    <a:pt x="3857" y="2278"/>
                  </a:moveTo>
                  <a:lnTo>
                    <a:pt x="2759" y="1488"/>
                  </a:lnTo>
                  <a:lnTo>
                    <a:pt x="2395" y="2703"/>
                  </a:lnTo>
                  <a:lnTo>
                    <a:pt x="2038" y="3893"/>
                  </a:lnTo>
                  <a:lnTo>
                    <a:pt x="4937" y="3054"/>
                  </a:lnTo>
                  <a:close/>
                  <a:moveTo>
                    <a:pt x="2765" y="1297"/>
                  </a:moveTo>
                  <a:cubicBezTo>
                    <a:pt x="2756" y="1290"/>
                    <a:pt x="2744" y="1285"/>
                    <a:pt x="2732" y="1281"/>
                  </a:cubicBezTo>
                  <a:cubicBezTo>
                    <a:pt x="2687" y="1271"/>
                    <a:pt x="2639" y="1294"/>
                    <a:pt x="2627" y="1335"/>
                  </a:cubicBezTo>
                  <a:lnTo>
                    <a:pt x="2230" y="2663"/>
                  </a:lnTo>
                  <a:lnTo>
                    <a:pt x="1834" y="3984"/>
                  </a:lnTo>
                  <a:cubicBezTo>
                    <a:pt x="1827" y="4000"/>
                    <a:pt x="1827" y="4017"/>
                    <a:pt x="1833" y="4033"/>
                  </a:cubicBezTo>
                  <a:cubicBezTo>
                    <a:pt x="1848" y="4073"/>
                    <a:pt x="1896" y="4095"/>
                    <a:pt x="1941" y="4082"/>
                  </a:cubicBezTo>
                  <a:lnTo>
                    <a:pt x="5140" y="3156"/>
                  </a:lnTo>
                  <a:lnTo>
                    <a:pt x="5140" y="3156"/>
                  </a:lnTo>
                  <a:cubicBezTo>
                    <a:pt x="5155" y="3151"/>
                    <a:pt x="5169" y="3143"/>
                    <a:pt x="5180" y="3131"/>
                  </a:cubicBezTo>
                  <a:cubicBezTo>
                    <a:pt x="5210" y="3099"/>
                    <a:pt x="5204" y="3051"/>
                    <a:pt x="5167" y="3025"/>
                  </a:cubicBezTo>
                  <a:lnTo>
                    <a:pt x="3966" y="2160"/>
                  </a:lnTo>
                  <a:close/>
                  <a:moveTo>
                    <a:pt x="5825" y="3522"/>
                  </a:moveTo>
                  <a:lnTo>
                    <a:pt x="5740" y="3293"/>
                  </a:lnTo>
                  <a:cubicBezTo>
                    <a:pt x="5726" y="3253"/>
                    <a:pt x="5750" y="3210"/>
                    <a:pt x="5795" y="3197"/>
                  </a:cubicBezTo>
                  <a:cubicBezTo>
                    <a:pt x="5840" y="3184"/>
                    <a:pt x="5889" y="3205"/>
                    <a:pt x="5904" y="3246"/>
                  </a:cubicBezTo>
                  <a:lnTo>
                    <a:pt x="5988" y="3475"/>
                  </a:lnTo>
                  <a:lnTo>
                    <a:pt x="6582" y="3303"/>
                  </a:lnTo>
                  <a:lnTo>
                    <a:pt x="4448" y="1767"/>
                  </a:lnTo>
                  <a:lnTo>
                    <a:pt x="2293" y="218"/>
                  </a:lnTo>
                  <a:lnTo>
                    <a:pt x="1579" y="2598"/>
                  </a:lnTo>
                  <a:lnTo>
                    <a:pt x="873" y="4956"/>
                  </a:lnTo>
                  <a:lnTo>
                    <a:pt x="1444" y="4791"/>
                  </a:lnTo>
                  <a:lnTo>
                    <a:pt x="1360" y="4561"/>
                  </a:lnTo>
                  <a:cubicBezTo>
                    <a:pt x="1345" y="4521"/>
                    <a:pt x="1370" y="4479"/>
                    <a:pt x="1415" y="4465"/>
                  </a:cubicBezTo>
                  <a:cubicBezTo>
                    <a:pt x="1461" y="4452"/>
                    <a:pt x="1509" y="4474"/>
                    <a:pt x="1524" y="4514"/>
                  </a:cubicBezTo>
                  <a:lnTo>
                    <a:pt x="1607" y="4744"/>
                  </a:lnTo>
                  <a:lnTo>
                    <a:pt x="1992" y="4632"/>
                  </a:lnTo>
                  <a:lnTo>
                    <a:pt x="1908" y="4403"/>
                  </a:lnTo>
                  <a:cubicBezTo>
                    <a:pt x="1893" y="4363"/>
                    <a:pt x="1917" y="4320"/>
                    <a:pt x="1963" y="4306"/>
                  </a:cubicBezTo>
                  <a:cubicBezTo>
                    <a:pt x="2008" y="4293"/>
                    <a:pt x="2056" y="4315"/>
                    <a:pt x="2071" y="4355"/>
                  </a:cubicBezTo>
                  <a:lnTo>
                    <a:pt x="2155" y="4585"/>
                  </a:lnTo>
                  <a:lnTo>
                    <a:pt x="2539" y="4474"/>
                  </a:lnTo>
                  <a:lnTo>
                    <a:pt x="2455" y="4245"/>
                  </a:lnTo>
                  <a:cubicBezTo>
                    <a:pt x="2440" y="4204"/>
                    <a:pt x="2466" y="4162"/>
                    <a:pt x="2510" y="4148"/>
                  </a:cubicBezTo>
                  <a:cubicBezTo>
                    <a:pt x="2556" y="4135"/>
                    <a:pt x="2604" y="4157"/>
                    <a:pt x="2619" y="4197"/>
                  </a:cubicBezTo>
                  <a:lnTo>
                    <a:pt x="2703" y="4426"/>
                  </a:lnTo>
                  <a:lnTo>
                    <a:pt x="3087" y="4315"/>
                  </a:lnTo>
                  <a:lnTo>
                    <a:pt x="3003" y="4086"/>
                  </a:lnTo>
                  <a:cubicBezTo>
                    <a:pt x="2988" y="4045"/>
                    <a:pt x="3012" y="4003"/>
                    <a:pt x="3058" y="3990"/>
                  </a:cubicBezTo>
                  <a:cubicBezTo>
                    <a:pt x="3103" y="3976"/>
                    <a:pt x="3151" y="3998"/>
                    <a:pt x="3166" y="4038"/>
                  </a:cubicBezTo>
                  <a:lnTo>
                    <a:pt x="3250" y="4268"/>
                  </a:lnTo>
                  <a:lnTo>
                    <a:pt x="3634" y="4156"/>
                  </a:lnTo>
                  <a:lnTo>
                    <a:pt x="3550" y="3928"/>
                  </a:lnTo>
                  <a:cubicBezTo>
                    <a:pt x="3535" y="3887"/>
                    <a:pt x="3560" y="3845"/>
                    <a:pt x="3605" y="3832"/>
                  </a:cubicBezTo>
                  <a:cubicBezTo>
                    <a:pt x="3651" y="3818"/>
                    <a:pt x="3699" y="3840"/>
                    <a:pt x="3713" y="3880"/>
                  </a:cubicBezTo>
                  <a:lnTo>
                    <a:pt x="3798" y="4109"/>
                  </a:lnTo>
                  <a:lnTo>
                    <a:pt x="4182" y="3998"/>
                  </a:lnTo>
                  <a:lnTo>
                    <a:pt x="4098" y="3769"/>
                  </a:lnTo>
                  <a:cubicBezTo>
                    <a:pt x="4083" y="3728"/>
                    <a:pt x="4108" y="3686"/>
                    <a:pt x="4153" y="3673"/>
                  </a:cubicBezTo>
                  <a:cubicBezTo>
                    <a:pt x="4198" y="3659"/>
                    <a:pt x="4247" y="3681"/>
                    <a:pt x="4261" y="3721"/>
                  </a:cubicBezTo>
                  <a:lnTo>
                    <a:pt x="4346" y="3951"/>
                  </a:lnTo>
                  <a:lnTo>
                    <a:pt x="4729" y="3839"/>
                  </a:lnTo>
                  <a:lnTo>
                    <a:pt x="4645" y="3611"/>
                  </a:lnTo>
                  <a:cubicBezTo>
                    <a:pt x="4630" y="3570"/>
                    <a:pt x="4655" y="3527"/>
                    <a:pt x="4700" y="3514"/>
                  </a:cubicBezTo>
                  <a:cubicBezTo>
                    <a:pt x="4745" y="3501"/>
                    <a:pt x="4793" y="3523"/>
                    <a:pt x="4808" y="3563"/>
                  </a:cubicBezTo>
                  <a:lnTo>
                    <a:pt x="4892" y="3792"/>
                  </a:lnTo>
                  <a:lnTo>
                    <a:pt x="5277" y="3681"/>
                  </a:lnTo>
                  <a:lnTo>
                    <a:pt x="5193" y="3452"/>
                  </a:lnTo>
                  <a:cubicBezTo>
                    <a:pt x="5178" y="3412"/>
                    <a:pt x="5203" y="3369"/>
                    <a:pt x="5248" y="3356"/>
                  </a:cubicBezTo>
                  <a:cubicBezTo>
                    <a:pt x="5293" y="3343"/>
                    <a:pt x="5341" y="3364"/>
                    <a:pt x="5356" y="3405"/>
                  </a:cubicBezTo>
                  <a:lnTo>
                    <a:pt x="5440" y="3634"/>
                  </a:lnTo>
                  <a:close/>
                  <a:moveTo>
                    <a:pt x="3020" y="223"/>
                  </a:moveTo>
                  <a:cubicBezTo>
                    <a:pt x="3135" y="300"/>
                    <a:pt x="3240" y="388"/>
                    <a:pt x="3349" y="472"/>
                  </a:cubicBezTo>
                  <a:cubicBezTo>
                    <a:pt x="3533" y="611"/>
                    <a:pt x="3723" y="743"/>
                    <a:pt x="3915" y="873"/>
                  </a:cubicBezTo>
                  <a:cubicBezTo>
                    <a:pt x="4101" y="1000"/>
                    <a:pt x="4288" y="1124"/>
                    <a:pt x="4473" y="1251"/>
                  </a:cubicBezTo>
                  <a:cubicBezTo>
                    <a:pt x="4657" y="1378"/>
                    <a:pt x="4834" y="1520"/>
                    <a:pt x="5027" y="1636"/>
                  </a:cubicBezTo>
                  <a:cubicBezTo>
                    <a:pt x="5045" y="1647"/>
                    <a:pt x="5058" y="1622"/>
                    <a:pt x="5047" y="1610"/>
                  </a:cubicBezTo>
                  <a:cubicBezTo>
                    <a:pt x="4895" y="1457"/>
                    <a:pt x="4697" y="1333"/>
                    <a:pt x="4517" y="1209"/>
                  </a:cubicBezTo>
                  <a:cubicBezTo>
                    <a:pt x="4332" y="1081"/>
                    <a:pt x="4142" y="958"/>
                    <a:pt x="3955" y="833"/>
                  </a:cubicBezTo>
                  <a:cubicBezTo>
                    <a:pt x="3768" y="707"/>
                    <a:pt x="3583" y="580"/>
                    <a:pt x="3404" y="446"/>
                  </a:cubicBezTo>
                  <a:cubicBezTo>
                    <a:pt x="3288" y="361"/>
                    <a:pt x="3177" y="266"/>
                    <a:pt x="3052" y="191"/>
                  </a:cubicBezTo>
                  <a:cubicBezTo>
                    <a:pt x="3027" y="176"/>
                    <a:pt x="2995" y="205"/>
                    <a:pt x="3020" y="223"/>
                  </a:cubicBezTo>
                  <a:close/>
                  <a:moveTo>
                    <a:pt x="5247" y="1794"/>
                  </a:moveTo>
                  <a:cubicBezTo>
                    <a:pt x="5295" y="1849"/>
                    <a:pt x="5371" y="1909"/>
                    <a:pt x="5454" y="1905"/>
                  </a:cubicBezTo>
                  <a:cubicBezTo>
                    <a:pt x="5463" y="1905"/>
                    <a:pt x="5466" y="1896"/>
                    <a:pt x="5461" y="1891"/>
                  </a:cubicBezTo>
                  <a:cubicBezTo>
                    <a:pt x="5409" y="1845"/>
                    <a:pt x="5341" y="1819"/>
                    <a:pt x="5296" y="1767"/>
                  </a:cubicBezTo>
                  <a:cubicBezTo>
                    <a:pt x="5273" y="1739"/>
                    <a:pt x="5224" y="1768"/>
                    <a:pt x="5247" y="1794"/>
                  </a:cubicBezTo>
                  <a:close/>
                  <a:moveTo>
                    <a:pt x="1650" y="518"/>
                  </a:moveTo>
                  <a:cubicBezTo>
                    <a:pt x="1618" y="639"/>
                    <a:pt x="1602" y="765"/>
                    <a:pt x="1579" y="887"/>
                  </a:cubicBezTo>
                  <a:cubicBezTo>
                    <a:pt x="1555" y="1018"/>
                    <a:pt x="1526" y="1147"/>
                    <a:pt x="1501" y="1278"/>
                  </a:cubicBezTo>
                  <a:cubicBezTo>
                    <a:pt x="1498" y="1294"/>
                    <a:pt x="1526" y="1305"/>
                    <a:pt x="1533" y="1288"/>
                  </a:cubicBezTo>
                  <a:cubicBezTo>
                    <a:pt x="1581" y="1168"/>
                    <a:pt x="1608" y="1044"/>
                    <a:pt x="1632" y="918"/>
                  </a:cubicBezTo>
                  <a:cubicBezTo>
                    <a:pt x="1655" y="789"/>
                    <a:pt x="1681" y="658"/>
                    <a:pt x="1696" y="527"/>
                  </a:cubicBezTo>
                  <a:cubicBezTo>
                    <a:pt x="1699" y="500"/>
                    <a:pt x="1657" y="491"/>
                    <a:pt x="1650" y="518"/>
                  </a:cubicBezTo>
                  <a:close/>
                  <a:moveTo>
                    <a:pt x="692" y="3763"/>
                  </a:moveTo>
                  <a:cubicBezTo>
                    <a:pt x="618" y="3881"/>
                    <a:pt x="568" y="4016"/>
                    <a:pt x="519" y="4144"/>
                  </a:cubicBezTo>
                  <a:cubicBezTo>
                    <a:pt x="464" y="4285"/>
                    <a:pt x="417" y="4428"/>
                    <a:pt x="383" y="4573"/>
                  </a:cubicBezTo>
                  <a:cubicBezTo>
                    <a:pt x="353" y="4702"/>
                    <a:pt x="332" y="4835"/>
                    <a:pt x="334" y="4967"/>
                  </a:cubicBezTo>
                  <a:cubicBezTo>
                    <a:pt x="336" y="5053"/>
                    <a:pt x="353" y="5143"/>
                    <a:pt x="405" y="5217"/>
                  </a:cubicBezTo>
                  <a:cubicBezTo>
                    <a:pt x="492" y="5340"/>
                    <a:pt x="665" y="5350"/>
                    <a:pt x="810" y="5326"/>
                  </a:cubicBezTo>
                  <a:cubicBezTo>
                    <a:pt x="905" y="5311"/>
                    <a:pt x="997" y="5283"/>
                    <a:pt x="1087" y="5251"/>
                  </a:cubicBezTo>
                  <a:cubicBezTo>
                    <a:pt x="1180" y="5219"/>
                    <a:pt x="1284" y="5184"/>
                    <a:pt x="1366" y="5132"/>
                  </a:cubicBezTo>
                  <a:cubicBezTo>
                    <a:pt x="1378" y="5125"/>
                    <a:pt x="1368" y="5109"/>
                    <a:pt x="1354" y="5112"/>
                  </a:cubicBezTo>
                  <a:cubicBezTo>
                    <a:pt x="1270" y="5128"/>
                    <a:pt x="1187" y="5165"/>
                    <a:pt x="1105" y="5192"/>
                  </a:cubicBezTo>
                  <a:cubicBezTo>
                    <a:pt x="1022" y="5221"/>
                    <a:pt x="935" y="5247"/>
                    <a:pt x="848" y="5266"/>
                  </a:cubicBezTo>
                  <a:cubicBezTo>
                    <a:pt x="707" y="5296"/>
                    <a:pt x="536" y="5303"/>
                    <a:pt x="451" y="5181"/>
                  </a:cubicBezTo>
                  <a:cubicBezTo>
                    <a:pt x="398" y="5105"/>
                    <a:pt x="393" y="5005"/>
                    <a:pt x="394" y="4919"/>
                  </a:cubicBezTo>
                  <a:cubicBezTo>
                    <a:pt x="395" y="4788"/>
                    <a:pt x="421" y="4657"/>
                    <a:pt x="452" y="4531"/>
                  </a:cubicBezTo>
                  <a:cubicBezTo>
                    <a:pt x="485" y="4397"/>
                    <a:pt x="529" y="4266"/>
                    <a:pt x="579" y="4137"/>
                  </a:cubicBezTo>
                  <a:cubicBezTo>
                    <a:pt x="625" y="4015"/>
                    <a:pt x="685" y="3896"/>
                    <a:pt x="727" y="3773"/>
                  </a:cubicBezTo>
                  <a:cubicBezTo>
                    <a:pt x="733" y="3755"/>
                    <a:pt x="702" y="3747"/>
                    <a:pt x="692" y="3763"/>
                  </a:cubicBezTo>
                  <a:close/>
                  <a:moveTo>
                    <a:pt x="1564" y="5091"/>
                  </a:moveTo>
                  <a:cubicBezTo>
                    <a:pt x="1634" y="5073"/>
                    <a:pt x="1703" y="5057"/>
                    <a:pt x="1772" y="5036"/>
                  </a:cubicBezTo>
                  <a:cubicBezTo>
                    <a:pt x="1784" y="5032"/>
                    <a:pt x="1780" y="5017"/>
                    <a:pt x="1769" y="5017"/>
                  </a:cubicBezTo>
                  <a:cubicBezTo>
                    <a:pt x="1692" y="5016"/>
                    <a:pt x="1623" y="5039"/>
                    <a:pt x="1552" y="5061"/>
                  </a:cubicBezTo>
                  <a:cubicBezTo>
                    <a:pt x="1531" y="5068"/>
                    <a:pt x="1541" y="5098"/>
                    <a:pt x="1564" y="5091"/>
                  </a:cubicBezTo>
                  <a:close/>
                  <a:moveTo>
                    <a:pt x="7047" y="3142"/>
                  </a:moveTo>
                  <a:cubicBezTo>
                    <a:pt x="7163" y="3222"/>
                    <a:pt x="7202" y="3329"/>
                    <a:pt x="7128" y="3446"/>
                  </a:cubicBezTo>
                  <a:cubicBezTo>
                    <a:pt x="7066" y="3542"/>
                    <a:pt x="6947" y="3613"/>
                    <a:pt x="6838" y="3664"/>
                  </a:cubicBezTo>
                  <a:cubicBezTo>
                    <a:pt x="6829" y="3668"/>
                    <a:pt x="6838" y="3680"/>
                    <a:pt x="6846" y="3678"/>
                  </a:cubicBezTo>
                  <a:cubicBezTo>
                    <a:pt x="6989" y="3646"/>
                    <a:pt x="7116" y="3561"/>
                    <a:pt x="7182" y="3443"/>
                  </a:cubicBezTo>
                  <a:cubicBezTo>
                    <a:pt x="7253" y="3318"/>
                    <a:pt x="7182" y="3198"/>
                    <a:pt x="7063" y="3125"/>
                  </a:cubicBezTo>
                  <a:cubicBezTo>
                    <a:pt x="7051" y="3118"/>
                    <a:pt x="7034" y="3133"/>
                    <a:pt x="7047" y="3142"/>
                  </a:cubicBezTo>
                  <a:close/>
                  <a:moveTo>
                    <a:pt x="7347" y="3459"/>
                  </a:moveTo>
                  <a:cubicBezTo>
                    <a:pt x="7336" y="3491"/>
                    <a:pt x="7312" y="3517"/>
                    <a:pt x="7290" y="3544"/>
                  </a:cubicBezTo>
                  <a:cubicBezTo>
                    <a:pt x="7285" y="3551"/>
                    <a:pt x="7290" y="3563"/>
                    <a:pt x="7300" y="3559"/>
                  </a:cubicBezTo>
                  <a:cubicBezTo>
                    <a:pt x="7347" y="3543"/>
                    <a:pt x="7373" y="3507"/>
                    <a:pt x="7386" y="3466"/>
                  </a:cubicBezTo>
                  <a:cubicBezTo>
                    <a:pt x="7394" y="3444"/>
                    <a:pt x="7354" y="3437"/>
                    <a:pt x="7347" y="3459"/>
                  </a:cubicBezTo>
                  <a:close/>
                  <a:moveTo>
                    <a:pt x="1801" y="210"/>
                  </a:moveTo>
                  <a:cubicBezTo>
                    <a:pt x="1812" y="193"/>
                    <a:pt x="1815" y="171"/>
                    <a:pt x="1821" y="153"/>
                  </a:cubicBezTo>
                  <a:cubicBezTo>
                    <a:pt x="1828" y="129"/>
                    <a:pt x="1839" y="107"/>
                    <a:pt x="1838" y="83"/>
                  </a:cubicBezTo>
                  <a:cubicBezTo>
                    <a:pt x="1837" y="70"/>
                    <a:pt x="1820" y="61"/>
                    <a:pt x="1807" y="69"/>
                  </a:cubicBezTo>
                  <a:cubicBezTo>
                    <a:pt x="1785" y="83"/>
                    <a:pt x="1774" y="106"/>
                    <a:pt x="1765" y="129"/>
                  </a:cubicBezTo>
                  <a:cubicBezTo>
                    <a:pt x="1756" y="149"/>
                    <a:pt x="1743" y="177"/>
                    <a:pt x="1746" y="199"/>
                  </a:cubicBezTo>
                  <a:cubicBezTo>
                    <a:pt x="1751" y="224"/>
                    <a:pt x="1786" y="234"/>
                    <a:pt x="1801" y="210"/>
                  </a:cubicBezTo>
                  <a:close/>
                  <a:moveTo>
                    <a:pt x="117" y="4926"/>
                  </a:moveTo>
                  <a:cubicBezTo>
                    <a:pt x="1" y="4941"/>
                    <a:pt x="16" y="5094"/>
                    <a:pt x="25" y="5167"/>
                  </a:cubicBezTo>
                  <a:cubicBezTo>
                    <a:pt x="40" y="5285"/>
                    <a:pt x="70" y="5395"/>
                    <a:pt x="156" y="5490"/>
                  </a:cubicBezTo>
                  <a:cubicBezTo>
                    <a:pt x="234" y="5574"/>
                    <a:pt x="345" y="5625"/>
                    <a:pt x="462" y="5651"/>
                  </a:cubicBezTo>
                  <a:cubicBezTo>
                    <a:pt x="523" y="5664"/>
                    <a:pt x="586" y="5669"/>
                    <a:pt x="649" y="5670"/>
                  </a:cubicBezTo>
                  <a:cubicBezTo>
                    <a:pt x="718" y="5671"/>
                    <a:pt x="797" y="5671"/>
                    <a:pt x="862" y="5647"/>
                  </a:cubicBezTo>
                  <a:cubicBezTo>
                    <a:pt x="877" y="5642"/>
                    <a:pt x="881" y="5616"/>
                    <a:pt x="860" y="5614"/>
                  </a:cubicBezTo>
                  <a:cubicBezTo>
                    <a:pt x="805" y="5609"/>
                    <a:pt x="749" y="5617"/>
                    <a:pt x="693" y="5618"/>
                  </a:cubicBezTo>
                  <a:cubicBezTo>
                    <a:pt x="635" y="5619"/>
                    <a:pt x="575" y="5614"/>
                    <a:pt x="518" y="5606"/>
                  </a:cubicBezTo>
                  <a:cubicBezTo>
                    <a:pt x="410" y="5590"/>
                    <a:pt x="310" y="5551"/>
                    <a:pt x="231" y="5483"/>
                  </a:cubicBezTo>
                  <a:cubicBezTo>
                    <a:pt x="143" y="5409"/>
                    <a:pt x="104" y="5304"/>
                    <a:pt x="88" y="5201"/>
                  </a:cubicBezTo>
                  <a:cubicBezTo>
                    <a:pt x="81" y="5155"/>
                    <a:pt x="74" y="5110"/>
                    <a:pt x="76" y="5063"/>
                  </a:cubicBezTo>
                  <a:cubicBezTo>
                    <a:pt x="78" y="5013"/>
                    <a:pt x="100" y="4983"/>
                    <a:pt x="131" y="4944"/>
                  </a:cubicBezTo>
                  <a:cubicBezTo>
                    <a:pt x="136" y="4936"/>
                    <a:pt x="127" y="4924"/>
                    <a:pt x="117" y="4926"/>
                  </a:cubicBezTo>
                  <a:close/>
                  <a:moveTo>
                    <a:pt x="3418" y="2202"/>
                  </a:moveTo>
                  <a:cubicBezTo>
                    <a:pt x="3580" y="2342"/>
                    <a:pt x="3776" y="2492"/>
                    <a:pt x="3994" y="2557"/>
                  </a:cubicBezTo>
                  <a:cubicBezTo>
                    <a:pt x="4005" y="2560"/>
                    <a:pt x="4014" y="2545"/>
                    <a:pt x="4004" y="2538"/>
                  </a:cubicBezTo>
                  <a:cubicBezTo>
                    <a:pt x="3910" y="2477"/>
                    <a:pt x="3807" y="2429"/>
                    <a:pt x="3712" y="2370"/>
                  </a:cubicBezTo>
                  <a:cubicBezTo>
                    <a:pt x="3617" y="2311"/>
                    <a:pt x="3528" y="2245"/>
                    <a:pt x="3445" y="2175"/>
                  </a:cubicBezTo>
                  <a:cubicBezTo>
                    <a:pt x="3426" y="2159"/>
                    <a:pt x="3399" y="2186"/>
                    <a:pt x="3418" y="2202"/>
                  </a:cubicBezTo>
                  <a:close/>
                  <a:moveTo>
                    <a:pt x="4144" y="2662"/>
                  </a:moveTo>
                  <a:cubicBezTo>
                    <a:pt x="4150" y="2679"/>
                    <a:pt x="4158" y="2699"/>
                    <a:pt x="4178" y="2706"/>
                  </a:cubicBezTo>
                  <a:cubicBezTo>
                    <a:pt x="4195" y="2712"/>
                    <a:pt x="4213" y="2697"/>
                    <a:pt x="4202" y="2682"/>
                  </a:cubicBezTo>
                  <a:cubicBezTo>
                    <a:pt x="4194" y="2671"/>
                    <a:pt x="4189" y="2662"/>
                    <a:pt x="4185" y="2650"/>
                  </a:cubicBezTo>
                  <a:cubicBezTo>
                    <a:pt x="4176" y="2627"/>
                    <a:pt x="4135" y="2639"/>
                    <a:pt x="4144" y="2662"/>
                  </a:cubicBezTo>
                  <a:close/>
                  <a:moveTo>
                    <a:pt x="2589" y="2431"/>
                  </a:moveTo>
                  <a:cubicBezTo>
                    <a:pt x="2571" y="2464"/>
                    <a:pt x="2564" y="2503"/>
                    <a:pt x="2556" y="2538"/>
                  </a:cubicBezTo>
                  <a:cubicBezTo>
                    <a:pt x="2547" y="2573"/>
                    <a:pt x="2535" y="2611"/>
                    <a:pt x="2538" y="2648"/>
                  </a:cubicBezTo>
                  <a:cubicBezTo>
                    <a:pt x="2539" y="2662"/>
                    <a:pt x="2560" y="2665"/>
                    <a:pt x="2568" y="2653"/>
                  </a:cubicBezTo>
                  <a:cubicBezTo>
                    <a:pt x="2589" y="2621"/>
                    <a:pt x="2596" y="2583"/>
                    <a:pt x="2604" y="2547"/>
                  </a:cubicBezTo>
                  <a:cubicBezTo>
                    <a:pt x="2612" y="2512"/>
                    <a:pt x="2623" y="2475"/>
                    <a:pt x="2625" y="2438"/>
                  </a:cubicBezTo>
                  <a:cubicBezTo>
                    <a:pt x="2625" y="2421"/>
                    <a:pt x="2596" y="2416"/>
                    <a:pt x="2589" y="2431"/>
                  </a:cubicBezTo>
                  <a:close/>
                  <a:moveTo>
                    <a:pt x="2460" y="521"/>
                  </a:moveTo>
                  <a:cubicBezTo>
                    <a:pt x="2500" y="629"/>
                    <a:pt x="2624" y="711"/>
                    <a:pt x="2720" y="778"/>
                  </a:cubicBezTo>
                  <a:cubicBezTo>
                    <a:pt x="2784" y="824"/>
                    <a:pt x="2851" y="865"/>
                    <a:pt x="2917" y="907"/>
                  </a:cubicBezTo>
                  <a:cubicBezTo>
                    <a:pt x="2969" y="939"/>
                    <a:pt x="3018" y="973"/>
                    <a:pt x="3074" y="996"/>
                  </a:cubicBezTo>
                  <a:cubicBezTo>
                    <a:pt x="3088" y="1003"/>
                    <a:pt x="3097" y="988"/>
                    <a:pt x="3088" y="979"/>
                  </a:cubicBezTo>
                  <a:cubicBezTo>
                    <a:pt x="3052" y="941"/>
                    <a:pt x="3004" y="914"/>
                    <a:pt x="2958" y="886"/>
                  </a:cubicBezTo>
                  <a:cubicBezTo>
                    <a:pt x="2896" y="848"/>
                    <a:pt x="2834" y="809"/>
                    <a:pt x="2774" y="769"/>
                  </a:cubicBezTo>
                  <a:cubicBezTo>
                    <a:pt x="2667" y="696"/>
                    <a:pt x="2551" y="617"/>
                    <a:pt x="2488" y="509"/>
                  </a:cubicBezTo>
                  <a:cubicBezTo>
                    <a:pt x="2479" y="494"/>
                    <a:pt x="2454" y="507"/>
                    <a:pt x="2460" y="521"/>
                  </a:cubicBezTo>
                  <a:close/>
                  <a:moveTo>
                    <a:pt x="3240" y="1093"/>
                  </a:moveTo>
                  <a:cubicBezTo>
                    <a:pt x="3253" y="1111"/>
                    <a:pt x="3267" y="1127"/>
                    <a:pt x="3282" y="1143"/>
                  </a:cubicBezTo>
                  <a:cubicBezTo>
                    <a:pt x="3297" y="1157"/>
                    <a:pt x="3314" y="1175"/>
                    <a:pt x="3336" y="1174"/>
                  </a:cubicBezTo>
                  <a:cubicBezTo>
                    <a:pt x="3342" y="1173"/>
                    <a:pt x="3349" y="1168"/>
                    <a:pt x="3348" y="1161"/>
                  </a:cubicBezTo>
                  <a:cubicBezTo>
                    <a:pt x="3345" y="1143"/>
                    <a:pt x="3329" y="1133"/>
                    <a:pt x="3315" y="1120"/>
                  </a:cubicBezTo>
                  <a:cubicBezTo>
                    <a:pt x="3300" y="1106"/>
                    <a:pt x="3286" y="1090"/>
                    <a:pt x="3272" y="1074"/>
                  </a:cubicBezTo>
                  <a:cubicBezTo>
                    <a:pt x="3257" y="1058"/>
                    <a:pt x="3226" y="1074"/>
                    <a:pt x="3240" y="1093"/>
                  </a:cubicBezTo>
                  <a:close/>
                  <a:moveTo>
                    <a:pt x="1880" y="1979"/>
                  </a:moveTo>
                  <a:cubicBezTo>
                    <a:pt x="1773" y="2077"/>
                    <a:pt x="1783" y="2213"/>
                    <a:pt x="1765" y="2340"/>
                  </a:cubicBezTo>
                  <a:cubicBezTo>
                    <a:pt x="1753" y="2421"/>
                    <a:pt x="1726" y="2502"/>
                    <a:pt x="1699" y="2580"/>
                  </a:cubicBezTo>
                  <a:cubicBezTo>
                    <a:pt x="1685" y="2622"/>
                    <a:pt x="1671" y="2664"/>
                    <a:pt x="1659" y="2707"/>
                  </a:cubicBezTo>
                  <a:cubicBezTo>
                    <a:pt x="1647" y="2748"/>
                    <a:pt x="1628" y="2797"/>
                    <a:pt x="1637" y="2840"/>
                  </a:cubicBezTo>
                  <a:cubicBezTo>
                    <a:pt x="1640" y="2854"/>
                    <a:pt x="1663" y="2862"/>
                    <a:pt x="1672" y="2846"/>
                  </a:cubicBezTo>
                  <a:cubicBezTo>
                    <a:pt x="1687" y="2817"/>
                    <a:pt x="1690" y="2784"/>
                    <a:pt x="1697" y="2752"/>
                  </a:cubicBezTo>
                  <a:cubicBezTo>
                    <a:pt x="1708" y="2710"/>
                    <a:pt x="1722" y="2668"/>
                    <a:pt x="1735" y="2626"/>
                  </a:cubicBezTo>
                  <a:cubicBezTo>
                    <a:pt x="1762" y="2543"/>
                    <a:pt x="1787" y="2460"/>
                    <a:pt x="1809" y="2375"/>
                  </a:cubicBezTo>
                  <a:cubicBezTo>
                    <a:pt x="1840" y="2255"/>
                    <a:pt x="1810" y="2100"/>
                    <a:pt x="1904" y="1998"/>
                  </a:cubicBezTo>
                  <a:cubicBezTo>
                    <a:pt x="1917" y="1984"/>
                    <a:pt x="1895" y="1966"/>
                    <a:pt x="1880" y="1979"/>
                  </a:cubicBezTo>
                  <a:close/>
                  <a:moveTo>
                    <a:pt x="1600" y="2971"/>
                  </a:moveTo>
                  <a:cubicBezTo>
                    <a:pt x="1597" y="2985"/>
                    <a:pt x="1589" y="2995"/>
                    <a:pt x="1581" y="3006"/>
                  </a:cubicBezTo>
                  <a:cubicBezTo>
                    <a:pt x="1574" y="3018"/>
                    <a:pt x="1560" y="3032"/>
                    <a:pt x="1566" y="3046"/>
                  </a:cubicBezTo>
                  <a:cubicBezTo>
                    <a:pt x="1569" y="3051"/>
                    <a:pt x="1574" y="3054"/>
                    <a:pt x="1580" y="3052"/>
                  </a:cubicBezTo>
                  <a:cubicBezTo>
                    <a:pt x="1597" y="3049"/>
                    <a:pt x="1607" y="3028"/>
                    <a:pt x="1614" y="3017"/>
                  </a:cubicBezTo>
                  <a:cubicBezTo>
                    <a:pt x="1623" y="3005"/>
                    <a:pt x="1630" y="2992"/>
                    <a:pt x="1633" y="2978"/>
                  </a:cubicBezTo>
                  <a:cubicBezTo>
                    <a:pt x="1636" y="2958"/>
                    <a:pt x="1603" y="2952"/>
                    <a:pt x="1600" y="2971"/>
                  </a:cubicBezTo>
                  <a:close/>
                  <a:moveTo>
                    <a:pt x="2299" y="26"/>
                  </a:moveTo>
                  <a:lnTo>
                    <a:pt x="4555" y="1650"/>
                  </a:lnTo>
                  <a:lnTo>
                    <a:pt x="6812" y="3274"/>
                  </a:lnTo>
                  <a:cubicBezTo>
                    <a:pt x="6849" y="3300"/>
                    <a:pt x="6855" y="3348"/>
                    <a:pt x="6825" y="3380"/>
                  </a:cubicBezTo>
                  <a:cubicBezTo>
                    <a:pt x="6815" y="3392"/>
                    <a:pt x="6801" y="3400"/>
                    <a:pt x="6785" y="3405"/>
                  </a:cubicBezTo>
                  <a:lnTo>
                    <a:pt x="6785" y="3405"/>
                  </a:lnTo>
                  <a:lnTo>
                    <a:pt x="5959" y="3644"/>
                  </a:lnTo>
                  <a:lnTo>
                    <a:pt x="5412" y="3803"/>
                  </a:lnTo>
                  <a:lnTo>
                    <a:pt x="4864" y="3962"/>
                  </a:lnTo>
                  <a:lnTo>
                    <a:pt x="4317" y="4120"/>
                  </a:lnTo>
                  <a:lnTo>
                    <a:pt x="3769" y="4279"/>
                  </a:lnTo>
                  <a:lnTo>
                    <a:pt x="3222" y="4437"/>
                  </a:lnTo>
                  <a:lnTo>
                    <a:pt x="2674" y="4596"/>
                  </a:lnTo>
                  <a:lnTo>
                    <a:pt x="2127" y="4754"/>
                  </a:lnTo>
                  <a:lnTo>
                    <a:pt x="1579" y="4912"/>
                  </a:lnTo>
                  <a:lnTo>
                    <a:pt x="776" y="5145"/>
                  </a:lnTo>
                  <a:cubicBezTo>
                    <a:pt x="731" y="5158"/>
                    <a:pt x="683" y="5136"/>
                    <a:pt x="668" y="5096"/>
                  </a:cubicBezTo>
                  <a:cubicBezTo>
                    <a:pt x="662" y="5079"/>
                    <a:pt x="663" y="5063"/>
                    <a:pt x="669" y="5047"/>
                  </a:cubicBezTo>
                  <a:lnTo>
                    <a:pt x="1414" y="2558"/>
                  </a:lnTo>
                  <a:lnTo>
                    <a:pt x="2162" y="65"/>
                  </a:lnTo>
                  <a:cubicBezTo>
                    <a:pt x="2174" y="25"/>
                    <a:pt x="2220" y="0"/>
                    <a:pt x="2267" y="12"/>
                  </a:cubicBezTo>
                  <a:cubicBezTo>
                    <a:pt x="2279" y="14"/>
                    <a:pt x="2290" y="19"/>
                    <a:pt x="2299" y="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3"/>
          <p:cNvSpPr txBox="1">
            <a:spLocks noGrp="1"/>
          </p:cNvSpPr>
          <p:nvPr>
            <p:ph type="title" idx="2"/>
          </p:nvPr>
        </p:nvSpPr>
        <p:spPr>
          <a:xfrm>
            <a:off x="1993476" y="1795925"/>
            <a:ext cx="21975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3"/>
          </p:nvPr>
        </p:nvSpPr>
        <p:spPr>
          <a:xfrm>
            <a:off x="1993557" y="2153825"/>
            <a:ext cx="257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01" name="Google Shape;401;p13"/>
          <p:cNvSpPr/>
          <p:nvPr/>
        </p:nvSpPr>
        <p:spPr>
          <a:xfrm>
            <a:off x="713219" y="1690925"/>
            <a:ext cx="1176900" cy="114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"/>
          <p:cNvSpPr txBox="1"/>
          <p:nvPr/>
        </p:nvSpPr>
        <p:spPr>
          <a:xfrm>
            <a:off x="801569" y="1937975"/>
            <a:ext cx="10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rPr>
              <a:t>01</a:t>
            </a:r>
            <a:endParaRPr sz="5000" b="1">
              <a:solidFill>
                <a:schemeClr val="dk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403" name="Google Shape;403;p13"/>
          <p:cNvSpPr/>
          <p:nvPr/>
        </p:nvSpPr>
        <p:spPr>
          <a:xfrm>
            <a:off x="713219" y="3217150"/>
            <a:ext cx="1176900" cy="114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3"/>
          <p:cNvSpPr txBox="1"/>
          <p:nvPr/>
        </p:nvSpPr>
        <p:spPr>
          <a:xfrm>
            <a:off x="801569" y="3464200"/>
            <a:ext cx="10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rPr>
              <a:t>03</a:t>
            </a:r>
            <a:endParaRPr sz="5000" b="1">
              <a:solidFill>
                <a:schemeClr val="dk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405" name="Google Shape;405;p13"/>
          <p:cNvSpPr/>
          <p:nvPr/>
        </p:nvSpPr>
        <p:spPr>
          <a:xfrm>
            <a:off x="4571994" y="3217150"/>
            <a:ext cx="1176900" cy="114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3"/>
          <p:cNvSpPr txBox="1"/>
          <p:nvPr/>
        </p:nvSpPr>
        <p:spPr>
          <a:xfrm>
            <a:off x="4660344" y="3464200"/>
            <a:ext cx="10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rPr>
              <a:t>04</a:t>
            </a:r>
            <a:endParaRPr sz="5000" b="1">
              <a:solidFill>
                <a:schemeClr val="dk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407" name="Google Shape;407;p13"/>
          <p:cNvSpPr/>
          <p:nvPr/>
        </p:nvSpPr>
        <p:spPr>
          <a:xfrm>
            <a:off x="4571994" y="1690925"/>
            <a:ext cx="1176900" cy="114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 txBox="1"/>
          <p:nvPr/>
        </p:nvSpPr>
        <p:spPr>
          <a:xfrm>
            <a:off x="4660344" y="1937975"/>
            <a:ext cx="100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Satisfy"/>
                <a:ea typeface="Satisfy"/>
                <a:cs typeface="Satisfy"/>
                <a:sym typeface="Satisfy"/>
              </a:rPr>
              <a:t>02</a:t>
            </a:r>
            <a:endParaRPr sz="5000" b="1">
              <a:solidFill>
                <a:schemeClr val="dk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409" name="Google Shape;409;p13"/>
          <p:cNvSpPr txBox="1">
            <a:spLocks noGrp="1"/>
          </p:cNvSpPr>
          <p:nvPr>
            <p:ph type="title" idx="4"/>
          </p:nvPr>
        </p:nvSpPr>
        <p:spPr>
          <a:xfrm>
            <a:off x="5852151" y="1795925"/>
            <a:ext cx="21975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5"/>
          </p:nvPr>
        </p:nvSpPr>
        <p:spPr>
          <a:xfrm>
            <a:off x="5852232" y="2153825"/>
            <a:ext cx="257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6"/>
          </p:nvPr>
        </p:nvSpPr>
        <p:spPr>
          <a:xfrm>
            <a:off x="1993476" y="3322150"/>
            <a:ext cx="21975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7"/>
          </p:nvPr>
        </p:nvSpPr>
        <p:spPr>
          <a:xfrm>
            <a:off x="1993557" y="3680050"/>
            <a:ext cx="257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8"/>
          </p:nvPr>
        </p:nvSpPr>
        <p:spPr>
          <a:xfrm>
            <a:off x="5852151" y="3322150"/>
            <a:ext cx="21975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9"/>
          </p:nvPr>
        </p:nvSpPr>
        <p:spPr>
          <a:xfrm>
            <a:off x="5852232" y="3680050"/>
            <a:ext cx="2578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4572000" y="1765350"/>
            <a:ext cx="38478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7" name="Google Shape;417;p14"/>
          <p:cNvSpPr/>
          <p:nvPr/>
        </p:nvSpPr>
        <p:spPr>
          <a:xfrm>
            <a:off x="0" y="3467517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14"/>
          <p:cNvGrpSpPr/>
          <p:nvPr/>
        </p:nvGrpSpPr>
        <p:grpSpPr>
          <a:xfrm>
            <a:off x="8103596" y="4247000"/>
            <a:ext cx="659509" cy="741501"/>
            <a:chOff x="8103596" y="4247000"/>
            <a:chExt cx="659509" cy="741501"/>
          </a:xfrm>
        </p:grpSpPr>
        <p:sp>
          <p:nvSpPr>
            <p:cNvPr id="419" name="Google Shape;419;p14"/>
            <p:cNvSpPr/>
            <p:nvPr/>
          </p:nvSpPr>
          <p:spPr>
            <a:xfrm>
              <a:off x="8138569" y="4291272"/>
              <a:ext cx="624536" cy="692649"/>
            </a:xfrm>
            <a:custGeom>
              <a:avLst/>
              <a:gdLst/>
              <a:ahLst/>
              <a:cxnLst/>
              <a:rect l="l" t="t" r="r" b="b"/>
              <a:pathLst>
                <a:path w="4768" h="5288" extrusionOk="0">
                  <a:moveTo>
                    <a:pt x="2366" y="2598"/>
                  </a:moveTo>
                  <a:lnTo>
                    <a:pt x="3200" y="1894"/>
                  </a:lnTo>
                  <a:lnTo>
                    <a:pt x="2814" y="2844"/>
                  </a:lnTo>
                  <a:close/>
                  <a:moveTo>
                    <a:pt x="2816" y="3059"/>
                  </a:moveTo>
                  <a:lnTo>
                    <a:pt x="2155" y="2698"/>
                  </a:lnTo>
                  <a:cubicBezTo>
                    <a:pt x="2109" y="2673"/>
                    <a:pt x="2093" y="2616"/>
                    <a:pt x="2118" y="2570"/>
                  </a:cubicBezTo>
                  <a:cubicBezTo>
                    <a:pt x="2123" y="2560"/>
                    <a:pt x="2131" y="2550"/>
                    <a:pt x="2140" y="2543"/>
                  </a:cubicBezTo>
                  <a:lnTo>
                    <a:pt x="3370" y="1504"/>
                  </a:lnTo>
                  <a:cubicBezTo>
                    <a:pt x="3409" y="1470"/>
                    <a:pt x="3469" y="1476"/>
                    <a:pt x="3503" y="1516"/>
                  </a:cubicBezTo>
                  <a:cubicBezTo>
                    <a:pt x="3527" y="1544"/>
                    <a:pt x="3531" y="1584"/>
                    <a:pt x="3516" y="1616"/>
                  </a:cubicBezTo>
                  <a:lnTo>
                    <a:pt x="2948" y="3012"/>
                  </a:lnTo>
                  <a:cubicBezTo>
                    <a:pt x="2928" y="3060"/>
                    <a:pt x="2874" y="3084"/>
                    <a:pt x="2826" y="3064"/>
                  </a:cubicBezTo>
                  <a:cubicBezTo>
                    <a:pt x="2823" y="3063"/>
                    <a:pt x="2819" y="3061"/>
                    <a:pt x="2816" y="3059"/>
                  </a:cubicBezTo>
                  <a:close/>
                  <a:moveTo>
                    <a:pt x="44" y="3004"/>
                  </a:moveTo>
                  <a:lnTo>
                    <a:pt x="3840" y="24"/>
                  </a:lnTo>
                  <a:cubicBezTo>
                    <a:pt x="3857" y="10"/>
                    <a:pt x="3880" y="1"/>
                    <a:pt x="3904" y="2"/>
                  </a:cubicBezTo>
                  <a:cubicBezTo>
                    <a:pt x="4110" y="9"/>
                    <a:pt x="4285" y="58"/>
                    <a:pt x="4427" y="153"/>
                  </a:cubicBezTo>
                  <a:cubicBezTo>
                    <a:pt x="4572" y="248"/>
                    <a:pt x="4682" y="386"/>
                    <a:pt x="4757" y="566"/>
                  </a:cubicBezTo>
                  <a:lnTo>
                    <a:pt x="4757" y="566"/>
                  </a:lnTo>
                  <a:cubicBezTo>
                    <a:pt x="4765" y="586"/>
                    <a:pt x="4767" y="608"/>
                    <a:pt x="4760" y="631"/>
                  </a:cubicBezTo>
                  <a:lnTo>
                    <a:pt x="3313" y="5219"/>
                  </a:lnTo>
                  <a:cubicBezTo>
                    <a:pt x="3303" y="5259"/>
                    <a:pt x="3266" y="5288"/>
                    <a:pt x="3222" y="5288"/>
                  </a:cubicBezTo>
                  <a:cubicBezTo>
                    <a:pt x="3042" y="5286"/>
                    <a:pt x="2864" y="5239"/>
                    <a:pt x="2687" y="5146"/>
                  </a:cubicBezTo>
                  <a:cubicBezTo>
                    <a:pt x="2517" y="5057"/>
                    <a:pt x="2349" y="4924"/>
                    <a:pt x="2183" y="4748"/>
                  </a:cubicBezTo>
                  <a:cubicBezTo>
                    <a:pt x="2158" y="4724"/>
                    <a:pt x="2149" y="4687"/>
                    <a:pt x="2160" y="4652"/>
                  </a:cubicBezTo>
                  <a:lnTo>
                    <a:pt x="2411" y="3877"/>
                  </a:lnTo>
                  <a:lnTo>
                    <a:pt x="1527" y="3399"/>
                  </a:lnTo>
                  <a:lnTo>
                    <a:pt x="886" y="3920"/>
                  </a:lnTo>
                  <a:lnTo>
                    <a:pt x="886" y="3920"/>
                  </a:lnTo>
                  <a:cubicBezTo>
                    <a:pt x="858" y="3943"/>
                    <a:pt x="817" y="3948"/>
                    <a:pt x="783" y="3930"/>
                  </a:cubicBezTo>
                  <a:cubicBezTo>
                    <a:pt x="571" y="3818"/>
                    <a:pt x="401" y="3694"/>
                    <a:pt x="272" y="3558"/>
                  </a:cubicBezTo>
                  <a:cubicBezTo>
                    <a:pt x="142" y="3420"/>
                    <a:pt x="56" y="3270"/>
                    <a:pt x="13" y="3107"/>
                  </a:cubicBezTo>
                  <a:cubicBezTo>
                    <a:pt x="1" y="3071"/>
                    <a:pt x="12" y="3030"/>
                    <a:pt x="44" y="3004"/>
                  </a:cubicBezTo>
                  <a:close/>
                  <a:moveTo>
                    <a:pt x="3932" y="191"/>
                  </a:moveTo>
                  <a:lnTo>
                    <a:pt x="210" y="3113"/>
                  </a:lnTo>
                  <a:cubicBezTo>
                    <a:pt x="250" y="3224"/>
                    <a:pt x="315" y="3330"/>
                    <a:pt x="409" y="3430"/>
                  </a:cubicBezTo>
                  <a:cubicBezTo>
                    <a:pt x="511" y="3538"/>
                    <a:pt x="648" y="3639"/>
                    <a:pt x="816" y="3734"/>
                  </a:cubicBezTo>
                  <a:lnTo>
                    <a:pt x="1457" y="3213"/>
                  </a:lnTo>
                  <a:cubicBezTo>
                    <a:pt x="1488" y="3189"/>
                    <a:pt x="1529" y="3186"/>
                    <a:pt x="1561" y="3203"/>
                  </a:cubicBezTo>
                  <a:lnTo>
                    <a:pt x="1561" y="3203"/>
                  </a:lnTo>
                  <a:lnTo>
                    <a:pt x="2569" y="3748"/>
                  </a:lnTo>
                  <a:cubicBezTo>
                    <a:pt x="2612" y="3772"/>
                    <a:pt x="2630" y="3823"/>
                    <a:pt x="2611" y="3867"/>
                  </a:cubicBezTo>
                  <a:lnTo>
                    <a:pt x="2355" y="4657"/>
                  </a:lnTo>
                  <a:cubicBezTo>
                    <a:pt x="2495" y="4799"/>
                    <a:pt x="2635" y="4906"/>
                    <a:pt x="2775" y="4980"/>
                  </a:cubicBezTo>
                  <a:cubicBezTo>
                    <a:pt x="2901" y="5047"/>
                    <a:pt x="3028" y="5085"/>
                    <a:pt x="3155" y="5096"/>
                  </a:cubicBezTo>
                  <a:lnTo>
                    <a:pt x="4571" y="608"/>
                  </a:lnTo>
                  <a:cubicBezTo>
                    <a:pt x="4510" y="478"/>
                    <a:pt x="4428" y="379"/>
                    <a:pt x="4324" y="310"/>
                  </a:cubicBezTo>
                  <a:cubicBezTo>
                    <a:pt x="4218" y="240"/>
                    <a:pt x="4087" y="201"/>
                    <a:pt x="3932" y="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8242309" y="4247000"/>
              <a:ext cx="386144" cy="310172"/>
            </a:xfrm>
            <a:custGeom>
              <a:avLst/>
              <a:gdLst/>
              <a:ahLst/>
              <a:cxnLst/>
              <a:rect l="l" t="t" r="r" b="b"/>
              <a:pathLst>
                <a:path w="2948" h="2368" extrusionOk="0">
                  <a:moveTo>
                    <a:pt x="23" y="2278"/>
                  </a:moveTo>
                  <a:cubicBezTo>
                    <a:pt x="47" y="2240"/>
                    <a:pt x="71" y="2199"/>
                    <a:pt x="101" y="2165"/>
                  </a:cubicBezTo>
                  <a:cubicBezTo>
                    <a:pt x="136" y="2125"/>
                    <a:pt x="173" y="2089"/>
                    <a:pt x="214" y="2054"/>
                  </a:cubicBezTo>
                  <a:cubicBezTo>
                    <a:pt x="859" y="1515"/>
                    <a:pt x="1581" y="1011"/>
                    <a:pt x="2240" y="489"/>
                  </a:cubicBezTo>
                  <a:cubicBezTo>
                    <a:pt x="2403" y="361"/>
                    <a:pt x="2555" y="219"/>
                    <a:pt x="2725" y="101"/>
                  </a:cubicBezTo>
                  <a:cubicBezTo>
                    <a:pt x="2770" y="70"/>
                    <a:pt x="2809" y="34"/>
                    <a:pt x="2863" y="16"/>
                  </a:cubicBezTo>
                  <a:cubicBezTo>
                    <a:pt x="2906" y="1"/>
                    <a:pt x="2947" y="42"/>
                    <a:pt x="2930" y="85"/>
                  </a:cubicBezTo>
                  <a:cubicBezTo>
                    <a:pt x="2912" y="133"/>
                    <a:pt x="2879" y="169"/>
                    <a:pt x="2845" y="207"/>
                  </a:cubicBezTo>
                  <a:cubicBezTo>
                    <a:pt x="2806" y="251"/>
                    <a:pt x="2769" y="292"/>
                    <a:pt x="2727" y="334"/>
                  </a:cubicBezTo>
                  <a:cubicBezTo>
                    <a:pt x="2653" y="405"/>
                    <a:pt x="2572" y="470"/>
                    <a:pt x="2492" y="534"/>
                  </a:cubicBezTo>
                  <a:cubicBezTo>
                    <a:pt x="1786" y="1103"/>
                    <a:pt x="959" y="1752"/>
                    <a:pt x="201" y="2251"/>
                  </a:cubicBezTo>
                  <a:cubicBezTo>
                    <a:pt x="159" y="2278"/>
                    <a:pt x="118" y="2303"/>
                    <a:pt x="79" y="2336"/>
                  </a:cubicBezTo>
                  <a:cubicBezTo>
                    <a:pt x="42" y="2367"/>
                    <a:pt x="1" y="2315"/>
                    <a:pt x="23" y="2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8605135" y="4721946"/>
              <a:ext cx="86319" cy="266554"/>
            </a:xfrm>
            <a:custGeom>
              <a:avLst/>
              <a:gdLst/>
              <a:ahLst/>
              <a:cxnLst/>
              <a:rect l="l" t="t" r="r" b="b"/>
              <a:pathLst>
                <a:path w="659" h="2035" extrusionOk="0">
                  <a:moveTo>
                    <a:pt x="4" y="1999"/>
                  </a:moveTo>
                  <a:cubicBezTo>
                    <a:pt x="3" y="1973"/>
                    <a:pt x="0" y="1946"/>
                    <a:pt x="3" y="1921"/>
                  </a:cubicBezTo>
                  <a:cubicBezTo>
                    <a:pt x="6" y="1890"/>
                    <a:pt x="12" y="1862"/>
                    <a:pt x="20" y="1833"/>
                  </a:cubicBezTo>
                  <a:cubicBezTo>
                    <a:pt x="147" y="1371"/>
                    <a:pt x="321" y="901"/>
                    <a:pt x="460" y="444"/>
                  </a:cubicBezTo>
                  <a:cubicBezTo>
                    <a:pt x="494" y="331"/>
                    <a:pt x="520" y="216"/>
                    <a:pt x="562" y="106"/>
                  </a:cubicBezTo>
                  <a:cubicBezTo>
                    <a:pt x="572" y="76"/>
                    <a:pt x="579" y="46"/>
                    <a:pt x="598" y="21"/>
                  </a:cubicBezTo>
                  <a:cubicBezTo>
                    <a:pt x="613" y="0"/>
                    <a:pt x="646" y="6"/>
                    <a:pt x="652" y="32"/>
                  </a:cubicBezTo>
                  <a:cubicBezTo>
                    <a:pt x="659" y="60"/>
                    <a:pt x="656" y="87"/>
                    <a:pt x="652" y="116"/>
                  </a:cubicBezTo>
                  <a:cubicBezTo>
                    <a:pt x="647" y="149"/>
                    <a:pt x="644" y="181"/>
                    <a:pt x="638" y="213"/>
                  </a:cubicBezTo>
                  <a:cubicBezTo>
                    <a:pt x="626" y="271"/>
                    <a:pt x="609" y="328"/>
                    <a:pt x="592" y="384"/>
                  </a:cubicBezTo>
                  <a:cubicBezTo>
                    <a:pt x="447" y="879"/>
                    <a:pt x="271" y="1450"/>
                    <a:pt x="77" y="1929"/>
                  </a:cubicBezTo>
                  <a:cubicBezTo>
                    <a:pt x="67" y="1955"/>
                    <a:pt x="55" y="1980"/>
                    <a:pt x="48" y="2007"/>
                  </a:cubicBezTo>
                  <a:cubicBezTo>
                    <a:pt x="41" y="2035"/>
                    <a:pt x="5" y="2023"/>
                    <a:pt x="4" y="1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8166338" y="4553109"/>
              <a:ext cx="70339" cy="54490"/>
            </a:xfrm>
            <a:custGeom>
              <a:avLst/>
              <a:gdLst/>
              <a:ahLst/>
              <a:cxnLst/>
              <a:rect l="l" t="t" r="r" b="b"/>
              <a:pathLst>
                <a:path w="537" h="416" extrusionOk="0">
                  <a:moveTo>
                    <a:pt x="495" y="133"/>
                  </a:moveTo>
                  <a:cubicBezTo>
                    <a:pt x="441" y="199"/>
                    <a:pt x="378" y="256"/>
                    <a:pt x="310" y="309"/>
                  </a:cubicBezTo>
                  <a:cubicBezTo>
                    <a:pt x="273" y="337"/>
                    <a:pt x="231" y="360"/>
                    <a:pt x="191" y="384"/>
                  </a:cubicBezTo>
                  <a:cubicBezTo>
                    <a:pt x="184" y="387"/>
                    <a:pt x="177" y="392"/>
                    <a:pt x="170" y="395"/>
                  </a:cubicBezTo>
                  <a:cubicBezTo>
                    <a:pt x="155" y="403"/>
                    <a:pt x="147" y="398"/>
                    <a:pt x="134" y="402"/>
                  </a:cubicBezTo>
                  <a:cubicBezTo>
                    <a:pt x="103" y="412"/>
                    <a:pt x="79" y="415"/>
                    <a:pt x="48" y="406"/>
                  </a:cubicBezTo>
                  <a:cubicBezTo>
                    <a:pt x="17" y="398"/>
                    <a:pt x="1" y="357"/>
                    <a:pt x="12" y="330"/>
                  </a:cubicBezTo>
                  <a:cubicBezTo>
                    <a:pt x="22" y="307"/>
                    <a:pt x="35" y="290"/>
                    <a:pt x="54" y="275"/>
                  </a:cubicBezTo>
                  <a:cubicBezTo>
                    <a:pt x="59" y="275"/>
                    <a:pt x="62" y="273"/>
                    <a:pt x="64" y="267"/>
                  </a:cubicBezTo>
                  <a:cubicBezTo>
                    <a:pt x="77" y="250"/>
                    <a:pt x="92" y="241"/>
                    <a:pt x="109" y="231"/>
                  </a:cubicBezTo>
                  <a:cubicBezTo>
                    <a:pt x="140" y="213"/>
                    <a:pt x="168" y="191"/>
                    <a:pt x="197" y="172"/>
                  </a:cubicBezTo>
                  <a:cubicBezTo>
                    <a:pt x="269" y="125"/>
                    <a:pt x="336" y="73"/>
                    <a:pt x="411" y="32"/>
                  </a:cubicBezTo>
                  <a:cubicBezTo>
                    <a:pt x="470" y="0"/>
                    <a:pt x="537" y="82"/>
                    <a:pt x="495" y="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8103596" y="4724697"/>
              <a:ext cx="128889" cy="127841"/>
            </a:xfrm>
            <a:custGeom>
              <a:avLst/>
              <a:gdLst/>
              <a:ahLst/>
              <a:cxnLst/>
              <a:rect l="l" t="t" r="r" b="b"/>
              <a:pathLst>
                <a:path w="984" h="976" extrusionOk="0">
                  <a:moveTo>
                    <a:pt x="65" y="32"/>
                  </a:moveTo>
                  <a:cubicBezTo>
                    <a:pt x="83" y="85"/>
                    <a:pt x="112" y="129"/>
                    <a:pt x="137" y="178"/>
                  </a:cubicBezTo>
                  <a:cubicBezTo>
                    <a:pt x="160" y="224"/>
                    <a:pt x="189" y="268"/>
                    <a:pt x="220" y="310"/>
                  </a:cubicBezTo>
                  <a:cubicBezTo>
                    <a:pt x="281" y="393"/>
                    <a:pt x="360" y="467"/>
                    <a:pt x="437" y="534"/>
                  </a:cubicBezTo>
                  <a:cubicBezTo>
                    <a:pt x="518" y="606"/>
                    <a:pt x="606" y="668"/>
                    <a:pt x="698" y="726"/>
                  </a:cubicBezTo>
                  <a:cubicBezTo>
                    <a:pt x="790" y="783"/>
                    <a:pt x="890" y="832"/>
                    <a:pt x="962" y="916"/>
                  </a:cubicBezTo>
                  <a:cubicBezTo>
                    <a:pt x="984" y="941"/>
                    <a:pt x="956" y="975"/>
                    <a:pt x="928" y="973"/>
                  </a:cubicBezTo>
                  <a:cubicBezTo>
                    <a:pt x="813" y="963"/>
                    <a:pt x="714" y="897"/>
                    <a:pt x="620" y="837"/>
                  </a:cubicBezTo>
                  <a:cubicBezTo>
                    <a:pt x="523" y="777"/>
                    <a:pt x="432" y="706"/>
                    <a:pt x="348" y="630"/>
                  </a:cubicBezTo>
                  <a:cubicBezTo>
                    <a:pt x="304" y="590"/>
                    <a:pt x="261" y="548"/>
                    <a:pt x="225" y="503"/>
                  </a:cubicBezTo>
                  <a:cubicBezTo>
                    <a:pt x="191" y="458"/>
                    <a:pt x="160" y="411"/>
                    <a:pt x="131" y="364"/>
                  </a:cubicBezTo>
                  <a:cubicBezTo>
                    <a:pt x="100" y="315"/>
                    <a:pt x="74" y="265"/>
                    <a:pt x="51" y="212"/>
                  </a:cubicBezTo>
                  <a:cubicBezTo>
                    <a:pt x="29" y="161"/>
                    <a:pt x="21" y="101"/>
                    <a:pt x="8" y="47"/>
                  </a:cubicBezTo>
                  <a:cubicBezTo>
                    <a:pt x="0" y="13"/>
                    <a:pt x="55" y="1"/>
                    <a:pt x="65" y="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14"/>
          <p:cNvGrpSpPr/>
          <p:nvPr/>
        </p:nvGrpSpPr>
        <p:grpSpPr>
          <a:xfrm>
            <a:off x="7760156" y="428173"/>
            <a:ext cx="1006744" cy="496955"/>
            <a:chOff x="7760156" y="428173"/>
            <a:chExt cx="1006744" cy="496955"/>
          </a:xfrm>
        </p:grpSpPr>
        <p:sp>
          <p:nvSpPr>
            <p:cNvPr id="425" name="Google Shape;425;p14"/>
            <p:cNvSpPr/>
            <p:nvPr/>
          </p:nvSpPr>
          <p:spPr>
            <a:xfrm>
              <a:off x="7760156" y="480043"/>
              <a:ext cx="135438" cy="327986"/>
            </a:xfrm>
            <a:custGeom>
              <a:avLst/>
              <a:gdLst/>
              <a:ahLst/>
              <a:cxnLst/>
              <a:rect l="l" t="t" r="r" b="b"/>
              <a:pathLst>
                <a:path w="1034" h="2504" extrusionOk="0">
                  <a:moveTo>
                    <a:pt x="831" y="434"/>
                  </a:moveTo>
                  <a:lnTo>
                    <a:pt x="831" y="434"/>
                  </a:lnTo>
                  <a:cubicBezTo>
                    <a:pt x="826" y="511"/>
                    <a:pt x="819" y="637"/>
                    <a:pt x="812" y="811"/>
                  </a:cubicBezTo>
                  <a:cubicBezTo>
                    <a:pt x="805" y="985"/>
                    <a:pt x="795" y="1137"/>
                    <a:pt x="785" y="1267"/>
                  </a:cubicBezTo>
                  <a:cubicBezTo>
                    <a:pt x="775" y="1398"/>
                    <a:pt x="764" y="1507"/>
                    <a:pt x="750" y="1594"/>
                  </a:cubicBezTo>
                  <a:cubicBezTo>
                    <a:pt x="737" y="1680"/>
                    <a:pt x="731" y="1742"/>
                    <a:pt x="732" y="1778"/>
                  </a:cubicBezTo>
                  <a:cubicBezTo>
                    <a:pt x="566" y="1741"/>
                    <a:pt x="464" y="1706"/>
                    <a:pt x="428" y="1673"/>
                  </a:cubicBezTo>
                  <a:cubicBezTo>
                    <a:pt x="497" y="1431"/>
                    <a:pt x="632" y="1018"/>
                    <a:pt x="831" y="434"/>
                  </a:cubicBezTo>
                  <a:close/>
                  <a:moveTo>
                    <a:pt x="802" y="1"/>
                  </a:moveTo>
                  <a:cubicBezTo>
                    <a:pt x="762" y="43"/>
                    <a:pt x="723" y="152"/>
                    <a:pt x="685" y="324"/>
                  </a:cubicBezTo>
                  <a:cubicBezTo>
                    <a:pt x="668" y="403"/>
                    <a:pt x="657" y="451"/>
                    <a:pt x="653" y="467"/>
                  </a:cubicBezTo>
                  <a:cubicBezTo>
                    <a:pt x="484" y="1044"/>
                    <a:pt x="273" y="1632"/>
                    <a:pt x="19" y="2230"/>
                  </a:cubicBezTo>
                  <a:lnTo>
                    <a:pt x="5" y="2259"/>
                  </a:lnTo>
                  <a:cubicBezTo>
                    <a:pt x="0" y="2288"/>
                    <a:pt x="9" y="2313"/>
                    <a:pt x="30" y="2334"/>
                  </a:cubicBezTo>
                  <a:cubicBezTo>
                    <a:pt x="51" y="2356"/>
                    <a:pt x="75" y="2369"/>
                    <a:pt x="103" y="2374"/>
                  </a:cubicBezTo>
                  <a:cubicBezTo>
                    <a:pt x="107" y="2374"/>
                    <a:pt x="112" y="2375"/>
                    <a:pt x="117" y="2375"/>
                  </a:cubicBezTo>
                  <a:cubicBezTo>
                    <a:pt x="167" y="2375"/>
                    <a:pt x="208" y="2336"/>
                    <a:pt x="239" y="2258"/>
                  </a:cubicBezTo>
                  <a:cubicBezTo>
                    <a:pt x="256" y="2217"/>
                    <a:pt x="277" y="2149"/>
                    <a:pt x="303" y="2057"/>
                  </a:cubicBezTo>
                  <a:cubicBezTo>
                    <a:pt x="330" y="1963"/>
                    <a:pt x="360" y="1880"/>
                    <a:pt x="394" y="1804"/>
                  </a:cubicBezTo>
                  <a:lnTo>
                    <a:pt x="736" y="1909"/>
                  </a:lnTo>
                  <a:cubicBezTo>
                    <a:pt x="740" y="2108"/>
                    <a:pt x="735" y="2259"/>
                    <a:pt x="719" y="2361"/>
                  </a:cubicBezTo>
                  <a:cubicBezTo>
                    <a:pt x="712" y="2407"/>
                    <a:pt x="721" y="2441"/>
                    <a:pt x="746" y="2461"/>
                  </a:cubicBezTo>
                  <a:cubicBezTo>
                    <a:pt x="771" y="2482"/>
                    <a:pt x="809" y="2496"/>
                    <a:pt x="859" y="2504"/>
                  </a:cubicBezTo>
                  <a:cubicBezTo>
                    <a:pt x="900" y="2494"/>
                    <a:pt x="925" y="2464"/>
                    <a:pt x="933" y="2411"/>
                  </a:cubicBezTo>
                  <a:lnTo>
                    <a:pt x="934" y="2408"/>
                  </a:lnTo>
                  <a:cubicBezTo>
                    <a:pt x="939" y="2373"/>
                    <a:pt x="939" y="2297"/>
                    <a:pt x="934" y="2180"/>
                  </a:cubicBezTo>
                  <a:cubicBezTo>
                    <a:pt x="929" y="2064"/>
                    <a:pt x="929" y="1990"/>
                    <a:pt x="933" y="1962"/>
                  </a:cubicBezTo>
                  <a:lnTo>
                    <a:pt x="929" y="1735"/>
                  </a:lnTo>
                  <a:cubicBezTo>
                    <a:pt x="953" y="1577"/>
                    <a:pt x="969" y="1315"/>
                    <a:pt x="976" y="950"/>
                  </a:cubicBezTo>
                  <a:cubicBezTo>
                    <a:pt x="983" y="585"/>
                    <a:pt x="1000" y="310"/>
                    <a:pt x="1028" y="128"/>
                  </a:cubicBezTo>
                  <a:cubicBezTo>
                    <a:pt x="1033" y="98"/>
                    <a:pt x="1025" y="74"/>
                    <a:pt x="1003" y="55"/>
                  </a:cubicBezTo>
                  <a:cubicBezTo>
                    <a:pt x="981" y="35"/>
                    <a:pt x="954" y="24"/>
                    <a:pt x="922" y="19"/>
                  </a:cubicBezTo>
                  <a:lnTo>
                    <a:pt x="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7957942" y="614694"/>
              <a:ext cx="138582" cy="83961"/>
            </a:xfrm>
            <a:custGeom>
              <a:avLst/>
              <a:gdLst/>
              <a:ahLst/>
              <a:cxnLst/>
              <a:rect l="l" t="t" r="r" b="b"/>
              <a:pathLst>
                <a:path w="1058" h="641" extrusionOk="0">
                  <a:moveTo>
                    <a:pt x="136" y="1"/>
                  </a:moveTo>
                  <a:cubicBezTo>
                    <a:pt x="118" y="1"/>
                    <a:pt x="103" y="6"/>
                    <a:pt x="90" y="15"/>
                  </a:cubicBezTo>
                  <a:cubicBezTo>
                    <a:pt x="73" y="27"/>
                    <a:pt x="64" y="46"/>
                    <a:pt x="59" y="71"/>
                  </a:cubicBezTo>
                  <a:cubicBezTo>
                    <a:pt x="49" y="140"/>
                    <a:pt x="114" y="184"/>
                    <a:pt x="257" y="206"/>
                  </a:cubicBezTo>
                  <a:lnTo>
                    <a:pt x="392" y="222"/>
                  </a:lnTo>
                  <a:lnTo>
                    <a:pt x="408" y="225"/>
                  </a:lnTo>
                  <a:cubicBezTo>
                    <a:pt x="469" y="241"/>
                    <a:pt x="553" y="258"/>
                    <a:pt x="659" y="273"/>
                  </a:cubicBezTo>
                  <a:cubicBezTo>
                    <a:pt x="754" y="288"/>
                    <a:pt x="831" y="295"/>
                    <a:pt x="891" y="295"/>
                  </a:cubicBezTo>
                  <a:cubicBezTo>
                    <a:pt x="989" y="295"/>
                    <a:pt x="1041" y="276"/>
                    <a:pt x="1047" y="237"/>
                  </a:cubicBezTo>
                  <a:cubicBezTo>
                    <a:pt x="1057" y="174"/>
                    <a:pt x="970" y="128"/>
                    <a:pt x="787" y="100"/>
                  </a:cubicBezTo>
                  <a:lnTo>
                    <a:pt x="152" y="2"/>
                  </a:lnTo>
                  <a:cubicBezTo>
                    <a:pt x="147" y="1"/>
                    <a:pt x="141" y="1"/>
                    <a:pt x="136" y="1"/>
                  </a:cubicBezTo>
                  <a:close/>
                  <a:moveTo>
                    <a:pt x="84" y="337"/>
                  </a:moveTo>
                  <a:cubicBezTo>
                    <a:pt x="67" y="337"/>
                    <a:pt x="51" y="342"/>
                    <a:pt x="39" y="351"/>
                  </a:cubicBezTo>
                  <a:cubicBezTo>
                    <a:pt x="22" y="363"/>
                    <a:pt x="11" y="383"/>
                    <a:pt x="8" y="407"/>
                  </a:cubicBezTo>
                  <a:cubicBezTo>
                    <a:pt x="0" y="459"/>
                    <a:pt x="43" y="493"/>
                    <a:pt x="138" y="507"/>
                  </a:cubicBezTo>
                  <a:lnTo>
                    <a:pt x="883" y="639"/>
                  </a:lnTo>
                  <a:cubicBezTo>
                    <a:pt x="889" y="640"/>
                    <a:pt x="894" y="641"/>
                    <a:pt x="899" y="641"/>
                  </a:cubicBezTo>
                  <a:cubicBezTo>
                    <a:pt x="917" y="641"/>
                    <a:pt x="932" y="636"/>
                    <a:pt x="946" y="626"/>
                  </a:cubicBezTo>
                  <a:cubicBezTo>
                    <a:pt x="964" y="613"/>
                    <a:pt x="975" y="595"/>
                    <a:pt x="978" y="570"/>
                  </a:cubicBezTo>
                  <a:cubicBezTo>
                    <a:pt x="988" y="507"/>
                    <a:pt x="872" y="457"/>
                    <a:pt x="631" y="420"/>
                  </a:cubicBezTo>
                  <a:lnTo>
                    <a:pt x="100" y="338"/>
                  </a:lnTo>
                  <a:cubicBezTo>
                    <a:pt x="94" y="337"/>
                    <a:pt x="89" y="337"/>
                    <a:pt x="84" y="3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8181270" y="536366"/>
              <a:ext cx="118017" cy="322092"/>
            </a:xfrm>
            <a:custGeom>
              <a:avLst/>
              <a:gdLst/>
              <a:ahLst/>
              <a:cxnLst/>
              <a:rect l="l" t="t" r="r" b="b"/>
              <a:pathLst>
                <a:path w="901" h="2459" extrusionOk="0">
                  <a:moveTo>
                    <a:pt x="595" y="185"/>
                  </a:moveTo>
                  <a:cubicBezTo>
                    <a:pt x="690" y="211"/>
                    <a:pt x="715" y="374"/>
                    <a:pt x="669" y="672"/>
                  </a:cubicBezTo>
                  <a:cubicBezTo>
                    <a:pt x="625" y="957"/>
                    <a:pt x="546" y="1099"/>
                    <a:pt x="431" y="1099"/>
                  </a:cubicBezTo>
                  <a:cubicBezTo>
                    <a:pt x="425" y="1099"/>
                    <a:pt x="419" y="1098"/>
                    <a:pt x="412" y="1098"/>
                  </a:cubicBezTo>
                  <a:lnTo>
                    <a:pt x="495" y="563"/>
                  </a:lnTo>
                  <a:cubicBezTo>
                    <a:pt x="525" y="368"/>
                    <a:pt x="558" y="241"/>
                    <a:pt x="595" y="185"/>
                  </a:cubicBezTo>
                  <a:close/>
                  <a:moveTo>
                    <a:pt x="385" y="1308"/>
                  </a:moveTo>
                  <a:cubicBezTo>
                    <a:pt x="456" y="1335"/>
                    <a:pt x="501" y="1402"/>
                    <a:pt x="519" y="1510"/>
                  </a:cubicBezTo>
                  <a:cubicBezTo>
                    <a:pt x="527" y="1554"/>
                    <a:pt x="530" y="1605"/>
                    <a:pt x="531" y="1663"/>
                  </a:cubicBezTo>
                  <a:cubicBezTo>
                    <a:pt x="532" y="1720"/>
                    <a:pt x="530" y="1768"/>
                    <a:pt x="526" y="1807"/>
                  </a:cubicBezTo>
                  <a:cubicBezTo>
                    <a:pt x="522" y="1846"/>
                    <a:pt x="515" y="1898"/>
                    <a:pt x="504" y="1964"/>
                  </a:cubicBezTo>
                  <a:cubicBezTo>
                    <a:pt x="495" y="2030"/>
                    <a:pt x="463" y="2098"/>
                    <a:pt x="412" y="2168"/>
                  </a:cubicBezTo>
                  <a:cubicBezTo>
                    <a:pt x="360" y="2239"/>
                    <a:pt x="294" y="2277"/>
                    <a:pt x="211" y="2283"/>
                  </a:cubicBezTo>
                  <a:lnTo>
                    <a:pt x="236" y="2123"/>
                  </a:lnTo>
                  <a:lnTo>
                    <a:pt x="235" y="2104"/>
                  </a:lnTo>
                  <a:lnTo>
                    <a:pt x="287" y="1849"/>
                  </a:lnTo>
                  <a:cubicBezTo>
                    <a:pt x="318" y="1641"/>
                    <a:pt x="351" y="1461"/>
                    <a:pt x="385" y="1308"/>
                  </a:cubicBezTo>
                  <a:close/>
                  <a:moveTo>
                    <a:pt x="484" y="1"/>
                  </a:moveTo>
                  <a:cubicBezTo>
                    <a:pt x="445" y="1"/>
                    <a:pt x="419" y="10"/>
                    <a:pt x="404" y="30"/>
                  </a:cubicBezTo>
                  <a:cubicBezTo>
                    <a:pt x="384" y="57"/>
                    <a:pt x="370" y="95"/>
                    <a:pt x="362" y="145"/>
                  </a:cubicBezTo>
                  <a:lnTo>
                    <a:pt x="359" y="164"/>
                  </a:lnTo>
                  <a:lnTo>
                    <a:pt x="350" y="353"/>
                  </a:lnTo>
                  <a:lnTo>
                    <a:pt x="159" y="1487"/>
                  </a:lnTo>
                  <a:lnTo>
                    <a:pt x="8" y="2245"/>
                  </a:lnTo>
                  <a:cubicBezTo>
                    <a:pt x="1" y="2293"/>
                    <a:pt x="0" y="2335"/>
                    <a:pt x="5" y="2370"/>
                  </a:cubicBezTo>
                  <a:cubicBezTo>
                    <a:pt x="12" y="2416"/>
                    <a:pt x="40" y="2443"/>
                    <a:pt x="89" y="2451"/>
                  </a:cubicBezTo>
                  <a:cubicBezTo>
                    <a:pt x="122" y="2456"/>
                    <a:pt x="154" y="2459"/>
                    <a:pt x="184" y="2459"/>
                  </a:cubicBezTo>
                  <a:cubicBezTo>
                    <a:pt x="289" y="2459"/>
                    <a:pt x="380" y="2428"/>
                    <a:pt x="459" y="2368"/>
                  </a:cubicBezTo>
                  <a:cubicBezTo>
                    <a:pt x="504" y="2332"/>
                    <a:pt x="545" y="2288"/>
                    <a:pt x="582" y="2234"/>
                  </a:cubicBezTo>
                  <a:cubicBezTo>
                    <a:pt x="617" y="2181"/>
                    <a:pt x="646" y="2124"/>
                    <a:pt x="667" y="2063"/>
                  </a:cubicBezTo>
                  <a:cubicBezTo>
                    <a:pt x="687" y="2002"/>
                    <a:pt x="703" y="1938"/>
                    <a:pt x="713" y="1873"/>
                  </a:cubicBezTo>
                  <a:cubicBezTo>
                    <a:pt x="722" y="1807"/>
                    <a:pt x="729" y="1752"/>
                    <a:pt x="734" y="1704"/>
                  </a:cubicBezTo>
                  <a:cubicBezTo>
                    <a:pt x="751" y="1497"/>
                    <a:pt x="722" y="1341"/>
                    <a:pt x="643" y="1236"/>
                  </a:cubicBezTo>
                  <a:cubicBezTo>
                    <a:pt x="706" y="1170"/>
                    <a:pt x="756" y="1095"/>
                    <a:pt x="791" y="1011"/>
                  </a:cubicBezTo>
                  <a:cubicBezTo>
                    <a:pt x="826" y="927"/>
                    <a:pt x="855" y="811"/>
                    <a:pt x="878" y="662"/>
                  </a:cubicBezTo>
                  <a:cubicBezTo>
                    <a:pt x="901" y="513"/>
                    <a:pt x="887" y="374"/>
                    <a:pt x="834" y="246"/>
                  </a:cubicBezTo>
                  <a:cubicBezTo>
                    <a:pt x="807" y="182"/>
                    <a:pt x="766" y="128"/>
                    <a:pt x="710" y="84"/>
                  </a:cubicBezTo>
                  <a:cubicBezTo>
                    <a:pt x="654" y="41"/>
                    <a:pt x="594" y="14"/>
                    <a:pt x="530" y="4"/>
                  </a:cubicBezTo>
                  <a:cubicBezTo>
                    <a:pt x="513" y="2"/>
                    <a:pt x="498" y="1"/>
                    <a:pt x="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8362159" y="662503"/>
              <a:ext cx="132557" cy="146572"/>
            </a:xfrm>
            <a:custGeom>
              <a:avLst/>
              <a:gdLst/>
              <a:ahLst/>
              <a:cxnLst/>
              <a:rect l="l" t="t" r="r" b="b"/>
              <a:pathLst>
                <a:path w="1012" h="1119" extrusionOk="0">
                  <a:moveTo>
                    <a:pt x="543" y="1"/>
                  </a:moveTo>
                  <a:cubicBezTo>
                    <a:pt x="477" y="1"/>
                    <a:pt x="435" y="61"/>
                    <a:pt x="416" y="183"/>
                  </a:cubicBezTo>
                  <a:lnTo>
                    <a:pt x="396" y="448"/>
                  </a:lnTo>
                  <a:cubicBezTo>
                    <a:pt x="392" y="448"/>
                    <a:pt x="388" y="448"/>
                    <a:pt x="384" y="448"/>
                  </a:cubicBezTo>
                  <a:cubicBezTo>
                    <a:pt x="362" y="448"/>
                    <a:pt x="339" y="446"/>
                    <a:pt x="314" y="443"/>
                  </a:cubicBezTo>
                  <a:lnTo>
                    <a:pt x="106" y="398"/>
                  </a:lnTo>
                  <a:cubicBezTo>
                    <a:pt x="102" y="398"/>
                    <a:pt x="98" y="397"/>
                    <a:pt x="93" y="397"/>
                  </a:cubicBezTo>
                  <a:cubicBezTo>
                    <a:pt x="75" y="397"/>
                    <a:pt x="59" y="404"/>
                    <a:pt x="44" y="418"/>
                  </a:cubicBezTo>
                  <a:cubicBezTo>
                    <a:pt x="27" y="434"/>
                    <a:pt x="16" y="454"/>
                    <a:pt x="13" y="479"/>
                  </a:cubicBezTo>
                  <a:cubicBezTo>
                    <a:pt x="1" y="555"/>
                    <a:pt x="45" y="600"/>
                    <a:pt x="146" y="616"/>
                  </a:cubicBezTo>
                  <a:lnTo>
                    <a:pt x="346" y="631"/>
                  </a:lnTo>
                  <a:lnTo>
                    <a:pt x="341" y="657"/>
                  </a:lnTo>
                  <a:lnTo>
                    <a:pt x="311" y="1009"/>
                  </a:lnTo>
                  <a:cubicBezTo>
                    <a:pt x="306" y="1035"/>
                    <a:pt x="315" y="1059"/>
                    <a:pt x="337" y="1079"/>
                  </a:cubicBezTo>
                  <a:cubicBezTo>
                    <a:pt x="359" y="1100"/>
                    <a:pt x="383" y="1113"/>
                    <a:pt x="412" y="1117"/>
                  </a:cubicBezTo>
                  <a:cubicBezTo>
                    <a:pt x="419" y="1118"/>
                    <a:pt x="426" y="1119"/>
                    <a:pt x="433" y="1119"/>
                  </a:cubicBezTo>
                  <a:cubicBezTo>
                    <a:pt x="454" y="1119"/>
                    <a:pt x="475" y="1113"/>
                    <a:pt x="495" y="1102"/>
                  </a:cubicBezTo>
                  <a:cubicBezTo>
                    <a:pt x="522" y="1088"/>
                    <a:pt x="537" y="1066"/>
                    <a:pt x="541" y="1037"/>
                  </a:cubicBezTo>
                  <a:lnTo>
                    <a:pt x="552" y="745"/>
                  </a:lnTo>
                  <a:cubicBezTo>
                    <a:pt x="560" y="697"/>
                    <a:pt x="590" y="673"/>
                    <a:pt x="643" y="673"/>
                  </a:cubicBezTo>
                  <a:cubicBezTo>
                    <a:pt x="654" y="673"/>
                    <a:pt x="666" y="674"/>
                    <a:pt x="678" y="676"/>
                  </a:cubicBezTo>
                  <a:lnTo>
                    <a:pt x="885" y="727"/>
                  </a:lnTo>
                  <a:cubicBezTo>
                    <a:pt x="891" y="728"/>
                    <a:pt x="896" y="729"/>
                    <a:pt x="902" y="729"/>
                  </a:cubicBezTo>
                  <a:cubicBezTo>
                    <a:pt x="923" y="729"/>
                    <a:pt x="942" y="722"/>
                    <a:pt x="960" y="710"/>
                  </a:cubicBezTo>
                  <a:cubicBezTo>
                    <a:pt x="983" y="694"/>
                    <a:pt x="996" y="672"/>
                    <a:pt x="1000" y="645"/>
                  </a:cubicBezTo>
                  <a:cubicBezTo>
                    <a:pt x="1012" y="572"/>
                    <a:pt x="956" y="527"/>
                    <a:pt x="834" y="508"/>
                  </a:cubicBezTo>
                  <a:lnTo>
                    <a:pt x="626" y="491"/>
                  </a:lnTo>
                  <a:cubicBezTo>
                    <a:pt x="594" y="486"/>
                    <a:pt x="595" y="376"/>
                    <a:pt x="628" y="163"/>
                  </a:cubicBezTo>
                  <a:lnTo>
                    <a:pt x="635" y="119"/>
                  </a:lnTo>
                  <a:cubicBezTo>
                    <a:pt x="639" y="90"/>
                    <a:pt x="635" y="64"/>
                    <a:pt x="621" y="42"/>
                  </a:cubicBezTo>
                  <a:cubicBezTo>
                    <a:pt x="607" y="19"/>
                    <a:pt x="587" y="6"/>
                    <a:pt x="560" y="2"/>
                  </a:cubicBezTo>
                  <a:cubicBezTo>
                    <a:pt x="554" y="1"/>
                    <a:pt x="548" y="1"/>
                    <a:pt x="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8554444" y="605263"/>
              <a:ext cx="132033" cy="319865"/>
            </a:xfrm>
            <a:custGeom>
              <a:avLst/>
              <a:gdLst/>
              <a:ahLst/>
              <a:cxnLst/>
              <a:rect l="l" t="t" r="r" b="b"/>
              <a:pathLst>
                <a:path w="1008" h="2442" extrusionOk="0">
                  <a:moveTo>
                    <a:pt x="802" y="0"/>
                  </a:moveTo>
                  <a:cubicBezTo>
                    <a:pt x="692" y="0"/>
                    <a:pt x="594" y="29"/>
                    <a:pt x="507" y="86"/>
                  </a:cubicBezTo>
                  <a:cubicBezTo>
                    <a:pt x="423" y="140"/>
                    <a:pt x="347" y="249"/>
                    <a:pt x="279" y="414"/>
                  </a:cubicBezTo>
                  <a:cubicBezTo>
                    <a:pt x="223" y="545"/>
                    <a:pt x="168" y="788"/>
                    <a:pt x="114" y="1141"/>
                  </a:cubicBezTo>
                  <a:lnTo>
                    <a:pt x="101" y="1226"/>
                  </a:lnTo>
                  <a:lnTo>
                    <a:pt x="70" y="1437"/>
                  </a:lnTo>
                  <a:cubicBezTo>
                    <a:pt x="0" y="1895"/>
                    <a:pt x="35" y="2189"/>
                    <a:pt x="177" y="2315"/>
                  </a:cubicBezTo>
                  <a:cubicBezTo>
                    <a:pt x="203" y="2338"/>
                    <a:pt x="243" y="2362"/>
                    <a:pt x="299" y="2387"/>
                  </a:cubicBezTo>
                  <a:cubicBezTo>
                    <a:pt x="355" y="2411"/>
                    <a:pt x="410" y="2428"/>
                    <a:pt x="462" y="2436"/>
                  </a:cubicBezTo>
                  <a:cubicBezTo>
                    <a:pt x="485" y="2439"/>
                    <a:pt x="507" y="2441"/>
                    <a:pt x="526" y="2441"/>
                  </a:cubicBezTo>
                  <a:cubicBezTo>
                    <a:pt x="617" y="2441"/>
                    <a:pt x="668" y="2402"/>
                    <a:pt x="680" y="2324"/>
                  </a:cubicBezTo>
                  <a:cubicBezTo>
                    <a:pt x="684" y="2298"/>
                    <a:pt x="676" y="2276"/>
                    <a:pt x="656" y="2259"/>
                  </a:cubicBezTo>
                  <a:cubicBezTo>
                    <a:pt x="636" y="2244"/>
                    <a:pt x="612" y="2233"/>
                    <a:pt x="584" y="2229"/>
                  </a:cubicBezTo>
                  <a:cubicBezTo>
                    <a:pt x="563" y="2243"/>
                    <a:pt x="542" y="2250"/>
                    <a:pt x="520" y="2250"/>
                  </a:cubicBezTo>
                  <a:cubicBezTo>
                    <a:pt x="515" y="2250"/>
                    <a:pt x="509" y="2250"/>
                    <a:pt x="504" y="2249"/>
                  </a:cubicBezTo>
                  <a:cubicBezTo>
                    <a:pt x="420" y="2236"/>
                    <a:pt x="357" y="2200"/>
                    <a:pt x="311" y="2141"/>
                  </a:cubicBezTo>
                  <a:cubicBezTo>
                    <a:pt x="292" y="2114"/>
                    <a:pt x="276" y="2083"/>
                    <a:pt x="265" y="2046"/>
                  </a:cubicBezTo>
                  <a:cubicBezTo>
                    <a:pt x="254" y="2010"/>
                    <a:pt x="244" y="1962"/>
                    <a:pt x="237" y="1903"/>
                  </a:cubicBezTo>
                  <a:cubicBezTo>
                    <a:pt x="230" y="1845"/>
                    <a:pt x="238" y="1743"/>
                    <a:pt x="261" y="1597"/>
                  </a:cubicBezTo>
                  <a:lnTo>
                    <a:pt x="382" y="908"/>
                  </a:lnTo>
                  <a:lnTo>
                    <a:pt x="385" y="890"/>
                  </a:lnTo>
                  <a:cubicBezTo>
                    <a:pt x="401" y="777"/>
                    <a:pt x="438" y="636"/>
                    <a:pt x="494" y="468"/>
                  </a:cubicBezTo>
                  <a:cubicBezTo>
                    <a:pt x="524" y="380"/>
                    <a:pt x="561" y="306"/>
                    <a:pt x="605" y="249"/>
                  </a:cubicBezTo>
                  <a:cubicBezTo>
                    <a:pt x="645" y="198"/>
                    <a:pt x="687" y="172"/>
                    <a:pt x="729" y="172"/>
                  </a:cubicBezTo>
                  <a:cubicBezTo>
                    <a:pt x="735" y="172"/>
                    <a:pt x="740" y="173"/>
                    <a:pt x="746" y="173"/>
                  </a:cubicBezTo>
                  <a:lnTo>
                    <a:pt x="913" y="199"/>
                  </a:lnTo>
                  <a:cubicBezTo>
                    <a:pt x="916" y="199"/>
                    <a:pt x="918" y="199"/>
                    <a:pt x="921" y="199"/>
                  </a:cubicBezTo>
                  <a:cubicBezTo>
                    <a:pt x="940" y="199"/>
                    <a:pt x="957" y="191"/>
                    <a:pt x="972" y="177"/>
                  </a:cubicBezTo>
                  <a:cubicBezTo>
                    <a:pt x="989" y="160"/>
                    <a:pt x="1000" y="139"/>
                    <a:pt x="1004" y="114"/>
                  </a:cubicBezTo>
                  <a:cubicBezTo>
                    <a:pt x="1007" y="90"/>
                    <a:pt x="1002" y="67"/>
                    <a:pt x="986" y="47"/>
                  </a:cubicBezTo>
                  <a:cubicBezTo>
                    <a:pt x="971" y="27"/>
                    <a:pt x="945" y="14"/>
                    <a:pt x="908" y="8"/>
                  </a:cubicBezTo>
                  <a:cubicBezTo>
                    <a:pt x="872" y="3"/>
                    <a:pt x="837" y="0"/>
                    <a:pt x="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7941438" y="428173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13" y="1"/>
                  </a:moveTo>
                  <a:lnTo>
                    <a:pt x="213" y="2"/>
                  </a:lnTo>
                  <a:cubicBezTo>
                    <a:pt x="211" y="2"/>
                    <a:pt x="208" y="1"/>
                    <a:pt x="206" y="1"/>
                  </a:cubicBezTo>
                  <a:cubicBezTo>
                    <a:pt x="196" y="1"/>
                    <a:pt x="186" y="5"/>
                    <a:pt x="177" y="12"/>
                  </a:cubicBezTo>
                  <a:cubicBezTo>
                    <a:pt x="156" y="29"/>
                    <a:pt x="143" y="53"/>
                    <a:pt x="138" y="83"/>
                  </a:cubicBezTo>
                  <a:cubicBezTo>
                    <a:pt x="136" y="103"/>
                    <a:pt x="141" y="114"/>
                    <a:pt x="157" y="116"/>
                  </a:cubicBezTo>
                  <a:cubicBezTo>
                    <a:pt x="158" y="116"/>
                    <a:pt x="159" y="116"/>
                    <a:pt x="160" y="116"/>
                  </a:cubicBezTo>
                  <a:cubicBezTo>
                    <a:pt x="173" y="116"/>
                    <a:pt x="183" y="107"/>
                    <a:pt x="190" y="86"/>
                  </a:cubicBezTo>
                  <a:cubicBezTo>
                    <a:pt x="197" y="61"/>
                    <a:pt x="206" y="47"/>
                    <a:pt x="218" y="43"/>
                  </a:cubicBezTo>
                  <a:cubicBezTo>
                    <a:pt x="247" y="51"/>
                    <a:pt x="256" y="93"/>
                    <a:pt x="244" y="170"/>
                  </a:cubicBezTo>
                  <a:cubicBezTo>
                    <a:pt x="233" y="248"/>
                    <a:pt x="213" y="319"/>
                    <a:pt x="185" y="383"/>
                  </a:cubicBezTo>
                  <a:cubicBezTo>
                    <a:pt x="157" y="447"/>
                    <a:pt x="119" y="517"/>
                    <a:pt x="71" y="591"/>
                  </a:cubicBezTo>
                  <a:cubicBezTo>
                    <a:pt x="66" y="599"/>
                    <a:pt x="57" y="615"/>
                    <a:pt x="45" y="639"/>
                  </a:cubicBezTo>
                  <a:cubicBezTo>
                    <a:pt x="32" y="664"/>
                    <a:pt x="18" y="683"/>
                    <a:pt x="2" y="697"/>
                  </a:cubicBezTo>
                  <a:lnTo>
                    <a:pt x="1" y="700"/>
                  </a:lnTo>
                  <a:cubicBezTo>
                    <a:pt x="0" y="709"/>
                    <a:pt x="2" y="717"/>
                    <a:pt x="8" y="723"/>
                  </a:cubicBezTo>
                  <a:cubicBezTo>
                    <a:pt x="15" y="729"/>
                    <a:pt x="22" y="734"/>
                    <a:pt x="31" y="734"/>
                  </a:cubicBezTo>
                  <a:lnTo>
                    <a:pt x="176" y="748"/>
                  </a:lnTo>
                  <a:cubicBezTo>
                    <a:pt x="185" y="742"/>
                    <a:pt x="191" y="735"/>
                    <a:pt x="192" y="727"/>
                  </a:cubicBezTo>
                  <a:cubicBezTo>
                    <a:pt x="192" y="720"/>
                    <a:pt x="187" y="711"/>
                    <a:pt x="176" y="699"/>
                  </a:cubicBezTo>
                  <a:cubicBezTo>
                    <a:pt x="145" y="694"/>
                    <a:pt x="112" y="691"/>
                    <a:pt x="78" y="691"/>
                  </a:cubicBezTo>
                  <a:cubicBezTo>
                    <a:pt x="73" y="691"/>
                    <a:pt x="68" y="692"/>
                    <a:pt x="63" y="692"/>
                  </a:cubicBezTo>
                  <a:cubicBezTo>
                    <a:pt x="75" y="666"/>
                    <a:pt x="96" y="631"/>
                    <a:pt x="123" y="584"/>
                  </a:cubicBezTo>
                  <a:cubicBezTo>
                    <a:pt x="151" y="537"/>
                    <a:pt x="173" y="497"/>
                    <a:pt x="192" y="464"/>
                  </a:cubicBezTo>
                  <a:cubicBezTo>
                    <a:pt x="210" y="430"/>
                    <a:pt x="228" y="389"/>
                    <a:pt x="247" y="339"/>
                  </a:cubicBezTo>
                  <a:cubicBezTo>
                    <a:pt x="267" y="290"/>
                    <a:pt x="278" y="249"/>
                    <a:pt x="283" y="218"/>
                  </a:cubicBezTo>
                  <a:cubicBezTo>
                    <a:pt x="288" y="185"/>
                    <a:pt x="291" y="161"/>
                    <a:pt x="293" y="144"/>
                  </a:cubicBezTo>
                  <a:cubicBezTo>
                    <a:pt x="294" y="133"/>
                    <a:pt x="295" y="124"/>
                    <a:pt x="295" y="116"/>
                  </a:cubicBezTo>
                  <a:cubicBezTo>
                    <a:pt x="295" y="109"/>
                    <a:pt x="294" y="100"/>
                    <a:pt x="293" y="87"/>
                  </a:cubicBezTo>
                  <a:cubicBezTo>
                    <a:pt x="292" y="74"/>
                    <a:pt x="288" y="59"/>
                    <a:pt x="279" y="43"/>
                  </a:cubicBezTo>
                  <a:cubicBezTo>
                    <a:pt x="268" y="20"/>
                    <a:pt x="246" y="6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8313957" y="487378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06" y="1"/>
                  </a:moveTo>
                  <a:cubicBezTo>
                    <a:pt x="196" y="1"/>
                    <a:pt x="186" y="4"/>
                    <a:pt x="177" y="12"/>
                  </a:cubicBezTo>
                  <a:cubicBezTo>
                    <a:pt x="156" y="28"/>
                    <a:pt x="142" y="52"/>
                    <a:pt x="138" y="83"/>
                  </a:cubicBezTo>
                  <a:cubicBezTo>
                    <a:pt x="136" y="103"/>
                    <a:pt x="141" y="113"/>
                    <a:pt x="156" y="116"/>
                  </a:cubicBezTo>
                  <a:cubicBezTo>
                    <a:pt x="158" y="116"/>
                    <a:pt x="159" y="116"/>
                    <a:pt x="161" y="116"/>
                  </a:cubicBezTo>
                  <a:cubicBezTo>
                    <a:pt x="174" y="116"/>
                    <a:pt x="183" y="106"/>
                    <a:pt x="190" y="85"/>
                  </a:cubicBezTo>
                  <a:cubicBezTo>
                    <a:pt x="197" y="61"/>
                    <a:pt x="206" y="47"/>
                    <a:pt x="218" y="43"/>
                  </a:cubicBezTo>
                  <a:cubicBezTo>
                    <a:pt x="247" y="50"/>
                    <a:pt x="256" y="92"/>
                    <a:pt x="244" y="170"/>
                  </a:cubicBezTo>
                  <a:cubicBezTo>
                    <a:pt x="232" y="247"/>
                    <a:pt x="212" y="319"/>
                    <a:pt x="184" y="383"/>
                  </a:cubicBezTo>
                  <a:cubicBezTo>
                    <a:pt x="157" y="447"/>
                    <a:pt x="119" y="516"/>
                    <a:pt x="71" y="592"/>
                  </a:cubicBezTo>
                  <a:cubicBezTo>
                    <a:pt x="66" y="598"/>
                    <a:pt x="57" y="614"/>
                    <a:pt x="45" y="639"/>
                  </a:cubicBezTo>
                  <a:cubicBezTo>
                    <a:pt x="32" y="664"/>
                    <a:pt x="18" y="682"/>
                    <a:pt x="2" y="696"/>
                  </a:cubicBezTo>
                  <a:lnTo>
                    <a:pt x="1" y="700"/>
                  </a:lnTo>
                  <a:cubicBezTo>
                    <a:pt x="0" y="709"/>
                    <a:pt x="2" y="716"/>
                    <a:pt x="8" y="722"/>
                  </a:cubicBezTo>
                  <a:cubicBezTo>
                    <a:pt x="15" y="729"/>
                    <a:pt x="22" y="733"/>
                    <a:pt x="31" y="734"/>
                  </a:cubicBezTo>
                  <a:lnTo>
                    <a:pt x="176" y="748"/>
                  </a:lnTo>
                  <a:cubicBezTo>
                    <a:pt x="185" y="742"/>
                    <a:pt x="191" y="735"/>
                    <a:pt x="191" y="727"/>
                  </a:cubicBezTo>
                  <a:cubicBezTo>
                    <a:pt x="192" y="720"/>
                    <a:pt x="187" y="710"/>
                    <a:pt x="176" y="698"/>
                  </a:cubicBezTo>
                  <a:cubicBezTo>
                    <a:pt x="144" y="693"/>
                    <a:pt x="112" y="691"/>
                    <a:pt x="78" y="691"/>
                  </a:cubicBezTo>
                  <a:cubicBezTo>
                    <a:pt x="73" y="691"/>
                    <a:pt x="68" y="691"/>
                    <a:pt x="63" y="691"/>
                  </a:cubicBezTo>
                  <a:cubicBezTo>
                    <a:pt x="75" y="667"/>
                    <a:pt x="95" y="630"/>
                    <a:pt x="122" y="584"/>
                  </a:cubicBezTo>
                  <a:cubicBezTo>
                    <a:pt x="150" y="537"/>
                    <a:pt x="173" y="496"/>
                    <a:pt x="191" y="463"/>
                  </a:cubicBezTo>
                  <a:cubicBezTo>
                    <a:pt x="210" y="430"/>
                    <a:pt x="228" y="388"/>
                    <a:pt x="247" y="339"/>
                  </a:cubicBezTo>
                  <a:cubicBezTo>
                    <a:pt x="266" y="289"/>
                    <a:pt x="278" y="248"/>
                    <a:pt x="283" y="217"/>
                  </a:cubicBezTo>
                  <a:cubicBezTo>
                    <a:pt x="287" y="185"/>
                    <a:pt x="291" y="161"/>
                    <a:pt x="293" y="144"/>
                  </a:cubicBezTo>
                  <a:cubicBezTo>
                    <a:pt x="294" y="132"/>
                    <a:pt x="294" y="124"/>
                    <a:pt x="294" y="116"/>
                  </a:cubicBezTo>
                  <a:cubicBezTo>
                    <a:pt x="294" y="109"/>
                    <a:pt x="294" y="99"/>
                    <a:pt x="293" y="86"/>
                  </a:cubicBezTo>
                  <a:cubicBezTo>
                    <a:pt x="292" y="74"/>
                    <a:pt x="287" y="59"/>
                    <a:pt x="279" y="42"/>
                  </a:cubicBezTo>
                  <a:cubicBezTo>
                    <a:pt x="267" y="20"/>
                    <a:pt x="246" y="6"/>
                    <a:pt x="213" y="1"/>
                  </a:cubicBezTo>
                  <a:lnTo>
                    <a:pt x="212" y="1"/>
                  </a:lnTo>
                  <a:cubicBezTo>
                    <a:pt x="210" y="1"/>
                    <a:pt x="208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8728260" y="569766"/>
              <a:ext cx="38641" cy="97977"/>
            </a:xfrm>
            <a:custGeom>
              <a:avLst/>
              <a:gdLst/>
              <a:ahLst/>
              <a:cxnLst/>
              <a:rect l="l" t="t" r="r" b="b"/>
              <a:pathLst>
                <a:path w="295" h="748" extrusionOk="0">
                  <a:moveTo>
                    <a:pt x="214" y="1"/>
                  </a:moveTo>
                  <a:lnTo>
                    <a:pt x="214" y="2"/>
                  </a:lnTo>
                  <a:cubicBezTo>
                    <a:pt x="211" y="1"/>
                    <a:pt x="208" y="1"/>
                    <a:pt x="205" y="1"/>
                  </a:cubicBezTo>
                  <a:cubicBezTo>
                    <a:pt x="195" y="1"/>
                    <a:pt x="186" y="5"/>
                    <a:pt x="177" y="12"/>
                  </a:cubicBezTo>
                  <a:cubicBezTo>
                    <a:pt x="156" y="29"/>
                    <a:pt x="144" y="52"/>
                    <a:pt x="138" y="83"/>
                  </a:cubicBezTo>
                  <a:cubicBezTo>
                    <a:pt x="136" y="103"/>
                    <a:pt x="142" y="114"/>
                    <a:pt x="157" y="116"/>
                  </a:cubicBezTo>
                  <a:cubicBezTo>
                    <a:pt x="158" y="116"/>
                    <a:pt x="159" y="116"/>
                    <a:pt x="160" y="116"/>
                  </a:cubicBezTo>
                  <a:cubicBezTo>
                    <a:pt x="173" y="116"/>
                    <a:pt x="184" y="107"/>
                    <a:pt x="190" y="86"/>
                  </a:cubicBezTo>
                  <a:cubicBezTo>
                    <a:pt x="198" y="61"/>
                    <a:pt x="207" y="47"/>
                    <a:pt x="218" y="43"/>
                  </a:cubicBezTo>
                  <a:cubicBezTo>
                    <a:pt x="248" y="50"/>
                    <a:pt x="256" y="93"/>
                    <a:pt x="245" y="170"/>
                  </a:cubicBezTo>
                  <a:cubicBezTo>
                    <a:pt x="233" y="248"/>
                    <a:pt x="213" y="319"/>
                    <a:pt x="186" y="383"/>
                  </a:cubicBezTo>
                  <a:cubicBezTo>
                    <a:pt x="158" y="447"/>
                    <a:pt x="119" y="517"/>
                    <a:pt x="71" y="591"/>
                  </a:cubicBezTo>
                  <a:cubicBezTo>
                    <a:pt x="67" y="599"/>
                    <a:pt x="58" y="615"/>
                    <a:pt x="45" y="639"/>
                  </a:cubicBezTo>
                  <a:cubicBezTo>
                    <a:pt x="32" y="664"/>
                    <a:pt x="18" y="683"/>
                    <a:pt x="2" y="697"/>
                  </a:cubicBezTo>
                  <a:lnTo>
                    <a:pt x="1" y="700"/>
                  </a:lnTo>
                  <a:cubicBezTo>
                    <a:pt x="1" y="709"/>
                    <a:pt x="3" y="717"/>
                    <a:pt x="9" y="723"/>
                  </a:cubicBezTo>
                  <a:cubicBezTo>
                    <a:pt x="15" y="729"/>
                    <a:pt x="23" y="733"/>
                    <a:pt x="32" y="734"/>
                  </a:cubicBezTo>
                  <a:lnTo>
                    <a:pt x="176" y="747"/>
                  </a:lnTo>
                  <a:cubicBezTo>
                    <a:pt x="186" y="741"/>
                    <a:pt x="191" y="735"/>
                    <a:pt x="192" y="727"/>
                  </a:cubicBezTo>
                  <a:cubicBezTo>
                    <a:pt x="193" y="720"/>
                    <a:pt x="188" y="710"/>
                    <a:pt x="176" y="699"/>
                  </a:cubicBezTo>
                  <a:cubicBezTo>
                    <a:pt x="145" y="694"/>
                    <a:pt x="112" y="691"/>
                    <a:pt x="78" y="691"/>
                  </a:cubicBezTo>
                  <a:cubicBezTo>
                    <a:pt x="73" y="691"/>
                    <a:pt x="68" y="691"/>
                    <a:pt x="63" y="692"/>
                  </a:cubicBezTo>
                  <a:cubicBezTo>
                    <a:pt x="76" y="666"/>
                    <a:pt x="97" y="630"/>
                    <a:pt x="124" y="583"/>
                  </a:cubicBezTo>
                  <a:cubicBezTo>
                    <a:pt x="151" y="537"/>
                    <a:pt x="173" y="497"/>
                    <a:pt x="192" y="463"/>
                  </a:cubicBezTo>
                  <a:cubicBezTo>
                    <a:pt x="210" y="430"/>
                    <a:pt x="229" y="389"/>
                    <a:pt x="248" y="339"/>
                  </a:cubicBezTo>
                  <a:cubicBezTo>
                    <a:pt x="267" y="290"/>
                    <a:pt x="279" y="249"/>
                    <a:pt x="283" y="217"/>
                  </a:cubicBezTo>
                  <a:cubicBezTo>
                    <a:pt x="289" y="185"/>
                    <a:pt x="292" y="161"/>
                    <a:pt x="293" y="144"/>
                  </a:cubicBezTo>
                  <a:cubicBezTo>
                    <a:pt x="295" y="133"/>
                    <a:pt x="295" y="123"/>
                    <a:pt x="295" y="116"/>
                  </a:cubicBezTo>
                  <a:cubicBezTo>
                    <a:pt x="295" y="109"/>
                    <a:pt x="295" y="99"/>
                    <a:pt x="294" y="86"/>
                  </a:cubicBezTo>
                  <a:cubicBezTo>
                    <a:pt x="292" y="74"/>
                    <a:pt x="288" y="59"/>
                    <a:pt x="279" y="43"/>
                  </a:cubicBezTo>
                  <a:cubicBezTo>
                    <a:pt x="268" y="20"/>
                    <a:pt x="246" y="6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3" name="Google Shape;433;p14"/>
          <p:cNvSpPr/>
          <p:nvPr/>
        </p:nvSpPr>
        <p:spPr>
          <a:xfrm>
            <a:off x="2518200" y="398950"/>
            <a:ext cx="572600" cy="573250"/>
          </a:xfrm>
          <a:custGeom>
            <a:avLst/>
            <a:gdLst/>
            <a:ahLst/>
            <a:cxnLst/>
            <a:rect l="l" t="t" r="r" b="b"/>
            <a:pathLst>
              <a:path w="11452" h="11465" extrusionOk="0">
                <a:moveTo>
                  <a:pt x="8006" y="8642"/>
                </a:moveTo>
                <a:cubicBezTo>
                  <a:pt x="7849" y="8642"/>
                  <a:pt x="7706" y="8578"/>
                  <a:pt x="7603" y="8475"/>
                </a:cubicBezTo>
                <a:cubicBezTo>
                  <a:pt x="7499" y="8371"/>
                  <a:pt x="7436" y="8228"/>
                  <a:pt x="7436" y="8070"/>
                </a:cubicBezTo>
                <a:cubicBezTo>
                  <a:pt x="7436" y="7913"/>
                  <a:pt x="7499" y="7770"/>
                  <a:pt x="7603" y="7667"/>
                </a:cubicBezTo>
                <a:cubicBezTo>
                  <a:pt x="7706" y="7564"/>
                  <a:pt x="7849" y="7499"/>
                  <a:pt x="8006" y="7499"/>
                </a:cubicBezTo>
                <a:cubicBezTo>
                  <a:pt x="8163" y="7499"/>
                  <a:pt x="8305" y="7564"/>
                  <a:pt x="8409" y="7667"/>
                </a:cubicBezTo>
                <a:cubicBezTo>
                  <a:pt x="8512" y="7771"/>
                  <a:pt x="8577" y="7913"/>
                  <a:pt x="8577" y="8070"/>
                </a:cubicBezTo>
                <a:cubicBezTo>
                  <a:pt x="8577" y="8385"/>
                  <a:pt x="8320" y="8642"/>
                  <a:pt x="8006" y="8642"/>
                </a:cubicBezTo>
                <a:close/>
                <a:moveTo>
                  <a:pt x="10973" y="10893"/>
                </a:moveTo>
                <a:lnTo>
                  <a:pt x="8702" y="8575"/>
                </a:lnTo>
                <a:cubicBezTo>
                  <a:pt x="8806" y="8433"/>
                  <a:pt x="8866" y="8259"/>
                  <a:pt x="8866" y="8070"/>
                </a:cubicBezTo>
                <a:cubicBezTo>
                  <a:pt x="8866" y="7834"/>
                  <a:pt x="8770" y="7618"/>
                  <a:pt x="8614" y="7463"/>
                </a:cubicBezTo>
                <a:cubicBezTo>
                  <a:pt x="8458" y="7306"/>
                  <a:pt x="8243" y="7210"/>
                  <a:pt x="8006" y="7210"/>
                </a:cubicBezTo>
                <a:cubicBezTo>
                  <a:pt x="7769" y="7210"/>
                  <a:pt x="7554" y="7307"/>
                  <a:pt x="7398" y="7463"/>
                </a:cubicBezTo>
                <a:cubicBezTo>
                  <a:pt x="7243" y="7619"/>
                  <a:pt x="7146" y="7834"/>
                  <a:pt x="7146" y="8070"/>
                </a:cubicBezTo>
                <a:cubicBezTo>
                  <a:pt x="7146" y="8307"/>
                  <a:pt x="7243" y="8522"/>
                  <a:pt x="7398" y="8678"/>
                </a:cubicBezTo>
                <a:cubicBezTo>
                  <a:pt x="7554" y="8834"/>
                  <a:pt x="7769" y="8931"/>
                  <a:pt x="8006" y="8931"/>
                </a:cubicBezTo>
                <a:cubicBezTo>
                  <a:pt x="8188" y="8931"/>
                  <a:pt x="8357" y="8874"/>
                  <a:pt x="8496" y="8777"/>
                </a:cubicBezTo>
                <a:lnTo>
                  <a:pt x="10663" y="10990"/>
                </a:lnTo>
                <a:lnTo>
                  <a:pt x="6007" y="9967"/>
                </a:lnTo>
                <a:cubicBezTo>
                  <a:pt x="5487" y="9454"/>
                  <a:pt x="5124" y="8865"/>
                  <a:pt x="4929" y="8213"/>
                </a:cubicBezTo>
                <a:cubicBezTo>
                  <a:pt x="4735" y="7568"/>
                  <a:pt x="4705" y="6861"/>
                  <a:pt x="4848" y="6101"/>
                </a:cubicBezTo>
                <a:lnTo>
                  <a:pt x="6124" y="4940"/>
                </a:lnTo>
                <a:cubicBezTo>
                  <a:pt x="6773" y="4898"/>
                  <a:pt x="7444" y="4992"/>
                  <a:pt x="8076" y="5207"/>
                </a:cubicBezTo>
                <a:cubicBezTo>
                  <a:pt x="8701" y="5421"/>
                  <a:pt x="9288" y="5751"/>
                  <a:pt x="9777" y="6185"/>
                </a:cubicBezTo>
                <a:close/>
                <a:moveTo>
                  <a:pt x="5713" y="3741"/>
                </a:moveTo>
                <a:lnTo>
                  <a:pt x="5868" y="3904"/>
                </a:lnTo>
                <a:lnTo>
                  <a:pt x="5868" y="3906"/>
                </a:lnTo>
                <a:cubicBezTo>
                  <a:pt x="5957" y="3998"/>
                  <a:pt x="5999" y="4119"/>
                  <a:pt x="5997" y="4239"/>
                </a:cubicBezTo>
                <a:cubicBezTo>
                  <a:pt x="5993" y="4359"/>
                  <a:pt x="5945" y="4478"/>
                  <a:pt x="5853" y="4566"/>
                </a:cubicBezTo>
                <a:lnTo>
                  <a:pt x="5851" y="4567"/>
                </a:lnTo>
                <a:lnTo>
                  <a:pt x="4563" y="5792"/>
                </a:lnTo>
                <a:lnTo>
                  <a:pt x="4562" y="5793"/>
                </a:lnTo>
                <a:cubicBezTo>
                  <a:pt x="4470" y="5882"/>
                  <a:pt x="4348" y="5924"/>
                  <a:pt x="4229" y="5922"/>
                </a:cubicBezTo>
                <a:cubicBezTo>
                  <a:pt x="4108" y="5918"/>
                  <a:pt x="3989" y="5870"/>
                  <a:pt x="3901" y="5777"/>
                </a:cubicBezTo>
                <a:lnTo>
                  <a:pt x="3900" y="5777"/>
                </a:lnTo>
                <a:lnTo>
                  <a:pt x="3745" y="5613"/>
                </a:lnTo>
                <a:cubicBezTo>
                  <a:pt x="3657" y="5520"/>
                  <a:pt x="3614" y="5399"/>
                  <a:pt x="3617" y="5279"/>
                </a:cubicBezTo>
                <a:cubicBezTo>
                  <a:pt x="3620" y="5159"/>
                  <a:pt x="3668" y="5040"/>
                  <a:pt x="3762" y="4951"/>
                </a:cubicBezTo>
                <a:lnTo>
                  <a:pt x="5050" y="3725"/>
                </a:lnTo>
                <a:lnTo>
                  <a:pt x="5051" y="3724"/>
                </a:lnTo>
                <a:cubicBezTo>
                  <a:pt x="5145" y="3636"/>
                  <a:pt x="5265" y="3593"/>
                  <a:pt x="5386" y="3597"/>
                </a:cubicBezTo>
                <a:cubicBezTo>
                  <a:pt x="5504" y="3599"/>
                  <a:pt x="5623" y="3647"/>
                  <a:pt x="5712" y="3741"/>
                </a:cubicBezTo>
                <a:close/>
                <a:moveTo>
                  <a:pt x="1973" y="671"/>
                </a:moveTo>
                <a:lnTo>
                  <a:pt x="4733" y="3515"/>
                </a:lnTo>
                <a:lnTo>
                  <a:pt x="3444" y="4767"/>
                </a:lnTo>
                <a:lnTo>
                  <a:pt x="684" y="1922"/>
                </a:lnTo>
                <a:close/>
                <a:moveTo>
                  <a:pt x="1155" y="1971"/>
                </a:moveTo>
                <a:cubicBezTo>
                  <a:pt x="1353" y="2000"/>
                  <a:pt x="1491" y="2150"/>
                  <a:pt x="1622" y="2290"/>
                </a:cubicBezTo>
                <a:cubicBezTo>
                  <a:pt x="1760" y="2441"/>
                  <a:pt x="1901" y="2590"/>
                  <a:pt x="2045" y="2737"/>
                </a:cubicBezTo>
                <a:cubicBezTo>
                  <a:pt x="2203" y="2899"/>
                  <a:pt x="2365" y="3056"/>
                  <a:pt x="2521" y="3222"/>
                </a:cubicBezTo>
                <a:cubicBezTo>
                  <a:pt x="2599" y="3305"/>
                  <a:pt x="2674" y="3390"/>
                  <a:pt x="2746" y="3478"/>
                </a:cubicBezTo>
                <a:cubicBezTo>
                  <a:pt x="2823" y="3572"/>
                  <a:pt x="2909" y="3667"/>
                  <a:pt x="2945" y="3785"/>
                </a:cubicBezTo>
                <a:cubicBezTo>
                  <a:pt x="2972" y="3872"/>
                  <a:pt x="2863" y="3922"/>
                  <a:pt x="2801" y="3869"/>
                </a:cubicBezTo>
                <a:cubicBezTo>
                  <a:pt x="2722" y="3799"/>
                  <a:pt x="2668" y="3705"/>
                  <a:pt x="2602" y="3622"/>
                </a:cubicBezTo>
                <a:cubicBezTo>
                  <a:pt x="2531" y="3533"/>
                  <a:pt x="2456" y="3447"/>
                  <a:pt x="2379" y="3363"/>
                </a:cubicBezTo>
                <a:cubicBezTo>
                  <a:pt x="2227" y="3196"/>
                  <a:pt x="2066" y="3036"/>
                  <a:pt x="1910" y="2873"/>
                </a:cubicBezTo>
                <a:cubicBezTo>
                  <a:pt x="1774" y="2732"/>
                  <a:pt x="1642" y="2592"/>
                  <a:pt x="1512" y="2446"/>
                </a:cubicBezTo>
                <a:cubicBezTo>
                  <a:pt x="1445" y="2370"/>
                  <a:pt x="1376" y="2296"/>
                  <a:pt x="1305" y="2225"/>
                </a:cubicBezTo>
                <a:cubicBezTo>
                  <a:pt x="1242" y="2164"/>
                  <a:pt x="1182" y="2096"/>
                  <a:pt x="1117" y="2037"/>
                </a:cubicBezTo>
                <a:cubicBezTo>
                  <a:pt x="1085" y="2007"/>
                  <a:pt x="1120" y="1966"/>
                  <a:pt x="1155" y="1971"/>
                </a:cubicBezTo>
                <a:close/>
                <a:moveTo>
                  <a:pt x="3261" y="4064"/>
                </a:moveTo>
                <a:cubicBezTo>
                  <a:pt x="3279" y="4081"/>
                  <a:pt x="3293" y="4103"/>
                  <a:pt x="3306" y="4124"/>
                </a:cubicBezTo>
                <a:cubicBezTo>
                  <a:pt x="3322" y="4150"/>
                  <a:pt x="3336" y="4196"/>
                  <a:pt x="3325" y="4225"/>
                </a:cubicBezTo>
                <a:cubicBezTo>
                  <a:pt x="3314" y="4256"/>
                  <a:pt x="3286" y="4277"/>
                  <a:pt x="3252" y="4267"/>
                </a:cubicBezTo>
                <a:cubicBezTo>
                  <a:pt x="3225" y="4259"/>
                  <a:pt x="3196" y="4230"/>
                  <a:pt x="3183" y="4205"/>
                </a:cubicBezTo>
                <a:cubicBezTo>
                  <a:pt x="3177" y="4196"/>
                  <a:pt x="3173" y="4189"/>
                  <a:pt x="3169" y="4180"/>
                </a:cubicBezTo>
                <a:cubicBezTo>
                  <a:pt x="3166" y="4176"/>
                  <a:pt x="3163" y="4173"/>
                  <a:pt x="3162" y="4169"/>
                </a:cubicBezTo>
                <a:cubicBezTo>
                  <a:pt x="3150" y="4153"/>
                  <a:pt x="3170" y="4179"/>
                  <a:pt x="3158" y="4166"/>
                </a:cubicBezTo>
                <a:cubicBezTo>
                  <a:pt x="3132" y="4137"/>
                  <a:pt x="3129" y="4092"/>
                  <a:pt x="3158" y="4064"/>
                </a:cubicBezTo>
                <a:cubicBezTo>
                  <a:pt x="3186" y="4036"/>
                  <a:pt x="3233" y="4035"/>
                  <a:pt x="3261" y="4064"/>
                </a:cubicBezTo>
                <a:moveTo>
                  <a:pt x="2929" y="1904"/>
                </a:moveTo>
                <a:cubicBezTo>
                  <a:pt x="2928" y="1906"/>
                  <a:pt x="2926" y="1907"/>
                  <a:pt x="2924" y="1909"/>
                </a:cubicBezTo>
                <a:cubicBezTo>
                  <a:pt x="2930" y="1905"/>
                  <a:pt x="2936" y="1904"/>
                  <a:pt x="2944" y="1904"/>
                </a:cubicBezTo>
                <a:cubicBezTo>
                  <a:pt x="2960" y="1904"/>
                  <a:pt x="2975" y="1905"/>
                  <a:pt x="2991" y="1908"/>
                </a:cubicBezTo>
                <a:cubicBezTo>
                  <a:pt x="3022" y="1912"/>
                  <a:pt x="3057" y="1939"/>
                  <a:pt x="3078" y="1960"/>
                </a:cubicBezTo>
                <a:cubicBezTo>
                  <a:pt x="3127" y="2008"/>
                  <a:pt x="3176" y="2073"/>
                  <a:pt x="3202" y="2135"/>
                </a:cubicBezTo>
                <a:cubicBezTo>
                  <a:pt x="3226" y="2192"/>
                  <a:pt x="3280" y="2248"/>
                  <a:pt x="3321" y="2294"/>
                </a:cubicBezTo>
                <a:cubicBezTo>
                  <a:pt x="3345" y="2320"/>
                  <a:pt x="3380" y="2343"/>
                  <a:pt x="3398" y="2373"/>
                </a:cubicBezTo>
                <a:cubicBezTo>
                  <a:pt x="3411" y="2397"/>
                  <a:pt x="3421" y="2442"/>
                  <a:pt x="3399" y="2464"/>
                </a:cubicBezTo>
                <a:cubicBezTo>
                  <a:pt x="3301" y="2562"/>
                  <a:pt x="3135" y="2308"/>
                  <a:pt x="3088" y="2245"/>
                </a:cubicBezTo>
                <a:cubicBezTo>
                  <a:pt x="3067" y="2217"/>
                  <a:pt x="3040" y="2195"/>
                  <a:pt x="3020" y="2165"/>
                </a:cubicBezTo>
                <a:cubicBezTo>
                  <a:pt x="3001" y="2138"/>
                  <a:pt x="2983" y="2111"/>
                  <a:pt x="2963" y="2084"/>
                </a:cubicBezTo>
                <a:cubicBezTo>
                  <a:pt x="2934" y="2045"/>
                  <a:pt x="2885" y="1973"/>
                  <a:pt x="2910" y="1922"/>
                </a:cubicBezTo>
                <a:lnTo>
                  <a:pt x="2910" y="1949"/>
                </a:lnTo>
                <a:cubicBezTo>
                  <a:pt x="2908" y="1945"/>
                  <a:pt x="2906" y="1943"/>
                  <a:pt x="2903" y="1939"/>
                </a:cubicBezTo>
                <a:cubicBezTo>
                  <a:pt x="2891" y="1924"/>
                  <a:pt x="2911" y="1897"/>
                  <a:pt x="2929" y="1904"/>
                </a:cubicBezTo>
                <a:moveTo>
                  <a:pt x="1706" y="96"/>
                </a:moveTo>
                <a:cubicBezTo>
                  <a:pt x="1633" y="202"/>
                  <a:pt x="1523" y="285"/>
                  <a:pt x="1429" y="372"/>
                </a:cubicBezTo>
                <a:cubicBezTo>
                  <a:pt x="1324" y="470"/>
                  <a:pt x="1223" y="573"/>
                  <a:pt x="1126" y="679"/>
                </a:cubicBezTo>
                <a:cubicBezTo>
                  <a:pt x="1029" y="785"/>
                  <a:pt x="930" y="890"/>
                  <a:pt x="836" y="999"/>
                </a:cubicBezTo>
                <a:cubicBezTo>
                  <a:pt x="793" y="1049"/>
                  <a:pt x="750" y="1098"/>
                  <a:pt x="707" y="1148"/>
                </a:cubicBezTo>
                <a:cubicBezTo>
                  <a:pt x="660" y="1204"/>
                  <a:pt x="613" y="1266"/>
                  <a:pt x="532" y="1256"/>
                </a:cubicBezTo>
                <a:cubicBezTo>
                  <a:pt x="501" y="1252"/>
                  <a:pt x="479" y="1239"/>
                  <a:pt x="470" y="1209"/>
                </a:cubicBezTo>
                <a:cubicBezTo>
                  <a:pt x="445" y="1133"/>
                  <a:pt x="488" y="1077"/>
                  <a:pt x="535" y="1021"/>
                </a:cubicBezTo>
                <a:cubicBezTo>
                  <a:pt x="581" y="968"/>
                  <a:pt x="627" y="913"/>
                  <a:pt x="673" y="860"/>
                </a:cubicBezTo>
                <a:cubicBezTo>
                  <a:pt x="772" y="747"/>
                  <a:pt x="872" y="636"/>
                  <a:pt x="976" y="528"/>
                </a:cubicBezTo>
                <a:cubicBezTo>
                  <a:pt x="1076" y="425"/>
                  <a:pt x="1182" y="328"/>
                  <a:pt x="1291" y="234"/>
                </a:cubicBezTo>
                <a:cubicBezTo>
                  <a:pt x="1391" y="147"/>
                  <a:pt x="1509" y="44"/>
                  <a:pt x="1641" y="11"/>
                </a:cubicBezTo>
                <a:cubicBezTo>
                  <a:pt x="1687" y="0"/>
                  <a:pt x="1737" y="52"/>
                  <a:pt x="1706" y="96"/>
                </a:cubicBezTo>
                <a:moveTo>
                  <a:pt x="266" y="1518"/>
                </a:moveTo>
                <a:cubicBezTo>
                  <a:pt x="225" y="1558"/>
                  <a:pt x="186" y="1608"/>
                  <a:pt x="134" y="1631"/>
                </a:cubicBezTo>
                <a:cubicBezTo>
                  <a:pt x="62" y="1662"/>
                  <a:pt x="0" y="1600"/>
                  <a:pt x="31" y="1528"/>
                </a:cubicBezTo>
                <a:cubicBezTo>
                  <a:pt x="53" y="1476"/>
                  <a:pt x="104" y="1436"/>
                  <a:pt x="144" y="1396"/>
                </a:cubicBezTo>
                <a:cubicBezTo>
                  <a:pt x="177" y="1363"/>
                  <a:pt x="232" y="1363"/>
                  <a:pt x="266" y="1396"/>
                </a:cubicBezTo>
                <a:cubicBezTo>
                  <a:pt x="299" y="1429"/>
                  <a:pt x="299" y="1484"/>
                  <a:pt x="266" y="1518"/>
                </a:cubicBezTo>
                <a:close/>
                <a:moveTo>
                  <a:pt x="5410" y="2867"/>
                </a:moveTo>
                <a:cubicBezTo>
                  <a:pt x="5407" y="2819"/>
                  <a:pt x="5455" y="2798"/>
                  <a:pt x="5490" y="2774"/>
                </a:cubicBezTo>
                <a:cubicBezTo>
                  <a:pt x="5543" y="2737"/>
                  <a:pt x="5612" y="2736"/>
                  <a:pt x="5673" y="2746"/>
                </a:cubicBezTo>
                <a:cubicBezTo>
                  <a:pt x="5720" y="2754"/>
                  <a:pt x="5768" y="2751"/>
                  <a:pt x="5815" y="2756"/>
                </a:cubicBezTo>
                <a:cubicBezTo>
                  <a:pt x="5870" y="2762"/>
                  <a:pt x="5926" y="2768"/>
                  <a:pt x="5981" y="2777"/>
                </a:cubicBezTo>
                <a:cubicBezTo>
                  <a:pt x="6074" y="2791"/>
                  <a:pt x="6171" y="2846"/>
                  <a:pt x="6248" y="2895"/>
                </a:cubicBezTo>
                <a:cubicBezTo>
                  <a:pt x="6333" y="2949"/>
                  <a:pt x="6419" y="3018"/>
                  <a:pt x="6486" y="3092"/>
                </a:cubicBezTo>
                <a:cubicBezTo>
                  <a:pt x="6629" y="3253"/>
                  <a:pt x="6730" y="3445"/>
                  <a:pt x="6796" y="3649"/>
                </a:cubicBezTo>
                <a:cubicBezTo>
                  <a:pt x="6827" y="3747"/>
                  <a:pt x="6848" y="3848"/>
                  <a:pt x="6862" y="3950"/>
                </a:cubicBezTo>
                <a:cubicBezTo>
                  <a:pt x="6878" y="4064"/>
                  <a:pt x="6895" y="4188"/>
                  <a:pt x="6868" y="4301"/>
                </a:cubicBezTo>
                <a:cubicBezTo>
                  <a:pt x="6845" y="4397"/>
                  <a:pt x="6685" y="4404"/>
                  <a:pt x="6667" y="4301"/>
                </a:cubicBezTo>
                <a:cubicBezTo>
                  <a:pt x="6651" y="4200"/>
                  <a:pt x="6655" y="4095"/>
                  <a:pt x="6643" y="3993"/>
                </a:cubicBezTo>
                <a:cubicBezTo>
                  <a:pt x="6633" y="3918"/>
                  <a:pt x="6608" y="3807"/>
                  <a:pt x="6582" y="3721"/>
                </a:cubicBezTo>
                <a:cubicBezTo>
                  <a:pt x="6529" y="3551"/>
                  <a:pt x="6446" y="3377"/>
                  <a:pt x="6336" y="3242"/>
                </a:cubicBezTo>
                <a:cubicBezTo>
                  <a:pt x="6279" y="3174"/>
                  <a:pt x="6224" y="3113"/>
                  <a:pt x="6151" y="3061"/>
                </a:cubicBezTo>
                <a:cubicBezTo>
                  <a:pt x="6075" y="3006"/>
                  <a:pt x="5996" y="2977"/>
                  <a:pt x="5912" y="2940"/>
                </a:cubicBezTo>
                <a:cubicBezTo>
                  <a:pt x="5836" y="2907"/>
                  <a:pt x="5741" y="2890"/>
                  <a:pt x="5661" y="2914"/>
                </a:cubicBezTo>
                <a:cubicBezTo>
                  <a:pt x="5607" y="2930"/>
                  <a:pt x="5550" y="2929"/>
                  <a:pt x="5497" y="2915"/>
                </a:cubicBezTo>
                <a:cubicBezTo>
                  <a:pt x="5470" y="2909"/>
                  <a:pt x="5412" y="2906"/>
                  <a:pt x="5410" y="2867"/>
                </a:cubicBezTo>
                <a:close/>
                <a:moveTo>
                  <a:pt x="6756" y="3031"/>
                </a:moveTo>
                <a:cubicBezTo>
                  <a:pt x="6897" y="2986"/>
                  <a:pt x="7075" y="3191"/>
                  <a:pt x="7031" y="3326"/>
                </a:cubicBezTo>
                <a:cubicBezTo>
                  <a:pt x="7010" y="3391"/>
                  <a:pt x="6936" y="3407"/>
                  <a:pt x="6886" y="3364"/>
                </a:cubicBezTo>
                <a:cubicBezTo>
                  <a:pt x="6845" y="3329"/>
                  <a:pt x="6831" y="3272"/>
                  <a:pt x="6801" y="3228"/>
                </a:cubicBezTo>
                <a:cubicBezTo>
                  <a:pt x="6770" y="3184"/>
                  <a:pt x="6738" y="3136"/>
                  <a:pt x="6725" y="3084"/>
                </a:cubicBezTo>
                <a:cubicBezTo>
                  <a:pt x="6720" y="3060"/>
                  <a:pt x="6732" y="3038"/>
                  <a:pt x="6756" y="3031"/>
                </a:cubicBezTo>
                <a:moveTo>
                  <a:pt x="4248" y="6569"/>
                </a:moveTo>
                <a:cubicBezTo>
                  <a:pt x="4169" y="6688"/>
                  <a:pt x="4004" y="6685"/>
                  <a:pt x="3879" y="6656"/>
                </a:cubicBezTo>
                <a:cubicBezTo>
                  <a:pt x="3813" y="6641"/>
                  <a:pt x="3748" y="6611"/>
                  <a:pt x="3688" y="6577"/>
                </a:cubicBezTo>
                <a:cubicBezTo>
                  <a:pt x="3626" y="6542"/>
                  <a:pt x="3542" y="6487"/>
                  <a:pt x="3523" y="6414"/>
                </a:cubicBezTo>
                <a:cubicBezTo>
                  <a:pt x="3513" y="6373"/>
                  <a:pt x="3544" y="6321"/>
                  <a:pt x="3591" y="6325"/>
                </a:cubicBezTo>
                <a:cubicBezTo>
                  <a:pt x="3654" y="6331"/>
                  <a:pt x="3698" y="6371"/>
                  <a:pt x="3750" y="6403"/>
                </a:cubicBezTo>
                <a:cubicBezTo>
                  <a:pt x="3797" y="6432"/>
                  <a:pt x="3843" y="6460"/>
                  <a:pt x="3895" y="6478"/>
                </a:cubicBezTo>
                <a:cubicBezTo>
                  <a:pt x="4004" y="6516"/>
                  <a:pt x="4112" y="6487"/>
                  <a:pt x="4223" y="6507"/>
                </a:cubicBezTo>
                <a:cubicBezTo>
                  <a:pt x="4249" y="6512"/>
                  <a:pt x="4262" y="6547"/>
                  <a:pt x="4248" y="6569"/>
                </a:cubicBezTo>
                <a:moveTo>
                  <a:pt x="3268" y="6249"/>
                </a:moveTo>
                <a:cubicBezTo>
                  <a:pt x="3251" y="6216"/>
                  <a:pt x="3237" y="6182"/>
                  <a:pt x="3224" y="6146"/>
                </a:cubicBezTo>
                <a:cubicBezTo>
                  <a:pt x="3223" y="6143"/>
                  <a:pt x="3222" y="6141"/>
                  <a:pt x="3221" y="6138"/>
                </a:cubicBezTo>
                <a:cubicBezTo>
                  <a:pt x="3227" y="6151"/>
                  <a:pt x="3225" y="6146"/>
                  <a:pt x="3215" y="6123"/>
                </a:cubicBezTo>
                <a:cubicBezTo>
                  <a:pt x="3211" y="6103"/>
                  <a:pt x="3208" y="6086"/>
                  <a:pt x="3213" y="6067"/>
                </a:cubicBezTo>
                <a:cubicBezTo>
                  <a:pt x="3222" y="6033"/>
                  <a:pt x="3245" y="6018"/>
                  <a:pt x="3274" y="6005"/>
                </a:cubicBezTo>
                <a:cubicBezTo>
                  <a:pt x="3306" y="5992"/>
                  <a:pt x="3338" y="6010"/>
                  <a:pt x="3361" y="6028"/>
                </a:cubicBezTo>
                <a:cubicBezTo>
                  <a:pt x="3399" y="6058"/>
                  <a:pt x="3418" y="6108"/>
                  <a:pt x="3438" y="6150"/>
                </a:cubicBezTo>
                <a:cubicBezTo>
                  <a:pt x="3460" y="6198"/>
                  <a:pt x="3453" y="6256"/>
                  <a:pt x="3403" y="6285"/>
                </a:cubicBezTo>
                <a:cubicBezTo>
                  <a:pt x="3358" y="6311"/>
                  <a:pt x="3293" y="6297"/>
                  <a:pt x="3268" y="6249"/>
                </a:cubicBezTo>
                <a:moveTo>
                  <a:pt x="5130" y="7375"/>
                </a:moveTo>
                <a:cubicBezTo>
                  <a:pt x="5155" y="7427"/>
                  <a:pt x="5194" y="7462"/>
                  <a:pt x="5211" y="7520"/>
                </a:cubicBezTo>
                <a:cubicBezTo>
                  <a:pt x="5228" y="7580"/>
                  <a:pt x="5246" y="7640"/>
                  <a:pt x="5263" y="7701"/>
                </a:cubicBezTo>
                <a:cubicBezTo>
                  <a:pt x="5297" y="7819"/>
                  <a:pt x="5333" y="7937"/>
                  <a:pt x="5373" y="8054"/>
                </a:cubicBezTo>
                <a:cubicBezTo>
                  <a:pt x="5453" y="8286"/>
                  <a:pt x="5542" y="8513"/>
                  <a:pt x="5664" y="8727"/>
                </a:cubicBezTo>
                <a:cubicBezTo>
                  <a:pt x="5786" y="8938"/>
                  <a:pt x="5940" y="9127"/>
                  <a:pt x="6130" y="9281"/>
                </a:cubicBezTo>
                <a:cubicBezTo>
                  <a:pt x="6182" y="9323"/>
                  <a:pt x="6255" y="9365"/>
                  <a:pt x="6255" y="9441"/>
                </a:cubicBezTo>
                <a:cubicBezTo>
                  <a:pt x="6255" y="9476"/>
                  <a:pt x="6240" y="9505"/>
                  <a:pt x="6209" y="9523"/>
                </a:cubicBezTo>
                <a:cubicBezTo>
                  <a:pt x="6162" y="9550"/>
                  <a:pt x="6114" y="9529"/>
                  <a:pt x="6069" y="9509"/>
                </a:cubicBezTo>
                <a:cubicBezTo>
                  <a:pt x="6015" y="9482"/>
                  <a:pt x="5965" y="9426"/>
                  <a:pt x="5921" y="9385"/>
                </a:cubicBezTo>
                <a:cubicBezTo>
                  <a:pt x="5874" y="9342"/>
                  <a:pt x="5829" y="9295"/>
                  <a:pt x="5787" y="9246"/>
                </a:cubicBezTo>
                <a:cubicBezTo>
                  <a:pt x="5560" y="8986"/>
                  <a:pt x="5404" y="8678"/>
                  <a:pt x="5285" y="8356"/>
                </a:cubicBezTo>
                <a:cubicBezTo>
                  <a:pt x="5228" y="8197"/>
                  <a:pt x="5183" y="8035"/>
                  <a:pt x="5145" y="7871"/>
                </a:cubicBezTo>
                <a:cubicBezTo>
                  <a:pt x="5125" y="7789"/>
                  <a:pt x="5108" y="7709"/>
                  <a:pt x="5093" y="7627"/>
                </a:cubicBezTo>
                <a:cubicBezTo>
                  <a:pt x="5086" y="7589"/>
                  <a:pt x="5075" y="7548"/>
                  <a:pt x="5073" y="7510"/>
                </a:cubicBezTo>
                <a:cubicBezTo>
                  <a:pt x="5071" y="7467"/>
                  <a:pt x="5089" y="7428"/>
                  <a:pt x="5090" y="7385"/>
                </a:cubicBezTo>
                <a:cubicBezTo>
                  <a:pt x="5090" y="7365"/>
                  <a:pt x="5119" y="7355"/>
                  <a:pt x="5130" y="7375"/>
                </a:cubicBezTo>
                <a:close/>
                <a:moveTo>
                  <a:pt x="6632" y="9531"/>
                </a:moveTo>
                <a:cubicBezTo>
                  <a:pt x="6677" y="9544"/>
                  <a:pt x="6733" y="9550"/>
                  <a:pt x="6773" y="9575"/>
                </a:cubicBezTo>
                <a:cubicBezTo>
                  <a:pt x="6857" y="9626"/>
                  <a:pt x="6842" y="9757"/>
                  <a:pt x="6746" y="9783"/>
                </a:cubicBezTo>
                <a:cubicBezTo>
                  <a:pt x="6675" y="9802"/>
                  <a:pt x="6605" y="9768"/>
                  <a:pt x="6550" y="9726"/>
                </a:cubicBezTo>
                <a:cubicBezTo>
                  <a:pt x="6511" y="9696"/>
                  <a:pt x="6487" y="9656"/>
                  <a:pt x="6501" y="9605"/>
                </a:cubicBezTo>
                <a:cubicBezTo>
                  <a:pt x="6516" y="9550"/>
                  <a:pt x="6576" y="9516"/>
                  <a:pt x="6632" y="9531"/>
                </a:cubicBezTo>
                <a:close/>
                <a:moveTo>
                  <a:pt x="9470" y="6338"/>
                </a:moveTo>
                <a:cubicBezTo>
                  <a:pt x="9426" y="6322"/>
                  <a:pt x="9401" y="6288"/>
                  <a:pt x="9369" y="6255"/>
                </a:cubicBezTo>
                <a:cubicBezTo>
                  <a:pt x="9338" y="6223"/>
                  <a:pt x="9305" y="6191"/>
                  <a:pt x="9273" y="6161"/>
                </a:cubicBezTo>
                <a:cubicBezTo>
                  <a:pt x="9204" y="6096"/>
                  <a:pt x="9124" y="6047"/>
                  <a:pt x="9041" y="6000"/>
                </a:cubicBezTo>
                <a:cubicBezTo>
                  <a:pt x="8957" y="5952"/>
                  <a:pt x="8869" y="5910"/>
                  <a:pt x="8780" y="5872"/>
                </a:cubicBezTo>
                <a:cubicBezTo>
                  <a:pt x="8693" y="5834"/>
                  <a:pt x="8587" y="5810"/>
                  <a:pt x="8531" y="5730"/>
                </a:cubicBezTo>
                <a:cubicBezTo>
                  <a:pt x="8511" y="5702"/>
                  <a:pt x="8538" y="5672"/>
                  <a:pt x="8566" y="5668"/>
                </a:cubicBezTo>
                <a:cubicBezTo>
                  <a:pt x="8662" y="5656"/>
                  <a:pt x="8760" y="5723"/>
                  <a:pt x="8843" y="5765"/>
                </a:cubicBezTo>
                <a:cubicBezTo>
                  <a:pt x="8935" y="5810"/>
                  <a:pt x="9027" y="5856"/>
                  <a:pt x="9116" y="5906"/>
                </a:cubicBezTo>
                <a:cubicBezTo>
                  <a:pt x="9201" y="5954"/>
                  <a:pt x="9285" y="6009"/>
                  <a:pt x="9365" y="6066"/>
                </a:cubicBezTo>
                <a:cubicBezTo>
                  <a:pt x="9436" y="6116"/>
                  <a:pt x="9533" y="6191"/>
                  <a:pt x="9544" y="6281"/>
                </a:cubicBezTo>
                <a:cubicBezTo>
                  <a:pt x="9549" y="6318"/>
                  <a:pt x="9503" y="6351"/>
                  <a:pt x="9470" y="6338"/>
                </a:cubicBezTo>
                <a:moveTo>
                  <a:pt x="10588" y="6169"/>
                </a:moveTo>
                <a:cubicBezTo>
                  <a:pt x="10602" y="6196"/>
                  <a:pt x="10619" y="6216"/>
                  <a:pt x="10638" y="6240"/>
                </a:cubicBezTo>
                <a:cubicBezTo>
                  <a:pt x="10658" y="6263"/>
                  <a:pt x="10671" y="6296"/>
                  <a:pt x="10686" y="6323"/>
                </a:cubicBezTo>
                <a:cubicBezTo>
                  <a:pt x="10719" y="6379"/>
                  <a:pt x="10740" y="6440"/>
                  <a:pt x="10761" y="6501"/>
                </a:cubicBezTo>
                <a:cubicBezTo>
                  <a:pt x="10808" y="6626"/>
                  <a:pt x="10827" y="6770"/>
                  <a:pt x="10848" y="6900"/>
                </a:cubicBezTo>
                <a:cubicBezTo>
                  <a:pt x="10889" y="7164"/>
                  <a:pt x="10918" y="7429"/>
                  <a:pt x="10979" y="7689"/>
                </a:cubicBezTo>
                <a:cubicBezTo>
                  <a:pt x="11046" y="7975"/>
                  <a:pt x="11125" y="8258"/>
                  <a:pt x="11188" y="8545"/>
                </a:cubicBezTo>
                <a:cubicBezTo>
                  <a:pt x="11220" y="8691"/>
                  <a:pt x="11248" y="8840"/>
                  <a:pt x="11270" y="8988"/>
                </a:cubicBezTo>
                <a:cubicBezTo>
                  <a:pt x="11291" y="9136"/>
                  <a:pt x="11333" y="9316"/>
                  <a:pt x="11257" y="9454"/>
                </a:cubicBezTo>
                <a:cubicBezTo>
                  <a:pt x="11224" y="9513"/>
                  <a:pt x="11141" y="9506"/>
                  <a:pt x="11107" y="9454"/>
                </a:cubicBezTo>
                <a:cubicBezTo>
                  <a:pt x="11030" y="9336"/>
                  <a:pt x="11042" y="9172"/>
                  <a:pt x="11023" y="9036"/>
                </a:cubicBezTo>
                <a:cubicBezTo>
                  <a:pt x="11002" y="8894"/>
                  <a:pt x="10975" y="8752"/>
                  <a:pt x="10945" y="8612"/>
                </a:cubicBezTo>
                <a:cubicBezTo>
                  <a:pt x="10883" y="8325"/>
                  <a:pt x="10809" y="8041"/>
                  <a:pt x="10748" y="7754"/>
                </a:cubicBezTo>
                <a:cubicBezTo>
                  <a:pt x="10692" y="7493"/>
                  <a:pt x="10667" y="7229"/>
                  <a:pt x="10634" y="6966"/>
                </a:cubicBezTo>
                <a:cubicBezTo>
                  <a:pt x="10618" y="6839"/>
                  <a:pt x="10603" y="6713"/>
                  <a:pt x="10582" y="6587"/>
                </a:cubicBezTo>
                <a:cubicBezTo>
                  <a:pt x="10570" y="6523"/>
                  <a:pt x="10566" y="6455"/>
                  <a:pt x="10561" y="6391"/>
                </a:cubicBezTo>
                <a:cubicBezTo>
                  <a:pt x="10558" y="6357"/>
                  <a:pt x="10561" y="6322"/>
                  <a:pt x="10555" y="6288"/>
                </a:cubicBezTo>
                <a:cubicBezTo>
                  <a:pt x="10548" y="6253"/>
                  <a:pt x="10558" y="6220"/>
                  <a:pt x="10548" y="6185"/>
                </a:cubicBezTo>
                <a:cubicBezTo>
                  <a:pt x="10542" y="6162"/>
                  <a:pt x="10576" y="6146"/>
                  <a:pt x="10588" y="6169"/>
                </a:cubicBezTo>
                <a:close/>
                <a:moveTo>
                  <a:pt x="11405" y="9723"/>
                </a:moveTo>
                <a:cubicBezTo>
                  <a:pt x="11430" y="9804"/>
                  <a:pt x="11442" y="9887"/>
                  <a:pt x="11448" y="9970"/>
                </a:cubicBezTo>
                <a:cubicBezTo>
                  <a:pt x="11451" y="10013"/>
                  <a:pt x="11451" y="10070"/>
                  <a:pt x="11429" y="10108"/>
                </a:cubicBezTo>
                <a:cubicBezTo>
                  <a:pt x="11412" y="10137"/>
                  <a:pt x="11378" y="10181"/>
                  <a:pt x="11342" y="10186"/>
                </a:cubicBezTo>
                <a:cubicBezTo>
                  <a:pt x="11263" y="10197"/>
                  <a:pt x="11213" y="10108"/>
                  <a:pt x="11204" y="10041"/>
                </a:cubicBezTo>
                <a:cubicBezTo>
                  <a:pt x="11193" y="9956"/>
                  <a:pt x="11191" y="9874"/>
                  <a:pt x="11165" y="9790"/>
                </a:cubicBezTo>
                <a:cubicBezTo>
                  <a:pt x="11117" y="9636"/>
                  <a:pt x="11356" y="9571"/>
                  <a:pt x="11405" y="9723"/>
                </a:cubicBezTo>
                <a:close/>
                <a:moveTo>
                  <a:pt x="9277" y="11450"/>
                </a:moveTo>
                <a:cubicBezTo>
                  <a:pt x="9205" y="11464"/>
                  <a:pt x="9137" y="11443"/>
                  <a:pt x="9068" y="11429"/>
                </a:cubicBezTo>
                <a:cubicBezTo>
                  <a:pt x="8991" y="11412"/>
                  <a:pt x="8916" y="11394"/>
                  <a:pt x="8839" y="11379"/>
                </a:cubicBezTo>
                <a:cubicBezTo>
                  <a:pt x="8687" y="11351"/>
                  <a:pt x="8534" y="11332"/>
                  <a:pt x="8381" y="11313"/>
                </a:cubicBezTo>
                <a:cubicBezTo>
                  <a:pt x="8221" y="11293"/>
                  <a:pt x="8059" y="11274"/>
                  <a:pt x="7899" y="11249"/>
                </a:cubicBezTo>
                <a:cubicBezTo>
                  <a:pt x="7759" y="11226"/>
                  <a:pt x="7570" y="11215"/>
                  <a:pt x="7479" y="11092"/>
                </a:cubicBezTo>
                <a:cubicBezTo>
                  <a:pt x="7457" y="11062"/>
                  <a:pt x="7481" y="11026"/>
                  <a:pt x="7509" y="11015"/>
                </a:cubicBezTo>
                <a:cubicBezTo>
                  <a:pt x="7579" y="10989"/>
                  <a:pt x="7659" y="11001"/>
                  <a:pt x="7730" y="11016"/>
                </a:cubicBezTo>
                <a:cubicBezTo>
                  <a:pt x="7803" y="11034"/>
                  <a:pt x="7877" y="11048"/>
                  <a:pt x="7951" y="11060"/>
                </a:cubicBezTo>
                <a:cubicBezTo>
                  <a:pt x="8105" y="11087"/>
                  <a:pt x="8261" y="11106"/>
                  <a:pt x="8416" y="11126"/>
                </a:cubicBezTo>
                <a:cubicBezTo>
                  <a:pt x="8574" y="11147"/>
                  <a:pt x="8732" y="11169"/>
                  <a:pt x="8889" y="11199"/>
                </a:cubicBezTo>
                <a:cubicBezTo>
                  <a:pt x="8960" y="11212"/>
                  <a:pt x="9031" y="11228"/>
                  <a:pt x="9101" y="11246"/>
                </a:cubicBezTo>
                <a:cubicBezTo>
                  <a:pt x="9172" y="11264"/>
                  <a:pt x="9255" y="11291"/>
                  <a:pt x="9303" y="11350"/>
                </a:cubicBezTo>
                <a:cubicBezTo>
                  <a:pt x="9330" y="11381"/>
                  <a:pt x="9325" y="11441"/>
                  <a:pt x="9277" y="11450"/>
                </a:cubicBezTo>
                <a:moveTo>
                  <a:pt x="7050" y="11130"/>
                </a:moveTo>
                <a:cubicBezTo>
                  <a:pt x="7024" y="11123"/>
                  <a:pt x="6990" y="11119"/>
                  <a:pt x="6973" y="11097"/>
                </a:cubicBezTo>
                <a:cubicBezTo>
                  <a:pt x="6945" y="11064"/>
                  <a:pt x="6945" y="11026"/>
                  <a:pt x="6973" y="10992"/>
                </a:cubicBezTo>
                <a:cubicBezTo>
                  <a:pt x="6990" y="10970"/>
                  <a:pt x="7024" y="10966"/>
                  <a:pt x="7050" y="10960"/>
                </a:cubicBezTo>
                <a:cubicBezTo>
                  <a:pt x="7106" y="10946"/>
                  <a:pt x="7162" y="10986"/>
                  <a:pt x="7162" y="11044"/>
                </a:cubicBezTo>
                <a:cubicBezTo>
                  <a:pt x="7162" y="11103"/>
                  <a:pt x="7106" y="11143"/>
                  <a:pt x="7050" y="11130"/>
                </a:cubicBezTo>
                <a:close/>
                <a:moveTo>
                  <a:pt x="7943" y="7733"/>
                </a:moveTo>
                <a:cubicBezTo>
                  <a:pt x="7945" y="7776"/>
                  <a:pt x="7903" y="7816"/>
                  <a:pt x="7871" y="7839"/>
                </a:cubicBezTo>
                <a:cubicBezTo>
                  <a:pt x="7840" y="7862"/>
                  <a:pt x="7822" y="7898"/>
                  <a:pt x="7806" y="7931"/>
                </a:cubicBezTo>
                <a:cubicBezTo>
                  <a:pt x="7787" y="7971"/>
                  <a:pt x="7778" y="8017"/>
                  <a:pt x="7771" y="8061"/>
                </a:cubicBezTo>
                <a:cubicBezTo>
                  <a:pt x="7768" y="8083"/>
                  <a:pt x="7766" y="8104"/>
                  <a:pt x="7760" y="8125"/>
                </a:cubicBezTo>
                <a:cubicBezTo>
                  <a:pt x="7755" y="8140"/>
                  <a:pt x="7748" y="8154"/>
                  <a:pt x="7740" y="8168"/>
                </a:cubicBezTo>
                <a:cubicBezTo>
                  <a:pt x="7736" y="8174"/>
                  <a:pt x="7732" y="8180"/>
                  <a:pt x="7727" y="8186"/>
                </a:cubicBezTo>
                <a:cubicBezTo>
                  <a:pt x="7706" y="8204"/>
                  <a:pt x="7705" y="8203"/>
                  <a:pt x="7726" y="8185"/>
                </a:cubicBezTo>
                <a:cubicBezTo>
                  <a:pt x="7704" y="8228"/>
                  <a:pt x="7628" y="8232"/>
                  <a:pt x="7607" y="8185"/>
                </a:cubicBezTo>
                <a:cubicBezTo>
                  <a:pt x="7613" y="8189"/>
                  <a:pt x="7618" y="8194"/>
                  <a:pt x="7624" y="8199"/>
                </a:cubicBezTo>
                <a:cubicBezTo>
                  <a:pt x="7611" y="8191"/>
                  <a:pt x="7602" y="8181"/>
                  <a:pt x="7594" y="8168"/>
                </a:cubicBezTo>
                <a:cubicBezTo>
                  <a:pt x="7586" y="8155"/>
                  <a:pt x="7582" y="8139"/>
                  <a:pt x="7579" y="8125"/>
                </a:cubicBezTo>
                <a:cubicBezTo>
                  <a:pt x="7573" y="8085"/>
                  <a:pt x="7577" y="8050"/>
                  <a:pt x="7585" y="8009"/>
                </a:cubicBezTo>
                <a:cubicBezTo>
                  <a:pt x="7597" y="7946"/>
                  <a:pt x="7621" y="7883"/>
                  <a:pt x="7651" y="7826"/>
                </a:cubicBezTo>
                <a:cubicBezTo>
                  <a:pt x="7682" y="7768"/>
                  <a:pt x="7727" y="7720"/>
                  <a:pt x="7781" y="7685"/>
                </a:cubicBezTo>
                <a:cubicBezTo>
                  <a:pt x="7829" y="7652"/>
                  <a:pt x="7940" y="7658"/>
                  <a:pt x="7943" y="7733"/>
                </a:cubicBezTo>
                <a:close/>
                <a:moveTo>
                  <a:pt x="7830" y="8418"/>
                </a:moveTo>
                <a:cubicBezTo>
                  <a:pt x="7764" y="8418"/>
                  <a:pt x="7764" y="8316"/>
                  <a:pt x="7830" y="8316"/>
                </a:cubicBezTo>
                <a:cubicBezTo>
                  <a:pt x="7896" y="8316"/>
                  <a:pt x="7896" y="8418"/>
                  <a:pt x="7830" y="8418"/>
                </a:cubicBezTo>
                <a:close/>
                <a:moveTo>
                  <a:pt x="8424" y="9200"/>
                </a:moveTo>
                <a:cubicBezTo>
                  <a:pt x="8381" y="9222"/>
                  <a:pt x="8335" y="9230"/>
                  <a:pt x="8288" y="9241"/>
                </a:cubicBezTo>
                <a:cubicBezTo>
                  <a:pt x="8236" y="9254"/>
                  <a:pt x="8183" y="9269"/>
                  <a:pt x="8130" y="9253"/>
                </a:cubicBezTo>
                <a:cubicBezTo>
                  <a:pt x="8074" y="9234"/>
                  <a:pt x="8060" y="9171"/>
                  <a:pt x="8097" y="9127"/>
                </a:cubicBezTo>
                <a:cubicBezTo>
                  <a:pt x="8133" y="9085"/>
                  <a:pt x="8187" y="9074"/>
                  <a:pt x="8239" y="9063"/>
                </a:cubicBezTo>
                <a:cubicBezTo>
                  <a:pt x="8285" y="9054"/>
                  <a:pt x="8334" y="9040"/>
                  <a:pt x="8381" y="9043"/>
                </a:cubicBezTo>
                <a:cubicBezTo>
                  <a:pt x="8460" y="9049"/>
                  <a:pt x="8504" y="9158"/>
                  <a:pt x="8424" y="9200"/>
                </a:cubicBezTo>
                <a:close/>
                <a:moveTo>
                  <a:pt x="11180" y="11400"/>
                </a:moveTo>
                <a:cubicBezTo>
                  <a:pt x="11202" y="11406"/>
                  <a:pt x="11227" y="11406"/>
                  <a:pt x="11251" y="11400"/>
                </a:cubicBezTo>
                <a:cubicBezTo>
                  <a:pt x="11328" y="11381"/>
                  <a:pt x="11375" y="11301"/>
                  <a:pt x="11356" y="11224"/>
                </a:cubicBezTo>
                <a:lnTo>
                  <a:pt x="10047" y="6072"/>
                </a:lnTo>
                <a:cubicBezTo>
                  <a:pt x="10039" y="6039"/>
                  <a:pt x="10019" y="6012"/>
                  <a:pt x="9994" y="5992"/>
                </a:cubicBezTo>
                <a:cubicBezTo>
                  <a:pt x="9469" y="5520"/>
                  <a:pt x="8840" y="5162"/>
                  <a:pt x="8169" y="4933"/>
                </a:cubicBezTo>
                <a:cubicBezTo>
                  <a:pt x="7518" y="4712"/>
                  <a:pt x="6828" y="4612"/>
                  <a:pt x="6158" y="4649"/>
                </a:cubicBezTo>
                <a:cubicBezTo>
                  <a:pt x="6239" y="4527"/>
                  <a:pt x="6281" y="4387"/>
                  <a:pt x="6285" y="4246"/>
                </a:cubicBezTo>
                <a:cubicBezTo>
                  <a:pt x="6290" y="4052"/>
                  <a:pt x="6221" y="3857"/>
                  <a:pt x="6078" y="3706"/>
                </a:cubicBezTo>
                <a:lnTo>
                  <a:pt x="6077" y="3705"/>
                </a:lnTo>
                <a:lnTo>
                  <a:pt x="5923" y="3542"/>
                </a:lnTo>
                <a:lnTo>
                  <a:pt x="5922" y="3541"/>
                </a:lnTo>
                <a:cubicBezTo>
                  <a:pt x="5778" y="3390"/>
                  <a:pt x="5586" y="3313"/>
                  <a:pt x="5392" y="3308"/>
                </a:cubicBezTo>
                <a:cubicBezTo>
                  <a:pt x="5263" y="3304"/>
                  <a:pt x="5135" y="3334"/>
                  <a:pt x="5018" y="3395"/>
                </a:cubicBezTo>
                <a:lnTo>
                  <a:pt x="2080" y="366"/>
                </a:lnTo>
                <a:cubicBezTo>
                  <a:pt x="2024" y="309"/>
                  <a:pt x="1932" y="307"/>
                  <a:pt x="1876" y="363"/>
                </a:cubicBezTo>
                <a:lnTo>
                  <a:pt x="379" y="1815"/>
                </a:lnTo>
                <a:cubicBezTo>
                  <a:pt x="321" y="1871"/>
                  <a:pt x="321" y="1963"/>
                  <a:pt x="376" y="2020"/>
                </a:cubicBezTo>
                <a:lnTo>
                  <a:pt x="3337" y="5071"/>
                </a:lnTo>
                <a:cubicBezTo>
                  <a:pt x="3343" y="5077"/>
                  <a:pt x="3349" y="5083"/>
                  <a:pt x="3356" y="5087"/>
                </a:cubicBezTo>
                <a:cubicBezTo>
                  <a:pt x="3339" y="5147"/>
                  <a:pt x="3330" y="5210"/>
                  <a:pt x="3329" y="5272"/>
                </a:cubicBezTo>
                <a:cubicBezTo>
                  <a:pt x="3323" y="5466"/>
                  <a:pt x="3392" y="5662"/>
                  <a:pt x="3536" y="5813"/>
                </a:cubicBezTo>
                <a:lnTo>
                  <a:pt x="3691" y="5976"/>
                </a:lnTo>
                <a:lnTo>
                  <a:pt x="3692" y="5976"/>
                </a:lnTo>
                <a:cubicBezTo>
                  <a:pt x="3835" y="6127"/>
                  <a:pt x="4028" y="6205"/>
                  <a:pt x="4222" y="6210"/>
                </a:cubicBezTo>
                <a:cubicBezTo>
                  <a:pt x="4332" y="6212"/>
                  <a:pt x="4443" y="6191"/>
                  <a:pt x="4546" y="6146"/>
                </a:cubicBezTo>
                <a:cubicBezTo>
                  <a:pt x="4415" y="6915"/>
                  <a:pt x="4453" y="7636"/>
                  <a:pt x="4651" y="8296"/>
                </a:cubicBezTo>
                <a:cubicBezTo>
                  <a:pt x="4864" y="9006"/>
                  <a:pt x="5261" y="9643"/>
                  <a:pt x="5828" y="10197"/>
                </a:cubicBezTo>
                <a:cubicBezTo>
                  <a:pt x="5848" y="10218"/>
                  <a:pt x="5875" y="10234"/>
                  <a:pt x="5905" y="102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rot="106400">
            <a:off x="3436710" y="675233"/>
            <a:ext cx="651906" cy="672440"/>
            <a:chOff x="3618075" y="1020575"/>
            <a:chExt cx="490842" cy="515398"/>
          </a:xfrm>
        </p:grpSpPr>
        <p:sp>
          <p:nvSpPr>
            <p:cNvPr id="435" name="Google Shape;435;p14"/>
            <p:cNvSpPr/>
            <p:nvPr/>
          </p:nvSpPr>
          <p:spPr>
            <a:xfrm>
              <a:off x="3842884" y="1377875"/>
              <a:ext cx="266033" cy="141421"/>
            </a:xfrm>
            <a:custGeom>
              <a:avLst/>
              <a:gdLst/>
              <a:ahLst/>
              <a:cxnLst/>
              <a:rect l="l" t="t" r="r" b="b"/>
              <a:pathLst>
                <a:path w="8072" h="4291" extrusionOk="0">
                  <a:moveTo>
                    <a:pt x="7474" y="204"/>
                  </a:moveTo>
                  <a:cubicBezTo>
                    <a:pt x="7445" y="136"/>
                    <a:pt x="7478" y="58"/>
                    <a:pt x="7547" y="30"/>
                  </a:cubicBezTo>
                  <a:cubicBezTo>
                    <a:pt x="7615" y="1"/>
                    <a:pt x="7693" y="34"/>
                    <a:pt x="7722" y="102"/>
                  </a:cubicBezTo>
                  <a:lnTo>
                    <a:pt x="8043" y="881"/>
                  </a:lnTo>
                  <a:cubicBezTo>
                    <a:pt x="8071" y="949"/>
                    <a:pt x="8039" y="1028"/>
                    <a:pt x="7971" y="1056"/>
                  </a:cubicBezTo>
                  <a:lnTo>
                    <a:pt x="204" y="4263"/>
                  </a:lnTo>
                  <a:cubicBezTo>
                    <a:pt x="135" y="4290"/>
                    <a:pt x="57" y="4258"/>
                    <a:pt x="29" y="4190"/>
                  </a:cubicBezTo>
                  <a:cubicBezTo>
                    <a:pt x="1" y="4121"/>
                    <a:pt x="33" y="4043"/>
                    <a:pt x="101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3762037" y="1475629"/>
              <a:ext cx="90897" cy="49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9"/>
                  </a:moveTo>
                  <a:cubicBezTo>
                    <a:pt x="2623" y="1021"/>
                    <a:pt x="2702" y="1053"/>
                    <a:pt x="2730" y="1121"/>
                  </a:cubicBezTo>
                  <a:cubicBezTo>
                    <a:pt x="2758" y="1190"/>
                    <a:pt x="2725" y="1269"/>
                    <a:pt x="2657" y="1297"/>
                  </a:cubicBezTo>
                  <a:cubicBezTo>
                    <a:pt x="2146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0" y="135"/>
                    <a:pt x="33" y="58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cubicBezTo>
                    <a:pt x="460" y="545"/>
                    <a:pt x="807" y="873"/>
                    <a:pt x="1221" y="1045"/>
                  </a:cubicBezTo>
                  <a:cubicBezTo>
                    <a:pt x="1633" y="1216"/>
                    <a:pt x="2112" y="1232"/>
                    <a:pt x="2554" y="1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3761444" y="1474145"/>
              <a:ext cx="10678" cy="11568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4" y="147"/>
                  </a:moveTo>
                  <a:cubicBezTo>
                    <a:pt x="323" y="215"/>
                    <a:pt x="291" y="294"/>
                    <a:pt x="222" y="322"/>
                  </a:cubicBezTo>
                  <a:cubicBezTo>
                    <a:pt x="154" y="351"/>
                    <a:pt x="75" y="317"/>
                    <a:pt x="46" y="249"/>
                  </a:cubicBezTo>
                  <a:lnTo>
                    <a:pt x="28" y="204"/>
                  </a:ln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4"/>
                    <a:pt x="276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3755380" y="1393299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9" y="2624"/>
                    <a:pt x="456" y="2701"/>
                    <a:pt x="387" y="2730"/>
                  </a:cubicBezTo>
                  <a:cubicBezTo>
                    <a:pt x="319" y="2758"/>
                    <a:pt x="241" y="2726"/>
                    <a:pt x="212" y="2657"/>
                  </a:cubicBezTo>
                  <a:cubicBezTo>
                    <a:pt x="1" y="2145"/>
                    <a:pt x="18" y="1594"/>
                    <a:pt x="216" y="1118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80" y="101"/>
                  </a:cubicBezTo>
                  <a:cubicBezTo>
                    <a:pt x="1508" y="170"/>
                    <a:pt x="1475" y="249"/>
                    <a:pt x="1406" y="277"/>
                  </a:cubicBezTo>
                  <a:cubicBezTo>
                    <a:pt x="964" y="460"/>
                    <a:pt x="635" y="808"/>
                    <a:pt x="463" y="1221"/>
                  </a:cubicBezTo>
                  <a:cubicBezTo>
                    <a:pt x="292" y="1634"/>
                    <a:pt x="277" y="2111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3794996" y="1287602"/>
              <a:ext cx="276415" cy="115780"/>
            </a:xfrm>
            <a:custGeom>
              <a:avLst/>
              <a:gdLst/>
              <a:ahLst/>
              <a:cxnLst/>
              <a:rect l="l" t="t" r="r" b="b"/>
              <a:pathLst>
                <a:path w="8387" h="3513" extrusionOk="0">
                  <a:moveTo>
                    <a:pt x="204" y="3484"/>
                  </a:moveTo>
                  <a:cubicBezTo>
                    <a:pt x="136" y="3513"/>
                    <a:pt x="58" y="3479"/>
                    <a:pt x="30" y="3411"/>
                  </a:cubicBezTo>
                  <a:cubicBezTo>
                    <a:pt x="1" y="3342"/>
                    <a:pt x="34" y="3265"/>
                    <a:pt x="102" y="3236"/>
                  </a:cubicBezTo>
                  <a:lnTo>
                    <a:pt x="7869" y="30"/>
                  </a:lnTo>
                  <a:cubicBezTo>
                    <a:pt x="7938" y="1"/>
                    <a:pt x="8015" y="34"/>
                    <a:pt x="8044" y="102"/>
                  </a:cubicBezTo>
                  <a:lnTo>
                    <a:pt x="8359" y="863"/>
                  </a:lnTo>
                  <a:cubicBezTo>
                    <a:pt x="8387" y="932"/>
                    <a:pt x="8354" y="1010"/>
                    <a:pt x="8285" y="1038"/>
                  </a:cubicBezTo>
                  <a:cubicBezTo>
                    <a:pt x="8217" y="1067"/>
                    <a:pt x="8139" y="1035"/>
                    <a:pt x="8110" y="966"/>
                  </a:cubicBezTo>
                  <a:lnTo>
                    <a:pt x="7847" y="3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30855" y="1377875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2" y="30"/>
                  </a:moveTo>
                  <a:cubicBezTo>
                    <a:pt x="7980" y="1"/>
                    <a:pt x="8058" y="34"/>
                    <a:pt x="8087" y="102"/>
                  </a:cubicBezTo>
                  <a:cubicBezTo>
                    <a:pt x="8115" y="170"/>
                    <a:pt x="8083" y="249"/>
                    <a:pt x="8014" y="278"/>
                  </a:cubicBezTo>
                  <a:lnTo>
                    <a:pt x="205" y="3501"/>
                  </a:lnTo>
                  <a:cubicBezTo>
                    <a:pt x="136" y="3530"/>
                    <a:pt x="58" y="3497"/>
                    <a:pt x="30" y="3429"/>
                  </a:cubicBezTo>
                  <a:cubicBezTo>
                    <a:pt x="1" y="3360"/>
                    <a:pt x="34" y="3281"/>
                    <a:pt x="102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785438" y="1465247"/>
              <a:ext cx="55500" cy="32167"/>
            </a:xfrm>
            <a:custGeom>
              <a:avLst/>
              <a:gdLst/>
              <a:ahLst/>
              <a:cxnLst/>
              <a:rect l="l" t="t" r="r" b="b"/>
              <a:pathLst>
                <a:path w="1684" h="976" extrusionOk="0">
                  <a:moveTo>
                    <a:pt x="1480" y="602"/>
                  </a:moveTo>
                  <a:cubicBezTo>
                    <a:pt x="1549" y="574"/>
                    <a:pt x="1627" y="607"/>
                    <a:pt x="1656" y="675"/>
                  </a:cubicBezTo>
                  <a:cubicBezTo>
                    <a:pt x="1684" y="744"/>
                    <a:pt x="1651" y="822"/>
                    <a:pt x="1583" y="850"/>
                  </a:cubicBezTo>
                  <a:cubicBezTo>
                    <a:pt x="1280" y="975"/>
                    <a:pt x="954" y="965"/>
                    <a:pt x="673" y="848"/>
                  </a:cubicBezTo>
                  <a:cubicBezTo>
                    <a:pt x="391" y="731"/>
                    <a:pt x="153" y="507"/>
                    <a:pt x="28" y="204"/>
                  </a:cubicBezTo>
                  <a:cubicBezTo>
                    <a:pt x="0" y="136"/>
                    <a:pt x="33" y="57"/>
                    <a:pt x="101" y="29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373" y="336"/>
                    <a:pt x="557" y="510"/>
                    <a:pt x="776" y="600"/>
                  </a:cubicBezTo>
                  <a:cubicBezTo>
                    <a:pt x="994" y="691"/>
                    <a:pt x="1246" y="699"/>
                    <a:pt x="1480" y="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3785075" y="1464423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3" y="274"/>
                    <a:pt x="215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3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4"/>
            <p:cNvSpPr/>
            <p:nvPr/>
          </p:nvSpPr>
          <p:spPr>
            <a:xfrm>
              <a:off x="3781878" y="1418941"/>
              <a:ext cx="32167" cy="55566"/>
            </a:xfrm>
            <a:custGeom>
              <a:avLst/>
              <a:gdLst/>
              <a:ahLst/>
              <a:cxnLst/>
              <a:rect l="l" t="t" r="r" b="b"/>
              <a:pathLst>
                <a:path w="976" h="1686" extrusionOk="0">
                  <a:moveTo>
                    <a:pt x="374" y="1482"/>
                  </a:moveTo>
                  <a:cubicBezTo>
                    <a:pt x="402" y="1550"/>
                    <a:pt x="369" y="1628"/>
                    <a:pt x="301" y="1657"/>
                  </a:cubicBezTo>
                  <a:cubicBezTo>
                    <a:pt x="232" y="1685"/>
                    <a:pt x="155" y="1653"/>
                    <a:pt x="126" y="1584"/>
                  </a:cubicBezTo>
                  <a:cubicBezTo>
                    <a:pt x="1" y="1282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30"/>
                  </a:cubicBezTo>
                  <a:cubicBezTo>
                    <a:pt x="841" y="1"/>
                    <a:pt x="919" y="34"/>
                    <a:pt x="947" y="102"/>
                  </a:cubicBezTo>
                  <a:cubicBezTo>
                    <a:pt x="975" y="171"/>
                    <a:pt x="943" y="250"/>
                    <a:pt x="874" y="278"/>
                  </a:cubicBezTo>
                  <a:cubicBezTo>
                    <a:pt x="640" y="374"/>
                    <a:pt x="467" y="558"/>
                    <a:pt x="376" y="776"/>
                  </a:cubicBezTo>
                  <a:cubicBezTo>
                    <a:pt x="285" y="994"/>
                    <a:pt x="278" y="1248"/>
                    <a:pt x="374" y="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3803961" y="1312716"/>
              <a:ext cx="267450" cy="116307"/>
            </a:xfrm>
            <a:custGeom>
              <a:avLst/>
              <a:gdLst/>
              <a:ahLst/>
              <a:cxnLst/>
              <a:rect l="l" t="t" r="r" b="b"/>
              <a:pathLst>
                <a:path w="8115" h="3529" extrusionOk="0">
                  <a:moveTo>
                    <a:pt x="204" y="3501"/>
                  </a:moveTo>
                  <a:cubicBezTo>
                    <a:pt x="136" y="3528"/>
                    <a:pt x="57" y="3496"/>
                    <a:pt x="29" y="3428"/>
                  </a:cubicBezTo>
                  <a:cubicBezTo>
                    <a:pt x="1" y="3359"/>
                    <a:pt x="34" y="3280"/>
                    <a:pt x="102" y="3253"/>
                  </a:cubicBezTo>
                  <a:lnTo>
                    <a:pt x="7911" y="28"/>
                  </a:lnTo>
                  <a:cubicBezTo>
                    <a:pt x="7979" y="0"/>
                    <a:pt x="8058" y="32"/>
                    <a:pt x="8087" y="101"/>
                  </a:cubicBezTo>
                  <a:cubicBezTo>
                    <a:pt x="8115" y="170"/>
                    <a:pt x="8082" y="248"/>
                    <a:pt x="8013" y="2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4040866" y="1321154"/>
              <a:ext cx="36978" cy="75275"/>
            </a:xfrm>
            <a:custGeom>
              <a:avLst/>
              <a:gdLst/>
              <a:ahLst/>
              <a:cxnLst/>
              <a:rect l="l" t="t" r="r" b="b"/>
              <a:pathLst>
                <a:path w="1122" h="2284" extrusionOk="0">
                  <a:moveTo>
                    <a:pt x="29" y="204"/>
                  </a:move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lnTo>
                    <a:pt x="1093" y="2080"/>
                  </a:lnTo>
                  <a:cubicBezTo>
                    <a:pt x="1121" y="2148"/>
                    <a:pt x="1089" y="2226"/>
                    <a:pt x="1021" y="2255"/>
                  </a:cubicBezTo>
                  <a:cubicBezTo>
                    <a:pt x="952" y="2283"/>
                    <a:pt x="873" y="2251"/>
                    <a:pt x="845" y="21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797731" y="1421544"/>
              <a:ext cx="37011" cy="75242"/>
            </a:xfrm>
            <a:custGeom>
              <a:avLst/>
              <a:gdLst/>
              <a:ahLst/>
              <a:cxnLst/>
              <a:rect l="l" t="t" r="r" b="b"/>
              <a:pathLst>
                <a:path w="1123" h="2283" extrusionOk="0">
                  <a:moveTo>
                    <a:pt x="30" y="204"/>
                  </a:moveTo>
                  <a:cubicBezTo>
                    <a:pt x="1" y="135"/>
                    <a:pt x="34" y="56"/>
                    <a:pt x="102" y="28"/>
                  </a:cubicBezTo>
                  <a:cubicBezTo>
                    <a:pt x="171" y="0"/>
                    <a:pt x="249" y="33"/>
                    <a:pt x="278" y="102"/>
                  </a:cubicBezTo>
                  <a:lnTo>
                    <a:pt x="1094" y="2079"/>
                  </a:lnTo>
                  <a:cubicBezTo>
                    <a:pt x="1122" y="2147"/>
                    <a:pt x="1090" y="2226"/>
                    <a:pt x="1022" y="2254"/>
                  </a:cubicBezTo>
                  <a:cubicBezTo>
                    <a:pt x="953" y="2283"/>
                    <a:pt x="874" y="2250"/>
                    <a:pt x="846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3794666" y="1261071"/>
              <a:ext cx="266033" cy="141454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4" y="204"/>
                  </a:moveTo>
                  <a:cubicBezTo>
                    <a:pt x="7446" y="136"/>
                    <a:pt x="7478" y="57"/>
                    <a:pt x="7546" y="30"/>
                  </a:cubicBezTo>
                  <a:cubicBezTo>
                    <a:pt x="7615" y="1"/>
                    <a:pt x="7694" y="34"/>
                    <a:pt x="7722" y="102"/>
                  </a:cubicBezTo>
                  <a:lnTo>
                    <a:pt x="8043" y="881"/>
                  </a:lnTo>
                  <a:cubicBezTo>
                    <a:pt x="8072" y="949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8" y="4190"/>
                  </a:cubicBezTo>
                  <a:cubicBezTo>
                    <a:pt x="1" y="4121"/>
                    <a:pt x="33" y="4043"/>
                    <a:pt x="102" y="4015"/>
                  </a:cubicBezTo>
                  <a:lnTo>
                    <a:pt x="7744" y="8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3713819" y="1358825"/>
              <a:ext cx="90930" cy="49700"/>
            </a:xfrm>
            <a:custGeom>
              <a:avLst/>
              <a:gdLst/>
              <a:ahLst/>
              <a:cxnLst/>
              <a:rect l="l" t="t" r="r" b="b"/>
              <a:pathLst>
                <a:path w="2759" h="1508" extrusionOk="0">
                  <a:moveTo>
                    <a:pt x="2555" y="1049"/>
                  </a:moveTo>
                  <a:cubicBezTo>
                    <a:pt x="2623" y="1021"/>
                    <a:pt x="2701" y="1053"/>
                    <a:pt x="2729" y="1121"/>
                  </a:cubicBezTo>
                  <a:cubicBezTo>
                    <a:pt x="2758" y="1190"/>
                    <a:pt x="2725" y="1269"/>
                    <a:pt x="2657" y="1296"/>
                  </a:cubicBezTo>
                  <a:cubicBezTo>
                    <a:pt x="2145" y="1508"/>
                    <a:pt x="1593" y="1490"/>
                    <a:pt x="1118" y="1293"/>
                  </a:cubicBezTo>
                  <a:cubicBezTo>
                    <a:pt x="641" y="1095"/>
                    <a:pt x="240" y="716"/>
                    <a:pt x="29" y="204"/>
                  </a:cubicBezTo>
                  <a:cubicBezTo>
                    <a:pt x="0" y="136"/>
                    <a:pt x="33" y="58"/>
                    <a:pt x="101" y="29"/>
                  </a:cubicBezTo>
                  <a:cubicBezTo>
                    <a:pt x="170" y="1"/>
                    <a:pt x="248" y="33"/>
                    <a:pt x="277" y="102"/>
                  </a:cubicBezTo>
                  <a:cubicBezTo>
                    <a:pt x="459" y="546"/>
                    <a:pt x="808" y="873"/>
                    <a:pt x="1221" y="1045"/>
                  </a:cubicBezTo>
                  <a:cubicBezTo>
                    <a:pt x="1634" y="1216"/>
                    <a:pt x="2111" y="1232"/>
                    <a:pt x="2555" y="10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3713193" y="1357342"/>
              <a:ext cx="10678" cy="11568"/>
            </a:xfrm>
            <a:custGeom>
              <a:avLst/>
              <a:gdLst/>
              <a:ahLst/>
              <a:cxnLst/>
              <a:rect l="l" t="t" r="r" b="b"/>
              <a:pathLst>
                <a:path w="324" h="351" extrusionOk="0">
                  <a:moveTo>
                    <a:pt x="296" y="147"/>
                  </a:moveTo>
                  <a:cubicBezTo>
                    <a:pt x="324" y="215"/>
                    <a:pt x="291" y="294"/>
                    <a:pt x="222" y="323"/>
                  </a:cubicBezTo>
                  <a:cubicBezTo>
                    <a:pt x="154" y="350"/>
                    <a:pt x="76" y="318"/>
                    <a:pt x="48" y="249"/>
                  </a:cubicBezTo>
                  <a:lnTo>
                    <a:pt x="29" y="205"/>
                  </a:lnTo>
                  <a:cubicBezTo>
                    <a:pt x="1" y="136"/>
                    <a:pt x="33" y="57"/>
                    <a:pt x="102" y="29"/>
                  </a:cubicBezTo>
                  <a:cubicBezTo>
                    <a:pt x="170" y="0"/>
                    <a:pt x="249" y="34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3707162" y="1276495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5" y="2701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0" y="2145"/>
                    <a:pt x="18" y="1594"/>
                    <a:pt x="216" y="1117"/>
                  </a:cubicBezTo>
                  <a:cubicBezTo>
                    <a:pt x="414" y="642"/>
                    <a:pt x="792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7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3746811" y="1170798"/>
              <a:ext cx="276382" cy="115780"/>
            </a:xfrm>
            <a:custGeom>
              <a:avLst/>
              <a:gdLst/>
              <a:ahLst/>
              <a:cxnLst/>
              <a:rect l="l" t="t" r="r" b="b"/>
              <a:pathLst>
                <a:path w="8386" h="3513" extrusionOk="0">
                  <a:moveTo>
                    <a:pt x="204" y="3484"/>
                  </a:moveTo>
                  <a:cubicBezTo>
                    <a:pt x="135" y="3512"/>
                    <a:pt x="56" y="3480"/>
                    <a:pt x="28" y="3411"/>
                  </a:cubicBezTo>
                  <a:cubicBezTo>
                    <a:pt x="1" y="3343"/>
                    <a:pt x="33" y="3264"/>
                    <a:pt x="101" y="3236"/>
                  </a:cubicBezTo>
                  <a:lnTo>
                    <a:pt x="7867" y="30"/>
                  </a:lnTo>
                  <a:cubicBezTo>
                    <a:pt x="7936" y="1"/>
                    <a:pt x="8015" y="34"/>
                    <a:pt x="8043" y="102"/>
                  </a:cubicBezTo>
                  <a:lnTo>
                    <a:pt x="8357" y="864"/>
                  </a:lnTo>
                  <a:cubicBezTo>
                    <a:pt x="8385" y="932"/>
                    <a:pt x="8353" y="1011"/>
                    <a:pt x="8285" y="1039"/>
                  </a:cubicBezTo>
                  <a:cubicBezTo>
                    <a:pt x="8216" y="1068"/>
                    <a:pt x="8137" y="1034"/>
                    <a:pt x="8109" y="966"/>
                  </a:cubicBezTo>
                  <a:lnTo>
                    <a:pt x="7846" y="3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3746448" y="1144267"/>
              <a:ext cx="266033" cy="141454"/>
            </a:xfrm>
            <a:custGeom>
              <a:avLst/>
              <a:gdLst/>
              <a:ahLst/>
              <a:cxnLst/>
              <a:rect l="l" t="t" r="r" b="b"/>
              <a:pathLst>
                <a:path w="8072" h="4292" extrusionOk="0">
                  <a:moveTo>
                    <a:pt x="7473" y="204"/>
                  </a:moveTo>
                  <a:cubicBezTo>
                    <a:pt x="7445" y="136"/>
                    <a:pt x="7478" y="57"/>
                    <a:pt x="7547" y="29"/>
                  </a:cubicBezTo>
                  <a:cubicBezTo>
                    <a:pt x="7615" y="1"/>
                    <a:pt x="7693" y="34"/>
                    <a:pt x="7721" y="102"/>
                  </a:cubicBezTo>
                  <a:lnTo>
                    <a:pt x="8043" y="881"/>
                  </a:lnTo>
                  <a:cubicBezTo>
                    <a:pt x="8071" y="950"/>
                    <a:pt x="8039" y="1028"/>
                    <a:pt x="7970" y="1056"/>
                  </a:cubicBezTo>
                  <a:lnTo>
                    <a:pt x="204" y="4262"/>
                  </a:lnTo>
                  <a:cubicBezTo>
                    <a:pt x="135" y="4291"/>
                    <a:pt x="57" y="4258"/>
                    <a:pt x="29" y="4190"/>
                  </a:cubicBezTo>
                  <a:cubicBezTo>
                    <a:pt x="0" y="4121"/>
                    <a:pt x="32" y="4043"/>
                    <a:pt x="101" y="4014"/>
                  </a:cubicBezTo>
                  <a:lnTo>
                    <a:pt x="7744" y="8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665601" y="1242021"/>
              <a:ext cx="90897" cy="49700"/>
            </a:xfrm>
            <a:custGeom>
              <a:avLst/>
              <a:gdLst/>
              <a:ahLst/>
              <a:cxnLst/>
              <a:rect l="l" t="t" r="r" b="b"/>
              <a:pathLst>
                <a:path w="2758" h="1508" extrusionOk="0">
                  <a:moveTo>
                    <a:pt x="2554" y="1048"/>
                  </a:moveTo>
                  <a:cubicBezTo>
                    <a:pt x="2623" y="1021"/>
                    <a:pt x="2701" y="1053"/>
                    <a:pt x="2730" y="1122"/>
                  </a:cubicBezTo>
                  <a:cubicBezTo>
                    <a:pt x="2758" y="1190"/>
                    <a:pt x="2726" y="1268"/>
                    <a:pt x="2657" y="1296"/>
                  </a:cubicBezTo>
                  <a:cubicBezTo>
                    <a:pt x="2145" y="1508"/>
                    <a:pt x="1594" y="1490"/>
                    <a:pt x="1117" y="1293"/>
                  </a:cubicBezTo>
                  <a:cubicBezTo>
                    <a:pt x="641" y="1095"/>
                    <a:pt x="240" y="716"/>
                    <a:pt x="28" y="204"/>
                  </a:cubicBezTo>
                  <a:cubicBezTo>
                    <a:pt x="1" y="136"/>
                    <a:pt x="33" y="57"/>
                    <a:pt x="101" y="30"/>
                  </a:cubicBezTo>
                  <a:cubicBezTo>
                    <a:pt x="170" y="1"/>
                    <a:pt x="248" y="34"/>
                    <a:pt x="276" y="102"/>
                  </a:cubicBezTo>
                  <a:cubicBezTo>
                    <a:pt x="460" y="546"/>
                    <a:pt x="807" y="873"/>
                    <a:pt x="1220" y="1045"/>
                  </a:cubicBezTo>
                  <a:cubicBezTo>
                    <a:pt x="1633" y="1217"/>
                    <a:pt x="2111" y="1232"/>
                    <a:pt x="2554" y="10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3664975" y="1240571"/>
              <a:ext cx="10711" cy="11535"/>
            </a:xfrm>
            <a:custGeom>
              <a:avLst/>
              <a:gdLst/>
              <a:ahLst/>
              <a:cxnLst/>
              <a:rect l="l" t="t" r="r" b="b"/>
              <a:pathLst>
                <a:path w="325" h="350" extrusionOk="0">
                  <a:moveTo>
                    <a:pt x="295" y="146"/>
                  </a:moveTo>
                  <a:cubicBezTo>
                    <a:pt x="324" y="215"/>
                    <a:pt x="291" y="293"/>
                    <a:pt x="223" y="321"/>
                  </a:cubicBezTo>
                  <a:cubicBezTo>
                    <a:pt x="154" y="349"/>
                    <a:pt x="75" y="317"/>
                    <a:pt x="47" y="248"/>
                  </a:cubicBezTo>
                  <a:lnTo>
                    <a:pt x="29" y="204"/>
                  </a:lnTo>
                  <a:cubicBezTo>
                    <a:pt x="0" y="135"/>
                    <a:pt x="33" y="56"/>
                    <a:pt x="102" y="28"/>
                  </a:cubicBezTo>
                  <a:cubicBezTo>
                    <a:pt x="171" y="0"/>
                    <a:pt x="248" y="32"/>
                    <a:pt x="277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658943" y="1159691"/>
              <a:ext cx="49700" cy="90930"/>
            </a:xfrm>
            <a:custGeom>
              <a:avLst/>
              <a:gdLst/>
              <a:ahLst/>
              <a:cxnLst/>
              <a:rect l="l" t="t" r="r" b="b"/>
              <a:pathLst>
                <a:path w="1508" h="2759" extrusionOk="0">
                  <a:moveTo>
                    <a:pt x="460" y="2555"/>
                  </a:moveTo>
                  <a:cubicBezTo>
                    <a:pt x="488" y="2624"/>
                    <a:pt x="456" y="2702"/>
                    <a:pt x="387" y="2730"/>
                  </a:cubicBezTo>
                  <a:cubicBezTo>
                    <a:pt x="319" y="2758"/>
                    <a:pt x="240" y="2726"/>
                    <a:pt x="212" y="2658"/>
                  </a:cubicBezTo>
                  <a:cubicBezTo>
                    <a:pt x="1" y="2146"/>
                    <a:pt x="17" y="1594"/>
                    <a:pt x="216" y="1117"/>
                  </a:cubicBezTo>
                  <a:cubicBezTo>
                    <a:pt x="414" y="642"/>
                    <a:pt x="793" y="240"/>
                    <a:pt x="1304" y="29"/>
                  </a:cubicBezTo>
                  <a:cubicBezTo>
                    <a:pt x="1373" y="1"/>
                    <a:pt x="1451" y="33"/>
                    <a:pt x="1479" y="102"/>
                  </a:cubicBezTo>
                  <a:cubicBezTo>
                    <a:pt x="1508" y="170"/>
                    <a:pt x="1475" y="249"/>
                    <a:pt x="1407" y="277"/>
                  </a:cubicBezTo>
                  <a:cubicBezTo>
                    <a:pt x="963" y="460"/>
                    <a:pt x="635" y="808"/>
                    <a:pt x="464" y="1220"/>
                  </a:cubicBezTo>
                  <a:cubicBezTo>
                    <a:pt x="292" y="1633"/>
                    <a:pt x="277" y="2112"/>
                    <a:pt x="460" y="2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698592" y="1054028"/>
              <a:ext cx="276382" cy="115747"/>
            </a:xfrm>
            <a:custGeom>
              <a:avLst/>
              <a:gdLst/>
              <a:ahLst/>
              <a:cxnLst/>
              <a:rect l="l" t="t" r="r" b="b"/>
              <a:pathLst>
                <a:path w="8386" h="3512" extrusionOk="0">
                  <a:moveTo>
                    <a:pt x="204" y="3483"/>
                  </a:moveTo>
                  <a:cubicBezTo>
                    <a:pt x="135" y="3511"/>
                    <a:pt x="57" y="3478"/>
                    <a:pt x="28" y="3410"/>
                  </a:cubicBezTo>
                  <a:cubicBezTo>
                    <a:pt x="0" y="3342"/>
                    <a:pt x="32" y="3263"/>
                    <a:pt x="101" y="3235"/>
                  </a:cubicBezTo>
                  <a:lnTo>
                    <a:pt x="7868" y="28"/>
                  </a:lnTo>
                  <a:cubicBezTo>
                    <a:pt x="7936" y="1"/>
                    <a:pt x="8015" y="33"/>
                    <a:pt x="8043" y="101"/>
                  </a:cubicBezTo>
                  <a:lnTo>
                    <a:pt x="8357" y="862"/>
                  </a:lnTo>
                  <a:cubicBezTo>
                    <a:pt x="8386" y="931"/>
                    <a:pt x="8353" y="1010"/>
                    <a:pt x="8284" y="1038"/>
                  </a:cubicBezTo>
                  <a:cubicBezTo>
                    <a:pt x="8215" y="1067"/>
                    <a:pt x="8138" y="1033"/>
                    <a:pt x="8109" y="965"/>
                  </a:cubicBezTo>
                  <a:lnTo>
                    <a:pt x="7846" y="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782669" y="1261071"/>
              <a:ext cx="267417" cy="116340"/>
            </a:xfrm>
            <a:custGeom>
              <a:avLst/>
              <a:gdLst/>
              <a:ahLst/>
              <a:cxnLst/>
              <a:rect l="l" t="t" r="r" b="b"/>
              <a:pathLst>
                <a:path w="8114" h="3530" extrusionOk="0">
                  <a:moveTo>
                    <a:pt x="7910" y="30"/>
                  </a:moveTo>
                  <a:cubicBezTo>
                    <a:pt x="7979" y="1"/>
                    <a:pt x="8058" y="34"/>
                    <a:pt x="8086" y="102"/>
                  </a:cubicBezTo>
                  <a:cubicBezTo>
                    <a:pt x="8114" y="171"/>
                    <a:pt x="8081" y="249"/>
                    <a:pt x="8013" y="278"/>
                  </a:cubicBezTo>
                  <a:lnTo>
                    <a:pt x="204" y="3501"/>
                  </a:lnTo>
                  <a:cubicBezTo>
                    <a:pt x="135" y="3530"/>
                    <a:pt x="56" y="3497"/>
                    <a:pt x="28" y="3429"/>
                  </a:cubicBezTo>
                  <a:cubicBezTo>
                    <a:pt x="0" y="3361"/>
                    <a:pt x="33" y="3282"/>
                    <a:pt x="102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3737187" y="1348443"/>
              <a:ext cx="55566" cy="32134"/>
            </a:xfrm>
            <a:custGeom>
              <a:avLst/>
              <a:gdLst/>
              <a:ahLst/>
              <a:cxnLst/>
              <a:rect l="l" t="t" r="r" b="b"/>
              <a:pathLst>
                <a:path w="1686" h="975" extrusionOk="0">
                  <a:moveTo>
                    <a:pt x="1482" y="602"/>
                  </a:moveTo>
                  <a:cubicBezTo>
                    <a:pt x="1550" y="574"/>
                    <a:pt x="1628" y="607"/>
                    <a:pt x="1656" y="675"/>
                  </a:cubicBezTo>
                  <a:cubicBezTo>
                    <a:pt x="1685" y="744"/>
                    <a:pt x="1652" y="822"/>
                    <a:pt x="1584" y="850"/>
                  </a:cubicBezTo>
                  <a:cubicBezTo>
                    <a:pt x="1281" y="975"/>
                    <a:pt x="955" y="965"/>
                    <a:pt x="673" y="848"/>
                  </a:cubicBezTo>
                  <a:cubicBezTo>
                    <a:pt x="391" y="731"/>
                    <a:pt x="155" y="507"/>
                    <a:pt x="29" y="204"/>
                  </a:cubicBezTo>
                  <a:cubicBezTo>
                    <a:pt x="1" y="136"/>
                    <a:pt x="33" y="57"/>
                    <a:pt x="102" y="29"/>
                  </a:cubicBezTo>
                  <a:cubicBezTo>
                    <a:pt x="170" y="1"/>
                    <a:pt x="249" y="34"/>
                    <a:pt x="277" y="102"/>
                  </a:cubicBezTo>
                  <a:cubicBezTo>
                    <a:pt x="374" y="337"/>
                    <a:pt x="558" y="510"/>
                    <a:pt x="776" y="600"/>
                  </a:cubicBezTo>
                  <a:cubicBezTo>
                    <a:pt x="995" y="691"/>
                    <a:pt x="1247" y="699"/>
                    <a:pt x="1482" y="6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3736857" y="1347619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6" y="196"/>
                    <a:pt x="282" y="274"/>
                    <a:pt x="214" y="302"/>
                  </a:cubicBezTo>
                  <a:cubicBezTo>
                    <a:pt x="146" y="330"/>
                    <a:pt x="68" y="298"/>
                    <a:pt x="39" y="229"/>
                  </a:cubicBezTo>
                  <a:lnTo>
                    <a:pt x="29" y="204"/>
                  </a:ln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7" y="1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3733660" y="1302170"/>
              <a:ext cx="32167" cy="55500"/>
            </a:xfrm>
            <a:custGeom>
              <a:avLst/>
              <a:gdLst/>
              <a:ahLst/>
              <a:cxnLst/>
              <a:rect l="l" t="t" r="r" b="b"/>
              <a:pathLst>
                <a:path w="976" h="1684" extrusionOk="0">
                  <a:moveTo>
                    <a:pt x="374" y="1481"/>
                  </a:moveTo>
                  <a:cubicBezTo>
                    <a:pt x="402" y="1550"/>
                    <a:pt x="370" y="1628"/>
                    <a:pt x="301" y="1656"/>
                  </a:cubicBezTo>
                  <a:cubicBezTo>
                    <a:pt x="233" y="1684"/>
                    <a:pt x="154" y="1652"/>
                    <a:pt x="126" y="1583"/>
                  </a:cubicBezTo>
                  <a:cubicBezTo>
                    <a:pt x="0" y="1281"/>
                    <a:pt x="11" y="955"/>
                    <a:pt x="129" y="673"/>
                  </a:cubicBezTo>
                  <a:cubicBezTo>
                    <a:pt x="246" y="391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6" y="170"/>
                    <a:pt x="943" y="249"/>
                    <a:pt x="874" y="277"/>
                  </a:cubicBezTo>
                  <a:cubicBezTo>
                    <a:pt x="640" y="374"/>
                    <a:pt x="466" y="558"/>
                    <a:pt x="375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3755775" y="1195913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3" y="3501"/>
                  </a:moveTo>
                  <a:cubicBezTo>
                    <a:pt x="135" y="3529"/>
                    <a:pt x="57" y="3497"/>
                    <a:pt x="28" y="3428"/>
                  </a:cubicBezTo>
                  <a:cubicBezTo>
                    <a:pt x="0" y="3360"/>
                    <a:pt x="32" y="3281"/>
                    <a:pt x="101" y="3253"/>
                  </a:cubicBezTo>
                  <a:lnTo>
                    <a:pt x="7910" y="29"/>
                  </a:lnTo>
                  <a:cubicBezTo>
                    <a:pt x="7979" y="1"/>
                    <a:pt x="8057" y="33"/>
                    <a:pt x="8085" y="102"/>
                  </a:cubicBezTo>
                  <a:cubicBezTo>
                    <a:pt x="8114" y="170"/>
                    <a:pt x="8081" y="249"/>
                    <a:pt x="8013" y="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734451" y="1144267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7911" y="29"/>
                  </a:moveTo>
                  <a:cubicBezTo>
                    <a:pt x="7979" y="1"/>
                    <a:pt x="8057" y="34"/>
                    <a:pt x="8085" y="102"/>
                  </a:cubicBezTo>
                  <a:cubicBezTo>
                    <a:pt x="8114" y="171"/>
                    <a:pt x="8081" y="250"/>
                    <a:pt x="8013" y="277"/>
                  </a:cubicBezTo>
                  <a:lnTo>
                    <a:pt x="203" y="3501"/>
                  </a:lnTo>
                  <a:cubicBezTo>
                    <a:pt x="135" y="3530"/>
                    <a:pt x="57" y="3497"/>
                    <a:pt x="28" y="3429"/>
                  </a:cubicBezTo>
                  <a:cubicBezTo>
                    <a:pt x="0" y="3360"/>
                    <a:pt x="32" y="3282"/>
                    <a:pt x="101" y="32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3688969" y="1231672"/>
              <a:ext cx="55533" cy="32101"/>
            </a:xfrm>
            <a:custGeom>
              <a:avLst/>
              <a:gdLst/>
              <a:ahLst/>
              <a:cxnLst/>
              <a:rect l="l" t="t" r="r" b="b"/>
              <a:pathLst>
                <a:path w="1685" h="974" extrusionOk="0">
                  <a:moveTo>
                    <a:pt x="1481" y="601"/>
                  </a:moveTo>
                  <a:cubicBezTo>
                    <a:pt x="1549" y="573"/>
                    <a:pt x="1628" y="605"/>
                    <a:pt x="1656" y="674"/>
                  </a:cubicBezTo>
                  <a:cubicBezTo>
                    <a:pt x="1685" y="743"/>
                    <a:pt x="1652" y="821"/>
                    <a:pt x="1583" y="849"/>
                  </a:cubicBezTo>
                  <a:cubicBezTo>
                    <a:pt x="1281" y="974"/>
                    <a:pt x="955" y="964"/>
                    <a:pt x="674" y="847"/>
                  </a:cubicBezTo>
                  <a:cubicBezTo>
                    <a:pt x="392" y="730"/>
                    <a:pt x="154" y="506"/>
                    <a:pt x="29" y="204"/>
                  </a:cubicBezTo>
                  <a:cubicBezTo>
                    <a:pt x="1" y="136"/>
                    <a:pt x="34" y="57"/>
                    <a:pt x="102" y="28"/>
                  </a:cubicBezTo>
                  <a:cubicBezTo>
                    <a:pt x="171" y="0"/>
                    <a:pt x="249" y="33"/>
                    <a:pt x="277" y="102"/>
                  </a:cubicBezTo>
                  <a:cubicBezTo>
                    <a:pt x="374" y="336"/>
                    <a:pt x="558" y="509"/>
                    <a:pt x="776" y="599"/>
                  </a:cubicBezTo>
                  <a:cubicBezTo>
                    <a:pt x="994" y="690"/>
                    <a:pt x="1246" y="698"/>
                    <a:pt x="1481" y="6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688639" y="1230848"/>
              <a:ext cx="10415" cy="10909"/>
            </a:xfrm>
            <a:custGeom>
              <a:avLst/>
              <a:gdLst/>
              <a:ahLst/>
              <a:cxnLst/>
              <a:rect l="l" t="t" r="r" b="b"/>
              <a:pathLst>
                <a:path w="316" h="331" extrusionOk="0">
                  <a:moveTo>
                    <a:pt x="287" y="127"/>
                  </a:moveTo>
                  <a:cubicBezTo>
                    <a:pt x="315" y="195"/>
                    <a:pt x="283" y="273"/>
                    <a:pt x="215" y="302"/>
                  </a:cubicBezTo>
                  <a:cubicBezTo>
                    <a:pt x="146" y="330"/>
                    <a:pt x="67" y="298"/>
                    <a:pt x="39" y="229"/>
                  </a:cubicBezTo>
                  <a:lnTo>
                    <a:pt x="29" y="203"/>
                  </a:lnTo>
                  <a:cubicBezTo>
                    <a:pt x="0" y="135"/>
                    <a:pt x="33" y="57"/>
                    <a:pt x="101" y="28"/>
                  </a:cubicBezTo>
                  <a:cubicBezTo>
                    <a:pt x="170" y="0"/>
                    <a:pt x="249" y="32"/>
                    <a:pt x="277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685442" y="1185366"/>
              <a:ext cx="32167" cy="55533"/>
            </a:xfrm>
            <a:custGeom>
              <a:avLst/>
              <a:gdLst/>
              <a:ahLst/>
              <a:cxnLst/>
              <a:rect l="l" t="t" r="r" b="b"/>
              <a:pathLst>
                <a:path w="976" h="1685" extrusionOk="0">
                  <a:moveTo>
                    <a:pt x="374" y="1481"/>
                  </a:moveTo>
                  <a:cubicBezTo>
                    <a:pt x="402" y="1549"/>
                    <a:pt x="369" y="1628"/>
                    <a:pt x="301" y="1657"/>
                  </a:cubicBezTo>
                  <a:cubicBezTo>
                    <a:pt x="232" y="1685"/>
                    <a:pt x="154" y="1652"/>
                    <a:pt x="126" y="1583"/>
                  </a:cubicBezTo>
                  <a:cubicBezTo>
                    <a:pt x="1" y="1281"/>
                    <a:pt x="11" y="955"/>
                    <a:pt x="128" y="673"/>
                  </a:cubicBezTo>
                  <a:cubicBezTo>
                    <a:pt x="245" y="392"/>
                    <a:pt x="469" y="154"/>
                    <a:pt x="772" y="29"/>
                  </a:cubicBezTo>
                  <a:cubicBezTo>
                    <a:pt x="840" y="1"/>
                    <a:pt x="919" y="34"/>
                    <a:pt x="947" y="102"/>
                  </a:cubicBezTo>
                  <a:cubicBezTo>
                    <a:pt x="975" y="170"/>
                    <a:pt x="943" y="248"/>
                    <a:pt x="874" y="277"/>
                  </a:cubicBezTo>
                  <a:cubicBezTo>
                    <a:pt x="640" y="374"/>
                    <a:pt x="466" y="558"/>
                    <a:pt x="376" y="776"/>
                  </a:cubicBezTo>
                  <a:cubicBezTo>
                    <a:pt x="285" y="994"/>
                    <a:pt x="277" y="1247"/>
                    <a:pt x="374" y="14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3707524" y="1079109"/>
              <a:ext cx="267450" cy="116340"/>
            </a:xfrm>
            <a:custGeom>
              <a:avLst/>
              <a:gdLst/>
              <a:ahLst/>
              <a:cxnLst/>
              <a:rect l="l" t="t" r="r" b="b"/>
              <a:pathLst>
                <a:path w="8115" h="3530" extrusionOk="0">
                  <a:moveTo>
                    <a:pt x="204" y="3501"/>
                  </a:moveTo>
                  <a:cubicBezTo>
                    <a:pt x="136" y="3529"/>
                    <a:pt x="57" y="3497"/>
                    <a:pt x="29" y="3428"/>
                  </a:cubicBezTo>
                  <a:cubicBezTo>
                    <a:pt x="1" y="3360"/>
                    <a:pt x="33" y="3281"/>
                    <a:pt x="102" y="3253"/>
                  </a:cubicBezTo>
                  <a:lnTo>
                    <a:pt x="7911" y="29"/>
                  </a:lnTo>
                  <a:cubicBezTo>
                    <a:pt x="7979" y="1"/>
                    <a:pt x="8058" y="33"/>
                    <a:pt x="8086" y="101"/>
                  </a:cubicBezTo>
                  <a:cubicBezTo>
                    <a:pt x="8115" y="170"/>
                    <a:pt x="8082" y="249"/>
                    <a:pt x="8013" y="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992648" y="1204383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9" y="204"/>
                  </a:moveTo>
                  <a:cubicBezTo>
                    <a:pt x="1" y="135"/>
                    <a:pt x="33" y="57"/>
                    <a:pt x="101" y="29"/>
                  </a:cubicBezTo>
                  <a:cubicBezTo>
                    <a:pt x="170" y="1"/>
                    <a:pt x="249" y="33"/>
                    <a:pt x="277" y="101"/>
                  </a:cubicBezTo>
                  <a:lnTo>
                    <a:pt x="1093" y="2079"/>
                  </a:lnTo>
                  <a:cubicBezTo>
                    <a:pt x="1122" y="2147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944429" y="1087579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5"/>
                    <a:pt x="33" y="56"/>
                    <a:pt x="102" y="29"/>
                  </a:cubicBezTo>
                  <a:cubicBezTo>
                    <a:pt x="170" y="1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1" y="2148"/>
                    <a:pt x="1089" y="2225"/>
                    <a:pt x="1020" y="2254"/>
                  </a:cubicBezTo>
                  <a:cubicBezTo>
                    <a:pt x="952" y="2282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3749546" y="1304740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4"/>
                  </a:moveTo>
                  <a:cubicBezTo>
                    <a:pt x="0" y="136"/>
                    <a:pt x="33" y="57"/>
                    <a:pt x="102" y="29"/>
                  </a:cubicBezTo>
                  <a:cubicBezTo>
                    <a:pt x="170" y="0"/>
                    <a:pt x="248" y="33"/>
                    <a:pt x="276" y="102"/>
                  </a:cubicBezTo>
                  <a:lnTo>
                    <a:pt x="1093" y="2079"/>
                  </a:lnTo>
                  <a:cubicBezTo>
                    <a:pt x="1122" y="2147"/>
                    <a:pt x="1088" y="2226"/>
                    <a:pt x="1020" y="2254"/>
                  </a:cubicBezTo>
                  <a:cubicBezTo>
                    <a:pt x="952" y="2283"/>
                    <a:pt x="874" y="2249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3701328" y="1187937"/>
              <a:ext cx="36978" cy="75242"/>
            </a:xfrm>
            <a:custGeom>
              <a:avLst/>
              <a:gdLst/>
              <a:ahLst/>
              <a:cxnLst/>
              <a:rect l="l" t="t" r="r" b="b"/>
              <a:pathLst>
                <a:path w="1122" h="2283" extrusionOk="0">
                  <a:moveTo>
                    <a:pt x="28" y="205"/>
                  </a:moveTo>
                  <a:cubicBezTo>
                    <a:pt x="0" y="136"/>
                    <a:pt x="32" y="57"/>
                    <a:pt x="101" y="29"/>
                  </a:cubicBezTo>
                  <a:cubicBezTo>
                    <a:pt x="169" y="0"/>
                    <a:pt x="248" y="33"/>
                    <a:pt x="276" y="101"/>
                  </a:cubicBezTo>
                  <a:lnTo>
                    <a:pt x="1093" y="2079"/>
                  </a:lnTo>
                  <a:cubicBezTo>
                    <a:pt x="1121" y="2147"/>
                    <a:pt x="1089" y="2226"/>
                    <a:pt x="1020" y="2255"/>
                  </a:cubicBezTo>
                  <a:cubicBezTo>
                    <a:pt x="952" y="2283"/>
                    <a:pt x="873" y="2250"/>
                    <a:pt x="845" y="21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3618075" y="1161208"/>
              <a:ext cx="40208" cy="134961"/>
            </a:xfrm>
            <a:custGeom>
              <a:avLst/>
              <a:gdLst/>
              <a:ahLst/>
              <a:cxnLst/>
              <a:rect l="l" t="t" r="r" b="b"/>
              <a:pathLst>
                <a:path w="1220" h="4095" extrusionOk="0">
                  <a:moveTo>
                    <a:pt x="1079" y="19"/>
                  </a:moveTo>
                  <a:cubicBezTo>
                    <a:pt x="996" y="46"/>
                    <a:pt x="926" y="69"/>
                    <a:pt x="852" y="118"/>
                  </a:cubicBezTo>
                  <a:cubicBezTo>
                    <a:pt x="772" y="171"/>
                    <a:pt x="702" y="238"/>
                    <a:pt x="636" y="307"/>
                  </a:cubicBezTo>
                  <a:cubicBezTo>
                    <a:pt x="494" y="456"/>
                    <a:pt x="385" y="636"/>
                    <a:pt x="292" y="817"/>
                  </a:cubicBezTo>
                  <a:cubicBezTo>
                    <a:pt x="115" y="1161"/>
                    <a:pt x="3" y="1562"/>
                    <a:pt x="2" y="1950"/>
                  </a:cubicBezTo>
                  <a:cubicBezTo>
                    <a:pt x="1" y="2371"/>
                    <a:pt x="114" y="2787"/>
                    <a:pt x="302" y="3162"/>
                  </a:cubicBezTo>
                  <a:cubicBezTo>
                    <a:pt x="397" y="3350"/>
                    <a:pt x="514" y="3528"/>
                    <a:pt x="648" y="3690"/>
                  </a:cubicBezTo>
                  <a:cubicBezTo>
                    <a:pt x="775" y="3844"/>
                    <a:pt x="919" y="3996"/>
                    <a:pt x="1106" y="4072"/>
                  </a:cubicBezTo>
                  <a:cubicBezTo>
                    <a:pt x="1163" y="4094"/>
                    <a:pt x="1220" y="4024"/>
                    <a:pt x="1180" y="3975"/>
                  </a:cubicBezTo>
                  <a:cubicBezTo>
                    <a:pt x="1068" y="3839"/>
                    <a:pt x="933" y="3727"/>
                    <a:pt x="818" y="3594"/>
                  </a:cubicBezTo>
                  <a:cubicBezTo>
                    <a:pt x="691" y="3448"/>
                    <a:pt x="582" y="3286"/>
                    <a:pt x="491" y="3115"/>
                  </a:cubicBezTo>
                  <a:cubicBezTo>
                    <a:pt x="307" y="2776"/>
                    <a:pt x="200" y="2397"/>
                    <a:pt x="185" y="2011"/>
                  </a:cubicBezTo>
                  <a:cubicBezTo>
                    <a:pt x="171" y="1649"/>
                    <a:pt x="275" y="1291"/>
                    <a:pt x="421" y="965"/>
                  </a:cubicBezTo>
                  <a:cubicBezTo>
                    <a:pt x="500" y="789"/>
                    <a:pt x="593" y="621"/>
                    <a:pt x="713" y="469"/>
                  </a:cubicBezTo>
                  <a:cubicBezTo>
                    <a:pt x="818" y="334"/>
                    <a:pt x="965" y="190"/>
                    <a:pt x="1116" y="108"/>
                  </a:cubicBezTo>
                  <a:cubicBezTo>
                    <a:pt x="1169" y="79"/>
                    <a:pt x="1139" y="0"/>
                    <a:pt x="1079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3828548" y="1245317"/>
              <a:ext cx="167127" cy="75242"/>
            </a:xfrm>
            <a:custGeom>
              <a:avLst/>
              <a:gdLst/>
              <a:ahLst/>
              <a:cxnLst/>
              <a:rect l="l" t="t" r="r" b="b"/>
              <a:pathLst>
                <a:path w="5071" h="2283" extrusionOk="0">
                  <a:moveTo>
                    <a:pt x="5029" y="9"/>
                  </a:moveTo>
                  <a:cubicBezTo>
                    <a:pt x="4829" y="60"/>
                    <a:pt x="4667" y="185"/>
                    <a:pt x="4489" y="287"/>
                  </a:cubicBezTo>
                  <a:cubicBezTo>
                    <a:pt x="4294" y="398"/>
                    <a:pt x="4093" y="496"/>
                    <a:pt x="3890" y="593"/>
                  </a:cubicBezTo>
                  <a:cubicBezTo>
                    <a:pt x="3475" y="791"/>
                    <a:pt x="3047" y="988"/>
                    <a:pt x="2611" y="1136"/>
                  </a:cubicBezTo>
                  <a:cubicBezTo>
                    <a:pt x="2166" y="1287"/>
                    <a:pt x="1695" y="1345"/>
                    <a:pt x="1251" y="1499"/>
                  </a:cubicBezTo>
                  <a:cubicBezTo>
                    <a:pt x="1031" y="1576"/>
                    <a:pt x="826" y="1683"/>
                    <a:pt x="625" y="1799"/>
                  </a:cubicBezTo>
                  <a:cubicBezTo>
                    <a:pt x="521" y="1860"/>
                    <a:pt x="417" y="1922"/>
                    <a:pt x="312" y="1982"/>
                  </a:cubicBezTo>
                  <a:cubicBezTo>
                    <a:pt x="214" y="2038"/>
                    <a:pt x="80" y="2081"/>
                    <a:pt x="20" y="2182"/>
                  </a:cubicBezTo>
                  <a:cubicBezTo>
                    <a:pt x="0" y="2215"/>
                    <a:pt x="12" y="2263"/>
                    <a:pt x="56" y="2269"/>
                  </a:cubicBezTo>
                  <a:cubicBezTo>
                    <a:pt x="166" y="2283"/>
                    <a:pt x="257" y="2215"/>
                    <a:pt x="349" y="2164"/>
                  </a:cubicBezTo>
                  <a:cubicBezTo>
                    <a:pt x="452" y="2106"/>
                    <a:pt x="552" y="2047"/>
                    <a:pt x="654" y="1988"/>
                  </a:cubicBezTo>
                  <a:cubicBezTo>
                    <a:pt x="858" y="1873"/>
                    <a:pt x="1067" y="1766"/>
                    <a:pt x="1291" y="1690"/>
                  </a:cubicBezTo>
                  <a:cubicBezTo>
                    <a:pt x="1747" y="1533"/>
                    <a:pt x="2230" y="1476"/>
                    <a:pt x="2689" y="1326"/>
                  </a:cubicBezTo>
                  <a:cubicBezTo>
                    <a:pt x="2903" y="1256"/>
                    <a:pt x="3110" y="1161"/>
                    <a:pt x="3317" y="1073"/>
                  </a:cubicBezTo>
                  <a:cubicBezTo>
                    <a:pt x="3536" y="982"/>
                    <a:pt x="3754" y="886"/>
                    <a:pt x="3969" y="783"/>
                  </a:cubicBezTo>
                  <a:cubicBezTo>
                    <a:pt x="4169" y="688"/>
                    <a:pt x="4365" y="582"/>
                    <a:pt x="4557" y="470"/>
                  </a:cubicBezTo>
                  <a:cubicBezTo>
                    <a:pt x="4744" y="361"/>
                    <a:pt x="4947" y="251"/>
                    <a:pt x="5059" y="60"/>
                  </a:cubicBezTo>
                  <a:cubicBezTo>
                    <a:pt x="5070" y="40"/>
                    <a:pt x="5060" y="0"/>
                    <a:pt x="5029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3801555" y="1322538"/>
              <a:ext cx="17006" cy="8536"/>
            </a:xfrm>
            <a:custGeom>
              <a:avLst/>
              <a:gdLst/>
              <a:ahLst/>
              <a:cxnLst/>
              <a:rect l="l" t="t" r="r" b="b"/>
              <a:pathLst>
                <a:path w="516" h="259" extrusionOk="0">
                  <a:moveTo>
                    <a:pt x="384" y="17"/>
                  </a:moveTo>
                  <a:cubicBezTo>
                    <a:pt x="305" y="30"/>
                    <a:pt x="229" y="52"/>
                    <a:pt x="151" y="71"/>
                  </a:cubicBezTo>
                  <a:cubicBezTo>
                    <a:pt x="97" y="85"/>
                    <a:pt x="0" y="112"/>
                    <a:pt x="9" y="188"/>
                  </a:cubicBezTo>
                  <a:cubicBezTo>
                    <a:pt x="18" y="252"/>
                    <a:pt x="98" y="258"/>
                    <a:pt x="148" y="255"/>
                  </a:cubicBezTo>
                  <a:cubicBezTo>
                    <a:pt x="232" y="250"/>
                    <a:pt x="321" y="205"/>
                    <a:pt x="405" y="190"/>
                  </a:cubicBezTo>
                  <a:cubicBezTo>
                    <a:pt x="515" y="171"/>
                    <a:pt x="495" y="1"/>
                    <a:pt x="384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3834546" y="1126206"/>
              <a:ext cx="111759" cy="46602"/>
            </a:xfrm>
            <a:custGeom>
              <a:avLst/>
              <a:gdLst/>
              <a:ahLst/>
              <a:cxnLst/>
              <a:rect l="l" t="t" r="r" b="b"/>
              <a:pathLst>
                <a:path w="3391" h="1414" extrusionOk="0">
                  <a:moveTo>
                    <a:pt x="3360" y="61"/>
                  </a:moveTo>
                  <a:cubicBezTo>
                    <a:pt x="3264" y="0"/>
                    <a:pt x="3150" y="37"/>
                    <a:pt x="3051" y="70"/>
                  </a:cubicBezTo>
                  <a:cubicBezTo>
                    <a:pt x="2928" y="111"/>
                    <a:pt x="2813" y="175"/>
                    <a:pt x="2701" y="240"/>
                  </a:cubicBezTo>
                  <a:cubicBezTo>
                    <a:pt x="2466" y="376"/>
                    <a:pt x="2245" y="534"/>
                    <a:pt x="1991" y="635"/>
                  </a:cubicBezTo>
                  <a:cubicBezTo>
                    <a:pt x="1665" y="764"/>
                    <a:pt x="1323" y="851"/>
                    <a:pt x="986" y="945"/>
                  </a:cubicBezTo>
                  <a:cubicBezTo>
                    <a:pt x="823" y="990"/>
                    <a:pt x="661" y="1038"/>
                    <a:pt x="500" y="1091"/>
                  </a:cubicBezTo>
                  <a:cubicBezTo>
                    <a:pt x="334" y="1146"/>
                    <a:pt x="169" y="1209"/>
                    <a:pt x="35" y="1323"/>
                  </a:cubicBezTo>
                  <a:cubicBezTo>
                    <a:pt x="1" y="1352"/>
                    <a:pt x="22" y="1414"/>
                    <a:pt x="70" y="1407"/>
                  </a:cubicBezTo>
                  <a:cubicBezTo>
                    <a:pt x="230" y="1383"/>
                    <a:pt x="384" y="1328"/>
                    <a:pt x="538" y="1278"/>
                  </a:cubicBezTo>
                  <a:cubicBezTo>
                    <a:pt x="702" y="1224"/>
                    <a:pt x="869" y="1179"/>
                    <a:pt x="1036" y="1135"/>
                  </a:cubicBezTo>
                  <a:cubicBezTo>
                    <a:pt x="1362" y="1051"/>
                    <a:pt x="1688" y="970"/>
                    <a:pt x="2003" y="854"/>
                  </a:cubicBezTo>
                  <a:cubicBezTo>
                    <a:pt x="2257" y="761"/>
                    <a:pt x="2474" y="615"/>
                    <a:pt x="2700" y="468"/>
                  </a:cubicBezTo>
                  <a:cubicBezTo>
                    <a:pt x="2811" y="396"/>
                    <a:pt x="2926" y="327"/>
                    <a:pt x="3048" y="271"/>
                  </a:cubicBezTo>
                  <a:cubicBezTo>
                    <a:pt x="3146" y="226"/>
                    <a:pt x="3274" y="217"/>
                    <a:pt x="3360" y="151"/>
                  </a:cubicBezTo>
                  <a:cubicBezTo>
                    <a:pt x="3387" y="130"/>
                    <a:pt x="3390" y="81"/>
                    <a:pt x="3360" y="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3825614" y="1381797"/>
              <a:ext cx="166073" cy="75473"/>
            </a:xfrm>
            <a:custGeom>
              <a:avLst/>
              <a:gdLst/>
              <a:ahLst/>
              <a:cxnLst/>
              <a:rect l="l" t="t" r="r" b="b"/>
              <a:pathLst>
                <a:path w="5039" h="2290" extrusionOk="0">
                  <a:moveTo>
                    <a:pt x="101" y="2267"/>
                  </a:moveTo>
                  <a:cubicBezTo>
                    <a:pt x="947" y="1955"/>
                    <a:pt x="1766" y="1578"/>
                    <a:pt x="2583" y="1197"/>
                  </a:cubicBezTo>
                  <a:cubicBezTo>
                    <a:pt x="2991" y="1006"/>
                    <a:pt x="3399" y="813"/>
                    <a:pt x="3809" y="625"/>
                  </a:cubicBezTo>
                  <a:cubicBezTo>
                    <a:pt x="4014" y="531"/>
                    <a:pt x="4219" y="439"/>
                    <a:pt x="4425" y="348"/>
                  </a:cubicBezTo>
                  <a:cubicBezTo>
                    <a:pt x="4616" y="263"/>
                    <a:pt x="4846" y="199"/>
                    <a:pt x="5011" y="69"/>
                  </a:cubicBezTo>
                  <a:cubicBezTo>
                    <a:pt x="5039" y="47"/>
                    <a:pt x="5020" y="1"/>
                    <a:pt x="4985" y="5"/>
                  </a:cubicBezTo>
                  <a:cubicBezTo>
                    <a:pt x="4776" y="29"/>
                    <a:pt x="4568" y="151"/>
                    <a:pt x="4379" y="235"/>
                  </a:cubicBezTo>
                  <a:cubicBezTo>
                    <a:pt x="4172" y="324"/>
                    <a:pt x="3967" y="418"/>
                    <a:pt x="3762" y="512"/>
                  </a:cubicBezTo>
                  <a:cubicBezTo>
                    <a:pt x="3353" y="701"/>
                    <a:pt x="2946" y="895"/>
                    <a:pt x="2538" y="1088"/>
                  </a:cubicBezTo>
                  <a:cubicBezTo>
                    <a:pt x="1723" y="1472"/>
                    <a:pt x="904" y="1849"/>
                    <a:pt x="62" y="2173"/>
                  </a:cubicBezTo>
                  <a:cubicBezTo>
                    <a:pt x="0" y="2196"/>
                    <a:pt x="39" y="2290"/>
                    <a:pt x="101" y="22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4003095" y="1372305"/>
              <a:ext cx="12227" cy="8305"/>
            </a:xfrm>
            <a:custGeom>
              <a:avLst/>
              <a:gdLst/>
              <a:ahLst/>
              <a:cxnLst/>
              <a:rect l="l" t="t" r="r" b="b"/>
              <a:pathLst>
                <a:path w="371" h="252" extrusionOk="0">
                  <a:moveTo>
                    <a:pt x="141" y="215"/>
                  </a:moveTo>
                  <a:cubicBezTo>
                    <a:pt x="218" y="182"/>
                    <a:pt x="318" y="155"/>
                    <a:pt x="361" y="77"/>
                  </a:cubicBezTo>
                  <a:cubicBezTo>
                    <a:pt x="371" y="60"/>
                    <a:pt x="359" y="30"/>
                    <a:pt x="339" y="25"/>
                  </a:cubicBezTo>
                  <a:cubicBezTo>
                    <a:pt x="254" y="0"/>
                    <a:pt x="164" y="52"/>
                    <a:pt x="86" y="82"/>
                  </a:cubicBezTo>
                  <a:cubicBezTo>
                    <a:pt x="1" y="117"/>
                    <a:pt x="57" y="252"/>
                    <a:pt x="141" y="2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3722553" y="1446296"/>
              <a:ext cx="30156" cy="89677"/>
            </a:xfrm>
            <a:custGeom>
              <a:avLst/>
              <a:gdLst/>
              <a:ahLst/>
              <a:cxnLst/>
              <a:rect l="l" t="t" r="r" b="b"/>
              <a:pathLst>
                <a:path w="915" h="2721" extrusionOk="0">
                  <a:moveTo>
                    <a:pt x="366" y="67"/>
                  </a:moveTo>
                  <a:cubicBezTo>
                    <a:pt x="336" y="108"/>
                    <a:pt x="287" y="135"/>
                    <a:pt x="251" y="171"/>
                  </a:cubicBezTo>
                  <a:cubicBezTo>
                    <a:pt x="213" y="211"/>
                    <a:pt x="181" y="259"/>
                    <a:pt x="154" y="306"/>
                  </a:cubicBezTo>
                  <a:cubicBezTo>
                    <a:pt x="95" y="409"/>
                    <a:pt x="61" y="519"/>
                    <a:pt x="42" y="636"/>
                  </a:cubicBezTo>
                  <a:cubicBezTo>
                    <a:pt x="0" y="892"/>
                    <a:pt x="37" y="1157"/>
                    <a:pt x="99" y="1406"/>
                  </a:cubicBezTo>
                  <a:cubicBezTo>
                    <a:pt x="214" y="1868"/>
                    <a:pt x="425" y="2394"/>
                    <a:pt x="819" y="2689"/>
                  </a:cubicBezTo>
                  <a:cubicBezTo>
                    <a:pt x="860" y="2720"/>
                    <a:pt x="915" y="2665"/>
                    <a:pt x="883" y="2623"/>
                  </a:cubicBezTo>
                  <a:cubicBezTo>
                    <a:pt x="764" y="2466"/>
                    <a:pt x="673" y="2286"/>
                    <a:pt x="578" y="2114"/>
                  </a:cubicBezTo>
                  <a:cubicBezTo>
                    <a:pt x="457" y="1895"/>
                    <a:pt x="361" y="1661"/>
                    <a:pt x="287" y="1423"/>
                  </a:cubicBezTo>
                  <a:cubicBezTo>
                    <a:pt x="217" y="1196"/>
                    <a:pt x="172" y="950"/>
                    <a:pt x="186" y="711"/>
                  </a:cubicBezTo>
                  <a:cubicBezTo>
                    <a:pt x="193" y="605"/>
                    <a:pt x="213" y="501"/>
                    <a:pt x="251" y="401"/>
                  </a:cubicBezTo>
                  <a:cubicBezTo>
                    <a:pt x="280" y="324"/>
                    <a:pt x="346" y="180"/>
                    <a:pt x="427" y="146"/>
                  </a:cubicBezTo>
                  <a:cubicBezTo>
                    <a:pt x="505" y="112"/>
                    <a:pt x="417" y="0"/>
                    <a:pt x="366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3703108" y="1481363"/>
              <a:ext cx="12359" cy="21126"/>
            </a:xfrm>
            <a:custGeom>
              <a:avLst/>
              <a:gdLst/>
              <a:ahLst/>
              <a:cxnLst/>
              <a:rect l="l" t="t" r="r" b="b"/>
              <a:pathLst>
                <a:path w="375" h="641" extrusionOk="0">
                  <a:moveTo>
                    <a:pt x="196" y="27"/>
                  </a:moveTo>
                  <a:cubicBezTo>
                    <a:pt x="0" y="173"/>
                    <a:pt x="60" y="565"/>
                    <a:pt x="305" y="632"/>
                  </a:cubicBezTo>
                  <a:cubicBezTo>
                    <a:pt x="337" y="641"/>
                    <a:pt x="375" y="602"/>
                    <a:pt x="368" y="570"/>
                  </a:cubicBezTo>
                  <a:cubicBezTo>
                    <a:pt x="347" y="488"/>
                    <a:pt x="291" y="421"/>
                    <a:pt x="257" y="344"/>
                  </a:cubicBezTo>
                  <a:cubicBezTo>
                    <a:pt x="221" y="262"/>
                    <a:pt x="226" y="160"/>
                    <a:pt x="263" y="78"/>
                  </a:cubicBezTo>
                  <a:cubicBezTo>
                    <a:pt x="281" y="36"/>
                    <a:pt x="230" y="1"/>
                    <a:pt x="196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3693187" y="1354375"/>
              <a:ext cx="19577" cy="33650"/>
            </a:xfrm>
            <a:custGeom>
              <a:avLst/>
              <a:gdLst/>
              <a:ahLst/>
              <a:cxnLst/>
              <a:rect l="l" t="t" r="r" b="b"/>
              <a:pathLst>
                <a:path w="594" h="1021" extrusionOk="0">
                  <a:moveTo>
                    <a:pt x="105" y="35"/>
                  </a:moveTo>
                  <a:cubicBezTo>
                    <a:pt x="90" y="43"/>
                    <a:pt x="89" y="45"/>
                    <a:pt x="103" y="41"/>
                  </a:cubicBezTo>
                  <a:cubicBezTo>
                    <a:pt x="91" y="42"/>
                    <a:pt x="79" y="48"/>
                    <a:pt x="69" y="55"/>
                  </a:cubicBezTo>
                  <a:cubicBezTo>
                    <a:pt x="55" y="69"/>
                    <a:pt x="43" y="82"/>
                    <a:pt x="32" y="98"/>
                  </a:cubicBezTo>
                  <a:cubicBezTo>
                    <a:pt x="10" y="136"/>
                    <a:pt x="3" y="177"/>
                    <a:pt x="2" y="220"/>
                  </a:cubicBezTo>
                  <a:cubicBezTo>
                    <a:pt x="1" y="330"/>
                    <a:pt x="40" y="433"/>
                    <a:pt x="89" y="530"/>
                  </a:cubicBezTo>
                  <a:cubicBezTo>
                    <a:pt x="185" y="721"/>
                    <a:pt x="320" y="904"/>
                    <a:pt x="517" y="1000"/>
                  </a:cubicBezTo>
                  <a:cubicBezTo>
                    <a:pt x="556" y="1020"/>
                    <a:pt x="594" y="967"/>
                    <a:pt x="567" y="935"/>
                  </a:cubicBezTo>
                  <a:cubicBezTo>
                    <a:pt x="463" y="805"/>
                    <a:pt x="371" y="657"/>
                    <a:pt x="284" y="516"/>
                  </a:cubicBezTo>
                  <a:cubicBezTo>
                    <a:pt x="237" y="440"/>
                    <a:pt x="196" y="356"/>
                    <a:pt x="175" y="269"/>
                  </a:cubicBezTo>
                  <a:cubicBezTo>
                    <a:pt x="166" y="236"/>
                    <a:pt x="163" y="203"/>
                    <a:pt x="169" y="169"/>
                  </a:cubicBezTo>
                  <a:cubicBezTo>
                    <a:pt x="171" y="158"/>
                    <a:pt x="172" y="147"/>
                    <a:pt x="175" y="136"/>
                  </a:cubicBezTo>
                  <a:cubicBezTo>
                    <a:pt x="180" y="124"/>
                    <a:pt x="182" y="113"/>
                    <a:pt x="180" y="101"/>
                  </a:cubicBezTo>
                  <a:cubicBezTo>
                    <a:pt x="170" y="126"/>
                    <a:pt x="171" y="131"/>
                    <a:pt x="182" y="112"/>
                  </a:cubicBezTo>
                  <a:cubicBezTo>
                    <a:pt x="222" y="62"/>
                    <a:pt x="155" y="0"/>
                    <a:pt x="105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852640" y="1020575"/>
              <a:ext cx="147188" cy="63015"/>
            </a:xfrm>
            <a:custGeom>
              <a:avLst/>
              <a:gdLst/>
              <a:ahLst/>
              <a:cxnLst/>
              <a:rect l="l" t="t" r="r" b="b"/>
              <a:pathLst>
                <a:path w="4466" h="1912" extrusionOk="0">
                  <a:moveTo>
                    <a:pt x="169" y="1660"/>
                  </a:moveTo>
                  <a:cubicBezTo>
                    <a:pt x="315" y="1459"/>
                    <a:pt x="540" y="1343"/>
                    <a:pt x="761" y="1238"/>
                  </a:cubicBezTo>
                  <a:cubicBezTo>
                    <a:pt x="1015" y="1118"/>
                    <a:pt x="1281" y="1025"/>
                    <a:pt x="1545" y="927"/>
                  </a:cubicBezTo>
                  <a:cubicBezTo>
                    <a:pt x="1867" y="809"/>
                    <a:pt x="2183" y="680"/>
                    <a:pt x="2508" y="569"/>
                  </a:cubicBezTo>
                  <a:cubicBezTo>
                    <a:pt x="2883" y="442"/>
                    <a:pt x="3258" y="308"/>
                    <a:pt x="3624" y="157"/>
                  </a:cubicBezTo>
                  <a:cubicBezTo>
                    <a:pt x="3595" y="148"/>
                    <a:pt x="3563" y="141"/>
                    <a:pt x="3534" y="133"/>
                  </a:cubicBezTo>
                  <a:cubicBezTo>
                    <a:pt x="3706" y="405"/>
                    <a:pt x="3838" y="700"/>
                    <a:pt x="3962" y="997"/>
                  </a:cubicBezTo>
                  <a:cubicBezTo>
                    <a:pt x="4085" y="1291"/>
                    <a:pt x="4193" y="1601"/>
                    <a:pt x="4374" y="1865"/>
                  </a:cubicBezTo>
                  <a:cubicBezTo>
                    <a:pt x="4407" y="1911"/>
                    <a:pt x="4465" y="1866"/>
                    <a:pt x="4453" y="1820"/>
                  </a:cubicBezTo>
                  <a:cubicBezTo>
                    <a:pt x="4367" y="1504"/>
                    <a:pt x="4231" y="1201"/>
                    <a:pt x="4102" y="901"/>
                  </a:cubicBezTo>
                  <a:cubicBezTo>
                    <a:pt x="3973" y="603"/>
                    <a:pt x="3831" y="311"/>
                    <a:pt x="3657" y="37"/>
                  </a:cubicBezTo>
                  <a:cubicBezTo>
                    <a:pt x="3638" y="8"/>
                    <a:pt x="3595" y="0"/>
                    <a:pt x="3565" y="12"/>
                  </a:cubicBezTo>
                  <a:cubicBezTo>
                    <a:pt x="3186" y="168"/>
                    <a:pt x="2793" y="285"/>
                    <a:pt x="2406" y="417"/>
                  </a:cubicBezTo>
                  <a:cubicBezTo>
                    <a:pt x="2079" y="530"/>
                    <a:pt x="1759" y="663"/>
                    <a:pt x="1435" y="782"/>
                  </a:cubicBezTo>
                  <a:cubicBezTo>
                    <a:pt x="1161" y="884"/>
                    <a:pt x="886" y="982"/>
                    <a:pt x="624" y="1113"/>
                  </a:cubicBezTo>
                  <a:cubicBezTo>
                    <a:pt x="404" y="1222"/>
                    <a:pt x="168" y="1369"/>
                    <a:pt x="43" y="1587"/>
                  </a:cubicBezTo>
                  <a:cubicBezTo>
                    <a:pt x="1" y="1661"/>
                    <a:pt x="121" y="1726"/>
                    <a:pt x="169" y="16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4007083" y="1097631"/>
              <a:ext cx="6097" cy="10546"/>
            </a:xfrm>
            <a:custGeom>
              <a:avLst/>
              <a:gdLst/>
              <a:ahLst/>
              <a:cxnLst/>
              <a:rect l="l" t="t" r="r" b="b"/>
              <a:pathLst>
                <a:path w="185" h="320" extrusionOk="0">
                  <a:moveTo>
                    <a:pt x="36" y="139"/>
                  </a:moveTo>
                  <a:cubicBezTo>
                    <a:pt x="48" y="169"/>
                    <a:pt x="55" y="201"/>
                    <a:pt x="66" y="232"/>
                  </a:cubicBezTo>
                  <a:cubicBezTo>
                    <a:pt x="71" y="247"/>
                    <a:pt x="86" y="259"/>
                    <a:pt x="94" y="273"/>
                  </a:cubicBezTo>
                  <a:cubicBezTo>
                    <a:pt x="101" y="286"/>
                    <a:pt x="109" y="295"/>
                    <a:pt x="121" y="304"/>
                  </a:cubicBezTo>
                  <a:cubicBezTo>
                    <a:pt x="140" y="319"/>
                    <a:pt x="165" y="306"/>
                    <a:pt x="169" y="285"/>
                  </a:cubicBezTo>
                  <a:cubicBezTo>
                    <a:pt x="175" y="254"/>
                    <a:pt x="182" y="223"/>
                    <a:pt x="183" y="193"/>
                  </a:cubicBezTo>
                  <a:cubicBezTo>
                    <a:pt x="184" y="156"/>
                    <a:pt x="176" y="121"/>
                    <a:pt x="165" y="86"/>
                  </a:cubicBezTo>
                  <a:cubicBezTo>
                    <a:pt x="137" y="0"/>
                    <a:pt x="1" y="55"/>
                    <a:pt x="36" y="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729343" y="1199307"/>
              <a:ext cx="37572" cy="19280"/>
            </a:xfrm>
            <a:custGeom>
              <a:avLst/>
              <a:gdLst/>
              <a:ahLst/>
              <a:cxnLst/>
              <a:rect l="l" t="t" r="r" b="b"/>
              <a:pathLst>
                <a:path w="1140" h="585" extrusionOk="0">
                  <a:moveTo>
                    <a:pt x="103" y="552"/>
                  </a:moveTo>
                  <a:cubicBezTo>
                    <a:pt x="273" y="438"/>
                    <a:pt x="468" y="374"/>
                    <a:pt x="652" y="288"/>
                  </a:cubicBezTo>
                  <a:cubicBezTo>
                    <a:pt x="736" y="250"/>
                    <a:pt x="825" y="221"/>
                    <a:pt x="909" y="184"/>
                  </a:cubicBezTo>
                  <a:cubicBezTo>
                    <a:pt x="985" y="151"/>
                    <a:pt x="1080" y="120"/>
                    <a:pt x="1126" y="48"/>
                  </a:cubicBezTo>
                  <a:cubicBezTo>
                    <a:pt x="1140" y="27"/>
                    <a:pt x="1126" y="1"/>
                    <a:pt x="1100" y="3"/>
                  </a:cubicBezTo>
                  <a:cubicBezTo>
                    <a:pt x="1019" y="8"/>
                    <a:pt x="945" y="62"/>
                    <a:pt x="873" y="96"/>
                  </a:cubicBezTo>
                  <a:cubicBezTo>
                    <a:pt x="778" y="140"/>
                    <a:pt x="682" y="180"/>
                    <a:pt x="583" y="212"/>
                  </a:cubicBezTo>
                  <a:cubicBezTo>
                    <a:pt x="392" y="273"/>
                    <a:pt x="211" y="364"/>
                    <a:pt x="48" y="481"/>
                  </a:cubicBezTo>
                  <a:cubicBezTo>
                    <a:pt x="1" y="515"/>
                    <a:pt x="56" y="584"/>
                    <a:pt x="103" y="5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3735737" y="1216841"/>
              <a:ext cx="12590" cy="7613"/>
            </a:xfrm>
            <a:custGeom>
              <a:avLst/>
              <a:gdLst/>
              <a:ahLst/>
              <a:cxnLst/>
              <a:rect l="l" t="t" r="r" b="b"/>
              <a:pathLst>
                <a:path w="382" h="231" extrusionOk="0">
                  <a:moveTo>
                    <a:pt x="123" y="199"/>
                  </a:moveTo>
                  <a:cubicBezTo>
                    <a:pt x="207" y="163"/>
                    <a:pt x="302" y="135"/>
                    <a:pt x="364" y="65"/>
                  </a:cubicBezTo>
                  <a:cubicBezTo>
                    <a:pt x="382" y="45"/>
                    <a:pt x="367" y="9"/>
                    <a:pt x="341" y="7"/>
                  </a:cubicBezTo>
                  <a:cubicBezTo>
                    <a:pt x="247" y="1"/>
                    <a:pt x="160" y="49"/>
                    <a:pt x="75" y="83"/>
                  </a:cubicBezTo>
                  <a:cubicBezTo>
                    <a:pt x="0" y="112"/>
                    <a:pt x="49" y="230"/>
                    <a:pt x="123" y="1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3700339" y="1217929"/>
              <a:ext cx="6657" cy="6526"/>
            </a:xfrm>
            <a:custGeom>
              <a:avLst/>
              <a:gdLst/>
              <a:ahLst/>
              <a:cxnLst/>
              <a:rect l="l" t="t" r="r" b="b"/>
              <a:pathLst>
                <a:path w="202" h="198" extrusionOk="0">
                  <a:moveTo>
                    <a:pt x="18" y="18"/>
                  </a:moveTo>
                  <a:cubicBezTo>
                    <a:pt x="11" y="35"/>
                    <a:pt x="0" y="45"/>
                    <a:pt x="7" y="64"/>
                  </a:cubicBezTo>
                  <a:cubicBezTo>
                    <a:pt x="13" y="86"/>
                    <a:pt x="26" y="103"/>
                    <a:pt x="41" y="119"/>
                  </a:cubicBezTo>
                  <a:cubicBezTo>
                    <a:pt x="77" y="157"/>
                    <a:pt x="132" y="197"/>
                    <a:pt x="185" y="170"/>
                  </a:cubicBezTo>
                  <a:cubicBezTo>
                    <a:pt x="198" y="164"/>
                    <a:pt x="201" y="154"/>
                    <a:pt x="198" y="141"/>
                  </a:cubicBezTo>
                  <a:cubicBezTo>
                    <a:pt x="186" y="104"/>
                    <a:pt x="153" y="82"/>
                    <a:pt x="119" y="66"/>
                  </a:cubicBezTo>
                  <a:cubicBezTo>
                    <a:pt x="91" y="53"/>
                    <a:pt x="68" y="27"/>
                    <a:pt x="39" y="18"/>
                  </a:cubicBezTo>
                  <a:cubicBezTo>
                    <a:pt x="42" y="23"/>
                    <a:pt x="46" y="28"/>
                    <a:pt x="50" y="32"/>
                  </a:cubicBezTo>
                  <a:cubicBezTo>
                    <a:pt x="50" y="31"/>
                    <a:pt x="50" y="29"/>
                    <a:pt x="50" y="27"/>
                  </a:cubicBezTo>
                  <a:cubicBezTo>
                    <a:pt x="54" y="8"/>
                    <a:pt x="25" y="1"/>
                    <a:pt x="18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3699845" y="1224487"/>
              <a:ext cx="9690" cy="8206"/>
            </a:xfrm>
            <a:custGeom>
              <a:avLst/>
              <a:gdLst/>
              <a:ahLst/>
              <a:cxnLst/>
              <a:rect l="l" t="t" r="r" b="b"/>
              <a:pathLst>
                <a:path w="294" h="249" extrusionOk="0">
                  <a:moveTo>
                    <a:pt x="16" y="54"/>
                  </a:moveTo>
                  <a:cubicBezTo>
                    <a:pt x="48" y="110"/>
                    <a:pt x="87" y="150"/>
                    <a:pt x="139" y="186"/>
                  </a:cubicBezTo>
                  <a:cubicBezTo>
                    <a:pt x="180" y="215"/>
                    <a:pt x="232" y="249"/>
                    <a:pt x="281" y="220"/>
                  </a:cubicBezTo>
                  <a:cubicBezTo>
                    <a:pt x="288" y="216"/>
                    <a:pt x="293" y="203"/>
                    <a:pt x="291" y="195"/>
                  </a:cubicBezTo>
                  <a:cubicBezTo>
                    <a:pt x="281" y="148"/>
                    <a:pt x="235" y="131"/>
                    <a:pt x="199" y="108"/>
                  </a:cubicBezTo>
                  <a:cubicBezTo>
                    <a:pt x="152" y="81"/>
                    <a:pt x="109" y="48"/>
                    <a:pt x="65" y="17"/>
                  </a:cubicBezTo>
                  <a:cubicBezTo>
                    <a:pt x="42" y="0"/>
                    <a:pt x="1" y="25"/>
                    <a:pt x="16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3704294" y="1233617"/>
              <a:ext cx="8239" cy="6427"/>
            </a:xfrm>
            <a:custGeom>
              <a:avLst/>
              <a:gdLst/>
              <a:ahLst/>
              <a:cxnLst/>
              <a:rect l="l" t="t" r="r" b="b"/>
              <a:pathLst>
                <a:path w="250" h="195" extrusionOk="0">
                  <a:moveTo>
                    <a:pt x="42" y="103"/>
                  </a:moveTo>
                  <a:cubicBezTo>
                    <a:pt x="87" y="142"/>
                    <a:pt x="169" y="195"/>
                    <a:pt x="230" y="157"/>
                  </a:cubicBezTo>
                  <a:cubicBezTo>
                    <a:pt x="250" y="145"/>
                    <a:pt x="244" y="117"/>
                    <a:pt x="229" y="103"/>
                  </a:cubicBezTo>
                  <a:cubicBezTo>
                    <a:pt x="210" y="85"/>
                    <a:pt x="178" y="85"/>
                    <a:pt x="155" y="76"/>
                  </a:cubicBezTo>
                  <a:cubicBezTo>
                    <a:pt x="131" y="67"/>
                    <a:pt x="112" y="51"/>
                    <a:pt x="93" y="36"/>
                  </a:cubicBezTo>
                  <a:cubicBezTo>
                    <a:pt x="51" y="1"/>
                    <a:pt x="0" y="67"/>
                    <a:pt x="42" y="1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3747437" y="1331338"/>
              <a:ext cx="9821" cy="7910"/>
            </a:xfrm>
            <a:custGeom>
              <a:avLst/>
              <a:gdLst/>
              <a:ahLst/>
              <a:cxnLst/>
              <a:rect l="l" t="t" r="r" b="b"/>
              <a:pathLst>
                <a:path w="298" h="240" extrusionOk="0">
                  <a:moveTo>
                    <a:pt x="37" y="92"/>
                  </a:moveTo>
                  <a:cubicBezTo>
                    <a:pt x="67" y="124"/>
                    <a:pt x="98" y="155"/>
                    <a:pt x="135" y="179"/>
                  </a:cubicBezTo>
                  <a:cubicBezTo>
                    <a:pt x="171" y="203"/>
                    <a:pt x="226" y="239"/>
                    <a:pt x="264" y="199"/>
                  </a:cubicBezTo>
                  <a:cubicBezTo>
                    <a:pt x="298" y="163"/>
                    <a:pt x="243" y="125"/>
                    <a:pt x="217" y="109"/>
                  </a:cubicBezTo>
                  <a:cubicBezTo>
                    <a:pt x="176" y="86"/>
                    <a:pt x="138" y="56"/>
                    <a:pt x="99" y="29"/>
                  </a:cubicBezTo>
                  <a:cubicBezTo>
                    <a:pt x="59" y="0"/>
                    <a:pt x="1" y="53"/>
                    <a:pt x="37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3751458" y="1341126"/>
              <a:ext cx="7086" cy="5339"/>
            </a:xfrm>
            <a:custGeom>
              <a:avLst/>
              <a:gdLst/>
              <a:ahLst/>
              <a:cxnLst/>
              <a:rect l="l" t="t" r="r" b="b"/>
              <a:pathLst>
                <a:path w="215" h="162" extrusionOk="0">
                  <a:moveTo>
                    <a:pt x="10" y="50"/>
                  </a:moveTo>
                  <a:cubicBezTo>
                    <a:pt x="23" y="86"/>
                    <a:pt x="51" y="114"/>
                    <a:pt x="83" y="134"/>
                  </a:cubicBezTo>
                  <a:cubicBezTo>
                    <a:pt x="102" y="146"/>
                    <a:pt x="121" y="152"/>
                    <a:pt x="142" y="157"/>
                  </a:cubicBezTo>
                  <a:cubicBezTo>
                    <a:pt x="162" y="161"/>
                    <a:pt x="182" y="154"/>
                    <a:pt x="198" y="146"/>
                  </a:cubicBezTo>
                  <a:cubicBezTo>
                    <a:pt x="211" y="140"/>
                    <a:pt x="215" y="122"/>
                    <a:pt x="203" y="113"/>
                  </a:cubicBezTo>
                  <a:cubicBezTo>
                    <a:pt x="193" y="106"/>
                    <a:pt x="182" y="95"/>
                    <a:pt x="170" y="90"/>
                  </a:cubicBezTo>
                  <a:cubicBezTo>
                    <a:pt x="156" y="85"/>
                    <a:pt x="141" y="81"/>
                    <a:pt x="127" y="77"/>
                  </a:cubicBezTo>
                  <a:cubicBezTo>
                    <a:pt x="95" y="68"/>
                    <a:pt x="68" y="53"/>
                    <a:pt x="52" y="25"/>
                  </a:cubicBezTo>
                  <a:cubicBezTo>
                    <a:pt x="37" y="1"/>
                    <a:pt x="1" y="25"/>
                    <a:pt x="10" y="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751359" y="1347586"/>
              <a:ext cx="11173" cy="8141"/>
            </a:xfrm>
            <a:custGeom>
              <a:avLst/>
              <a:gdLst/>
              <a:ahLst/>
              <a:cxnLst/>
              <a:rect l="l" t="t" r="r" b="b"/>
              <a:pathLst>
                <a:path w="339" h="247" extrusionOk="0">
                  <a:moveTo>
                    <a:pt x="32" y="105"/>
                  </a:moveTo>
                  <a:cubicBezTo>
                    <a:pt x="66" y="149"/>
                    <a:pt x="105" y="183"/>
                    <a:pt x="155" y="206"/>
                  </a:cubicBezTo>
                  <a:cubicBezTo>
                    <a:pt x="205" y="228"/>
                    <a:pt x="262" y="247"/>
                    <a:pt x="314" y="221"/>
                  </a:cubicBezTo>
                  <a:cubicBezTo>
                    <a:pt x="330" y="213"/>
                    <a:pt x="338" y="192"/>
                    <a:pt x="325" y="178"/>
                  </a:cubicBezTo>
                  <a:cubicBezTo>
                    <a:pt x="292" y="139"/>
                    <a:pt x="251" y="130"/>
                    <a:pt x="207" y="111"/>
                  </a:cubicBezTo>
                  <a:cubicBezTo>
                    <a:pt x="166" y="94"/>
                    <a:pt x="130" y="68"/>
                    <a:pt x="98" y="39"/>
                  </a:cubicBezTo>
                  <a:cubicBezTo>
                    <a:pt x="59" y="0"/>
                    <a:pt x="0" y="64"/>
                    <a:pt x="32" y="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3799346" y="1453580"/>
              <a:ext cx="6559" cy="4944"/>
            </a:xfrm>
            <a:custGeom>
              <a:avLst/>
              <a:gdLst/>
              <a:ahLst/>
              <a:cxnLst/>
              <a:rect l="l" t="t" r="r" b="b"/>
              <a:pathLst>
                <a:path w="199" h="150" extrusionOk="0">
                  <a:moveTo>
                    <a:pt x="2" y="4"/>
                  </a:moveTo>
                  <a:cubicBezTo>
                    <a:pt x="12" y="40"/>
                    <a:pt x="36" y="72"/>
                    <a:pt x="65" y="94"/>
                  </a:cubicBezTo>
                  <a:cubicBezTo>
                    <a:pt x="98" y="120"/>
                    <a:pt x="139" y="149"/>
                    <a:pt x="182" y="137"/>
                  </a:cubicBezTo>
                  <a:cubicBezTo>
                    <a:pt x="192" y="135"/>
                    <a:pt x="198" y="119"/>
                    <a:pt x="193" y="110"/>
                  </a:cubicBezTo>
                  <a:cubicBezTo>
                    <a:pt x="156" y="43"/>
                    <a:pt x="49" y="66"/>
                    <a:pt x="5" y="2"/>
                  </a:cubicBezTo>
                  <a:cubicBezTo>
                    <a:pt x="3" y="0"/>
                    <a:pt x="1" y="2"/>
                    <a:pt x="2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3800368" y="1460204"/>
              <a:ext cx="10217" cy="9393"/>
            </a:xfrm>
            <a:custGeom>
              <a:avLst/>
              <a:gdLst/>
              <a:ahLst/>
              <a:cxnLst/>
              <a:rect l="l" t="t" r="r" b="b"/>
              <a:pathLst>
                <a:path w="310" h="285" extrusionOk="0">
                  <a:moveTo>
                    <a:pt x="13" y="62"/>
                  </a:moveTo>
                  <a:cubicBezTo>
                    <a:pt x="34" y="122"/>
                    <a:pt x="67" y="172"/>
                    <a:pt x="114" y="215"/>
                  </a:cubicBezTo>
                  <a:cubicBezTo>
                    <a:pt x="154" y="253"/>
                    <a:pt x="230" y="285"/>
                    <a:pt x="284" y="259"/>
                  </a:cubicBezTo>
                  <a:cubicBezTo>
                    <a:pt x="301" y="251"/>
                    <a:pt x="309" y="229"/>
                    <a:pt x="296" y="214"/>
                  </a:cubicBezTo>
                  <a:cubicBezTo>
                    <a:pt x="267" y="179"/>
                    <a:pt x="221" y="168"/>
                    <a:pt x="184" y="146"/>
                  </a:cubicBezTo>
                  <a:cubicBezTo>
                    <a:pt x="137" y="118"/>
                    <a:pt x="101" y="86"/>
                    <a:pt x="74" y="37"/>
                  </a:cubicBezTo>
                  <a:cubicBezTo>
                    <a:pt x="54" y="1"/>
                    <a:pt x="0" y="22"/>
                    <a:pt x="13" y="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3801621" y="1468114"/>
              <a:ext cx="12293" cy="9195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46" y="115"/>
                  </a:moveTo>
                  <a:cubicBezTo>
                    <a:pt x="112" y="190"/>
                    <a:pt x="232" y="279"/>
                    <a:pt x="336" y="260"/>
                  </a:cubicBezTo>
                  <a:cubicBezTo>
                    <a:pt x="361" y="256"/>
                    <a:pt x="373" y="229"/>
                    <a:pt x="358" y="208"/>
                  </a:cubicBezTo>
                  <a:cubicBezTo>
                    <a:pt x="327" y="165"/>
                    <a:pt x="282" y="148"/>
                    <a:pt x="236" y="127"/>
                  </a:cubicBezTo>
                  <a:cubicBezTo>
                    <a:pt x="196" y="107"/>
                    <a:pt x="160" y="83"/>
                    <a:pt x="130" y="51"/>
                  </a:cubicBezTo>
                  <a:cubicBezTo>
                    <a:pt x="84" y="1"/>
                    <a:pt x="1" y="64"/>
                    <a:pt x="46" y="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4045216" y="1385125"/>
              <a:ext cx="13117" cy="7251"/>
            </a:xfrm>
            <a:custGeom>
              <a:avLst/>
              <a:gdLst/>
              <a:ahLst/>
              <a:cxnLst/>
              <a:rect l="l" t="t" r="r" b="b"/>
              <a:pathLst>
                <a:path w="398" h="220" extrusionOk="0">
                  <a:moveTo>
                    <a:pt x="382" y="2"/>
                  </a:moveTo>
                  <a:cubicBezTo>
                    <a:pt x="304" y="4"/>
                    <a:pt x="228" y="19"/>
                    <a:pt x="157" y="54"/>
                  </a:cubicBezTo>
                  <a:cubicBezTo>
                    <a:pt x="97" y="84"/>
                    <a:pt x="27" y="113"/>
                    <a:pt x="4" y="180"/>
                  </a:cubicBezTo>
                  <a:cubicBezTo>
                    <a:pt x="0" y="194"/>
                    <a:pt x="7" y="212"/>
                    <a:pt x="24" y="214"/>
                  </a:cubicBezTo>
                  <a:cubicBezTo>
                    <a:pt x="89" y="219"/>
                    <a:pt x="141" y="180"/>
                    <a:pt x="196" y="151"/>
                  </a:cubicBezTo>
                  <a:cubicBezTo>
                    <a:pt x="267" y="114"/>
                    <a:pt x="332" y="72"/>
                    <a:pt x="389" y="19"/>
                  </a:cubicBezTo>
                  <a:cubicBezTo>
                    <a:pt x="397" y="12"/>
                    <a:pt x="393" y="1"/>
                    <a:pt x="382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4047326" y="1381236"/>
              <a:ext cx="7350" cy="4317"/>
            </a:xfrm>
            <a:custGeom>
              <a:avLst/>
              <a:gdLst/>
              <a:ahLst/>
              <a:cxnLst/>
              <a:rect l="l" t="t" r="r" b="b"/>
              <a:pathLst>
                <a:path w="223" h="131" extrusionOk="0">
                  <a:moveTo>
                    <a:pt x="184" y="6"/>
                  </a:moveTo>
                  <a:cubicBezTo>
                    <a:pt x="132" y="18"/>
                    <a:pt x="61" y="25"/>
                    <a:pt x="18" y="60"/>
                  </a:cubicBezTo>
                  <a:cubicBezTo>
                    <a:pt x="8" y="68"/>
                    <a:pt x="1" y="82"/>
                    <a:pt x="4" y="95"/>
                  </a:cubicBezTo>
                  <a:cubicBezTo>
                    <a:pt x="5" y="102"/>
                    <a:pt x="8" y="107"/>
                    <a:pt x="11" y="114"/>
                  </a:cubicBezTo>
                  <a:cubicBezTo>
                    <a:pt x="18" y="125"/>
                    <a:pt x="34" y="130"/>
                    <a:pt x="46" y="128"/>
                  </a:cubicBezTo>
                  <a:cubicBezTo>
                    <a:pt x="101" y="123"/>
                    <a:pt x="156" y="79"/>
                    <a:pt x="202" y="50"/>
                  </a:cubicBezTo>
                  <a:cubicBezTo>
                    <a:pt x="222" y="38"/>
                    <a:pt x="207" y="1"/>
                    <a:pt x="184" y="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4043305" y="1377150"/>
              <a:ext cx="8866" cy="6163"/>
            </a:xfrm>
            <a:custGeom>
              <a:avLst/>
              <a:gdLst/>
              <a:ahLst/>
              <a:cxnLst/>
              <a:rect l="l" t="t" r="r" b="b"/>
              <a:pathLst>
                <a:path w="269" h="187" extrusionOk="0">
                  <a:moveTo>
                    <a:pt x="225" y="7"/>
                  </a:moveTo>
                  <a:cubicBezTo>
                    <a:pt x="204" y="11"/>
                    <a:pt x="182" y="6"/>
                    <a:pt x="160" y="9"/>
                  </a:cubicBezTo>
                  <a:cubicBezTo>
                    <a:pt x="133" y="11"/>
                    <a:pt x="109" y="16"/>
                    <a:pt x="82" y="24"/>
                  </a:cubicBezTo>
                  <a:cubicBezTo>
                    <a:pt x="0" y="47"/>
                    <a:pt x="58" y="186"/>
                    <a:pt x="132" y="145"/>
                  </a:cubicBezTo>
                  <a:cubicBezTo>
                    <a:pt x="154" y="133"/>
                    <a:pt x="173" y="121"/>
                    <a:pt x="192" y="105"/>
                  </a:cubicBezTo>
                  <a:cubicBezTo>
                    <a:pt x="211" y="90"/>
                    <a:pt x="226" y="69"/>
                    <a:pt x="246" y="56"/>
                  </a:cubicBezTo>
                  <a:cubicBezTo>
                    <a:pt x="268" y="41"/>
                    <a:pt x="251" y="1"/>
                    <a:pt x="225" y="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3998251" y="1267003"/>
              <a:ext cx="11634" cy="6756"/>
            </a:xfrm>
            <a:custGeom>
              <a:avLst/>
              <a:gdLst/>
              <a:ahLst/>
              <a:cxnLst/>
              <a:rect l="l" t="t" r="r" b="b"/>
              <a:pathLst>
                <a:path w="353" h="205" extrusionOk="0">
                  <a:moveTo>
                    <a:pt x="337" y="11"/>
                  </a:moveTo>
                  <a:cubicBezTo>
                    <a:pt x="295" y="1"/>
                    <a:pt x="257" y="16"/>
                    <a:pt x="215" y="22"/>
                  </a:cubicBezTo>
                  <a:cubicBezTo>
                    <a:pt x="164" y="29"/>
                    <a:pt x="113" y="55"/>
                    <a:pt x="66" y="76"/>
                  </a:cubicBezTo>
                  <a:cubicBezTo>
                    <a:pt x="0" y="106"/>
                    <a:pt x="41" y="204"/>
                    <a:pt x="109" y="180"/>
                  </a:cubicBezTo>
                  <a:cubicBezTo>
                    <a:pt x="151" y="164"/>
                    <a:pt x="199" y="147"/>
                    <a:pt x="237" y="122"/>
                  </a:cubicBezTo>
                  <a:cubicBezTo>
                    <a:pt x="275" y="97"/>
                    <a:pt x="323" y="75"/>
                    <a:pt x="347" y="35"/>
                  </a:cubicBezTo>
                  <a:cubicBezTo>
                    <a:pt x="353" y="24"/>
                    <a:pt x="348" y="14"/>
                    <a:pt x="337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3998251" y="1264202"/>
              <a:ext cx="8569" cy="5603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243" y="23"/>
                  </a:moveTo>
                  <a:cubicBezTo>
                    <a:pt x="215" y="0"/>
                    <a:pt x="195" y="0"/>
                    <a:pt x="160" y="5"/>
                  </a:cubicBezTo>
                  <a:cubicBezTo>
                    <a:pt x="128" y="10"/>
                    <a:pt x="100" y="19"/>
                    <a:pt x="71" y="32"/>
                  </a:cubicBezTo>
                  <a:cubicBezTo>
                    <a:pt x="1" y="64"/>
                    <a:pt x="45" y="169"/>
                    <a:pt x="116" y="142"/>
                  </a:cubicBezTo>
                  <a:cubicBezTo>
                    <a:pt x="155" y="127"/>
                    <a:pt x="186" y="107"/>
                    <a:pt x="219" y="84"/>
                  </a:cubicBezTo>
                  <a:cubicBezTo>
                    <a:pt x="230" y="75"/>
                    <a:pt x="259" y="37"/>
                    <a:pt x="243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3995317" y="1258401"/>
              <a:ext cx="9986" cy="6756"/>
            </a:xfrm>
            <a:custGeom>
              <a:avLst/>
              <a:gdLst/>
              <a:ahLst/>
              <a:cxnLst/>
              <a:rect l="l" t="t" r="r" b="b"/>
              <a:pathLst>
                <a:path w="303" h="205" extrusionOk="0">
                  <a:moveTo>
                    <a:pt x="231" y="11"/>
                  </a:moveTo>
                  <a:cubicBezTo>
                    <a:pt x="185" y="23"/>
                    <a:pt x="130" y="14"/>
                    <a:pt x="87" y="36"/>
                  </a:cubicBezTo>
                  <a:cubicBezTo>
                    <a:pt x="1" y="83"/>
                    <a:pt x="52" y="205"/>
                    <a:pt x="145" y="176"/>
                  </a:cubicBezTo>
                  <a:cubicBezTo>
                    <a:pt x="191" y="162"/>
                    <a:pt x="224" y="117"/>
                    <a:pt x="265" y="92"/>
                  </a:cubicBezTo>
                  <a:cubicBezTo>
                    <a:pt x="303" y="69"/>
                    <a:pt x="274" y="1"/>
                    <a:pt x="231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3947396" y="1149606"/>
              <a:ext cx="14402" cy="9624"/>
            </a:xfrm>
            <a:custGeom>
              <a:avLst/>
              <a:gdLst/>
              <a:ahLst/>
              <a:cxnLst/>
              <a:rect l="l" t="t" r="r" b="b"/>
              <a:pathLst>
                <a:path w="437" h="292" extrusionOk="0">
                  <a:moveTo>
                    <a:pt x="343" y="19"/>
                  </a:moveTo>
                  <a:cubicBezTo>
                    <a:pt x="263" y="53"/>
                    <a:pt x="186" y="96"/>
                    <a:pt x="107" y="133"/>
                  </a:cubicBezTo>
                  <a:cubicBezTo>
                    <a:pt x="76" y="148"/>
                    <a:pt x="0" y="194"/>
                    <a:pt x="35" y="239"/>
                  </a:cubicBezTo>
                  <a:cubicBezTo>
                    <a:pt x="76" y="292"/>
                    <a:pt x="157" y="250"/>
                    <a:pt x="204" y="230"/>
                  </a:cubicBezTo>
                  <a:cubicBezTo>
                    <a:pt x="279" y="198"/>
                    <a:pt x="348" y="157"/>
                    <a:pt x="403" y="96"/>
                  </a:cubicBezTo>
                  <a:cubicBezTo>
                    <a:pt x="437" y="58"/>
                    <a:pt x="388" y="0"/>
                    <a:pt x="343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3946176" y="1144597"/>
              <a:ext cx="10612" cy="7844"/>
            </a:xfrm>
            <a:custGeom>
              <a:avLst/>
              <a:gdLst/>
              <a:ahLst/>
              <a:cxnLst/>
              <a:rect l="l" t="t" r="r" b="b"/>
              <a:pathLst>
                <a:path w="322" h="238" extrusionOk="0">
                  <a:moveTo>
                    <a:pt x="226" y="19"/>
                  </a:moveTo>
                  <a:cubicBezTo>
                    <a:pt x="161" y="40"/>
                    <a:pt x="87" y="54"/>
                    <a:pt x="42" y="109"/>
                  </a:cubicBezTo>
                  <a:cubicBezTo>
                    <a:pt x="1" y="160"/>
                    <a:pt x="61" y="238"/>
                    <a:pt x="121" y="211"/>
                  </a:cubicBezTo>
                  <a:cubicBezTo>
                    <a:pt x="173" y="187"/>
                    <a:pt x="213" y="140"/>
                    <a:pt x="264" y="113"/>
                  </a:cubicBezTo>
                  <a:cubicBezTo>
                    <a:pt x="322" y="82"/>
                    <a:pt x="288" y="0"/>
                    <a:pt x="22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3945880" y="1141630"/>
              <a:ext cx="7943" cy="5768"/>
            </a:xfrm>
            <a:custGeom>
              <a:avLst/>
              <a:gdLst/>
              <a:ahLst/>
              <a:cxnLst/>
              <a:rect l="l" t="t" r="r" b="b"/>
              <a:pathLst>
                <a:path w="241" h="175" extrusionOk="0">
                  <a:moveTo>
                    <a:pt x="138" y="23"/>
                  </a:moveTo>
                  <a:cubicBezTo>
                    <a:pt x="93" y="39"/>
                    <a:pt x="37" y="51"/>
                    <a:pt x="12" y="96"/>
                  </a:cubicBezTo>
                  <a:cubicBezTo>
                    <a:pt x="1" y="117"/>
                    <a:pt x="15" y="152"/>
                    <a:pt x="39" y="159"/>
                  </a:cubicBezTo>
                  <a:cubicBezTo>
                    <a:pt x="87" y="174"/>
                    <a:pt x="136" y="144"/>
                    <a:pt x="179" y="123"/>
                  </a:cubicBezTo>
                  <a:cubicBezTo>
                    <a:pt x="241" y="93"/>
                    <a:pt x="203" y="0"/>
                    <a:pt x="138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3948747" y="1076175"/>
              <a:ext cx="6756" cy="9525"/>
            </a:xfrm>
            <a:custGeom>
              <a:avLst/>
              <a:gdLst/>
              <a:ahLst/>
              <a:cxnLst/>
              <a:rect l="l" t="t" r="r" b="b"/>
              <a:pathLst>
                <a:path w="205" h="289" extrusionOk="0">
                  <a:moveTo>
                    <a:pt x="105" y="39"/>
                  </a:moveTo>
                  <a:cubicBezTo>
                    <a:pt x="74" y="71"/>
                    <a:pt x="52" y="106"/>
                    <a:pt x="30" y="145"/>
                  </a:cubicBezTo>
                  <a:cubicBezTo>
                    <a:pt x="8" y="184"/>
                    <a:pt x="0" y="227"/>
                    <a:pt x="13" y="270"/>
                  </a:cubicBezTo>
                  <a:cubicBezTo>
                    <a:pt x="17" y="282"/>
                    <a:pt x="33" y="288"/>
                    <a:pt x="45" y="283"/>
                  </a:cubicBezTo>
                  <a:cubicBezTo>
                    <a:pt x="60" y="275"/>
                    <a:pt x="78" y="265"/>
                    <a:pt x="88" y="252"/>
                  </a:cubicBezTo>
                  <a:cubicBezTo>
                    <a:pt x="101" y="236"/>
                    <a:pt x="109" y="214"/>
                    <a:pt x="118" y="196"/>
                  </a:cubicBezTo>
                  <a:cubicBezTo>
                    <a:pt x="137" y="161"/>
                    <a:pt x="150" y="123"/>
                    <a:pt x="172" y="90"/>
                  </a:cubicBezTo>
                  <a:cubicBezTo>
                    <a:pt x="205" y="44"/>
                    <a:pt x="143" y="1"/>
                    <a:pt x="105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3940837" y="1074791"/>
              <a:ext cx="8866" cy="12689"/>
            </a:xfrm>
            <a:custGeom>
              <a:avLst/>
              <a:gdLst/>
              <a:ahLst/>
              <a:cxnLst/>
              <a:rect l="l" t="t" r="r" b="b"/>
              <a:pathLst>
                <a:path w="269" h="385" extrusionOk="0">
                  <a:moveTo>
                    <a:pt x="154" y="48"/>
                  </a:moveTo>
                  <a:cubicBezTo>
                    <a:pt x="97" y="105"/>
                    <a:pt x="47" y="171"/>
                    <a:pt x="25" y="250"/>
                  </a:cubicBezTo>
                  <a:cubicBezTo>
                    <a:pt x="0" y="338"/>
                    <a:pt x="111" y="384"/>
                    <a:pt x="156" y="304"/>
                  </a:cubicBezTo>
                  <a:cubicBezTo>
                    <a:pt x="188" y="248"/>
                    <a:pt x="197" y="181"/>
                    <a:pt x="234" y="128"/>
                  </a:cubicBezTo>
                  <a:cubicBezTo>
                    <a:pt x="268" y="77"/>
                    <a:pt x="202" y="0"/>
                    <a:pt x="154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3927917" y="1075154"/>
              <a:ext cx="12623" cy="13282"/>
            </a:xfrm>
            <a:custGeom>
              <a:avLst/>
              <a:gdLst/>
              <a:ahLst/>
              <a:cxnLst/>
              <a:rect l="l" t="t" r="r" b="b"/>
              <a:pathLst>
                <a:path w="383" h="403" extrusionOk="0">
                  <a:moveTo>
                    <a:pt x="280" y="25"/>
                  </a:moveTo>
                  <a:cubicBezTo>
                    <a:pt x="215" y="49"/>
                    <a:pt x="153" y="84"/>
                    <a:pt x="108" y="138"/>
                  </a:cubicBezTo>
                  <a:cubicBezTo>
                    <a:pt x="65" y="191"/>
                    <a:pt x="0" y="302"/>
                    <a:pt x="51" y="367"/>
                  </a:cubicBezTo>
                  <a:cubicBezTo>
                    <a:pt x="71" y="393"/>
                    <a:pt x="106" y="403"/>
                    <a:pt x="137" y="390"/>
                  </a:cubicBezTo>
                  <a:cubicBezTo>
                    <a:pt x="177" y="373"/>
                    <a:pt x="194" y="323"/>
                    <a:pt x="208" y="286"/>
                  </a:cubicBezTo>
                  <a:cubicBezTo>
                    <a:pt x="231" y="222"/>
                    <a:pt x="259" y="157"/>
                    <a:pt x="321" y="124"/>
                  </a:cubicBezTo>
                  <a:cubicBezTo>
                    <a:pt x="383" y="93"/>
                    <a:pt x="347" y="0"/>
                    <a:pt x="280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4000755" y="1198055"/>
              <a:ext cx="5010" cy="5801"/>
            </a:xfrm>
            <a:custGeom>
              <a:avLst/>
              <a:gdLst/>
              <a:ahLst/>
              <a:cxnLst/>
              <a:rect l="l" t="t" r="r" b="b"/>
              <a:pathLst>
                <a:path w="152" h="176" extrusionOk="0">
                  <a:moveTo>
                    <a:pt x="49" y="51"/>
                  </a:moveTo>
                  <a:cubicBezTo>
                    <a:pt x="41" y="69"/>
                    <a:pt x="27" y="81"/>
                    <a:pt x="16" y="97"/>
                  </a:cubicBezTo>
                  <a:cubicBezTo>
                    <a:pt x="7" y="109"/>
                    <a:pt x="0" y="128"/>
                    <a:pt x="9" y="143"/>
                  </a:cubicBezTo>
                  <a:cubicBezTo>
                    <a:pt x="4" y="136"/>
                    <a:pt x="8" y="149"/>
                    <a:pt x="8" y="150"/>
                  </a:cubicBezTo>
                  <a:cubicBezTo>
                    <a:pt x="9" y="156"/>
                    <a:pt x="12" y="160"/>
                    <a:pt x="15" y="166"/>
                  </a:cubicBezTo>
                  <a:cubicBezTo>
                    <a:pt x="18" y="172"/>
                    <a:pt x="28" y="175"/>
                    <a:pt x="34" y="173"/>
                  </a:cubicBezTo>
                  <a:cubicBezTo>
                    <a:pt x="43" y="173"/>
                    <a:pt x="50" y="168"/>
                    <a:pt x="58" y="166"/>
                  </a:cubicBezTo>
                  <a:cubicBezTo>
                    <a:pt x="51" y="166"/>
                    <a:pt x="45" y="166"/>
                    <a:pt x="38" y="167"/>
                  </a:cubicBezTo>
                  <a:cubicBezTo>
                    <a:pt x="64" y="173"/>
                    <a:pt x="79" y="153"/>
                    <a:pt x="94" y="137"/>
                  </a:cubicBezTo>
                  <a:cubicBezTo>
                    <a:pt x="108" y="120"/>
                    <a:pt x="120" y="104"/>
                    <a:pt x="128" y="84"/>
                  </a:cubicBezTo>
                  <a:cubicBezTo>
                    <a:pt x="151" y="34"/>
                    <a:pt x="72" y="1"/>
                    <a:pt x="49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3990835" y="1191496"/>
              <a:ext cx="9953" cy="13546"/>
            </a:xfrm>
            <a:custGeom>
              <a:avLst/>
              <a:gdLst/>
              <a:ahLst/>
              <a:cxnLst/>
              <a:rect l="l" t="t" r="r" b="b"/>
              <a:pathLst>
                <a:path w="302" h="411" extrusionOk="0">
                  <a:moveTo>
                    <a:pt x="181" y="57"/>
                  </a:moveTo>
                  <a:cubicBezTo>
                    <a:pt x="119" y="139"/>
                    <a:pt x="1" y="252"/>
                    <a:pt x="43" y="365"/>
                  </a:cubicBezTo>
                  <a:cubicBezTo>
                    <a:pt x="55" y="398"/>
                    <a:pt x="100" y="411"/>
                    <a:pt x="127" y="388"/>
                  </a:cubicBezTo>
                  <a:cubicBezTo>
                    <a:pt x="165" y="355"/>
                    <a:pt x="184" y="305"/>
                    <a:pt x="201" y="259"/>
                  </a:cubicBezTo>
                  <a:cubicBezTo>
                    <a:pt x="217" y="210"/>
                    <a:pt x="241" y="166"/>
                    <a:pt x="267" y="122"/>
                  </a:cubicBezTo>
                  <a:cubicBezTo>
                    <a:pt x="302" y="64"/>
                    <a:pt x="224" y="0"/>
                    <a:pt x="181" y="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3979003" y="1189123"/>
              <a:ext cx="10579" cy="13677"/>
            </a:xfrm>
            <a:custGeom>
              <a:avLst/>
              <a:gdLst/>
              <a:ahLst/>
              <a:cxnLst/>
              <a:rect l="l" t="t" r="r" b="b"/>
              <a:pathLst>
                <a:path w="321" h="415" extrusionOk="0">
                  <a:moveTo>
                    <a:pt x="180" y="46"/>
                  </a:moveTo>
                  <a:cubicBezTo>
                    <a:pt x="121" y="86"/>
                    <a:pt x="66" y="126"/>
                    <a:pt x="30" y="188"/>
                  </a:cubicBezTo>
                  <a:cubicBezTo>
                    <a:pt x="14" y="218"/>
                    <a:pt x="5" y="249"/>
                    <a:pt x="3" y="283"/>
                  </a:cubicBezTo>
                  <a:cubicBezTo>
                    <a:pt x="1" y="334"/>
                    <a:pt x="16" y="362"/>
                    <a:pt x="51" y="396"/>
                  </a:cubicBezTo>
                  <a:cubicBezTo>
                    <a:pt x="73" y="415"/>
                    <a:pt x="108" y="406"/>
                    <a:pt x="124" y="386"/>
                  </a:cubicBezTo>
                  <a:cubicBezTo>
                    <a:pt x="134" y="374"/>
                    <a:pt x="147" y="364"/>
                    <a:pt x="154" y="348"/>
                  </a:cubicBezTo>
                  <a:cubicBezTo>
                    <a:pt x="160" y="334"/>
                    <a:pt x="161" y="318"/>
                    <a:pt x="165" y="304"/>
                  </a:cubicBezTo>
                  <a:cubicBezTo>
                    <a:pt x="184" y="244"/>
                    <a:pt x="209" y="189"/>
                    <a:pt x="258" y="147"/>
                  </a:cubicBezTo>
                  <a:cubicBezTo>
                    <a:pt x="320" y="93"/>
                    <a:pt x="248" y="1"/>
                    <a:pt x="180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14"/>
          <p:cNvSpPr/>
          <p:nvPr/>
        </p:nvSpPr>
        <p:spPr>
          <a:xfrm rot="-5400000">
            <a:off x="713114" y="853273"/>
            <a:ext cx="1718586" cy="1718377"/>
          </a:xfrm>
          <a:custGeom>
            <a:avLst/>
            <a:gdLst/>
            <a:ahLst/>
            <a:cxnLst/>
            <a:rect l="l" t="t" r="r" b="b"/>
            <a:pathLst>
              <a:path w="12629" h="12627" extrusionOk="0">
                <a:moveTo>
                  <a:pt x="380" y="1"/>
                </a:moveTo>
                <a:cubicBezTo>
                  <a:pt x="263" y="1"/>
                  <a:pt x="147" y="3"/>
                  <a:pt x="30" y="6"/>
                </a:cubicBezTo>
                <a:cubicBezTo>
                  <a:pt x="15" y="7"/>
                  <a:pt x="2" y="19"/>
                  <a:pt x="2" y="35"/>
                </a:cubicBezTo>
                <a:cubicBezTo>
                  <a:pt x="1" y="51"/>
                  <a:pt x="14" y="65"/>
                  <a:pt x="30" y="66"/>
                </a:cubicBezTo>
                <a:cubicBezTo>
                  <a:pt x="837" y="92"/>
                  <a:pt x="1640" y="187"/>
                  <a:pt x="2425" y="361"/>
                </a:cubicBezTo>
                <a:cubicBezTo>
                  <a:pt x="2817" y="447"/>
                  <a:pt x="3205" y="552"/>
                  <a:pt x="3586" y="676"/>
                </a:cubicBezTo>
                <a:cubicBezTo>
                  <a:pt x="3967" y="800"/>
                  <a:pt x="4342" y="941"/>
                  <a:pt x="4710" y="1101"/>
                </a:cubicBezTo>
                <a:cubicBezTo>
                  <a:pt x="5075" y="1261"/>
                  <a:pt x="5435" y="1437"/>
                  <a:pt x="5784" y="1631"/>
                </a:cubicBezTo>
                <a:cubicBezTo>
                  <a:pt x="6134" y="1825"/>
                  <a:pt x="6473" y="2036"/>
                  <a:pt x="6802" y="2262"/>
                </a:cubicBezTo>
                <a:cubicBezTo>
                  <a:pt x="7130" y="2488"/>
                  <a:pt x="7448" y="2730"/>
                  <a:pt x="7752" y="2986"/>
                </a:cubicBezTo>
                <a:cubicBezTo>
                  <a:pt x="8058" y="3243"/>
                  <a:pt x="8350" y="3514"/>
                  <a:pt x="8628" y="3798"/>
                </a:cubicBezTo>
                <a:cubicBezTo>
                  <a:pt x="9744" y="4935"/>
                  <a:pt x="10633" y="6287"/>
                  <a:pt x="11235" y="7755"/>
                </a:cubicBezTo>
                <a:cubicBezTo>
                  <a:pt x="11536" y="8489"/>
                  <a:pt x="11765" y="9253"/>
                  <a:pt x="11919" y="10031"/>
                </a:cubicBezTo>
                <a:cubicBezTo>
                  <a:pt x="12074" y="10809"/>
                  <a:pt x="12151" y="11602"/>
                  <a:pt x="12158" y="12396"/>
                </a:cubicBezTo>
                <a:lnTo>
                  <a:pt x="12158" y="12397"/>
                </a:lnTo>
                <a:cubicBezTo>
                  <a:pt x="12160" y="12523"/>
                  <a:pt x="12262" y="12625"/>
                  <a:pt x="12389" y="12626"/>
                </a:cubicBezTo>
                <a:cubicBezTo>
                  <a:pt x="12389" y="12626"/>
                  <a:pt x="12390" y="12626"/>
                  <a:pt x="12390" y="12626"/>
                </a:cubicBezTo>
                <a:cubicBezTo>
                  <a:pt x="12518" y="12626"/>
                  <a:pt x="12622" y="12524"/>
                  <a:pt x="12623" y="12396"/>
                </a:cubicBezTo>
                <a:cubicBezTo>
                  <a:pt x="12629" y="11572"/>
                  <a:pt x="12549" y="10747"/>
                  <a:pt x="12390" y="9938"/>
                </a:cubicBezTo>
                <a:cubicBezTo>
                  <a:pt x="12230" y="9129"/>
                  <a:pt x="11989" y="8336"/>
                  <a:pt x="11669" y="7575"/>
                </a:cubicBezTo>
                <a:cubicBezTo>
                  <a:pt x="11351" y="6815"/>
                  <a:pt x="10955" y="6087"/>
                  <a:pt x="10492" y="5406"/>
                </a:cubicBezTo>
                <a:cubicBezTo>
                  <a:pt x="10262" y="5065"/>
                  <a:pt x="10013" y="4736"/>
                  <a:pt x="9748" y="4421"/>
                </a:cubicBezTo>
                <a:cubicBezTo>
                  <a:pt x="9485" y="4105"/>
                  <a:pt x="9205" y="3802"/>
                  <a:pt x="8912" y="3514"/>
                </a:cubicBezTo>
                <a:cubicBezTo>
                  <a:pt x="8619" y="3226"/>
                  <a:pt x="8311" y="2954"/>
                  <a:pt x="7991" y="2697"/>
                </a:cubicBezTo>
                <a:cubicBezTo>
                  <a:pt x="7670" y="2439"/>
                  <a:pt x="7338" y="2198"/>
                  <a:pt x="6994" y="1975"/>
                </a:cubicBezTo>
                <a:cubicBezTo>
                  <a:pt x="6650" y="1751"/>
                  <a:pt x="6295" y="1545"/>
                  <a:pt x="5931" y="1357"/>
                </a:cubicBezTo>
                <a:cubicBezTo>
                  <a:pt x="5567" y="1169"/>
                  <a:pt x="5194" y="998"/>
                  <a:pt x="4813" y="849"/>
                </a:cubicBezTo>
                <a:cubicBezTo>
                  <a:pt x="4433" y="698"/>
                  <a:pt x="4046" y="567"/>
                  <a:pt x="3653" y="456"/>
                </a:cubicBezTo>
                <a:cubicBezTo>
                  <a:pt x="3259" y="345"/>
                  <a:pt x="2861" y="254"/>
                  <a:pt x="2460" y="183"/>
                </a:cubicBezTo>
                <a:cubicBezTo>
                  <a:pt x="1772" y="63"/>
                  <a:pt x="1076" y="1"/>
                  <a:pt x="3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_2_1_2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4"/>
          <p:cNvSpPr/>
          <p:nvPr/>
        </p:nvSpPr>
        <p:spPr>
          <a:xfrm rot="-5400000" flipH="1">
            <a:off x="8329668" y="75517"/>
            <a:ext cx="1840470" cy="1689445"/>
          </a:xfrm>
          <a:custGeom>
            <a:avLst/>
            <a:gdLst/>
            <a:ahLst/>
            <a:cxnLst/>
            <a:rect l="l" t="t" r="r" b="b"/>
            <a:pathLst>
              <a:path w="14051" h="12898" extrusionOk="0">
                <a:moveTo>
                  <a:pt x="2302" y="1"/>
                </a:moveTo>
                <a:cubicBezTo>
                  <a:pt x="1514" y="1"/>
                  <a:pt x="745" y="72"/>
                  <a:pt x="1" y="209"/>
                </a:cubicBezTo>
                <a:lnTo>
                  <a:pt x="1" y="12898"/>
                </a:lnTo>
                <a:lnTo>
                  <a:pt x="13844" y="12898"/>
                </a:lnTo>
                <a:cubicBezTo>
                  <a:pt x="13980" y="12238"/>
                  <a:pt x="14050" y="11557"/>
                  <a:pt x="14050" y="10862"/>
                </a:cubicBezTo>
                <a:cubicBezTo>
                  <a:pt x="14050" y="4863"/>
                  <a:pt x="8790" y="1"/>
                  <a:pt x="23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24"/>
          <p:cNvSpPr/>
          <p:nvPr/>
        </p:nvSpPr>
        <p:spPr>
          <a:xfrm flipH="1">
            <a:off x="-12" y="4340349"/>
            <a:ext cx="1884298" cy="1883698"/>
          </a:xfrm>
          <a:custGeom>
            <a:avLst/>
            <a:gdLst/>
            <a:ahLst/>
            <a:cxnLst/>
            <a:rect l="l" t="t" r="r" b="b"/>
            <a:pathLst>
              <a:path w="3138" h="3137" extrusionOk="0">
                <a:moveTo>
                  <a:pt x="1569" y="2237"/>
                </a:moveTo>
                <a:cubicBezTo>
                  <a:pt x="1201" y="2237"/>
                  <a:pt x="902" y="1937"/>
                  <a:pt x="902" y="1569"/>
                </a:cubicBezTo>
                <a:cubicBezTo>
                  <a:pt x="902" y="1200"/>
                  <a:pt x="1201" y="901"/>
                  <a:pt x="1569" y="901"/>
                </a:cubicBezTo>
                <a:cubicBezTo>
                  <a:pt x="1937" y="901"/>
                  <a:pt x="2236" y="1200"/>
                  <a:pt x="2236" y="1569"/>
                </a:cubicBezTo>
                <a:cubicBezTo>
                  <a:pt x="2236" y="1937"/>
                  <a:pt x="1937" y="2237"/>
                  <a:pt x="1569" y="2237"/>
                </a:cubicBezTo>
                <a:close/>
                <a:moveTo>
                  <a:pt x="1569" y="0"/>
                </a:moveTo>
                <a:cubicBezTo>
                  <a:pt x="703" y="0"/>
                  <a:pt x="1" y="702"/>
                  <a:pt x="1" y="1569"/>
                </a:cubicBezTo>
                <a:cubicBezTo>
                  <a:pt x="1" y="2435"/>
                  <a:pt x="703" y="3137"/>
                  <a:pt x="1569" y="3137"/>
                </a:cubicBezTo>
                <a:cubicBezTo>
                  <a:pt x="2435" y="3137"/>
                  <a:pt x="3137" y="2435"/>
                  <a:pt x="3137" y="1569"/>
                </a:cubicBezTo>
                <a:cubicBezTo>
                  <a:pt x="3137" y="702"/>
                  <a:pt x="2435" y="0"/>
                  <a:pt x="15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24"/>
          <p:cNvSpPr txBox="1">
            <a:spLocks noGrp="1"/>
          </p:cNvSpPr>
          <p:nvPr>
            <p:ph type="subTitle" idx="1"/>
          </p:nvPr>
        </p:nvSpPr>
        <p:spPr>
          <a:xfrm>
            <a:off x="713225" y="1761650"/>
            <a:ext cx="3858900" cy="23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3" name="Google Shape;893;p24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624350"/>
            <a:ext cx="7717500" cy="29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  <p:sldLayoutId id="2147483659" r:id="rId5"/>
    <p:sldLayoutId id="2147483660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5" Type="http://schemas.openxmlformats.org/officeDocument/2006/relationships/image" Target="../media/image1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6"/>
          <p:cNvSpPr txBox="1">
            <a:spLocks noGrp="1"/>
          </p:cNvSpPr>
          <p:nvPr>
            <p:ph type="title"/>
          </p:nvPr>
        </p:nvSpPr>
        <p:spPr>
          <a:xfrm>
            <a:off x="4427984" y="1247019"/>
            <a:ext cx="4392488" cy="17779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 dirty="0" smtClean="0">
                <a:latin typeface="+mn-lt"/>
              </a:rPr>
              <a:t>Chào mừng các em đến với bài học hôm nay!</a:t>
            </a:r>
            <a:endParaRPr lang="vi-VN" sz="4000" dirty="0">
              <a:latin typeface="+mn-lt"/>
            </a:endParaRPr>
          </a:p>
        </p:txBody>
      </p:sp>
      <p:pic>
        <p:nvPicPr>
          <p:cNvPr id="1013" name="Google Shape;1013;p36"/>
          <p:cNvPicPr preferRelativeResize="0"/>
          <p:nvPr/>
        </p:nvPicPr>
        <p:blipFill rotWithShape="1">
          <a:blip r:embed="rId3">
            <a:alphaModFix/>
          </a:blip>
          <a:srcRect l="14623" r="14630"/>
          <a:stretch/>
        </p:blipFill>
        <p:spPr>
          <a:xfrm>
            <a:off x="1373604" y="877718"/>
            <a:ext cx="2666700" cy="25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4" name="Google Shape;1014;p36"/>
          <p:cNvSpPr/>
          <p:nvPr/>
        </p:nvSpPr>
        <p:spPr>
          <a:xfrm rot="-5400000">
            <a:off x="1244971" y="741997"/>
            <a:ext cx="1394052" cy="1393895"/>
          </a:xfrm>
          <a:custGeom>
            <a:avLst/>
            <a:gdLst/>
            <a:ahLst/>
            <a:cxnLst/>
            <a:rect l="l" t="t" r="r" b="b"/>
            <a:pathLst>
              <a:path w="12629" h="12627" extrusionOk="0">
                <a:moveTo>
                  <a:pt x="380" y="1"/>
                </a:moveTo>
                <a:cubicBezTo>
                  <a:pt x="263" y="1"/>
                  <a:pt x="147" y="3"/>
                  <a:pt x="30" y="6"/>
                </a:cubicBezTo>
                <a:cubicBezTo>
                  <a:pt x="15" y="7"/>
                  <a:pt x="2" y="19"/>
                  <a:pt x="2" y="35"/>
                </a:cubicBezTo>
                <a:cubicBezTo>
                  <a:pt x="1" y="51"/>
                  <a:pt x="14" y="65"/>
                  <a:pt x="30" y="66"/>
                </a:cubicBezTo>
                <a:cubicBezTo>
                  <a:pt x="837" y="92"/>
                  <a:pt x="1640" y="187"/>
                  <a:pt x="2425" y="361"/>
                </a:cubicBezTo>
                <a:cubicBezTo>
                  <a:pt x="2817" y="447"/>
                  <a:pt x="3205" y="552"/>
                  <a:pt x="3586" y="676"/>
                </a:cubicBezTo>
                <a:cubicBezTo>
                  <a:pt x="3967" y="800"/>
                  <a:pt x="4342" y="941"/>
                  <a:pt x="4710" y="1101"/>
                </a:cubicBezTo>
                <a:cubicBezTo>
                  <a:pt x="5075" y="1261"/>
                  <a:pt x="5435" y="1437"/>
                  <a:pt x="5784" y="1631"/>
                </a:cubicBezTo>
                <a:cubicBezTo>
                  <a:pt x="6134" y="1825"/>
                  <a:pt x="6473" y="2036"/>
                  <a:pt x="6802" y="2262"/>
                </a:cubicBezTo>
                <a:cubicBezTo>
                  <a:pt x="7130" y="2488"/>
                  <a:pt x="7448" y="2730"/>
                  <a:pt x="7752" y="2986"/>
                </a:cubicBezTo>
                <a:cubicBezTo>
                  <a:pt x="8058" y="3243"/>
                  <a:pt x="8350" y="3514"/>
                  <a:pt x="8628" y="3798"/>
                </a:cubicBezTo>
                <a:cubicBezTo>
                  <a:pt x="9744" y="4935"/>
                  <a:pt x="10633" y="6287"/>
                  <a:pt x="11235" y="7755"/>
                </a:cubicBezTo>
                <a:cubicBezTo>
                  <a:pt x="11536" y="8489"/>
                  <a:pt x="11765" y="9253"/>
                  <a:pt x="11919" y="10031"/>
                </a:cubicBezTo>
                <a:cubicBezTo>
                  <a:pt x="12074" y="10809"/>
                  <a:pt x="12151" y="11602"/>
                  <a:pt x="12158" y="12396"/>
                </a:cubicBezTo>
                <a:lnTo>
                  <a:pt x="12158" y="12397"/>
                </a:lnTo>
                <a:cubicBezTo>
                  <a:pt x="12160" y="12523"/>
                  <a:pt x="12262" y="12625"/>
                  <a:pt x="12389" y="12626"/>
                </a:cubicBezTo>
                <a:cubicBezTo>
                  <a:pt x="12389" y="12626"/>
                  <a:pt x="12390" y="12626"/>
                  <a:pt x="12390" y="12626"/>
                </a:cubicBezTo>
                <a:cubicBezTo>
                  <a:pt x="12518" y="12626"/>
                  <a:pt x="12622" y="12524"/>
                  <a:pt x="12623" y="12396"/>
                </a:cubicBezTo>
                <a:cubicBezTo>
                  <a:pt x="12629" y="11572"/>
                  <a:pt x="12549" y="10747"/>
                  <a:pt x="12390" y="9938"/>
                </a:cubicBezTo>
                <a:cubicBezTo>
                  <a:pt x="12230" y="9129"/>
                  <a:pt x="11989" y="8336"/>
                  <a:pt x="11669" y="7575"/>
                </a:cubicBezTo>
                <a:cubicBezTo>
                  <a:pt x="11351" y="6815"/>
                  <a:pt x="10955" y="6087"/>
                  <a:pt x="10492" y="5406"/>
                </a:cubicBezTo>
                <a:cubicBezTo>
                  <a:pt x="10262" y="5065"/>
                  <a:pt x="10013" y="4736"/>
                  <a:pt x="9748" y="4421"/>
                </a:cubicBezTo>
                <a:cubicBezTo>
                  <a:pt x="9485" y="4105"/>
                  <a:pt x="9205" y="3802"/>
                  <a:pt x="8912" y="3514"/>
                </a:cubicBezTo>
                <a:cubicBezTo>
                  <a:pt x="8619" y="3226"/>
                  <a:pt x="8311" y="2954"/>
                  <a:pt x="7991" y="2697"/>
                </a:cubicBezTo>
                <a:cubicBezTo>
                  <a:pt x="7670" y="2439"/>
                  <a:pt x="7338" y="2198"/>
                  <a:pt x="6994" y="1975"/>
                </a:cubicBezTo>
                <a:cubicBezTo>
                  <a:pt x="6650" y="1751"/>
                  <a:pt x="6295" y="1545"/>
                  <a:pt x="5931" y="1357"/>
                </a:cubicBezTo>
                <a:cubicBezTo>
                  <a:pt x="5567" y="1169"/>
                  <a:pt x="5194" y="998"/>
                  <a:pt x="4813" y="849"/>
                </a:cubicBezTo>
                <a:cubicBezTo>
                  <a:pt x="4433" y="698"/>
                  <a:pt x="4046" y="567"/>
                  <a:pt x="3653" y="456"/>
                </a:cubicBezTo>
                <a:cubicBezTo>
                  <a:pt x="3259" y="345"/>
                  <a:pt x="2861" y="254"/>
                  <a:pt x="2460" y="183"/>
                </a:cubicBezTo>
                <a:cubicBezTo>
                  <a:pt x="1772" y="63"/>
                  <a:pt x="1076" y="1"/>
                  <a:pt x="3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6"/>
          <p:cNvSpPr/>
          <p:nvPr/>
        </p:nvSpPr>
        <p:spPr>
          <a:xfrm rot="-1277669">
            <a:off x="1118080" y="2475870"/>
            <a:ext cx="312518" cy="841779"/>
          </a:xfrm>
          <a:custGeom>
            <a:avLst/>
            <a:gdLst/>
            <a:ahLst/>
            <a:cxnLst/>
            <a:rect l="l" t="t" r="r" b="b"/>
            <a:pathLst>
              <a:path w="6115" h="16471" extrusionOk="0">
                <a:moveTo>
                  <a:pt x="3843" y="15498"/>
                </a:moveTo>
                <a:lnTo>
                  <a:pt x="3217" y="3127"/>
                </a:lnTo>
                <a:lnTo>
                  <a:pt x="4253" y="3075"/>
                </a:lnTo>
                <a:lnTo>
                  <a:pt x="4879" y="15445"/>
                </a:lnTo>
                <a:close/>
                <a:moveTo>
                  <a:pt x="2904" y="15546"/>
                </a:moveTo>
                <a:lnTo>
                  <a:pt x="2278" y="3175"/>
                </a:lnTo>
                <a:lnTo>
                  <a:pt x="2844" y="3146"/>
                </a:lnTo>
                <a:lnTo>
                  <a:pt x="3470" y="15517"/>
                </a:lnTo>
                <a:close/>
                <a:moveTo>
                  <a:pt x="487" y="3072"/>
                </a:moveTo>
                <a:cubicBezTo>
                  <a:pt x="477" y="3023"/>
                  <a:pt x="469" y="2973"/>
                  <a:pt x="463" y="2924"/>
                </a:cubicBezTo>
                <a:cubicBezTo>
                  <a:pt x="456" y="2868"/>
                  <a:pt x="451" y="2812"/>
                  <a:pt x="448" y="2758"/>
                </a:cubicBezTo>
                <a:cubicBezTo>
                  <a:pt x="418" y="2161"/>
                  <a:pt x="624" y="1610"/>
                  <a:pt x="980" y="1199"/>
                </a:cubicBezTo>
                <a:cubicBezTo>
                  <a:pt x="1338" y="786"/>
                  <a:pt x="1848" y="516"/>
                  <a:pt x="2425" y="488"/>
                </a:cubicBezTo>
                <a:cubicBezTo>
                  <a:pt x="3002" y="458"/>
                  <a:pt x="3537" y="675"/>
                  <a:pt x="3936" y="1049"/>
                </a:cubicBezTo>
                <a:cubicBezTo>
                  <a:pt x="4332" y="1422"/>
                  <a:pt x="4592" y="1950"/>
                  <a:pt x="4623" y="2546"/>
                </a:cubicBezTo>
                <a:cubicBezTo>
                  <a:pt x="4625" y="2601"/>
                  <a:pt x="4625" y="2657"/>
                  <a:pt x="4624" y="2714"/>
                </a:cubicBezTo>
                <a:cubicBezTo>
                  <a:pt x="4623" y="2764"/>
                  <a:pt x="4620" y="2814"/>
                  <a:pt x="4616" y="2863"/>
                </a:cubicBezTo>
                <a:cubicBezTo>
                  <a:pt x="4616" y="2865"/>
                  <a:pt x="4617" y="2868"/>
                  <a:pt x="4617" y="2869"/>
                </a:cubicBezTo>
                <a:lnTo>
                  <a:pt x="5261" y="15613"/>
                </a:lnTo>
                <a:cubicBezTo>
                  <a:pt x="5266" y="15716"/>
                  <a:pt x="5187" y="15803"/>
                  <a:pt x="5085" y="15808"/>
                </a:cubicBezTo>
                <a:lnTo>
                  <a:pt x="3675" y="15880"/>
                </a:lnTo>
                <a:lnTo>
                  <a:pt x="2737" y="15927"/>
                </a:lnTo>
                <a:lnTo>
                  <a:pt x="1328" y="15999"/>
                </a:lnTo>
                <a:cubicBezTo>
                  <a:pt x="1224" y="16004"/>
                  <a:pt x="1137" y="15925"/>
                  <a:pt x="1132" y="15822"/>
                </a:cubicBezTo>
                <a:lnTo>
                  <a:pt x="1073" y="14654"/>
                </a:lnTo>
                <a:lnTo>
                  <a:pt x="1032" y="13853"/>
                </a:lnTo>
                <a:lnTo>
                  <a:pt x="990" y="13016"/>
                </a:lnTo>
                <a:lnTo>
                  <a:pt x="949" y="12214"/>
                </a:lnTo>
                <a:lnTo>
                  <a:pt x="907" y="11377"/>
                </a:lnTo>
                <a:lnTo>
                  <a:pt x="867" y="10575"/>
                </a:lnTo>
                <a:lnTo>
                  <a:pt x="824" y="9738"/>
                </a:lnTo>
                <a:lnTo>
                  <a:pt x="784" y="8936"/>
                </a:lnTo>
                <a:lnTo>
                  <a:pt x="741" y="8100"/>
                </a:lnTo>
                <a:lnTo>
                  <a:pt x="701" y="7297"/>
                </a:lnTo>
                <a:lnTo>
                  <a:pt x="658" y="6461"/>
                </a:lnTo>
                <a:lnTo>
                  <a:pt x="618" y="5658"/>
                </a:lnTo>
                <a:lnTo>
                  <a:pt x="575" y="4822"/>
                </a:lnTo>
                <a:lnTo>
                  <a:pt x="535" y="4019"/>
                </a:lnTo>
                <a:lnTo>
                  <a:pt x="487" y="3079"/>
                </a:lnTo>
                <a:cubicBezTo>
                  <a:pt x="487" y="3076"/>
                  <a:pt x="487" y="3075"/>
                  <a:pt x="487" y="3072"/>
                </a:cubicBezTo>
                <a:moveTo>
                  <a:pt x="4252" y="2701"/>
                </a:moveTo>
                <a:cubicBezTo>
                  <a:pt x="4253" y="2658"/>
                  <a:pt x="4252" y="2613"/>
                  <a:pt x="4250" y="2565"/>
                </a:cubicBezTo>
                <a:cubicBezTo>
                  <a:pt x="4225" y="2069"/>
                  <a:pt x="4009" y="1629"/>
                  <a:pt x="3681" y="1321"/>
                </a:cubicBezTo>
                <a:cubicBezTo>
                  <a:pt x="3355" y="1014"/>
                  <a:pt x="2917" y="836"/>
                  <a:pt x="2444" y="860"/>
                </a:cubicBezTo>
                <a:cubicBezTo>
                  <a:pt x="1972" y="884"/>
                  <a:pt x="1555" y="1105"/>
                  <a:pt x="1261" y="1443"/>
                </a:cubicBezTo>
                <a:cubicBezTo>
                  <a:pt x="966" y="1783"/>
                  <a:pt x="796" y="2242"/>
                  <a:pt x="821" y="2739"/>
                </a:cubicBezTo>
                <a:cubicBezTo>
                  <a:pt x="824" y="2787"/>
                  <a:pt x="827" y="2831"/>
                  <a:pt x="832" y="2874"/>
                </a:cubicBezTo>
                <a:lnTo>
                  <a:pt x="2073" y="2812"/>
                </a:lnTo>
                <a:lnTo>
                  <a:pt x="3012" y="2764"/>
                </a:lnTo>
                <a:close/>
                <a:moveTo>
                  <a:pt x="2848" y="2084"/>
                </a:moveTo>
                <a:cubicBezTo>
                  <a:pt x="2758" y="2183"/>
                  <a:pt x="2630" y="2248"/>
                  <a:pt x="2486" y="2256"/>
                </a:cubicBezTo>
                <a:cubicBezTo>
                  <a:pt x="2342" y="2263"/>
                  <a:pt x="2209" y="2211"/>
                  <a:pt x="2110" y="2121"/>
                </a:cubicBezTo>
                <a:cubicBezTo>
                  <a:pt x="2010" y="2031"/>
                  <a:pt x="1946" y="1904"/>
                  <a:pt x="1938" y="1760"/>
                </a:cubicBezTo>
                <a:cubicBezTo>
                  <a:pt x="1931" y="1617"/>
                  <a:pt x="1983" y="1483"/>
                  <a:pt x="2072" y="1383"/>
                </a:cubicBezTo>
                <a:cubicBezTo>
                  <a:pt x="2162" y="1284"/>
                  <a:pt x="2290" y="1219"/>
                  <a:pt x="2434" y="1211"/>
                </a:cubicBezTo>
                <a:cubicBezTo>
                  <a:pt x="2577" y="1204"/>
                  <a:pt x="2711" y="1257"/>
                  <a:pt x="2810" y="1346"/>
                </a:cubicBezTo>
                <a:cubicBezTo>
                  <a:pt x="2910" y="1436"/>
                  <a:pt x="2974" y="1563"/>
                  <a:pt x="2982" y="1707"/>
                </a:cubicBezTo>
                <a:cubicBezTo>
                  <a:pt x="2989" y="1851"/>
                  <a:pt x="2938" y="1984"/>
                  <a:pt x="2848" y="2084"/>
                </a:cubicBezTo>
                <a:close/>
                <a:moveTo>
                  <a:pt x="2468" y="1883"/>
                </a:moveTo>
                <a:cubicBezTo>
                  <a:pt x="2509" y="1880"/>
                  <a:pt x="2545" y="1862"/>
                  <a:pt x="2571" y="1833"/>
                </a:cubicBezTo>
                <a:cubicBezTo>
                  <a:pt x="2596" y="1805"/>
                  <a:pt x="2611" y="1767"/>
                  <a:pt x="2609" y="1726"/>
                </a:cubicBezTo>
                <a:cubicBezTo>
                  <a:pt x="2608" y="1686"/>
                  <a:pt x="2588" y="1649"/>
                  <a:pt x="2560" y="1623"/>
                </a:cubicBezTo>
                <a:cubicBezTo>
                  <a:pt x="2532" y="1597"/>
                  <a:pt x="2493" y="1582"/>
                  <a:pt x="2453" y="1584"/>
                </a:cubicBezTo>
                <a:cubicBezTo>
                  <a:pt x="2412" y="1587"/>
                  <a:pt x="2375" y="1605"/>
                  <a:pt x="2350" y="1634"/>
                </a:cubicBezTo>
                <a:cubicBezTo>
                  <a:pt x="2324" y="1662"/>
                  <a:pt x="2309" y="1700"/>
                  <a:pt x="2311" y="1741"/>
                </a:cubicBezTo>
                <a:cubicBezTo>
                  <a:pt x="2313" y="1782"/>
                  <a:pt x="2332" y="1818"/>
                  <a:pt x="2360" y="1844"/>
                </a:cubicBezTo>
                <a:cubicBezTo>
                  <a:pt x="2388" y="1870"/>
                  <a:pt x="2427" y="1885"/>
                  <a:pt x="2468" y="1883"/>
                </a:cubicBezTo>
                <a:moveTo>
                  <a:pt x="2810" y="1099"/>
                </a:moveTo>
                <a:cubicBezTo>
                  <a:pt x="3040" y="1162"/>
                  <a:pt x="3214" y="1285"/>
                  <a:pt x="3376" y="1458"/>
                </a:cubicBezTo>
                <a:cubicBezTo>
                  <a:pt x="3453" y="1541"/>
                  <a:pt x="3523" y="1630"/>
                  <a:pt x="3592" y="1718"/>
                </a:cubicBezTo>
                <a:cubicBezTo>
                  <a:pt x="3643" y="1783"/>
                  <a:pt x="3688" y="1871"/>
                  <a:pt x="3772" y="1895"/>
                </a:cubicBezTo>
                <a:cubicBezTo>
                  <a:pt x="3787" y="1899"/>
                  <a:pt x="3803" y="1885"/>
                  <a:pt x="3801" y="1871"/>
                </a:cubicBezTo>
                <a:cubicBezTo>
                  <a:pt x="3791" y="1769"/>
                  <a:pt x="3681" y="1684"/>
                  <a:pt x="3619" y="1608"/>
                </a:cubicBezTo>
                <a:cubicBezTo>
                  <a:pt x="3541" y="1516"/>
                  <a:pt x="3463" y="1427"/>
                  <a:pt x="3377" y="1343"/>
                </a:cubicBezTo>
                <a:cubicBezTo>
                  <a:pt x="3223" y="1193"/>
                  <a:pt x="3034" y="1066"/>
                  <a:pt x="2814" y="1055"/>
                </a:cubicBezTo>
                <a:cubicBezTo>
                  <a:pt x="2787" y="1054"/>
                  <a:pt x="2787" y="1093"/>
                  <a:pt x="2810" y="1099"/>
                </a:cubicBezTo>
                <a:close/>
                <a:moveTo>
                  <a:pt x="3826" y="2213"/>
                </a:moveTo>
                <a:cubicBezTo>
                  <a:pt x="3830" y="2305"/>
                  <a:pt x="3822" y="2424"/>
                  <a:pt x="3895" y="2492"/>
                </a:cubicBezTo>
                <a:cubicBezTo>
                  <a:pt x="3909" y="2505"/>
                  <a:pt x="3938" y="2499"/>
                  <a:pt x="3941" y="2477"/>
                </a:cubicBezTo>
                <a:cubicBezTo>
                  <a:pt x="3950" y="2390"/>
                  <a:pt x="3927" y="2296"/>
                  <a:pt x="3922" y="2208"/>
                </a:cubicBezTo>
                <a:cubicBezTo>
                  <a:pt x="3919" y="2146"/>
                  <a:pt x="3823" y="2150"/>
                  <a:pt x="3826" y="2213"/>
                </a:cubicBezTo>
                <a:close/>
                <a:moveTo>
                  <a:pt x="1062" y="2551"/>
                </a:moveTo>
                <a:cubicBezTo>
                  <a:pt x="1033" y="2400"/>
                  <a:pt x="1106" y="2288"/>
                  <a:pt x="1124" y="2145"/>
                </a:cubicBezTo>
                <a:cubicBezTo>
                  <a:pt x="1127" y="2121"/>
                  <a:pt x="1102" y="2109"/>
                  <a:pt x="1085" y="2125"/>
                </a:cubicBezTo>
                <a:cubicBezTo>
                  <a:pt x="963" y="2235"/>
                  <a:pt x="945" y="2429"/>
                  <a:pt x="974" y="2580"/>
                </a:cubicBezTo>
                <a:cubicBezTo>
                  <a:pt x="985" y="2639"/>
                  <a:pt x="1073" y="2609"/>
                  <a:pt x="1062" y="2551"/>
                </a:cubicBezTo>
                <a:close/>
                <a:moveTo>
                  <a:pt x="3484" y="3372"/>
                </a:moveTo>
                <a:cubicBezTo>
                  <a:pt x="3446" y="3378"/>
                  <a:pt x="3435" y="3315"/>
                  <a:pt x="3472" y="3304"/>
                </a:cubicBezTo>
                <a:cubicBezTo>
                  <a:pt x="3564" y="3278"/>
                  <a:pt x="3658" y="3273"/>
                  <a:pt x="3754" y="3276"/>
                </a:cubicBezTo>
                <a:cubicBezTo>
                  <a:pt x="3829" y="3279"/>
                  <a:pt x="3943" y="3264"/>
                  <a:pt x="4002" y="3318"/>
                </a:cubicBezTo>
                <a:cubicBezTo>
                  <a:pt x="4013" y="3330"/>
                  <a:pt x="4013" y="3351"/>
                  <a:pt x="3998" y="3361"/>
                </a:cubicBezTo>
                <a:cubicBezTo>
                  <a:pt x="3929" y="3401"/>
                  <a:pt x="3833" y="3366"/>
                  <a:pt x="3758" y="3363"/>
                </a:cubicBezTo>
                <a:cubicBezTo>
                  <a:pt x="3667" y="3358"/>
                  <a:pt x="3574" y="3357"/>
                  <a:pt x="3484" y="3372"/>
                </a:cubicBezTo>
                <a:close/>
                <a:moveTo>
                  <a:pt x="3833" y="3494"/>
                </a:moveTo>
                <a:cubicBezTo>
                  <a:pt x="3862" y="3495"/>
                  <a:pt x="3891" y="3496"/>
                  <a:pt x="3920" y="3489"/>
                </a:cubicBezTo>
                <a:cubicBezTo>
                  <a:pt x="3933" y="3486"/>
                  <a:pt x="3947" y="3470"/>
                  <a:pt x="3949" y="3457"/>
                </a:cubicBezTo>
                <a:cubicBezTo>
                  <a:pt x="3949" y="3456"/>
                  <a:pt x="3949" y="3456"/>
                  <a:pt x="3949" y="3455"/>
                </a:cubicBezTo>
                <a:cubicBezTo>
                  <a:pt x="3941" y="3464"/>
                  <a:pt x="3933" y="3473"/>
                  <a:pt x="3925" y="3482"/>
                </a:cubicBezTo>
                <a:cubicBezTo>
                  <a:pt x="3936" y="3476"/>
                  <a:pt x="3945" y="3472"/>
                  <a:pt x="3954" y="3461"/>
                </a:cubicBezTo>
                <a:cubicBezTo>
                  <a:pt x="3962" y="3452"/>
                  <a:pt x="3961" y="3438"/>
                  <a:pt x="3952" y="3429"/>
                </a:cubicBezTo>
                <a:cubicBezTo>
                  <a:pt x="3943" y="3420"/>
                  <a:pt x="3933" y="3416"/>
                  <a:pt x="3922" y="3412"/>
                </a:cubicBezTo>
                <a:cubicBezTo>
                  <a:pt x="3930" y="3420"/>
                  <a:pt x="3939" y="3428"/>
                  <a:pt x="3948" y="3436"/>
                </a:cubicBezTo>
                <a:cubicBezTo>
                  <a:pt x="3948" y="3435"/>
                  <a:pt x="3948" y="3435"/>
                  <a:pt x="3947" y="3434"/>
                </a:cubicBezTo>
                <a:cubicBezTo>
                  <a:pt x="3945" y="3421"/>
                  <a:pt x="3929" y="3407"/>
                  <a:pt x="3915" y="3406"/>
                </a:cubicBezTo>
                <a:cubicBezTo>
                  <a:pt x="3887" y="3402"/>
                  <a:pt x="3858" y="3406"/>
                  <a:pt x="3829" y="3409"/>
                </a:cubicBezTo>
                <a:cubicBezTo>
                  <a:pt x="3775" y="3416"/>
                  <a:pt x="3779" y="3493"/>
                  <a:pt x="3833" y="3494"/>
                </a:cubicBezTo>
                <a:moveTo>
                  <a:pt x="3939" y="3564"/>
                </a:moveTo>
                <a:cubicBezTo>
                  <a:pt x="3961" y="3577"/>
                  <a:pt x="3970" y="3604"/>
                  <a:pt x="3959" y="3626"/>
                </a:cubicBezTo>
                <a:cubicBezTo>
                  <a:pt x="3950" y="3643"/>
                  <a:pt x="3928" y="3656"/>
                  <a:pt x="3909" y="3650"/>
                </a:cubicBezTo>
                <a:cubicBezTo>
                  <a:pt x="3904" y="3649"/>
                  <a:pt x="3901" y="3647"/>
                  <a:pt x="3896" y="3647"/>
                </a:cubicBezTo>
                <a:cubicBezTo>
                  <a:pt x="3895" y="3647"/>
                  <a:pt x="3894" y="3646"/>
                  <a:pt x="3892" y="3646"/>
                </a:cubicBezTo>
                <a:cubicBezTo>
                  <a:pt x="3900" y="3647"/>
                  <a:pt x="3908" y="3647"/>
                  <a:pt x="3915" y="3644"/>
                </a:cubicBezTo>
                <a:cubicBezTo>
                  <a:pt x="3924" y="3636"/>
                  <a:pt x="3934" y="3629"/>
                  <a:pt x="3943" y="3621"/>
                </a:cubicBezTo>
                <a:lnTo>
                  <a:pt x="3943" y="3621"/>
                </a:lnTo>
                <a:cubicBezTo>
                  <a:pt x="3943" y="3609"/>
                  <a:pt x="3944" y="3597"/>
                  <a:pt x="3945" y="3584"/>
                </a:cubicBezTo>
                <a:lnTo>
                  <a:pt x="3945" y="3585"/>
                </a:lnTo>
                <a:cubicBezTo>
                  <a:pt x="3941" y="3578"/>
                  <a:pt x="3936" y="3571"/>
                  <a:pt x="3932" y="3564"/>
                </a:cubicBezTo>
                <a:cubicBezTo>
                  <a:pt x="3936" y="3567"/>
                  <a:pt x="3919" y="3556"/>
                  <a:pt x="3924" y="3558"/>
                </a:cubicBezTo>
                <a:cubicBezTo>
                  <a:pt x="3929" y="3560"/>
                  <a:pt x="3933" y="3564"/>
                  <a:pt x="3936" y="3566"/>
                </a:cubicBezTo>
                <a:cubicBezTo>
                  <a:pt x="3942" y="3571"/>
                  <a:pt x="3925" y="3558"/>
                  <a:pt x="3931" y="3563"/>
                </a:cubicBezTo>
                <a:cubicBezTo>
                  <a:pt x="3932" y="3564"/>
                  <a:pt x="3933" y="3564"/>
                  <a:pt x="3934" y="3564"/>
                </a:cubicBezTo>
                <a:cubicBezTo>
                  <a:pt x="3946" y="3572"/>
                  <a:pt x="3958" y="3578"/>
                  <a:pt x="3967" y="3590"/>
                </a:cubicBezTo>
                <a:cubicBezTo>
                  <a:pt x="3977" y="3601"/>
                  <a:pt x="3950" y="3578"/>
                  <a:pt x="3964" y="3586"/>
                </a:cubicBezTo>
                <a:cubicBezTo>
                  <a:pt x="3969" y="3589"/>
                  <a:pt x="3975" y="3592"/>
                  <a:pt x="3979" y="3596"/>
                </a:cubicBezTo>
                <a:cubicBezTo>
                  <a:pt x="3984" y="3600"/>
                  <a:pt x="3986" y="3605"/>
                  <a:pt x="3990" y="3609"/>
                </a:cubicBezTo>
                <a:cubicBezTo>
                  <a:pt x="3983" y="3601"/>
                  <a:pt x="3988" y="3607"/>
                  <a:pt x="3991" y="3609"/>
                </a:cubicBezTo>
                <a:cubicBezTo>
                  <a:pt x="4005" y="3620"/>
                  <a:pt x="3999" y="3641"/>
                  <a:pt x="3987" y="3652"/>
                </a:cubicBezTo>
                <a:cubicBezTo>
                  <a:pt x="3971" y="3665"/>
                  <a:pt x="3952" y="3666"/>
                  <a:pt x="3933" y="3662"/>
                </a:cubicBezTo>
                <a:cubicBezTo>
                  <a:pt x="3924" y="3661"/>
                  <a:pt x="3943" y="3661"/>
                  <a:pt x="3935" y="3662"/>
                </a:cubicBezTo>
                <a:cubicBezTo>
                  <a:pt x="3934" y="3662"/>
                  <a:pt x="3932" y="3662"/>
                  <a:pt x="3930" y="3662"/>
                </a:cubicBezTo>
                <a:cubicBezTo>
                  <a:pt x="3921" y="3662"/>
                  <a:pt x="3912" y="3659"/>
                  <a:pt x="3902" y="3655"/>
                </a:cubicBezTo>
                <a:cubicBezTo>
                  <a:pt x="3896" y="3653"/>
                  <a:pt x="3891" y="3650"/>
                  <a:pt x="3886" y="3647"/>
                </a:cubicBezTo>
                <a:cubicBezTo>
                  <a:pt x="3857" y="3632"/>
                  <a:pt x="3838" y="3595"/>
                  <a:pt x="3865" y="3567"/>
                </a:cubicBezTo>
                <a:cubicBezTo>
                  <a:pt x="3888" y="3543"/>
                  <a:pt x="3915" y="3551"/>
                  <a:pt x="3939" y="3564"/>
                </a:cubicBezTo>
                <a:moveTo>
                  <a:pt x="2084" y="34"/>
                </a:moveTo>
                <a:cubicBezTo>
                  <a:pt x="2105" y="39"/>
                  <a:pt x="2113" y="70"/>
                  <a:pt x="2092" y="82"/>
                </a:cubicBezTo>
                <a:cubicBezTo>
                  <a:pt x="1963" y="153"/>
                  <a:pt x="1818" y="190"/>
                  <a:pt x="1690" y="264"/>
                </a:cubicBezTo>
                <a:cubicBezTo>
                  <a:pt x="1544" y="349"/>
                  <a:pt x="1406" y="447"/>
                  <a:pt x="1277" y="556"/>
                </a:cubicBezTo>
                <a:cubicBezTo>
                  <a:pt x="1012" y="776"/>
                  <a:pt x="769" y="1029"/>
                  <a:pt x="584" y="1320"/>
                </a:cubicBezTo>
                <a:cubicBezTo>
                  <a:pt x="361" y="1669"/>
                  <a:pt x="240" y="2061"/>
                  <a:pt x="210" y="2473"/>
                </a:cubicBezTo>
                <a:cubicBezTo>
                  <a:pt x="195" y="2675"/>
                  <a:pt x="195" y="2877"/>
                  <a:pt x="199" y="3079"/>
                </a:cubicBezTo>
                <a:cubicBezTo>
                  <a:pt x="205" y="3268"/>
                  <a:pt x="223" y="3460"/>
                  <a:pt x="192" y="3647"/>
                </a:cubicBezTo>
                <a:cubicBezTo>
                  <a:pt x="185" y="3688"/>
                  <a:pt x="116" y="3695"/>
                  <a:pt x="108" y="3652"/>
                </a:cubicBezTo>
                <a:cubicBezTo>
                  <a:pt x="63" y="3441"/>
                  <a:pt x="69" y="3218"/>
                  <a:pt x="68" y="3003"/>
                </a:cubicBezTo>
                <a:cubicBezTo>
                  <a:pt x="65" y="2797"/>
                  <a:pt x="68" y="2589"/>
                  <a:pt x="90" y="2384"/>
                </a:cubicBezTo>
                <a:cubicBezTo>
                  <a:pt x="137" y="1964"/>
                  <a:pt x="266" y="1562"/>
                  <a:pt x="509" y="1214"/>
                </a:cubicBezTo>
                <a:cubicBezTo>
                  <a:pt x="715" y="919"/>
                  <a:pt x="960" y="655"/>
                  <a:pt x="1238" y="429"/>
                </a:cubicBezTo>
                <a:cubicBezTo>
                  <a:pt x="1386" y="309"/>
                  <a:pt x="1541" y="201"/>
                  <a:pt x="1712" y="116"/>
                </a:cubicBezTo>
                <a:cubicBezTo>
                  <a:pt x="1823" y="60"/>
                  <a:pt x="1956" y="0"/>
                  <a:pt x="2084" y="34"/>
                </a:cubicBezTo>
                <a:moveTo>
                  <a:pt x="165" y="4191"/>
                </a:moveTo>
                <a:cubicBezTo>
                  <a:pt x="166" y="4232"/>
                  <a:pt x="168" y="4274"/>
                  <a:pt x="170" y="4315"/>
                </a:cubicBezTo>
                <a:cubicBezTo>
                  <a:pt x="171" y="4352"/>
                  <a:pt x="171" y="4390"/>
                  <a:pt x="197" y="4418"/>
                </a:cubicBezTo>
                <a:cubicBezTo>
                  <a:pt x="206" y="4428"/>
                  <a:pt x="226" y="4427"/>
                  <a:pt x="233" y="4417"/>
                </a:cubicBezTo>
                <a:cubicBezTo>
                  <a:pt x="255" y="4386"/>
                  <a:pt x="253" y="4348"/>
                  <a:pt x="250" y="4312"/>
                </a:cubicBezTo>
                <a:cubicBezTo>
                  <a:pt x="247" y="4270"/>
                  <a:pt x="245" y="4229"/>
                  <a:pt x="242" y="4187"/>
                </a:cubicBezTo>
                <a:cubicBezTo>
                  <a:pt x="240" y="4136"/>
                  <a:pt x="163" y="4141"/>
                  <a:pt x="165" y="4191"/>
                </a:cubicBezTo>
                <a:close/>
                <a:moveTo>
                  <a:pt x="152" y="1142"/>
                </a:moveTo>
                <a:cubicBezTo>
                  <a:pt x="85" y="1271"/>
                  <a:pt x="21" y="1413"/>
                  <a:pt x="3" y="1558"/>
                </a:cubicBezTo>
                <a:cubicBezTo>
                  <a:pt x="0" y="1575"/>
                  <a:pt x="22" y="1584"/>
                  <a:pt x="32" y="1569"/>
                </a:cubicBezTo>
                <a:cubicBezTo>
                  <a:pt x="105" y="1445"/>
                  <a:pt x="145" y="1301"/>
                  <a:pt x="212" y="1173"/>
                </a:cubicBezTo>
                <a:cubicBezTo>
                  <a:pt x="232" y="1135"/>
                  <a:pt x="172" y="1104"/>
                  <a:pt x="152" y="1142"/>
                </a:cubicBezTo>
                <a:close/>
                <a:moveTo>
                  <a:pt x="5243" y="4243"/>
                </a:moveTo>
                <a:cubicBezTo>
                  <a:pt x="5246" y="4211"/>
                  <a:pt x="5293" y="4218"/>
                  <a:pt x="5296" y="4247"/>
                </a:cubicBezTo>
                <a:cubicBezTo>
                  <a:pt x="5333" y="4626"/>
                  <a:pt x="5321" y="5012"/>
                  <a:pt x="5333" y="5393"/>
                </a:cubicBezTo>
                <a:cubicBezTo>
                  <a:pt x="5343" y="5774"/>
                  <a:pt x="5358" y="6156"/>
                  <a:pt x="5375" y="6538"/>
                </a:cubicBezTo>
                <a:cubicBezTo>
                  <a:pt x="5409" y="7298"/>
                  <a:pt x="5489" y="8066"/>
                  <a:pt x="5464" y="8827"/>
                </a:cubicBezTo>
                <a:cubicBezTo>
                  <a:pt x="5462" y="8881"/>
                  <a:pt x="5388" y="8885"/>
                  <a:pt x="5380" y="8831"/>
                </a:cubicBezTo>
                <a:cubicBezTo>
                  <a:pt x="5276" y="8059"/>
                  <a:pt x="5264" y="7269"/>
                  <a:pt x="5235" y="6492"/>
                </a:cubicBezTo>
                <a:cubicBezTo>
                  <a:pt x="5220" y="6111"/>
                  <a:pt x="5210" y="5729"/>
                  <a:pt x="5208" y="5347"/>
                </a:cubicBezTo>
                <a:cubicBezTo>
                  <a:pt x="5205" y="4981"/>
                  <a:pt x="5195" y="4606"/>
                  <a:pt x="5243" y="4243"/>
                </a:cubicBezTo>
                <a:close/>
                <a:moveTo>
                  <a:pt x="5481" y="9249"/>
                </a:moveTo>
                <a:cubicBezTo>
                  <a:pt x="5399" y="9306"/>
                  <a:pt x="5421" y="9453"/>
                  <a:pt x="5449" y="9535"/>
                </a:cubicBezTo>
                <a:cubicBezTo>
                  <a:pt x="5457" y="9559"/>
                  <a:pt x="5482" y="9580"/>
                  <a:pt x="5508" y="9576"/>
                </a:cubicBezTo>
                <a:cubicBezTo>
                  <a:pt x="5519" y="9574"/>
                  <a:pt x="5527" y="9572"/>
                  <a:pt x="5537" y="9566"/>
                </a:cubicBezTo>
                <a:cubicBezTo>
                  <a:pt x="5553" y="9559"/>
                  <a:pt x="5567" y="9532"/>
                  <a:pt x="5564" y="9514"/>
                </a:cubicBezTo>
                <a:cubicBezTo>
                  <a:pt x="5556" y="9470"/>
                  <a:pt x="5545" y="9428"/>
                  <a:pt x="5540" y="9383"/>
                </a:cubicBezTo>
                <a:cubicBezTo>
                  <a:pt x="5535" y="9343"/>
                  <a:pt x="5538" y="9303"/>
                  <a:pt x="5526" y="9264"/>
                </a:cubicBezTo>
                <a:cubicBezTo>
                  <a:pt x="5519" y="9246"/>
                  <a:pt x="5496" y="9237"/>
                  <a:pt x="5481" y="9249"/>
                </a:cubicBezTo>
                <a:close/>
                <a:moveTo>
                  <a:pt x="5617" y="6838"/>
                </a:moveTo>
                <a:cubicBezTo>
                  <a:pt x="5612" y="6915"/>
                  <a:pt x="5616" y="6988"/>
                  <a:pt x="5646" y="7059"/>
                </a:cubicBezTo>
                <a:cubicBezTo>
                  <a:pt x="5658" y="7086"/>
                  <a:pt x="5694" y="7084"/>
                  <a:pt x="5703" y="7056"/>
                </a:cubicBezTo>
                <a:cubicBezTo>
                  <a:pt x="5725" y="6982"/>
                  <a:pt x="5723" y="6909"/>
                  <a:pt x="5710" y="6834"/>
                </a:cubicBezTo>
                <a:cubicBezTo>
                  <a:pt x="5699" y="6775"/>
                  <a:pt x="5622" y="6779"/>
                  <a:pt x="5617" y="6838"/>
                </a:cubicBezTo>
                <a:moveTo>
                  <a:pt x="4116" y="15250"/>
                </a:moveTo>
                <a:cubicBezTo>
                  <a:pt x="4119" y="15285"/>
                  <a:pt x="4069" y="15292"/>
                  <a:pt x="4056" y="15260"/>
                </a:cubicBezTo>
                <a:cubicBezTo>
                  <a:pt x="3967" y="15041"/>
                  <a:pt x="3998" y="14772"/>
                  <a:pt x="3998" y="14540"/>
                </a:cubicBezTo>
                <a:cubicBezTo>
                  <a:pt x="3997" y="14296"/>
                  <a:pt x="4006" y="14049"/>
                  <a:pt x="3988" y="13806"/>
                </a:cubicBezTo>
                <a:cubicBezTo>
                  <a:pt x="3947" y="13257"/>
                  <a:pt x="3815" y="12712"/>
                  <a:pt x="3909" y="12162"/>
                </a:cubicBezTo>
                <a:cubicBezTo>
                  <a:pt x="3920" y="12102"/>
                  <a:pt x="4014" y="12122"/>
                  <a:pt x="4003" y="12183"/>
                </a:cubicBezTo>
                <a:cubicBezTo>
                  <a:pt x="3895" y="12733"/>
                  <a:pt x="4021" y="13290"/>
                  <a:pt x="4038" y="13843"/>
                </a:cubicBezTo>
                <a:cubicBezTo>
                  <a:pt x="4046" y="14089"/>
                  <a:pt x="4037" y="14336"/>
                  <a:pt x="4043" y="14583"/>
                </a:cubicBezTo>
                <a:cubicBezTo>
                  <a:pt x="4048" y="14808"/>
                  <a:pt x="4102" y="15026"/>
                  <a:pt x="4116" y="15250"/>
                </a:cubicBezTo>
                <a:close/>
                <a:moveTo>
                  <a:pt x="4008" y="11643"/>
                </a:moveTo>
                <a:cubicBezTo>
                  <a:pt x="4005" y="11573"/>
                  <a:pt x="4009" y="11504"/>
                  <a:pt x="4017" y="11435"/>
                </a:cubicBezTo>
                <a:cubicBezTo>
                  <a:pt x="4024" y="11378"/>
                  <a:pt x="4038" y="11321"/>
                  <a:pt x="4019" y="11265"/>
                </a:cubicBezTo>
                <a:cubicBezTo>
                  <a:pt x="4012" y="11244"/>
                  <a:pt x="3982" y="11237"/>
                  <a:pt x="3967" y="11254"/>
                </a:cubicBezTo>
                <a:cubicBezTo>
                  <a:pt x="3888" y="11348"/>
                  <a:pt x="3899" y="11533"/>
                  <a:pt x="3903" y="11648"/>
                </a:cubicBezTo>
                <a:cubicBezTo>
                  <a:pt x="3906" y="11715"/>
                  <a:pt x="4011" y="11710"/>
                  <a:pt x="4008" y="11643"/>
                </a:cubicBezTo>
                <a:close/>
                <a:moveTo>
                  <a:pt x="4046" y="12590"/>
                </a:moveTo>
                <a:cubicBezTo>
                  <a:pt x="4041" y="12692"/>
                  <a:pt x="4018" y="12828"/>
                  <a:pt x="4077" y="12918"/>
                </a:cubicBezTo>
                <a:cubicBezTo>
                  <a:pt x="4087" y="12934"/>
                  <a:pt x="4113" y="12932"/>
                  <a:pt x="4122" y="12916"/>
                </a:cubicBezTo>
                <a:cubicBezTo>
                  <a:pt x="4171" y="12821"/>
                  <a:pt x="4135" y="12687"/>
                  <a:pt x="4121" y="12586"/>
                </a:cubicBezTo>
                <a:cubicBezTo>
                  <a:pt x="4114" y="12538"/>
                  <a:pt x="4047" y="12541"/>
                  <a:pt x="4046" y="12590"/>
                </a:cubicBezTo>
                <a:close/>
                <a:moveTo>
                  <a:pt x="501" y="11517"/>
                </a:moveTo>
                <a:cubicBezTo>
                  <a:pt x="516" y="11454"/>
                  <a:pt x="604" y="11477"/>
                  <a:pt x="596" y="11538"/>
                </a:cubicBezTo>
                <a:cubicBezTo>
                  <a:pt x="566" y="11790"/>
                  <a:pt x="611" y="12049"/>
                  <a:pt x="626" y="12301"/>
                </a:cubicBezTo>
                <a:cubicBezTo>
                  <a:pt x="645" y="12607"/>
                  <a:pt x="653" y="12912"/>
                  <a:pt x="654" y="13219"/>
                </a:cubicBezTo>
                <a:cubicBezTo>
                  <a:pt x="656" y="13826"/>
                  <a:pt x="651" y="14439"/>
                  <a:pt x="575" y="15042"/>
                </a:cubicBezTo>
                <a:cubicBezTo>
                  <a:pt x="570" y="15081"/>
                  <a:pt x="509" y="15074"/>
                  <a:pt x="508" y="15037"/>
                </a:cubicBezTo>
                <a:cubicBezTo>
                  <a:pt x="475" y="14399"/>
                  <a:pt x="520" y="13760"/>
                  <a:pt x="516" y="13123"/>
                </a:cubicBezTo>
                <a:cubicBezTo>
                  <a:pt x="515" y="12823"/>
                  <a:pt x="511" y="12523"/>
                  <a:pt x="492" y="12224"/>
                </a:cubicBezTo>
                <a:cubicBezTo>
                  <a:pt x="477" y="11991"/>
                  <a:pt x="449" y="11748"/>
                  <a:pt x="501" y="11517"/>
                </a:cubicBezTo>
                <a:close/>
                <a:moveTo>
                  <a:pt x="168" y="12022"/>
                </a:moveTo>
                <a:cubicBezTo>
                  <a:pt x="166" y="11975"/>
                  <a:pt x="238" y="11971"/>
                  <a:pt x="240" y="12018"/>
                </a:cubicBezTo>
                <a:cubicBezTo>
                  <a:pt x="261" y="12316"/>
                  <a:pt x="297" y="12614"/>
                  <a:pt x="275" y="12912"/>
                </a:cubicBezTo>
                <a:cubicBezTo>
                  <a:pt x="272" y="12945"/>
                  <a:pt x="230" y="12947"/>
                  <a:pt x="225" y="12915"/>
                </a:cubicBezTo>
                <a:cubicBezTo>
                  <a:pt x="171" y="12621"/>
                  <a:pt x="178" y="12320"/>
                  <a:pt x="168" y="12022"/>
                </a:cubicBezTo>
                <a:close/>
                <a:moveTo>
                  <a:pt x="5796" y="15454"/>
                </a:moveTo>
                <a:cubicBezTo>
                  <a:pt x="5798" y="15423"/>
                  <a:pt x="5836" y="15395"/>
                  <a:pt x="5863" y="15423"/>
                </a:cubicBezTo>
                <a:cubicBezTo>
                  <a:pt x="6024" y="15597"/>
                  <a:pt x="5913" y="15990"/>
                  <a:pt x="5791" y="16156"/>
                </a:cubicBezTo>
                <a:cubicBezTo>
                  <a:pt x="5657" y="16338"/>
                  <a:pt x="5344" y="16470"/>
                  <a:pt x="5171" y="16263"/>
                </a:cubicBezTo>
                <a:cubicBezTo>
                  <a:pt x="5159" y="16249"/>
                  <a:pt x="5173" y="16225"/>
                  <a:pt x="5189" y="16225"/>
                </a:cubicBezTo>
                <a:cubicBezTo>
                  <a:pt x="5298" y="16228"/>
                  <a:pt x="5406" y="16279"/>
                  <a:pt x="5512" y="16238"/>
                </a:cubicBezTo>
                <a:cubicBezTo>
                  <a:pt x="5605" y="16203"/>
                  <a:pt x="5678" y="16132"/>
                  <a:pt x="5726" y="16046"/>
                </a:cubicBezTo>
                <a:cubicBezTo>
                  <a:pt x="5780" y="15947"/>
                  <a:pt x="5817" y="15836"/>
                  <a:pt x="5821" y="15724"/>
                </a:cubicBezTo>
                <a:cubicBezTo>
                  <a:pt x="5824" y="15633"/>
                  <a:pt x="5792" y="15543"/>
                  <a:pt x="5796" y="15454"/>
                </a:cubicBezTo>
                <a:close/>
                <a:moveTo>
                  <a:pt x="6052" y="16127"/>
                </a:moveTo>
                <a:cubicBezTo>
                  <a:pt x="6051" y="16195"/>
                  <a:pt x="6026" y="16239"/>
                  <a:pt x="5972" y="16278"/>
                </a:cubicBezTo>
                <a:cubicBezTo>
                  <a:pt x="5925" y="16313"/>
                  <a:pt x="5863" y="16318"/>
                  <a:pt x="5815" y="16353"/>
                </a:cubicBezTo>
                <a:cubicBezTo>
                  <a:pt x="5799" y="16365"/>
                  <a:pt x="5800" y="16389"/>
                  <a:pt x="5818" y="16400"/>
                </a:cubicBezTo>
                <a:cubicBezTo>
                  <a:pt x="5897" y="16442"/>
                  <a:pt x="5985" y="16404"/>
                  <a:pt x="6047" y="16348"/>
                </a:cubicBezTo>
                <a:cubicBezTo>
                  <a:pt x="6106" y="16296"/>
                  <a:pt x="6115" y="16197"/>
                  <a:pt x="6111" y="16124"/>
                </a:cubicBezTo>
                <a:cubicBezTo>
                  <a:pt x="6108" y="16086"/>
                  <a:pt x="6052" y="16090"/>
                  <a:pt x="6052" y="16127"/>
                </a:cubicBezTo>
                <a:close/>
                <a:moveTo>
                  <a:pt x="1495" y="15616"/>
                </a:moveTo>
                <a:lnTo>
                  <a:pt x="2532" y="15564"/>
                </a:lnTo>
                <a:lnTo>
                  <a:pt x="1906" y="3193"/>
                </a:lnTo>
                <a:lnTo>
                  <a:pt x="869" y="3246"/>
                </a:lnTo>
                <a:lnTo>
                  <a:pt x="898" y="3814"/>
                </a:lnTo>
                <a:lnTo>
                  <a:pt x="1339" y="3792"/>
                </a:lnTo>
                <a:cubicBezTo>
                  <a:pt x="1442" y="3786"/>
                  <a:pt x="1529" y="3866"/>
                  <a:pt x="1534" y="3969"/>
                </a:cubicBezTo>
                <a:cubicBezTo>
                  <a:pt x="1540" y="4072"/>
                  <a:pt x="1460" y="4159"/>
                  <a:pt x="1357" y="4164"/>
                </a:cubicBezTo>
                <a:lnTo>
                  <a:pt x="916" y="4187"/>
                </a:lnTo>
                <a:lnTo>
                  <a:pt x="939" y="4617"/>
                </a:lnTo>
                <a:lnTo>
                  <a:pt x="1720" y="4576"/>
                </a:lnTo>
                <a:cubicBezTo>
                  <a:pt x="1823" y="4571"/>
                  <a:pt x="1911" y="4651"/>
                  <a:pt x="1916" y="4754"/>
                </a:cubicBezTo>
                <a:cubicBezTo>
                  <a:pt x="1921" y="4857"/>
                  <a:pt x="1843" y="4944"/>
                  <a:pt x="1740" y="4949"/>
                </a:cubicBezTo>
                <a:lnTo>
                  <a:pt x="957" y="4989"/>
                </a:lnTo>
                <a:lnTo>
                  <a:pt x="981" y="5453"/>
                </a:lnTo>
                <a:lnTo>
                  <a:pt x="1421" y="5431"/>
                </a:lnTo>
                <a:cubicBezTo>
                  <a:pt x="1525" y="5426"/>
                  <a:pt x="1612" y="5505"/>
                  <a:pt x="1617" y="5609"/>
                </a:cubicBezTo>
                <a:cubicBezTo>
                  <a:pt x="1623" y="5711"/>
                  <a:pt x="1543" y="5799"/>
                  <a:pt x="1440" y="5804"/>
                </a:cubicBezTo>
                <a:lnTo>
                  <a:pt x="1000" y="5826"/>
                </a:lnTo>
                <a:lnTo>
                  <a:pt x="1021" y="6255"/>
                </a:lnTo>
                <a:lnTo>
                  <a:pt x="1803" y="6216"/>
                </a:lnTo>
                <a:cubicBezTo>
                  <a:pt x="1906" y="6211"/>
                  <a:pt x="1994" y="6290"/>
                  <a:pt x="1999" y="6393"/>
                </a:cubicBezTo>
                <a:cubicBezTo>
                  <a:pt x="2004" y="6496"/>
                  <a:pt x="1926" y="6584"/>
                  <a:pt x="1823" y="6589"/>
                </a:cubicBezTo>
                <a:lnTo>
                  <a:pt x="1040" y="6628"/>
                </a:lnTo>
                <a:lnTo>
                  <a:pt x="1064" y="7092"/>
                </a:lnTo>
                <a:lnTo>
                  <a:pt x="1505" y="7070"/>
                </a:lnTo>
                <a:cubicBezTo>
                  <a:pt x="1607" y="7065"/>
                  <a:pt x="1695" y="7143"/>
                  <a:pt x="1700" y="7247"/>
                </a:cubicBezTo>
                <a:cubicBezTo>
                  <a:pt x="1706" y="7350"/>
                  <a:pt x="1626" y="7438"/>
                  <a:pt x="1523" y="7442"/>
                </a:cubicBezTo>
                <a:lnTo>
                  <a:pt x="1083" y="7465"/>
                </a:lnTo>
                <a:lnTo>
                  <a:pt x="1104" y="7894"/>
                </a:lnTo>
                <a:lnTo>
                  <a:pt x="1886" y="7854"/>
                </a:lnTo>
                <a:cubicBezTo>
                  <a:pt x="1989" y="7849"/>
                  <a:pt x="2077" y="7928"/>
                  <a:pt x="2082" y="8031"/>
                </a:cubicBezTo>
                <a:cubicBezTo>
                  <a:pt x="2087" y="8134"/>
                  <a:pt x="2009" y="8222"/>
                  <a:pt x="1906" y="8227"/>
                </a:cubicBezTo>
                <a:lnTo>
                  <a:pt x="1123" y="8267"/>
                </a:lnTo>
                <a:lnTo>
                  <a:pt x="1147" y="8731"/>
                </a:lnTo>
                <a:lnTo>
                  <a:pt x="1588" y="8708"/>
                </a:lnTo>
                <a:cubicBezTo>
                  <a:pt x="1690" y="8703"/>
                  <a:pt x="1778" y="8782"/>
                  <a:pt x="1783" y="8885"/>
                </a:cubicBezTo>
                <a:cubicBezTo>
                  <a:pt x="1789" y="8988"/>
                  <a:pt x="1709" y="9076"/>
                  <a:pt x="1606" y="9081"/>
                </a:cubicBezTo>
                <a:lnTo>
                  <a:pt x="1166" y="9104"/>
                </a:lnTo>
                <a:lnTo>
                  <a:pt x="1187" y="9532"/>
                </a:lnTo>
                <a:lnTo>
                  <a:pt x="1969" y="9493"/>
                </a:lnTo>
                <a:cubicBezTo>
                  <a:pt x="2072" y="9488"/>
                  <a:pt x="2160" y="9567"/>
                  <a:pt x="2165" y="9670"/>
                </a:cubicBezTo>
                <a:cubicBezTo>
                  <a:pt x="2170" y="9773"/>
                  <a:pt x="2092" y="9861"/>
                  <a:pt x="1988" y="9866"/>
                </a:cubicBezTo>
                <a:lnTo>
                  <a:pt x="1206" y="9905"/>
                </a:lnTo>
                <a:lnTo>
                  <a:pt x="1230" y="10370"/>
                </a:lnTo>
                <a:lnTo>
                  <a:pt x="1671" y="10348"/>
                </a:lnTo>
                <a:cubicBezTo>
                  <a:pt x="1773" y="10343"/>
                  <a:pt x="1861" y="10421"/>
                  <a:pt x="1866" y="10524"/>
                </a:cubicBezTo>
                <a:cubicBezTo>
                  <a:pt x="1871" y="10627"/>
                  <a:pt x="1792" y="10715"/>
                  <a:pt x="1689" y="10721"/>
                </a:cubicBezTo>
                <a:lnTo>
                  <a:pt x="1249" y="10743"/>
                </a:lnTo>
                <a:lnTo>
                  <a:pt x="1270" y="11172"/>
                </a:lnTo>
                <a:lnTo>
                  <a:pt x="2052" y="11133"/>
                </a:lnTo>
                <a:cubicBezTo>
                  <a:pt x="2155" y="11128"/>
                  <a:pt x="2243" y="11206"/>
                  <a:pt x="2248" y="11309"/>
                </a:cubicBezTo>
                <a:cubicBezTo>
                  <a:pt x="2253" y="11412"/>
                  <a:pt x="2174" y="11500"/>
                  <a:pt x="2071" y="11506"/>
                </a:cubicBezTo>
                <a:lnTo>
                  <a:pt x="1289" y="11545"/>
                </a:lnTo>
                <a:lnTo>
                  <a:pt x="1313" y="12009"/>
                </a:lnTo>
                <a:lnTo>
                  <a:pt x="1754" y="11986"/>
                </a:lnTo>
                <a:cubicBezTo>
                  <a:pt x="1856" y="11981"/>
                  <a:pt x="1944" y="12060"/>
                  <a:pt x="1949" y="12163"/>
                </a:cubicBezTo>
                <a:cubicBezTo>
                  <a:pt x="1954" y="12266"/>
                  <a:pt x="1875" y="12353"/>
                  <a:pt x="1772" y="12359"/>
                </a:cubicBezTo>
                <a:lnTo>
                  <a:pt x="1332" y="12381"/>
                </a:lnTo>
                <a:lnTo>
                  <a:pt x="1353" y="12811"/>
                </a:lnTo>
                <a:lnTo>
                  <a:pt x="2135" y="12771"/>
                </a:lnTo>
                <a:cubicBezTo>
                  <a:pt x="2238" y="12766"/>
                  <a:pt x="2326" y="12845"/>
                  <a:pt x="2331" y="12948"/>
                </a:cubicBezTo>
                <a:cubicBezTo>
                  <a:pt x="2336" y="13051"/>
                  <a:pt x="2257" y="13138"/>
                  <a:pt x="2154" y="13144"/>
                </a:cubicBezTo>
                <a:lnTo>
                  <a:pt x="1372" y="13183"/>
                </a:lnTo>
                <a:lnTo>
                  <a:pt x="1396" y="13647"/>
                </a:lnTo>
                <a:lnTo>
                  <a:pt x="1837" y="13625"/>
                </a:lnTo>
                <a:cubicBezTo>
                  <a:pt x="1939" y="13620"/>
                  <a:pt x="2027" y="13699"/>
                  <a:pt x="2032" y="13802"/>
                </a:cubicBezTo>
                <a:cubicBezTo>
                  <a:pt x="2037" y="13905"/>
                  <a:pt x="1958" y="13992"/>
                  <a:pt x="1855" y="13998"/>
                </a:cubicBezTo>
                <a:lnTo>
                  <a:pt x="1414" y="14019"/>
                </a:lnTo>
                <a:lnTo>
                  <a:pt x="1437" y="14449"/>
                </a:lnTo>
                <a:lnTo>
                  <a:pt x="2218" y="14410"/>
                </a:lnTo>
                <a:cubicBezTo>
                  <a:pt x="2321" y="14404"/>
                  <a:pt x="2408" y="14484"/>
                  <a:pt x="2414" y="14587"/>
                </a:cubicBezTo>
                <a:cubicBezTo>
                  <a:pt x="2419" y="14689"/>
                  <a:pt x="2340" y="14777"/>
                  <a:pt x="2237" y="14783"/>
                </a:cubicBezTo>
                <a:lnTo>
                  <a:pt x="1455" y="148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4225950" y="2122360"/>
            <a:ext cx="199991" cy="12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7494"/>
            <a:ext cx="3816424" cy="1224136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vi-VN" sz="2800" dirty="0" smtClean="0">
                <a:latin typeface="+mn-lt"/>
              </a:rPr>
              <a:t>3. Trao đổi về bài nói</a:t>
            </a:r>
            <a:endParaRPr lang="vi-VN" sz="2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81" y="1491630"/>
            <a:ext cx="3765798" cy="280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467544" y="1720431"/>
            <a:ext cx="3738534" cy="2556233"/>
            <a:chOff x="467544" y="1720431"/>
            <a:chExt cx="3738534" cy="2556233"/>
          </a:xfrm>
        </p:grpSpPr>
        <p:sp>
          <p:nvSpPr>
            <p:cNvPr id="5" name="Cloud 4"/>
            <p:cNvSpPr/>
            <p:nvPr/>
          </p:nvSpPr>
          <p:spPr>
            <a:xfrm>
              <a:off x="467544" y="1720431"/>
              <a:ext cx="3738534" cy="2556233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8064" y="2283718"/>
              <a:ext cx="3168352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 smtClean="0">
                  <a:solidFill>
                    <a:srgbClr val="C00000"/>
                  </a:solidFill>
                </a:rPr>
                <a:t>Trao đổi, thảo luận về bài nói của các bạn</a:t>
              </a:r>
              <a:endParaRPr lang="vi-VN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12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7534"/>
            <a:ext cx="7717500" cy="572700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800" dirty="0" smtClean="0">
                <a:latin typeface="+mn-lt"/>
              </a:rPr>
              <a:t>Luyện tập – Vận dụng</a:t>
            </a:r>
            <a:endParaRPr lang="vi-VN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25" y="1434800"/>
            <a:ext cx="3930783" cy="3177900"/>
          </a:xfrm>
        </p:spPr>
        <p:txBody>
          <a:bodyPr/>
          <a:lstStyle/>
          <a:p>
            <a:pPr marL="158750" indent="0" algn="just">
              <a:lnSpc>
                <a:spcPct val="150000"/>
              </a:lnSpc>
              <a:buNone/>
            </a:pPr>
            <a:r>
              <a:rPr lang="vi-VN" sz="2400" b="1" dirty="0" smtClean="0">
                <a:solidFill>
                  <a:srgbClr val="C00000"/>
                </a:solidFill>
                <a:latin typeface="+mn-lt"/>
              </a:rPr>
              <a:t>Thực hành nói lại, dựa trên những góp ý và đánh giá của thầy cô và các bạn.</a:t>
            </a:r>
            <a:endParaRPr lang="vi-VN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35646"/>
            <a:ext cx="3699701" cy="2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37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33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63" name="Google Shape;963;p33"/>
          <p:cNvSpPr txBox="1">
            <a:spLocks noGrp="1"/>
          </p:cNvSpPr>
          <p:nvPr>
            <p:ph type="title" idx="3"/>
          </p:nvPr>
        </p:nvSpPr>
        <p:spPr>
          <a:xfrm>
            <a:off x="1993557" y="1779662"/>
            <a:ext cx="2578500" cy="946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b="1" dirty="0">
                <a:latin typeface="+mn-lt"/>
              </a:rPr>
              <a:t>Ô</a:t>
            </a:r>
            <a:r>
              <a:rPr lang="vi-VN" b="1" dirty="0" smtClean="0">
                <a:latin typeface="+mn-lt"/>
              </a:rPr>
              <a:t>n </a:t>
            </a:r>
            <a:r>
              <a:rPr lang="vi-VN" b="1" dirty="0">
                <a:latin typeface="+mn-lt"/>
              </a:rPr>
              <a:t>tập hai VB </a:t>
            </a:r>
            <a:r>
              <a:rPr lang="vi-VN" b="1" i="1" dirty="0">
                <a:latin typeface="+mn-lt"/>
              </a:rPr>
              <a:t>Cô bé bán diêm</a:t>
            </a:r>
            <a:r>
              <a:rPr lang="vi-VN" b="1" dirty="0">
                <a:latin typeface="+mn-lt"/>
              </a:rPr>
              <a:t> và </a:t>
            </a:r>
            <a:r>
              <a:rPr lang="vi-VN" b="1" i="1" dirty="0">
                <a:latin typeface="+mn-lt"/>
              </a:rPr>
              <a:t>Gió lạnh đầu mùa</a:t>
            </a:r>
            <a:r>
              <a:rPr lang="vi-VN" b="1" dirty="0">
                <a:latin typeface="+mn-lt"/>
              </a:rPr>
              <a:t> theo các đặc điểm: thể loại, nhân vật, người kể </a:t>
            </a:r>
            <a:r>
              <a:rPr lang="vi-VN" b="1" dirty="0" smtClean="0">
                <a:latin typeface="+mn-lt"/>
              </a:rPr>
              <a:t>chuyện.</a:t>
            </a:r>
            <a:endParaRPr b="1" dirty="0">
              <a:latin typeface="+mn-lt"/>
            </a:endParaRPr>
          </a:p>
        </p:txBody>
      </p:sp>
      <p:sp>
        <p:nvSpPr>
          <p:cNvPr id="965" name="Google Shape;965;p33"/>
          <p:cNvSpPr txBox="1">
            <a:spLocks noGrp="1"/>
          </p:cNvSpPr>
          <p:nvPr>
            <p:ph type="title" idx="5"/>
          </p:nvPr>
        </p:nvSpPr>
        <p:spPr>
          <a:xfrm>
            <a:off x="5852232" y="1779662"/>
            <a:ext cx="2578500" cy="946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b="1" dirty="0">
                <a:solidFill>
                  <a:schemeClr val="tx1"/>
                </a:solidFill>
                <a:latin typeface="+mn-lt"/>
              </a:rPr>
              <a:t>T</a:t>
            </a:r>
            <a:r>
              <a:rPr lang="vi-VN" b="1" dirty="0" smtClean="0">
                <a:solidFill>
                  <a:schemeClr val="tx1"/>
                </a:solidFill>
                <a:latin typeface="+mn-lt"/>
              </a:rPr>
              <a:t>ự </a:t>
            </a:r>
            <a:r>
              <a:rPr lang="vi-VN" b="1" dirty="0">
                <a:solidFill>
                  <a:schemeClr val="tx1"/>
                </a:solidFill>
                <a:latin typeface="+mn-lt"/>
              </a:rPr>
              <a:t>chọn một số truyện kể yêu thích và chỉ ra các yếu tố của </a:t>
            </a:r>
            <a:r>
              <a:rPr lang="vi-VN" b="1" dirty="0" smtClean="0">
                <a:solidFill>
                  <a:schemeClr val="tx1"/>
                </a:solidFill>
                <a:latin typeface="+mn-lt"/>
              </a:rPr>
              <a:t>truyện.</a:t>
            </a:r>
            <a:endParaRPr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67" name="Google Shape;967;p33"/>
          <p:cNvSpPr txBox="1">
            <a:spLocks noGrp="1"/>
          </p:cNvSpPr>
          <p:nvPr>
            <p:ph type="title" idx="7"/>
          </p:nvPr>
        </p:nvSpPr>
        <p:spPr>
          <a:xfrm>
            <a:off x="1993557" y="3147814"/>
            <a:ext cx="2578500" cy="12961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vi-VN" b="1" dirty="0">
                <a:solidFill>
                  <a:schemeClr val="accent4"/>
                </a:solidFill>
                <a:latin typeface="+mn-lt"/>
              </a:rPr>
              <a:t>T</a:t>
            </a:r>
            <a:r>
              <a:rPr lang="vi-VN" b="1" dirty="0" smtClean="0">
                <a:solidFill>
                  <a:schemeClr val="accent4"/>
                </a:solidFill>
                <a:latin typeface="+mn-lt"/>
              </a:rPr>
              <a:t>hực </a:t>
            </a:r>
            <a:r>
              <a:rPr lang="vi-VN" b="1" dirty="0">
                <a:solidFill>
                  <a:schemeClr val="accent4"/>
                </a:solidFill>
                <a:latin typeface="+mn-lt"/>
              </a:rPr>
              <a:t>hành đọc văn bản </a:t>
            </a:r>
            <a:r>
              <a:rPr lang="vi-VN" b="1" i="1" dirty="0">
                <a:solidFill>
                  <a:schemeClr val="accent4"/>
                </a:solidFill>
                <a:latin typeface="+mn-lt"/>
              </a:rPr>
              <a:t>Lắc-ki thực sự may mắn</a:t>
            </a:r>
            <a:r>
              <a:rPr lang="vi-VN" b="1" dirty="0">
                <a:solidFill>
                  <a:schemeClr val="accent4"/>
                </a:solidFill>
                <a:latin typeface="+mn-lt"/>
              </a:rPr>
              <a:t> (trích </a:t>
            </a:r>
            <a:r>
              <a:rPr lang="vi-VN" b="1" i="1" dirty="0">
                <a:solidFill>
                  <a:schemeClr val="accent4"/>
                </a:solidFill>
                <a:latin typeface="+mn-lt"/>
              </a:rPr>
              <a:t>Chuyện con mèo dạy hải âu bay</a:t>
            </a:r>
            <a:r>
              <a:rPr lang="vi-VN" b="1" dirty="0">
                <a:solidFill>
                  <a:schemeClr val="accent4"/>
                </a:solidFill>
                <a:latin typeface="+mn-lt"/>
              </a:rPr>
              <a:t>, Lu-i Xe-pun-ve-da) ở </a:t>
            </a:r>
            <a:r>
              <a:rPr lang="vi-VN" b="1" dirty="0" smtClean="0">
                <a:solidFill>
                  <a:schemeClr val="accent4"/>
                </a:solidFill>
                <a:latin typeface="+mn-lt"/>
              </a:rPr>
              <a:t>nhà.</a:t>
            </a:r>
            <a:endParaRPr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69" name="Google Shape;969;p33"/>
          <p:cNvSpPr txBox="1">
            <a:spLocks noGrp="1"/>
          </p:cNvSpPr>
          <p:nvPr>
            <p:ph type="title" idx="9"/>
          </p:nvPr>
        </p:nvSpPr>
        <p:spPr>
          <a:xfrm>
            <a:off x="5852232" y="3363838"/>
            <a:ext cx="2578500" cy="8889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 smtClean="0">
                <a:solidFill>
                  <a:schemeClr val="accent4"/>
                </a:solidFill>
                <a:latin typeface="+mn-lt"/>
              </a:rPr>
              <a:t>Chuẩn bị cho bài Đọc mở rộng.</a:t>
            </a:r>
            <a:endParaRPr b="1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9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4427984" y="2139702"/>
            <a:ext cx="4248472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latin typeface="+mn-lt"/>
              </a:rPr>
              <a:t>Hẹn gặp lại các em!</a:t>
            </a:r>
            <a:endParaRPr sz="3200" dirty="0">
              <a:latin typeface="+mn-lt"/>
            </a:endParaRPr>
          </a:p>
        </p:txBody>
      </p:sp>
      <p:pic>
        <p:nvPicPr>
          <p:cNvPr id="976" name="Google Shape;976;p34"/>
          <p:cNvPicPr preferRelativeResize="0"/>
          <p:nvPr/>
        </p:nvPicPr>
        <p:blipFill rotWithShape="1">
          <a:blip r:embed="rId3">
            <a:alphaModFix/>
          </a:blip>
          <a:srcRect l="14649" r="14649"/>
          <a:stretch/>
        </p:blipFill>
        <p:spPr>
          <a:xfrm>
            <a:off x="871700" y="1020575"/>
            <a:ext cx="3287400" cy="31023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64806"/>
            <a:ext cx="3858900" cy="841800"/>
          </a:xfrm>
        </p:spPr>
        <p:txBody>
          <a:bodyPr/>
          <a:lstStyle/>
          <a:p>
            <a:pPr>
              <a:buNone/>
            </a:pPr>
            <a:r>
              <a:rPr lang="vi-VN" sz="3200" dirty="0" smtClean="0">
                <a:latin typeface="+mn-lt"/>
              </a:rPr>
              <a:t>KHỞI ĐỘNG</a:t>
            </a:r>
            <a:endParaRPr lang="vi-VN" sz="3200" dirty="0">
              <a:latin typeface="+mn-lt"/>
            </a:endParaRPr>
          </a:p>
        </p:txBody>
      </p:sp>
      <p:pic>
        <p:nvPicPr>
          <p:cNvPr id="3" name="Google Shape;1409;p48"/>
          <p:cNvPicPr preferRelativeResize="0"/>
          <p:nvPr/>
        </p:nvPicPr>
        <p:blipFill rotWithShape="1">
          <a:blip r:embed="rId2">
            <a:alphaModFix/>
          </a:blip>
          <a:srcRect l="776" t="1400" r="46052" b="9393"/>
          <a:stretch/>
        </p:blipFill>
        <p:spPr>
          <a:xfrm>
            <a:off x="4507150" y="1020575"/>
            <a:ext cx="3287400" cy="3102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185689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 smtClean="0">
                <a:solidFill>
                  <a:srgbClr val="C00000"/>
                </a:solidFill>
              </a:rPr>
              <a:t>Em hãy nêu nội dung của tiết học trước.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>
                <a:sym typeface="Wingdings" pitchFamily="2" charset="2"/>
              </a:rPr>
              <a:t> Viết bài văn kể lại một trải nghiệm của em.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95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80494"/>
            <a:ext cx="5580112" cy="227142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3200" dirty="0" smtClean="0">
                <a:latin typeface="+mn-lt"/>
              </a:rPr>
              <a:t>Tiết 42: 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Nói và nghe</a:t>
            </a:r>
            <a:br>
              <a:rPr lang="vi-VN" sz="3200" dirty="0" smtClean="0">
                <a:solidFill>
                  <a:srgbClr val="C00000"/>
                </a:solidFill>
                <a:latin typeface="+mn-lt"/>
              </a:rPr>
            </a:br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Kể về một trải nghiệm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r>
              <a:rPr lang="vi-VN" sz="3200" dirty="0" smtClean="0">
                <a:solidFill>
                  <a:srgbClr val="C00000"/>
                </a:solidFill>
                <a:latin typeface="+mn-lt"/>
              </a:rPr>
              <a:t>của em</a:t>
            </a:r>
            <a:endParaRPr lang="vi-VN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896" y="3457209"/>
            <a:ext cx="38884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 smtClean="0"/>
              <a:t>GV:</a:t>
            </a:r>
          </a:p>
          <a:p>
            <a:pPr>
              <a:lnSpc>
                <a:spcPct val="150000"/>
              </a:lnSpc>
            </a:pPr>
            <a:r>
              <a:rPr lang="vi-VN" sz="1800" b="1" dirty="0" smtClean="0"/>
              <a:t>Trường:</a:t>
            </a:r>
            <a:endParaRPr lang="vi-VN" sz="1800" b="1" dirty="0"/>
          </a:p>
        </p:txBody>
      </p:sp>
      <p:pic>
        <p:nvPicPr>
          <p:cNvPr id="6" name="Google Shape;1275;p41"/>
          <p:cNvPicPr preferRelativeResize="0"/>
          <p:nvPr/>
        </p:nvPicPr>
        <p:blipFill rotWithShape="1">
          <a:blip r:embed="rId2">
            <a:alphaModFix/>
          </a:blip>
          <a:srcRect l="32975" t="446" b="426"/>
          <a:stretch/>
        </p:blipFill>
        <p:spPr>
          <a:xfrm>
            <a:off x="5580112" y="946477"/>
            <a:ext cx="3456384" cy="323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98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32"/>
          <p:cNvSpPr txBox="1">
            <a:spLocks noGrp="1"/>
          </p:cNvSpPr>
          <p:nvPr>
            <p:ph type="title"/>
          </p:nvPr>
        </p:nvSpPr>
        <p:spPr>
          <a:xfrm>
            <a:off x="713225" y="732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 smtClean="0">
                <a:latin typeface="+mn-lt"/>
              </a:rPr>
              <a:t>Nội dung bài học</a:t>
            </a:r>
            <a:endParaRPr sz="2800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1968037"/>
              </p:ext>
            </p:extLst>
          </p:nvPr>
        </p:nvGraphicFramePr>
        <p:xfrm>
          <a:off x="827584" y="1419622"/>
          <a:ext cx="756084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89763-44CB-4963-9B81-97B8710A8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21411-2F1E-49F7-B01E-16FD90484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B9FD82-7365-4280-ABEC-70E6F091D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448C-B87F-42D4-9FB4-6D0B120F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13073-9B33-4575-99F6-34E40779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86E97-FD40-43F8-A256-0AA282601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vi-VN" sz="2800" dirty="0" smtClean="0">
                <a:latin typeface="+mn-lt"/>
              </a:rPr>
              <a:t>1. Trước khi nói</a:t>
            </a:r>
            <a:endParaRPr lang="vi-VN" sz="2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283718"/>
            <a:ext cx="1512168" cy="45653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smtClean="0"/>
              <a:t>Mục đích nói</a:t>
            </a:r>
            <a:endParaRPr lang="vi-VN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3216047"/>
            <a:ext cx="1512168" cy="507831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smtClean="0"/>
              <a:t>Người nghe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2512516"/>
            <a:ext cx="1368152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 smtClean="0"/>
              <a:t>Chuẩn bị bài nói</a:t>
            </a:r>
            <a:endParaRPr lang="vi-VN" sz="1800" dirty="0"/>
          </a:p>
        </p:txBody>
      </p: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2771800" y="2511986"/>
            <a:ext cx="576064" cy="4621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2771800" y="2974181"/>
            <a:ext cx="576064" cy="4957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788022" y="2389442"/>
            <a:ext cx="405760" cy="11694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5193782" y="2304767"/>
            <a:ext cx="34826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 smtClean="0"/>
              <a:t>- Lựa chọn đề tài, nội dung nói;</a:t>
            </a:r>
          </a:p>
          <a:p>
            <a:pPr>
              <a:lnSpc>
                <a:spcPct val="150000"/>
              </a:lnSpc>
            </a:pPr>
            <a:r>
              <a:rPr lang="vi-VN" sz="1800" dirty="0" smtClean="0"/>
              <a:t>- Tìm ý, lập ý cho bài nói;</a:t>
            </a:r>
          </a:p>
          <a:p>
            <a:pPr>
              <a:lnSpc>
                <a:spcPct val="150000"/>
              </a:lnSpc>
            </a:pPr>
            <a:r>
              <a:rPr lang="vi-VN" sz="1800" dirty="0" smtClean="0"/>
              <a:t>- Chỉnh sửa bài nói.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958956" y="127897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dirty="0" smtClean="0">
                <a:latin typeface="+mn-lt"/>
              </a:rPr>
              <a:t>a. Chuẩn bị nội dung nói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788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vi-VN" sz="2800" dirty="0" smtClean="0">
                <a:latin typeface="+mn-lt"/>
              </a:rPr>
              <a:t>1. Trước khi nói</a:t>
            </a:r>
            <a:endParaRPr lang="vi-VN" sz="2800" dirty="0">
              <a:latin typeface="+mn-lt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958956" y="127897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atisfy"/>
              <a:buNone/>
              <a:defRPr sz="3000" b="1" i="0" u="none" strike="noStrike" cap="none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>
              <a:lnSpc>
                <a:spcPct val="150000"/>
              </a:lnSpc>
              <a:buClr>
                <a:srgbClr val="000000"/>
              </a:buClr>
            </a:pPr>
            <a:r>
              <a:rPr lang="vi-VN" sz="2400" dirty="0" smtClean="0">
                <a:solidFill>
                  <a:srgbClr val="000000"/>
                </a:solidFill>
                <a:latin typeface="Arial"/>
              </a:rPr>
              <a:t>a. Chuẩn bị nội dung nói</a:t>
            </a: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851670"/>
            <a:ext cx="46805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i="1" u="sng" dirty="0" smtClean="0"/>
              <a:t>Lưu ý:</a:t>
            </a:r>
            <a:r>
              <a:rPr lang="vi-VN" sz="1800" dirty="0" smtClean="0"/>
              <a:t> Để chuẩn bị nội dung nói, có thể sử dụng dàn ý của bài văn kể lại một trải nghiệm của em ở tiết Viết trước.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smtClean="0"/>
              <a:t>Giới thiệu câu chuyện.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smtClean="0"/>
              <a:t>Kể lại diễn biến của câu chuyện.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800" dirty="0" smtClean="0"/>
              <a:t>Nêu cảm xúc, rút ra ý nghĩa, sự quan trọng của trải nghiệm đối với bản thân.</a:t>
            </a:r>
            <a:endParaRPr lang="vi-VN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42" y="1954380"/>
            <a:ext cx="3826858" cy="27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2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84153"/>
            <a:ext cx="3608439" cy="18918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3694" y="193682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/>
              <a:t>b. Tập luyện</a:t>
            </a:r>
          </a:p>
          <a:p>
            <a:endParaRPr lang="vi-VN" sz="24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6892" y="633708"/>
            <a:ext cx="5003866" cy="2953223"/>
            <a:chOff x="1080302" y="633708"/>
            <a:chExt cx="4760455" cy="2953223"/>
          </a:xfrm>
        </p:grpSpPr>
        <p:sp>
          <p:nvSpPr>
            <p:cNvPr id="9" name="Oval Callout 8"/>
            <p:cNvSpPr/>
            <p:nvPr/>
          </p:nvSpPr>
          <p:spPr>
            <a:xfrm rot="20921243" flipH="1">
              <a:off x="1080302" y="633708"/>
              <a:ext cx="4760455" cy="2953223"/>
            </a:xfrm>
            <a:prstGeom prst="wedgeEllipseCallou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7994" y="1142583"/>
              <a:ext cx="3816424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 smtClean="0"/>
                <a:t>Xem lại cách thức tập luyện ở bài </a:t>
              </a:r>
              <a:r>
                <a:rPr lang="vi-VN" sz="1800" i="1" dirty="0" smtClean="0"/>
                <a:t>Tôi và các bạn</a:t>
              </a:r>
              <a:endParaRPr lang="vi-VN" sz="1800" dirty="0"/>
            </a:p>
            <a:p>
              <a:pPr algn="just">
                <a:lnSpc>
                  <a:spcPct val="150000"/>
                </a:lnSpc>
              </a:pPr>
              <a:r>
                <a:rPr lang="vi-VN" sz="1800" dirty="0" smtClean="0">
                  <a:sym typeface="Wingdings" pitchFamily="2" charset="2"/>
                </a:rPr>
                <a:t> L</a:t>
              </a:r>
              <a:r>
                <a:rPr lang="vi-VN" sz="1800" dirty="0" smtClean="0"/>
                <a:t>iệt kê những điểm mà em hài lòng và chưa hài lòng sau mỗi lần tập luyện để rút kinh nghiệm.</a:t>
              </a:r>
              <a:endParaRPr lang="vi-VN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3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800" dirty="0" smtClean="0">
                <a:latin typeface="+mn-lt"/>
              </a:rPr>
              <a:t>2. Trình bày bài nói</a:t>
            </a:r>
            <a:endParaRPr lang="vi-VN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974" y="1622425"/>
            <a:ext cx="4421089" cy="2981700"/>
          </a:xfrm>
        </p:spPr>
        <p:txBody>
          <a:bodyPr/>
          <a:lstStyle/>
          <a:p>
            <a:pPr marL="127000" indent="0" algn="just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- Sử dụng hiệu quả các ghi chú.</a:t>
            </a:r>
          </a:p>
          <a:p>
            <a:pPr marL="127000" indent="0" algn="just">
              <a:lnSpc>
                <a:spcPct val="150000"/>
              </a:lnSpc>
            </a:pPr>
            <a:r>
              <a:rPr lang="vi-VN" sz="2000" dirty="0" smtClean="0">
                <a:latin typeface="+mn-lt"/>
              </a:rPr>
              <a:t>- Sử dụng các phương tiện hỗ trợ.</a:t>
            </a:r>
            <a:endParaRPr lang="vi-VN" sz="2000" dirty="0">
              <a:latin typeface="+mn-lt"/>
            </a:endParaRPr>
          </a:p>
        </p:txBody>
      </p:sp>
      <p:pic>
        <p:nvPicPr>
          <p:cNvPr id="4" name="Google Shape;1275;p41"/>
          <p:cNvPicPr preferRelativeResize="0"/>
          <p:nvPr/>
        </p:nvPicPr>
        <p:blipFill rotWithShape="1">
          <a:blip r:embed="rId2">
            <a:alphaModFix/>
          </a:blip>
          <a:srcRect l="32975" t="446" b="426"/>
          <a:stretch/>
        </p:blipFill>
        <p:spPr>
          <a:xfrm>
            <a:off x="5292080" y="1347614"/>
            <a:ext cx="302433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76710"/>
            <a:ext cx="3312368" cy="1152128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vi-VN" sz="2400" dirty="0" smtClean="0">
                <a:latin typeface="+mn-lt"/>
              </a:rPr>
              <a:t>3. Trao đổi về bài nói</a:t>
            </a:r>
            <a:endParaRPr lang="vi-VN" sz="24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9751"/>
            <a:ext cx="5256584" cy="48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5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Agency by Slidesgo">
  <a:themeElements>
    <a:clrScheme name="Simple Light">
      <a:dk1>
        <a:srgbClr val="000000"/>
      </a:dk1>
      <a:lt1>
        <a:srgbClr val="FFF9E3"/>
      </a:lt1>
      <a:dk2>
        <a:srgbClr val="F4B086"/>
      </a:dk2>
      <a:lt2>
        <a:srgbClr val="FADC74"/>
      </a:lt2>
      <a:accent1>
        <a:srgbClr val="F4B086"/>
      </a:accent1>
      <a:accent2>
        <a:srgbClr val="FFF9E3"/>
      </a:accent2>
      <a:accent3>
        <a:srgbClr val="FADC74"/>
      </a:accent3>
      <a:accent4>
        <a:srgbClr val="000000"/>
      </a:accent4>
      <a:accent5>
        <a:srgbClr val="A0CAED"/>
      </a:accent5>
      <a:accent6>
        <a:srgbClr val="AAA0CE"/>
      </a:accent6>
      <a:hlink>
        <a:srgbClr val="F599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386</Words>
  <PresentationFormat>On-screen Show (16:9)</PresentationFormat>
  <Paragraphs>45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Wingdings</vt:lpstr>
      <vt:lpstr>Raleway</vt:lpstr>
      <vt:lpstr>Satisfy</vt:lpstr>
      <vt:lpstr>Education Agency by Slidesgo</vt:lpstr>
      <vt:lpstr>Chào mừng các em đến với bài học hôm nay!</vt:lpstr>
      <vt:lpstr>KHỞI ĐỘNG</vt:lpstr>
      <vt:lpstr>Tiết 42:  Nói và nghe Kể về một trải nghiệm  của em</vt:lpstr>
      <vt:lpstr>Nội dung bài học</vt:lpstr>
      <vt:lpstr>1. Trước khi nói</vt:lpstr>
      <vt:lpstr>1. Trước khi nói</vt:lpstr>
      <vt:lpstr>PowerPoint Presentation</vt:lpstr>
      <vt:lpstr>2. Trình bày bài nói</vt:lpstr>
      <vt:lpstr>3. Trao đổi về bài nói</vt:lpstr>
      <vt:lpstr>3. Trao đổi về bài nói</vt:lpstr>
      <vt:lpstr>Luyện tập – Vận dụng</vt:lpstr>
      <vt:lpstr>Hướng dẫn về nhà</vt:lpstr>
      <vt:lpstr>Hẹn gặp lại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modified xsi:type="dcterms:W3CDTF">2021-09-28T09:38:27Z</dcterms:modified>
</cp:coreProperties>
</file>