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6537"/>
    <a:srgbClr val="BB7733"/>
    <a:srgbClr val="E0664E"/>
    <a:srgbClr val="680E17"/>
    <a:srgbClr val="37287B"/>
    <a:srgbClr val="5146AF"/>
    <a:srgbClr val="DA5431"/>
    <a:srgbClr val="1A1A1A"/>
    <a:srgbClr val="FFD41D"/>
    <a:srgbClr val="FFE4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132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96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1141" y="1960930"/>
            <a:ext cx="8272947" cy="1527050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986" y="3502512"/>
            <a:ext cx="8272947" cy="88083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64"/>
            <a:ext cx="8246070" cy="89984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730" y="1350111"/>
            <a:ext cx="8246070" cy="3417152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348" y="159739"/>
            <a:ext cx="6410827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8" y="1323749"/>
            <a:ext cx="6393606" cy="334411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84" y="141840"/>
            <a:ext cx="8076896" cy="902860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4123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4123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9/2/2020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2017-08-01T15:40:51Z</dcterms:created>
  <dcterms:modified xsi:type="dcterms:W3CDTF">2020-09-02T07:41:57Z</dcterms:modified>
</cp:coreProperties>
</file>