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1"/>
    <p:sldMasterId id="2147483684" r:id="rId2"/>
    <p:sldMasterId id="2147483697" r:id="rId3"/>
    <p:sldMasterId id="2147483730" r:id="rId4"/>
    <p:sldMasterId id="2147483749" r:id="rId5"/>
    <p:sldMasterId id="2147483758" r:id="rId6"/>
    <p:sldMasterId id="2147483769" r:id="rId7"/>
    <p:sldMasterId id="2147483778" r:id="rId8"/>
  </p:sldMasterIdLst>
  <p:notesMasterIdLst>
    <p:notesMasterId r:id="rId28"/>
  </p:notesMasterIdLst>
  <p:handoutMasterIdLst>
    <p:handoutMasterId r:id="rId29"/>
  </p:handoutMasterIdLst>
  <p:sldIdLst>
    <p:sldId id="530" r:id="rId9"/>
    <p:sldId id="531" r:id="rId10"/>
    <p:sldId id="532" r:id="rId11"/>
    <p:sldId id="533" r:id="rId12"/>
    <p:sldId id="535" r:id="rId13"/>
    <p:sldId id="549" r:id="rId14"/>
    <p:sldId id="541" r:id="rId15"/>
    <p:sldId id="536" r:id="rId16"/>
    <p:sldId id="537" r:id="rId17"/>
    <p:sldId id="539" r:id="rId18"/>
    <p:sldId id="540" r:id="rId19"/>
    <p:sldId id="550" r:id="rId20"/>
    <p:sldId id="543" r:id="rId21"/>
    <p:sldId id="544" r:id="rId22"/>
    <p:sldId id="551" r:id="rId23"/>
    <p:sldId id="545" r:id="rId24"/>
    <p:sldId id="552" r:id="rId25"/>
    <p:sldId id="553" r:id="rId26"/>
    <p:sldId id="548" r:id="rId27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30"/>
      <p:bold r:id="rId31"/>
    </p:embeddedFont>
    <p:embeddedFont>
      <p:font typeface="Barriecito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stellar" panose="020A0402060406010301" pitchFamily="18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Dosis" pitchFamily="2" charset="0"/>
      <p:regular r:id="rId45"/>
      <p:bold r:id="rId46"/>
    </p:embeddedFont>
    <p:embeddedFont>
      <p:font typeface="Engravers MT" panose="02090707080505020304" pitchFamily="18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27F"/>
    <a:srgbClr val="D6B1C6"/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624"/>
  </p:normalViewPr>
  <p:slideViewPr>
    <p:cSldViewPr snapToGrid="0">
      <p:cViewPr varScale="1">
        <p:scale>
          <a:sx n="90" d="100"/>
          <a:sy n="90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0.fntdata"/><Relationship Id="rId21" Type="http://schemas.openxmlformats.org/officeDocument/2006/relationships/slide" Target="slides/slide13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2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3450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097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77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0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4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082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74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54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E740D3D-CEB9-9314-CEAD-F659BAB94FED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1635EA-8DC8-00BD-D711-7346F1F6C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91A6BF-9F93-A9C1-9122-38A4B6F32F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C5EDD-362B-86F1-7DFE-40E0B501A268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45E6-36B0-A48A-C64D-303DE92DF1C9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9171AA-A5F8-EECB-5E46-FE619D732BF6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6D3A9D33-4DB5-BF1C-4110-3F69E527279A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3170AF51-3A2F-CCD2-A22D-B9AE25D6DD15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2D5CFDA3-1CEF-359C-3B17-6C22463E3CC6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A2337B7-903C-0C10-EBD5-61E02EA1F51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DF035E90-0AD5-7CFB-44EC-F432BC6C8C62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51393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3B2B662-804C-F12E-C413-35C9493C8C1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FAB84F-D3B5-95C8-36C0-1687202B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3BF77-1585-B6C2-D624-75A2A8EBE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F7AD-0FE1-27CF-B264-DE4576D141B1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624C7-ABA8-2F7A-F178-491B5D2530C4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A000AD-6C61-3553-F708-B2CCE023C01A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76AB1B4F-C030-DD0D-3466-0561B49EC206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1FCEFAC8-CDF1-8BCE-8208-68AC1360948A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5128FC99-9D97-B69F-1F88-8469F334A2AA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7668B8D-44A5-4BC1-A864-8A0FA5ACB506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696B914C-BB34-D71E-3F40-7F3A0F3583D4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0557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1" cy="5140812"/>
            <a:chOff x="-1" y="2700"/>
            <a:chExt cx="9144001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D358A-20E0-063F-2D2E-888C18B1A800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7A66E4-4F1C-7D4F-340E-D212D107CD39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5D040FF3-82C6-FF22-A1EF-104487EC970B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EC6ED9AB-F97F-DA6B-B7EE-835D0E8286E4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33DF3DB1-335A-DE2A-F4EA-A3F1BFB9B574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DDEE9D6-E97B-6F6E-62F0-D81B90E3865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BBA9B48B-5DC6-C47F-CD2D-C73C2D0157ED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9690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3AE1B392-07B3-D6B6-16CC-69AED2B2B79E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A2FFD5-28A0-4524-21AD-B1A0918C6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EE9AA-340B-293C-29E8-727E81F8C5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5C5FD-7FE3-56F0-0256-9EF09D799AB7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37334-71F4-9EEC-B101-1209195308C5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96145F-DD11-1803-D593-6F578916EDC2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0A9B35CE-C998-DE39-EB35-B6B94E252CFB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33A17032-AE09-1C82-06A1-F68A7F383E48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3F2C7048-066F-6DC2-77EC-7BFCA239BEA9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A1AC3BBB-0163-F617-714B-5DB272084F50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F630DC7B-97F0-F0CB-85B4-59FBEB7DA863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2777091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1786C409-70C4-4A2A-DD97-EEAF57F4EEC8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52" name="Google Shape;1452;p31"/>
          <p:cNvGrpSpPr/>
          <p:nvPr/>
        </p:nvGrpSpPr>
        <p:grpSpPr>
          <a:xfrm>
            <a:off x="90049" y="-80341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2" y="2717252"/>
              <a:ext cx="1491704" cy="2426252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B4C554-4B78-4AD8-B5A0-270D9E960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909CA-B351-F233-2337-9946591BBA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5D6F4-8F8E-AD68-C734-434403316D48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2A7F1A-F2BA-13AE-5683-1F2D8DF68BFE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BBF163-0695-9E25-CA82-F115048033A4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8" name="Display 7">
            <a:extLst>
              <a:ext uri="{FF2B5EF4-FFF2-40B4-BE49-F238E27FC236}">
                <a16:creationId xmlns:a16="http://schemas.microsoft.com/office/drawing/2014/main" id="{A8829F6A-DBE1-4303-44A8-52F5699F5D9C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9" name="Decagon 8">
            <a:extLst>
              <a:ext uri="{FF2B5EF4-FFF2-40B4-BE49-F238E27FC236}">
                <a16:creationId xmlns:a16="http://schemas.microsoft.com/office/drawing/2014/main" id="{8387C8A5-D7DB-A05B-6D95-1B4063A8BE06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10" name="Google Shape;26;p2">
            <a:extLst>
              <a:ext uri="{FF2B5EF4-FFF2-40B4-BE49-F238E27FC236}">
                <a16:creationId xmlns:a16="http://schemas.microsoft.com/office/drawing/2014/main" id="{557CA348-D7E1-9866-707F-D0CB83D0FBB2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87C2EE8-E6A8-77BE-2A9A-B85620D6585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2" name="Horizontal Scroll 11">
            <a:extLst>
              <a:ext uri="{FF2B5EF4-FFF2-40B4-BE49-F238E27FC236}">
                <a16:creationId xmlns:a16="http://schemas.microsoft.com/office/drawing/2014/main" id="{D4F280D8-236E-1380-1BB5-49695B9D1253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71735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erican Typewriter" panose="02090604020004020304" pitchFamily="18" charset="77"/>
              <a:cs typeface="Arial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69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99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304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28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33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855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038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2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30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927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046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803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97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80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7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960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9469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88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42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0866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3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5684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135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9835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591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818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9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5" name="Google Shape;1535;p6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69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37" name="Google Shape;1537;p6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38" name="Google Shape;1538;p6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6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43" name="Google Shape;1543;p6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44" name="Google Shape;1544;p6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6" name="Google Shape;1556;p6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557" name="Google Shape;1557;p6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6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2341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0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2" name="Google Shape;1572;p10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573" name="Google Shape;1573;p10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574" name="Google Shape;1574;p10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75" name="Google Shape;1575;p10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10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10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0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0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0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0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0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0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0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0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0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7" name="Google Shape;1587;p10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0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102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1590" name="Google Shape;1590;p102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1591" name="Google Shape;1591;p10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0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0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0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0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0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0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0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9" name="Google Shape;1599;p102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1600" name="Google Shape;1600;p10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102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1606" name="Google Shape;1606;p10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0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0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0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0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0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0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0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0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102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1616" name="Google Shape;1616;p10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0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0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0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0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0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0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102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1624" name="Google Shape;1624;p10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0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0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102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1628" name="Google Shape;1628;p10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0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5821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079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6" name="Google Shape;1636;p10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7" name="Google Shape;1637;p10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10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9" name="Google Shape;1639;p10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0" name="Google Shape;1640;p10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0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2" name="Google Shape;1642;p10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3" name="Google Shape;1643;p10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10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5" name="Google Shape;1645;p10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6" name="Google Shape;1646;p10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10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8" name="Google Shape;1648;p10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649" name="Google Shape;1649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0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0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655" name="Google Shape;1655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0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0" name="Google Shape;1660;p10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661" name="Google Shape;1661;p10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0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0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0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0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0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0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0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0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0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0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0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0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0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0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0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0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0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037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5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5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05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05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05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05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05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05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05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05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05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05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05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05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05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05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05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05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05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05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105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105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704" name="Google Shape;1704;p10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0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0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0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0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0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0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0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0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0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0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0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0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0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0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0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0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0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0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0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0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0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0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0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0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0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0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0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0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0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0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0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0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0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0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0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0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0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0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0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0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0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0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0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0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0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0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0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0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0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0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0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0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0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0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0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0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0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0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0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0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0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0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0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0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0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0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0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0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0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0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0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0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0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0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0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0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0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0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0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0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0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0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0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0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0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0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0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0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0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0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0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0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0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0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0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0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0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105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820" name="Google Shape;1820;p10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105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824" name="Google Shape;1824;p10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05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831" name="Google Shape;1831;p105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5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5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5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5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5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05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05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05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5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5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5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5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5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5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5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05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05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5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5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5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5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5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5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5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05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05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5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5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5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5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5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5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5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05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05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05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05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05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05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05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05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05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05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05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05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05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05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05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05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05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05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05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05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05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05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05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05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05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05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05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05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05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05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05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05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05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05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05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05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05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05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05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05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05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05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05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05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05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5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5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5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5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5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5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5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5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5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5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5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5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05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05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5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5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5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5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5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5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105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946" name="Google Shape;1946;p10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0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0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0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0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0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0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0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0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0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0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0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0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0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0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0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0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0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0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0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0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0" name="Google Shape;1970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8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-519257" y="-702497"/>
            <a:ext cx="9376625" cy="5905508"/>
            <a:chOff x="-76200" y="-381000"/>
            <a:chExt cx="9376625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76625" cy="5905508"/>
              <a:chOff x="-76200" y="-381000"/>
              <a:chExt cx="9376625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656225" y="425222"/>
                <a:ext cx="6872842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815425" y="3171306"/>
                <a:ext cx="1575960" cy="44386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608030" y="425222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656226" y="449842"/>
              <a:ext cx="972924" cy="496658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2809042" y="98165"/>
            <a:ext cx="470563" cy="138844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    </a:t>
            </a:r>
            <a:endParaRPr dirty="0">
              <a:solidFill>
                <a:schemeClr val="bg1"/>
              </a:solidFill>
              <a:latin typeface="Bradley Hand" pitchFamily="2" charset="77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7" name="Google Shape;26;p2">
            <a:extLst>
              <a:ext uri="{FF2B5EF4-FFF2-40B4-BE49-F238E27FC236}">
                <a16:creationId xmlns:a16="http://schemas.microsoft.com/office/drawing/2014/main" id="{79E1A753-292E-0C45-CCC1-087E041CBA46}"/>
              </a:ext>
            </a:extLst>
          </p:cNvPr>
          <p:cNvSpPr/>
          <p:nvPr userDrawn="1"/>
        </p:nvSpPr>
        <p:spPr>
          <a:xfrm>
            <a:off x="7190025" y="76271"/>
            <a:ext cx="946128" cy="184419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</a:t>
            </a:r>
            <a:endParaRPr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8" name="Google Shape;25;p2">
            <a:extLst>
              <a:ext uri="{FF2B5EF4-FFF2-40B4-BE49-F238E27FC236}">
                <a16:creationId xmlns:a16="http://schemas.microsoft.com/office/drawing/2014/main" id="{285C3611-2E62-3CC8-041E-0EFEF22E69C3}"/>
              </a:ext>
            </a:extLst>
          </p:cNvPr>
          <p:cNvSpPr/>
          <p:nvPr userDrawn="1"/>
        </p:nvSpPr>
        <p:spPr>
          <a:xfrm>
            <a:off x="4079336" y="108875"/>
            <a:ext cx="859130" cy="657818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96934918-35EB-3801-1935-FB9F4DF27267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3" name="Display 72">
            <a:extLst>
              <a:ext uri="{FF2B5EF4-FFF2-40B4-BE49-F238E27FC236}">
                <a16:creationId xmlns:a16="http://schemas.microsoft.com/office/drawing/2014/main" id="{65196625-B5AF-7278-6992-F3B7353D687C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74" name="Decagon 73">
            <a:extLst>
              <a:ext uri="{FF2B5EF4-FFF2-40B4-BE49-F238E27FC236}">
                <a16:creationId xmlns:a16="http://schemas.microsoft.com/office/drawing/2014/main" id="{85AB34F4-E325-20BD-63D4-B478DAAB5AEB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75" name="Google Shape;26;p2">
            <a:extLst>
              <a:ext uri="{FF2B5EF4-FFF2-40B4-BE49-F238E27FC236}">
                <a16:creationId xmlns:a16="http://schemas.microsoft.com/office/drawing/2014/main" id="{D4CEA9A9-0F72-A2FE-67CE-E87AA5E5E4DA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76" name="Pentagon 75">
            <a:extLst>
              <a:ext uri="{FF2B5EF4-FFF2-40B4-BE49-F238E27FC236}">
                <a16:creationId xmlns:a16="http://schemas.microsoft.com/office/drawing/2014/main" id="{C95FD444-7B5A-51CA-5E4F-3C5A345467D2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77" name="Horizontal Scroll 76">
            <a:extLst>
              <a:ext uri="{FF2B5EF4-FFF2-40B4-BE49-F238E27FC236}">
                <a16:creationId xmlns:a16="http://schemas.microsoft.com/office/drawing/2014/main" id="{687CE8CB-D57C-40CB-8ABC-EB593922803E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702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10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974" name="Google Shape;1974;p10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0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0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0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8" name="Google Shape;1978;p10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979" name="Google Shape;1979;p10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980" name="Google Shape;1980;p10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0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0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0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0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0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0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0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0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0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0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0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10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993" name="Google Shape;1993;p10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0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0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0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0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0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0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0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0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0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0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0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0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4001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08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008" name="Google Shape;2008;p108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8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8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108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018" name="Google Shape;2018;p108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08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8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08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28" name="Google Shape;2028;p108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8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8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8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8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8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8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8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8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8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8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8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8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8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8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08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08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8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8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99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0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049" name="Google Shape;2049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0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10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055" name="Google Shape;2055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0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10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061" name="Google Shape;2061;p10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0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0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0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0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0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0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0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0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0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0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0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0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0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0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0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0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0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124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11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081" name="Google Shape;2081;p11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1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1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9" name="Google Shape;2089;p11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90" name="Google Shape;2090;p11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91" name="Google Shape;2091;p11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1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1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1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1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1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1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1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1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1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1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11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03" name="Google Shape;2103;p11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1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1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1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1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1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1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1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1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11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113" name="Google Shape;2113;p11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1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1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591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68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88430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80620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2672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3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825E1C-9BFF-1192-6B5D-D00115B6D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2B49F-53CF-B583-2A27-B0EED88EE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17DB7-2540-2598-B385-B29B47F7FA97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ADBFB-2656-E3A2-99F0-1D38CEBEED0E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70CBFF8-93D8-9256-CCA3-4D3B636D8386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BB5FE407-1950-F0D9-B868-78B56F28860E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1467821A-B5A1-28B1-2D20-404798C86644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4A0F7108-A996-C0BD-B6DE-C1B8B190EEC6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3178841-3C31-F477-BD7F-5AD080F0214D}"/>
              </a:ext>
            </a:extLst>
          </p:cNvPr>
          <p:cNvSpPr/>
          <p:nvPr userDrawn="1"/>
        </p:nvSpPr>
        <p:spPr>
          <a:xfrm rot="9335031" flipV="1">
            <a:off x="3960225" y="4468651"/>
            <a:ext cx="2106464" cy="263839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3FB755F4-CC79-0768-F8F9-291E4F2F5CEA}"/>
              </a:ext>
            </a:extLst>
          </p:cNvPr>
          <p:cNvSpPr/>
          <p:nvPr userDrawn="1"/>
        </p:nvSpPr>
        <p:spPr>
          <a:xfrm rot="20018079">
            <a:off x="5763291" y="4291122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27114262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1094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8184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433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8496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7463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1524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964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4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8983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89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5515237-73ED-4653-060B-43FD6538DD48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1D783A-A392-E590-90D2-B6FC9AA02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EC1D9D-10E6-83E6-CD99-20E731A30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59A0A-18BA-5F2F-6E0D-19CD7129070C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26E55-9784-5B63-C32B-001CBBC3DB2F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6AF6C58-1147-DE8F-26BE-6FBDB20679DC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310D8FC7-ABF9-386B-0AFD-C49DA89A5DC1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E9B34B9B-AB85-B630-CDD5-41B05059FDA6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654E1D52-1D2A-8EA6-6F6E-79A66A09EBAE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ADCBB55A-63A9-3832-8FFF-823FF61FA0AB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39EFC841-21E4-F04E-228A-B00F47522BA1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1721115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617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659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357880-63C9-4BFD-B465-1793478F55E4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4/12/2023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E3C54-CD91-45D9-A421-808A943E1B0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875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357880-63C9-4BFD-B465-1793478F55E4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4/12/2023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E3C54-CD91-45D9-A421-808A943E1B0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129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46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D1AEC0-ED48-F69F-ECB8-BF4BAFF25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FE48F-035C-7FA3-3DC4-858DDBE41F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F03B1-06D3-96AC-85BB-7DBE35D04AF5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CBF72-D19C-7249-57AA-F0A27F531029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538B9C1-DD12-2B5E-62AE-C7998A332B40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DE3E8415-6EC6-9AD3-DFBC-12E32AA88835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D04C99B-4BAC-1CFB-F160-D851C1839C90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1BEA89A6-F085-457F-E19A-72085123CC2D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32CAB781-B447-9218-CB0D-D4D98DFF92BC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7430D12C-BCB7-AC5C-7E85-42F819254C7E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75673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smConfetti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4/12/2023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30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786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1" name="Google Shape;1531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1532" name="Google Shape;1532;p6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049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130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15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"/><Relationship Id="rId7" Type="http://schemas.openxmlformats.org/officeDocument/2006/relationships/image" Target="../media/image25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552006" y="2438301"/>
            <a:ext cx="6584512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complete and read.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0839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14" y="545507"/>
            <a:ext cx="7171041" cy="42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2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429"/>
          <a:stretch/>
        </p:blipFill>
        <p:spPr>
          <a:xfrm>
            <a:off x="846369" y="1157748"/>
            <a:ext cx="7171041" cy="3661471"/>
          </a:xfrm>
          <a:prstGeom prst="rect">
            <a:avLst/>
          </a:prstGeom>
        </p:spPr>
      </p:pic>
      <p:sp>
        <p:nvSpPr>
          <p:cNvPr id="4" name="Google Shape;3767;p26"/>
          <p:cNvSpPr txBox="1">
            <a:spLocks/>
          </p:cNvSpPr>
          <p:nvPr/>
        </p:nvSpPr>
        <p:spPr>
          <a:xfrm>
            <a:off x="990399" y="303561"/>
            <a:ext cx="7027011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Complete and read aloud.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1817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</a:t>
            </a:r>
            <a:r>
              <a:rPr lang="vi-V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sing.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20200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12" y="322423"/>
            <a:ext cx="7346317" cy="4572396"/>
          </a:xfrm>
          <a:prstGeom prst="rect">
            <a:avLst/>
          </a:prstGeom>
        </p:spPr>
      </p:pic>
      <p:pic>
        <p:nvPicPr>
          <p:cNvPr id="4" name="Track 33.mp3">
            <a:hlinkClick r:id="" action="ppaction://media"/>
            <a:extLst>
              <a:ext uri="{FF2B5EF4-FFF2-40B4-BE49-F238E27FC236}">
                <a16:creationId xmlns:a16="http://schemas.microsoft.com/office/drawing/2014/main" id="{8B2CF46B-A8D9-F77C-B8A2-C74D7BA55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4988" y="322423"/>
            <a:ext cx="531934" cy="53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4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334"/>
          <a:stretch/>
        </p:blipFill>
        <p:spPr>
          <a:xfrm>
            <a:off x="935712" y="840657"/>
            <a:ext cx="7346317" cy="4054161"/>
          </a:xfrm>
          <a:prstGeom prst="rect">
            <a:avLst/>
          </a:prstGeom>
        </p:spPr>
      </p:pic>
      <p:pic>
        <p:nvPicPr>
          <p:cNvPr id="4" name="Track 33.mp3">
            <a:hlinkClick r:id="" action="ppaction://media"/>
            <a:extLst>
              <a:ext uri="{FF2B5EF4-FFF2-40B4-BE49-F238E27FC236}">
                <a16:creationId xmlns:a16="http://schemas.microsoft.com/office/drawing/2014/main" id="{8B2CF46B-A8D9-F77C-B8A2-C74D7BA55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0136" y="132474"/>
            <a:ext cx="531934" cy="530913"/>
          </a:xfrm>
          <a:prstGeom prst="rect">
            <a:avLst/>
          </a:prstGeom>
        </p:spPr>
      </p:pic>
      <p:sp>
        <p:nvSpPr>
          <p:cNvPr id="5" name="Google Shape;3767;p26"/>
          <p:cNvSpPr txBox="1">
            <a:spLocks/>
          </p:cNvSpPr>
          <p:nvPr/>
        </p:nvSpPr>
        <p:spPr>
          <a:xfrm>
            <a:off x="1095364" y="15378"/>
            <a:ext cx="7027011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Clap and sing.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587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488468" y="2441014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36180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67;p26"/>
          <p:cNvSpPr txBox="1">
            <a:spLocks/>
          </p:cNvSpPr>
          <p:nvPr/>
        </p:nvSpPr>
        <p:spPr>
          <a:xfrm>
            <a:off x="788572" y="614818"/>
            <a:ext cx="7617655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2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WORD 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2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Find the word in puzzle.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Words can go any direction.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lang="vi-VN" sz="2200" b="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Words can share letters as they cross over each 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 of 8 words placed.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7759" y="2961189"/>
            <a:ext cx="4399280" cy="148889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0">
              <a:buClr>
                <a:srgbClr val="5DCEAF"/>
              </a:buClr>
              <a:buSzPts val="3600"/>
              <a:defRPr/>
            </a:pPr>
            <a:r>
              <a:rPr lang="vi-VN" sz="220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FRIDAY</a:t>
            </a:r>
          </a:p>
          <a:p>
            <a:pPr lvl="0">
              <a:buClr>
                <a:srgbClr val="5DCEAF"/>
              </a:buClr>
              <a:buSzPts val="3600"/>
              <a:defRPr/>
            </a:pPr>
            <a:r>
              <a:rPr lang="vi-VN" sz="220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SUNDAY</a:t>
            </a:r>
          </a:p>
          <a:p>
            <a:pPr lvl="0">
              <a:buClr>
                <a:srgbClr val="5DCEAF"/>
              </a:buClr>
              <a:buSzPts val="3600"/>
              <a:defRPr/>
            </a:pPr>
            <a:r>
              <a:rPr lang="vi-VN" sz="220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WEDNESDAY</a:t>
            </a:r>
          </a:p>
          <a:p>
            <a:pPr lvl="0">
              <a:buClr>
                <a:srgbClr val="5DCEAF"/>
              </a:buClr>
              <a:buSzPts val="3600"/>
              <a:defRPr/>
            </a:pPr>
            <a:r>
              <a:rPr lang="vi-VN" sz="220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MONDAY</a:t>
            </a:r>
          </a:p>
          <a:p>
            <a:pPr lvl="0">
              <a:buClr>
                <a:srgbClr val="5DCEAF"/>
              </a:buClr>
              <a:buSzPts val="3600"/>
              <a:defRPr/>
            </a:pPr>
            <a:r>
              <a:rPr lang="vi-VN" sz="220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THURSDAY</a:t>
            </a:r>
          </a:p>
          <a:p>
            <a:pPr lvl="0">
              <a:buClr>
                <a:srgbClr val="5DCEAF"/>
              </a:buClr>
              <a:buSzPts val="3600"/>
              <a:defRPr/>
            </a:pPr>
            <a:r>
              <a:rPr lang="vi-VN" sz="220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WEEK</a:t>
            </a:r>
          </a:p>
          <a:p>
            <a:pPr lvl="0">
              <a:buClr>
                <a:srgbClr val="5DCEAF"/>
              </a:buClr>
              <a:buSzPts val="3600"/>
              <a:defRPr/>
            </a:pPr>
            <a:r>
              <a:rPr lang="vi-VN" sz="220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SATURDAY</a:t>
            </a:r>
          </a:p>
          <a:p>
            <a:pPr lvl="0">
              <a:buClr>
                <a:srgbClr val="5DCEAF"/>
              </a:buClr>
              <a:buSzPts val="3600"/>
              <a:defRPr/>
            </a:pPr>
            <a:r>
              <a:rPr lang="vi-VN" sz="220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TUESDAY</a:t>
            </a:r>
          </a:p>
        </p:txBody>
      </p:sp>
    </p:spTree>
    <p:extLst>
      <p:ext uri="{BB962C8B-B14F-4D97-AF65-F5344CB8AC3E}">
        <p14:creationId xmlns:p14="http://schemas.microsoft.com/office/powerpoint/2010/main" val="418508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67;p26"/>
          <p:cNvSpPr txBox="1">
            <a:spLocks/>
          </p:cNvSpPr>
          <p:nvPr/>
        </p:nvSpPr>
        <p:spPr>
          <a:xfrm>
            <a:off x="1023937" y="0"/>
            <a:ext cx="7027011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Word search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46220"/>
              </p:ext>
            </p:extLst>
          </p:nvPr>
        </p:nvGraphicFramePr>
        <p:xfrm>
          <a:off x="2377443" y="823500"/>
          <a:ext cx="4320000" cy="43200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2926182163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631172453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404710858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835128176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85096613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158150205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454920918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878300732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4020088469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58675353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460955094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424732768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832506453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9052391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77707742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B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J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Q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78715588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N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C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V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Q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K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P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M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315666544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W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W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J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16906339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N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U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J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M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365526972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I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W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I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K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F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U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F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5553613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N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K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Q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P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U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U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328613065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Q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U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B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F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M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W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I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188995215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W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P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N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K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V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K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32704986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M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U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J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M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W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B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F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382346495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W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F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Q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M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O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20311968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I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O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U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N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V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42585974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N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D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W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R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O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27930735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K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O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F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P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T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J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B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M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F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I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107915233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J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B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V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Q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B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A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G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F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I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I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33680852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C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I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V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L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E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P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Y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B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M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H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J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S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Z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tc>
                  <a:txBody>
                    <a:bodyPr/>
                    <a:lstStyle/>
                    <a:p>
                      <a:r>
                        <a:rPr lang="vi-VN" sz="1200" b="1" dirty="0">
                          <a:latin typeface="Bahnschrift" panose="020B0502040204020203" pitchFamily="34" charset="0"/>
                        </a:rPr>
                        <a:t>X</a:t>
                      </a:r>
                      <a:endParaRPr lang="en-US" sz="1200" b="1" dirty="0">
                        <a:latin typeface="Bahnschrift" panose="020B0502040204020203" pitchFamily="34" charset="0"/>
                      </a:endParaRPr>
                    </a:p>
                  </a:txBody>
                  <a:tcPr marL="83866" marR="83866" marT="41933" marB="41933"/>
                </a:tc>
                <a:extLst>
                  <a:ext uri="{0D108BD9-81ED-4DB2-BD59-A6C34878D82A}">
                    <a16:rowId xmlns:a16="http://schemas.microsoft.com/office/drawing/2014/main" val="2487885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78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lang="en-US" sz="18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facebook.com/</a:t>
            </a:r>
            <a:r>
              <a:rPr lang="vi-VN" sz="18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kumimoji="0" lang="en-GB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8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 idx="4294967295"/>
          </p:nvPr>
        </p:nvSpPr>
        <p:spPr>
          <a:xfrm>
            <a:off x="1838819" y="1442555"/>
            <a:ext cx="6351320" cy="2917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385018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443218" y="754613"/>
            <a:ext cx="628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4" y="2614689"/>
            <a:ext cx="4265068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747886" y="2639788"/>
            <a:ext cx="4363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 2 PERIOD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SUNDAY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/>
        </p:nvSpPr>
        <p:spPr>
          <a:xfrm>
            <a:off x="6229302" y="38867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MY WEEK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916529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236097" y="1188768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b="1" dirty="0"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3200" b="1" dirty="0">
                <a:latin typeface="Comic Sans MS"/>
                <a:ea typeface="Comic Sans MS"/>
                <a:cs typeface="Comic Sans MS"/>
                <a:sym typeface="Comic Sans MS"/>
              </a:rPr>
              <a:t> and review</a:t>
            </a:r>
            <a:endParaRPr sz="22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1428469" y="42967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6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Contents</a:t>
            </a:r>
            <a:endParaRPr sz="36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2" name="Google Shape;3122;p3"/>
          <p:cNvSpPr txBox="1"/>
          <p:nvPr/>
        </p:nvSpPr>
        <p:spPr>
          <a:xfrm>
            <a:off x="2282388" y="2285740"/>
            <a:ext cx="2580600" cy="58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and number.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296052" y="3585272"/>
            <a:ext cx="2580600" cy="551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5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Look, complete and read.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5607018" y="1272266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sing.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5824910" y="224825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32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</a:t>
            </a:r>
            <a:r>
              <a:rPr lang="en-US" sz="32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32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corner &amp; w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969624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 - 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788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E6673B-2D0D-1B8F-BBE7-32E9090853BA}"/>
              </a:ext>
            </a:extLst>
          </p:cNvPr>
          <p:cNvSpPr txBox="1"/>
          <p:nvPr/>
        </p:nvSpPr>
        <p:spPr>
          <a:xfrm>
            <a:off x="1537432" y="745320"/>
            <a:ext cx="6534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ngravers MT" panose="02090707080505020304" pitchFamily="18" charset="77"/>
                <a:cs typeface="Arial"/>
                <a:sym typeface="Arial"/>
              </a:rPr>
              <a:t>WHAT DAY IS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7FC444-1FF3-D429-A1FA-367D4D02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240" y="3688767"/>
            <a:ext cx="1726301" cy="1726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66E9DB-C6ED-6E78-5A84-066601884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48"/>
          <a:stretch/>
        </p:blipFill>
        <p:spPr>
          <a:xfrm>
            <a:off x="2142920" y="1713322"/>
            <a:ext cx="5175966" cy="1867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13B1D4-02D4-1D58-A972-B0958F82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-1293" r="-7261" b="49909"/>
          <a:stretch/>
        </p:blipFill>
        <p:spPr>
          <a:xfrm>
            <a:off x="1902636" y="1672418"/>
            <a:ext cx="6227334" cy="1879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FDF792-4240-8CC8-5E9B-EA94DCC718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4" t="49062" r="2084" b="1130"/>
          <a:stretch/>
        </p:blipFill>
        <p:spPr>
          <a:xfrm>
            <a:off x="1747593" y="1626005"/>
            <a:ext cx="5966619" cy="21961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7FEE6-5D9E-8F1A-6400-7CA8C05A9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42" t="-1688" r="-2088" b="45132"/>
          <a:stretch/>
        </p:blipFill>
        <p:spPr>
          <a:xfrm>
            <a:off x="1442893" y="1534849"/>
            <a:ext cx="6723692" cy="2247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C52CED-4095-D581-644C-9655271FDB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5" t="53424" r="2339" b="2166"/>
          <a:stretch/>
        </p:blipFill>
        <p:spPr>
          <a:xfrm>
            <a:off x="1481461" y="1657357"/>
            <a:ext cx="6498881" cy="19973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525D9F-6B91-5EC3-DA8F-D0A9586409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5" t="1838" r="1849" b="48811"/>
          <a:stretch/>
        </p:blipFill>
        <p:spPr>
          <a:xfrm>
            <a:off x="1509844" y="1547912"/>
            <a:ext cx="6459793" cy="2352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F5DEE5-55DB-8415-D574-631C845C36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0" t="3485" r="2514" b="49882"/>
          <a:stretch/>
        </p:blipFill>
        <p:spPr>
          <a:xfrm>
            <a:off x="1406604" y="1529991"/>
            <a:ext cx="6666271" cy="23074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0841" y="192674"/>
            <a:ext cx="8424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Revise vocabulary and structure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F15FB39-025E-BE02-746D-BB0F040208C7}"/>
              </a:ext>
            </a:extLst>
          </p:cNvPr>
          <p:cNvSpPr/>
          <p:nvPr/>
        </p:nvSpPr>
        <p:spPr>
          <a:xfrm>
            <a:off x="712381" y="1232394"/>
            <a:ext cx="3226334" cy="2095597"/>
          </a:xfrm>
          <a:prstGeom prst="wedgeRoundRectCallout">
            <a:avLst>
              <a:gd name="adj1" fmla="val 69535"/>
              <a:gd name="adj2" fmla="val 20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What day is it today?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34EB339-272B-1F45-D9EF-B89C30FF6EDD}"/>
              </a:ext>
            </a:extLst>
          </p:cNvPr>
          <p:cNvSpPr/>
          <p:nvPr/>
        </p:nvSpPr>
        <p:spPr>
          <a:xfrm>
            <a:off x="5029200" y="1232394"/>
            <a:ext cx="3402419" cy="2095596"/>
          </a:xfrm>
          <a:prstGeom prst="wedgeRoundRectCallout">
            <a:avLst>
              <a:gd name="adj1" fmla="val -65436"/>
              <a:gd name="adj2" fmla="val 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Today is _____.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26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F15FB39-025E-BE02-746D-BB0F040208C7}"/>
              </a:ext>
            </a:extLst>
          </p:cNvPr>
          <p:cNvSpPr/>
          <p:nvPr/>
        </p:nvSpPr>
        <p:spPr>
          <a:xfrm>
            <a:off x="1546193" y="1584960"/>
            <a:ext cx="2349304" cy="1951053"/>
          </a:xfrm>
          <a:prstGeom prst="wedgeRoundRectCallout">
            <a:avLst>
              <a:gd name="adj1" fmla="val 74061"/>
              <a:gd name="adj2" fmla="val 8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What do you do on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Saturdays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?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34EB339-272B-1F45-D9EF-B89C30FF6EDD}"/>
              </a:ext>
            </a:extLst>
          </p:cNvPr>
          <p:cNvSpPr/>
          <p:nvPr/>
        </p:nvSpPr>
        <p:spPr>
          <a:xfrm>
            <a:off x="5229387" y="1721072"/>
            <a:ext cx="2349304" cy="1454664"/>
          </a:xfrm>
          <a:prstGeom prst="wedgeRoundRectCallout">
            <a:avLst>
              <a:gd name="adj1" fmla="val -65436"/>
              <a:gd name="adj2" fmla="val 4032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 </a:t>
            </a:r>
            <a:r>
              <a:rPr kumimoji="0" lang="vi-VN" sz="2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study at school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F15FB39-025E-BE02-746D-BB0F040208C7}"/>
              </a:ext>
            </a:extLst>
          </p:cNvPr>
          <p:cNvSpPr/>
          <p:nvPr/>
        </p:nvSpPr>
        <p:spPr>
          <a:xfrm>
            <a:off x="754912" y="1492899"/>
            <a:ext cx="3310706" cy="2157701"/>
          </a:xfrm>
          <a:prstGeom prst="wedgeRoundRectCallout">
            <a:avLst>
              <a:gd name="adj1" fmla="val 67287"/>
              <a:gd name="adj2" fmla="val 4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What do you do on _______?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34EB339-272B-1F45-D9EF-B89C30FF6EDD}"/>
              </a:ext>
            </a:extLst>
          </p:cNvPr>
          <p:cNvSpPr/>
          <p:nvPr/>
        </p:nvSpPr>
        <p:spPr>
          <a:xfrm>
            <a:off x="5229387" y="1417046"/>
            <a:ext cx="3000213" cy="2062716"/>
          </a:xfrm>
          <a:prstGeom prst="wedgeRoundRectCallout">
            <a:avLst>
              <a:gd name="adj1" fmla="val -65436"/>
              <a:gd name="adj2" fmla="val 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 _____.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7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353833" y="2661796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number.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142475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75" y="1648609"/>
            <a:ext cx="8024555" cy="2255715"/>
          </a:xfrm>
          <a:prstGeom prst="rect">
            <a:avLst/>
          </a:prstGeom>
        </p:spPr>
      </p:pic>
      <p:pic>
        <p:nvPicPr>
          <p:cNvPr id="5" name="Track 32.mp3">
            <a:hlinkClick r:id="" action="ppaction://media"/>
            <a:extLst>
              <a:ext uri="{FF2B5EF4-FFF2-40B4-BE49-F238E27FC236}">
                <a16:creationId xmlns:a16="http://schemas.microsoft.com/office/drawing/2014/main" id="{2E8EFA1C-0D4B-0ECB-1FFC-6241B9D4E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7272" y="1648609"/>
            <a:ext cx="533543" cy="5335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01244" y="3406222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4256" y="340622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0000"/>
                </a:solidFill>
                <a:sym typeface="Comic Sans MS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232" y="3406221"/>
            <a:ext cx="372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Comic Sans MS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45958" y="340622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0000"/>
                </a:solidFill>
                <a:sym typeface="Comic Sans MS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4.xml><?xml version="1.0" encoding="utf-8"?>
<a:theme xmlns:a="http://schemas.openxmlformats.org/drawingml/2006/main" name="3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8C77F644-B37F-BD43-BD34-7E5B91668847}"/>
    </a:ext>
  </a:extLst>
</a:theme>
</file>

<file path=ppt/theme/theme5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1840</TotalTime>
  <Words>442</Words>
  <Application>Microsoft Office PowerPoint</Application>
  <PresentationFormat>On-screen Show (16:9)</PresentationFormat>
  <Paragraphs>291</Paragraphs>
  <Slides>19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Calibri</vt:lpstr>
      <vt:lpstr>Castellar</vt:lpstr>
      <vt:lpstr>Comic Sans MS</vt:lpstr>
      <vt:lpstr>Arial</vt:lpstr>
      <vt:lpstr>American Typewriter</vt:lpstr>
      <vt:lpstr>Calibri Light</vt:lpstr>
      <vt:lpstr>Barriecito</vt:lpstr>
      <vt:lpstr>Dosis</vt:lpstr>
      <vt:lpstr>Engravers MT</vt:lpstr>
      <vt:lpstr>Bahnschrift</vt:lpstr>
      <vt:lpstr>Bradley Hand</vt:lpstr>
      <vt:lpstr>2_Basic English for Korean Speakers Workshop by Slidesgo</vt:lpstr>
      <vt:lpstr>1_Basic English for Korean Speakers Workshop by Slidesgo</vt:lpstr>
      <vt:lpstr>Custom Design</vt:lpstr>
      <vt:lpstr>3_Basic English for Korean Speakers Workshop by Slidesgo</vt:lpstr>
      <vt:lpstr>4_Basic English for Korean Speakers Workshop by Slidesgo</vt:lpstr>
      <vt:lpstr>5_Basic English for Korean Speakers Workshop by Slidesgo</vt:lpstr>
      <vt:lpstr>6_Basic English for Korean Speakers Workshop by Slidesgo</vt:lpstr>
      <vt:lpstr>7_Basic English for Korean Speakers Workshop by Slidesgo</vt:lpstr>
      <vt:lpstr>PowerPoint Presentation</vt:lpstr>
      <vt:lpstr>My week </vt:lpstr>
      <vt:lpstr>01</vt:lpstr>
      <vt:lpstr>Warm - up</vt:lpstr>
      <vt:lpstr>PowerPoint Presentation</vt:lpstr>
      <vt:lpstr>PowerPoint Presentation</vt:lpstr>
      <vt:lpstr>PowerPoint Presentation</vt:lpstr>
      <vt:lpstr>Activity 4 Listen and number.</vt:lpstr>
      <vt:lpstr>PowerPoint Presentation</vt:lpstr>
      <vt:lpstr>Activity 5 Look, complete and read.</vt:lpstr>
      <vt:lpstr>PowerPoint Presentation</vt:lpstr>
      <vt:lpstr>PowerPoint Presentation</vt:lpstr>
      <vt:lpstr>Activity 6 Let’s sing.</vt:lpstr>
      <vt:lpstr>PowerPoint Presentation</vt:lpstr>
      <vt:lpstr>PowerPoint Presentation</vt:lpstr>
      <vt:lpstr>Fun corner &amp;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Pham Tam</cp:lastModifiedBy>
  <cp:revision>81</cp:revision>
  <dcterms:modified xsi:type="dcterms:W3CDTF">2023-04-12T10:50:50Z</dcterms:modified>
</cp:coreProperties>
</file>