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859765" y="35814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Lảnh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lót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BÊN Ô CỬA ĐÁ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9664</TotalTime>
  <Words>31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2022-08-04T12:49:54Z</dcterms:modified>
</cp:coreProperties>
</file>