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h8VvHbS8vRKgLT/S3PdqRAgjuz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slide" Target="/ppt/slides/slide2.xml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16.png"/><Relationship Id="rId9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7" Type="http://schemas.openxmlformats.org/officeDocument/2006/relationships/image" Target="../media/image15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20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20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20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22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04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16131" l="39315" r="38455" t="62197"/>
          <a:stretch/>
        </p:blipFill>
        <p:spPr>
          <a:xfrm>
            <a:off x="166423" y="3676366"/>
            <a:ext cx="5552332" cy="26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521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056630" y="3246400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741708" y="351915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 b="9562" l="24015" r="19958" t="11360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9808769" y="177401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 b="9562" l="24015" r="19958" t="11360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10">
            <a:alphaModFix/>
          </a:blip>
          <a:srcRect b="56253" l="84900" r="2855" t="24519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1">
            <a:alphaModFix/>
          </a:blip>
          <a:srcRect b="0" l="53072" r="0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>
            <p:ph idx="1" type="body"/>
          </p:nvPr>
        </p:nvPicPr>
        <p:blipFill rotWithShape="1">
          <a:blip r:embed="rId12">
            <a:alphaModFix/>
          </a:blip>
          <a:srcRect b="87279" l="-3990" r="84381" t="-1403"/>
          <a:stretch/>
        </p:blipFill>
        <p:spPr>
          <a:xfrm>
            <a:off x="5014275" y="6164603"/>
            <a:ext cx="2163451" cy="76759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2433292" y="1617324"/>
            <a:ext cx="3422376" cy="6412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433292" y="650103"/>
            <a:ext cx="7007405" cy="553998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</a:t>
            </a:r>
            <a:endParaRPr b="1" i="0" sz="3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6149429" y="2421484"/>
            <a:ext cx="3291268" cy="73153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6149429" y="1611481"/>
            <a:ext cx="3291268" cy="6451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433292" y="2427904"/>
            <a:ext cx="3422376" cy="725118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056630" y="3246400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41708" y="351915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808769" y="177401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6">
            <a:alphaModFix/>
          </a:blip>
          <a:srcRect b="0" l="53072" r="0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2433292" y="1617324"/>
            <a:ext cx="3422376" cy="6412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2433292" y="650103"/>
            <a:ext cx="7007405" cy="553998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</a:t>
            </a:r>
            <a:endParaRPr b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6149429" y="2421484"/>
            <a:ext cx="3291268" cy="73153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6149429" y="1611481"/>
            <a:ext cx="3291268" cy="6451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2433292" y="2427904"/>
            <a:ext cx="3422376" cy="725118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/>
          </a:p>
        </p:txBody>
      </p:sp>
      <p:pic>
        <p:nvPicPr>
          <p:cNvPr id="130" name="Google Shape;130;p3"/>
          <p:cNvPicPr preferRelativeResize="0"/>
          <p:nvPr>
            <p:ph idx="1" type="body"/>
          </p:nvPr>
        </p:nvPicPr>
        <p:blipFill rotWithShape="1">
          <a:blip r:embed="rId7">
            <a:alphaModFix/>
          </a:blip>
          <a:srcRect b="87279" l="-3990" r="84381" t="-1403"/>
          <a:stretch/>
        </p:blipFill>
        <p:spPr>
          <a:xfrm>
            <a:off x="5014275" y="6164603"/>
            <a:ext cx="2163451" cy="76759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6064377" y="6267741"/>
            <a:ext cx="11133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1500</a:t>
            </a:r>
            <a:endParaRPr/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8">
            <a:alphaModFix/>
          </a:blip>
          <a:srcRect b="56253" l="84900" r="2855" t="24519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056630" y="3246400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41708" y="351915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808769" y="177401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6">
            <a:alphaModFix/>
          </a:blip>
          <a:srcRect b="0" l="53072" r="0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/>
          <p:nvPr/>
        </p:nvSpPr>
        <p:spPr>
          <a:xfrm>
            <a:off x="2433292" y="1617324"/>
            <a:ext cx="3422376" cy="6412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2433292" y="650103"/>
            <a:ext cx="7007405" cy="553998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</a:t>
            </a:r>
            <a:endParaRPr b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6149429" y="2421484"/>
            <a:ext cx="3291268" cy="73153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6149429" y="1611481"/>
            <a:ext cx="3291268" cy="6451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2433292" y="2427904"/>
            <a:ext cx="3422376" cy="725118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/>
          </a:p>
        </p:txBody>
      </p:sp>
      <p:pic>
        <p:nvPicPr>
          <p:cNvPr id="151" name="Google Shape;151;p4"/>
          <p:cNvPicPr preferRelativeResize="0"/>
          <p:nvPr>
            <p:ph idx="1" type="body"/>
          </p:nvPr>
        </p:nvPicPr>
        <p:blipFill rotWithShape="1">
          <a:blip r:embed="rId7">
            <a:alphaModFix/>
          </a:blip>
          <a:srcRect b="87279" l="-3990" r="84381" t="-1403"/>
          <a:stretch/>
        </p:blipFill>
        <p:spPr>
          <a:xfrm>
            <a:off x="5014275" y="6164603"/>
            <a:ext cx="2286411" cy="76759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6064376" y="6267741"/>
            <a:ext cx="12363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2500</a:t>
            </a:r>
            <a:endParaRPr/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8">
            <a:alphaModFix/>
          </a:blip>
          <a:srcRect b="56253" l="84900" r="2855" t="24519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056630" y="3246400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41708" y="351915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808769" y="1774019"/>
            <a:ext cx="1732168" cy="13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5">
            <a:alphaModFix/>
          </a:blip>
          <a:srcRect b="9562" l="24015" r="19958" t="11360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6">
            <a:alphaModFix/>
          </a:blip>
          <a:srcRect b="0" l="53072" r="0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/>
          <p:nvPr/>
        </p:nvSpPr>
        <p:spPr>
          <a:xfrm>
            <a:off x="2433292" y="1617324"/>
            <a:ext cx="3422376" cy="6412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2433292" y="650103"/>
            <a:ext cx="7007405" cy="553998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</a:t>
            </a:r>
            <a:endParaRPr b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6149429" y="2421484"/>
            <a:ext cx="3291268" cy="73153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6149429" y="1611481"/>
            <a:ext cx="3291268" cy="64511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2433292" y="2427904"/>
            <a:ext cx="3422376" cy="725118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8575">
            <a:solidFill>
              <a:srgbClr val="005C2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/>
          </a:p>
        </p:txBody>
      </p:sp>
      <p:pic>
        <p:nvPicPr>
          <p:cNvPr id="172" name="Google Shape;172;p5"/>
          <p:cNvPicPr preferRelativeResize="0"/>
          <p:nvPr>
            <p:ph idx="1" type="body"/>
          </p:nvPr>
        </p:nvPicPr>
        <p:blipFill rotWithShape="1">
          <a:blip r:embed="rId7">
            <a:alphaModFix/>
          </a:blip>
          <a:srcRect b="87279" l="-3990" r="84381" t="-1403"/>
          <a:stretch/>
        </p:blipFill>
        <p:spPr>
          <a:xfrm>
            <a:off x="5014275" y="6164603"/>
            <a:ext cx="2163451" cy="76759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6064377" y="6267741"/>
            <a:ext cx="10165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3000</a:t>
            </a:r>
            <a:endParaRPr/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8">
            <a:alphaModFix/>
          </a:blip>
          <a:srcRect b="56253" l="84900" r="2855" t="24519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6"/>
          <p:cNvGrpSpPr/>
          <p:nvPr/>
        </p:nvGrpSpPr>
        <p:grpSpPr>
          <a:xfrm>
            <a:off x="3315542" y="-4467861"/>
            <a:ext cx="4802427" cy="4116917"/>
            <a:chOff x="-607652" y="229391"/>
            <a:chExt cx="3606328" cy="3091552"/>
          </a:xfrm>
        </p:grpSpPr>
        <p:grpSp>
          <p:nvGrpSpPr>
            <p:cNvPr id="182" name="Google Shape;182;p6"/>
            <p:cNvGrpSpPr/>
            <p:nvPr/>
          </p:nvGrpSpPr>
          <p:grpSpPr>
            <a:xfrm>
              <a:off x="-607652" y="229391"/>
              <a:ext cx="3606328" cy="3091552"/>
              <a:chOff x="-1858503" y="2915017"/>
              <a:chExt cx="3606328" cy="3091552"/>
            </a:xfrm>
          </p:grpSpPr>
          <p:pic>
            <p:nvPicPr>
              <p:cNvPr id="183" name="Google Shape;183;p6"/>
              <p:cNvPicPr preferRelativeResize="0"/>
              <p:nvPr/>
            </p:nvPicPr>
            <p:blipFill rotWithShape="1">
              <a:blip r:embed="rId4">
                <a:alphaModFix/>
              </a:blip>
              <a:srcRect b="43958" l="71508" r="8249" t="7482"/>
              <a:stretch/>
            </p:blipFill>
            <p:spPr>
              <a:xfrm>
                <a:off x="-789918" y="3007594"/>
                <a:ext cx="2537743" cy="29989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6"/>
              <p:cNvPicPr preferRelativeResize="0"/>
              <p:nvPr/>
            </p:nvPicPr>
            <p:blipFill rotWithShape="1">
              <a:blip r:embed="rId5">
                <a:alphaModFix/>
              </a:blip>
              <a:srcRect b="0" l="53072" r="0" t="47270"/>
              <a:stretch/>
            </p:blipFill>
            <p:spPr>
              <a:xfrm>
                <a:off x="-1858503" y="3192747"/>
                <a:ext cx="2016982" cy="24258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6"/>
              <p:cNvPicPr preferRelativeResize="0"/>
              <p:nvPr/>
            </p:nvPicPr>
            <p:blipFill rotWithShape="1">
              <a:blip r:embed="rId4">
                <a:alphaModFix/>
              </a:blip>
              <a:srcRect b="64966" l="38343" r="53765" t="14971"/>
              <a:stretch/>
            </p:blipFill>
            <p:spPr>
              <a:xfrm>
                <a:off x="-19050" y="2915017"/>
                <a:ext cx="989351" cy="12390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6"/>
              <p:cNvPicPr preferRelativeResize="0"/>
              <p:nvPr/>
            </p:nvPicPr>
            <p:blipFill rotWithShape="1">
              <a:blip r:embed="rId4">
                <a:alphaModFix/>
              </a:blip>
              <a:srcRect b="64966" l="38343" r="53765" t="14971"/>
              <a:stretch/>
            </p:blipFill>
            <p:spPr>
              <a:xfrm>
                <a:off x="817637" y="3142063"/>
                <a:ext cx="800452" cy="10024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187;p6"/>
              <p:cNvPicPr preferRelativeResize="0"/>
              <p:nvPr/>
            </p:nvPicPr>
            <p:blipFill rotWithShape="1">
              <a:blip r:embed="rId4">
                <a:alphaModFix/>
              </a:blip>
              <a:srcRect b="64966" l="38343" r="53765" t="14971"/>
              <a:stretch/>
            </p:blipFill>
            <p:spPr>
              <a:xfrm>
                <a:off x="-653242" y="3071406"/>
                <a:ext cx="800452" cy="10024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8" name="Google Shape;188;p6"/>
            <p:cNvSpPr txBox="1"/>
            <p:nvPr/>
          </p:nvSpPr>
          <p:spPr>
            <a:xfrm>
              <a:off x="1574421" y="1913035"/>
              <a:ext cx="1113349" cy="392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3000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2020-04-09T18:31:27Z</dcterms:created>
</cp:coreProperties>
</file>