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71" r:id="rId2"/>
    <p:sldId id="272" r:id="rId3"/>
    <p:sldId id="302" r:id="rId4"/>
    <p:sldId id="279" r:id="rId5"/>
    <p:sldId id="351" r:id="rId6"/>
    <p:sldId id="352" r:id="rId7"/>
    <p:sldId id="353" r:id="rId8"/>
    <p:sldId id="354" r:id="rId9"/>
    <p:sldId id="355" r:id="rId10"/>
    <p:sldId id="356" r:id="rId11"/>
    <p:sldId id="357" r:id="rId12"/>
    <p:sldId id="370" r:id="rId13"/>
    <p:sldId id="316" r:id="rId14"/>
    <p:sldId id="358" r:id="rId15"/>
    <p:sldId id="368" r:id="rId16"/>
    <p:sldId id="369" r:id="rId17"/>
    <p:sldId id="276" r:id="rId18"/>
    <p:sldId id="360" r:id="rId19"/>
    <p:sldId id="361" r:id="rId20"/>
    <p:sldId id="261" r:id="rId21"/>
    <p:sldId id="270" r:id="rId22"/>
    <p:sldId id="273" r:id="rId23"/>
    <p:sldId id="274" r:id="rId24"/>
    <p:sldId id="298" r:id="rId25"/>
    <p:sldId id="365" r:id="rId26"/>
    <p:sldId id="366" r:id="rId27"/>
    <p:sldId id="313" r:id="rId28"/>
    <p:sldId id="367" r:id="rId29"/>
    <p:sldId id="314" r:id="rId30"/>
    <p:sldId id="330" r:id="rId31"/>
    <p:sldId id="35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E6EA"/>
    <a:srgbClr val="62C8CE"/>
    <a:srgbClr val="ACC9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251602-2BA2-40BB-83B8-881B18C8CB3A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CE58C3-5D20-484F-82BC-E8258D19A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59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868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225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849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1602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903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275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3416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42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1476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615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013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9640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871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101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411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887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386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68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5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3D600-C7B4-3444-098B-DC0F773345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ACF5F9-9AED-9C1B-BD21-ACBA44E9E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1723F-D9BE-691F-34F0-6F1771788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644A3-A0F6-4EC4-9A8B-C7C62C50F66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1FD64-EAEB-F5E7-694E-6A6AE759F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A35D6-4BF8-83A1-00F0-41B9A67BE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CE5F-28B4-47D4-BE40-4E665F6EC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68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2C055-24D3-DAD6-B800-95FF075E5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37582D-86EE-7D8F-513A-23C8B7ADBF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DEA1C-8352-5832-1435-680FC9AA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644A3-A0F6-4EC4-9A8B-C7C62C50F66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4232D-B3CC-CEB4-C3BD-839D5203C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BA1C56-F787-E7B1-917A-CC98F054A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CE5F-28B4-47D4-BE40-4E665F6EC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703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81B8AF-F9F8-0400-099D-1A2D357B8E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EFA3BC-6800-1BC8-BACD-EDBD643515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2F181-1663-5D37-28C3-F5C764247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644A3-A0F6-4EC4-9A8B-C7C62C50F66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5B36E-8762-0CAF-1361-E5B790C26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D9851-AED4-B923-B054-547197CEF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CE5F-28B4-47D4-BE40-4E665F6EC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585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3EC53-67D8-74D7-AF1B-1381EED47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C89C1-0273-0A8E-DCC4-5A5DC4DF51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9C615-DBC2-EE79-6BAF-FABB8D287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644A3-A0F6-4EC4-9A8B-C7C62C50F66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9DA799-2D7E-195E-AA53-43DBD7041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45BDC-5B05-C160-1FC4-003627208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CE5F-28B4-47D4-BE40-4E665F6EC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407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DA3ED-6F0E-A058-A08D-D0FF2A2D8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B668D6-56BC-109C-69AC-38EB525AC7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EF475-BAAF-C9D3-A416-B5BBC3022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644A3-A0F6-4EC4-9A8B-C7C62C50F66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62E92-4C5E-ACED-B812-088F190EA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10BE3-8677-D3EF-E40A-3C6C84BB5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CE5F-28B4-47D4-BE40-4E665F6EC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33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98541-ECB2-4206-93ED-2F66A4385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AE3A0-F824-BB41-5C3D-F8BDC05A0D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A8DC1-2CCA-1FD9-6912-2BDDE099C6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52A4C3-30F4-C30F-FB2C-6B5090292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644A3-A0F6-4EC4-9A8B-C7C62C50F66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13E23-B066-D6DA-2299-DC25ABD8C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D550D3-986E-18E7-6FBA-D8488611B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CE5F-28B4-47D4-BE40-4E665F6EC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56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CD1D1-7656-63EF-E519-CC373AF5E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8466F-29CF-502F-7DD7-8D138A61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BDC990-87DD-A9E3-5BB7-2B5FDF89E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78863C-3352-1FD0-F90E-DEDE9ED232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5A65EB-74C2-3A10-BFED-388A790B81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71E15B-188D-5C25-B6DB-1A14E7BE9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644A3-A0F6-4EC4-9A8B-C7C62C50F66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FE1E2C-6B12-E8E7-E04C-946B18163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25280E-2C63-3380-15D5-EA1B1A330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CE5F-28B4-47D4-BE40-4E665F6EC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872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9D05B-E630-B8CB-736F-81250AACD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D337B1-4DC4-EA4F-ACD3-05A0B0414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644A3-A0F6-4EC4-9A8B-C7C62C50F66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28AAD6-497F-0018-787B-BD3EBA317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10CED0-E922-F66D-29EF-E168AE1B5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CE5F-28B4-47D4-BE40-4E665F6EC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340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030B25-7A8F-1462-0169-41C3498D1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644A3-A0F6-4EC4-9A8B-C7C62C50F66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C8C1C-F361-104C-4A1F-E71E3B65D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AC9D8D-A3CC-6B8E-FC80-173A3AF67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CE5F-28B4-47D4-BE40-4E665F6EC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72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AC496-F69E-04D8-2350-11BC0D167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BE87D-E90A-9640-2954-DB5E86E9C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10FE3A-586C-065B-2969-E68F6861F6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769178-F7E8-18E3-562F-93583FFD4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644A3-A0F6-4EC4-9A8B-C7C62C50F66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1C8879-09D4-A4AF-BD98-50C352285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2570E-57AF-CEF2-5DFA-76A4F8995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CE5F-28B4-47D4-BE40-4E665F6EC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21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13875-7079-889E-AE4A-E94E00CDD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05C36F-8A58-C22C-314D-E2F9CF2507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A18307-DD75-4EB8-01C1-471096EA9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6F4EF8-2ECB-6CF2-1DD2-D91AF829A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644A3-A0F6-4EC4-9A8B-C7C62C50F66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12E6F1-149A-8037-60CF-58241F699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1528C3-29D1-F264-4C36-75201FCE1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8CE5F-28B4-47D4-BE40-4E665F6EC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999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893A39-7EBA-E223-4183-44003F172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C3B56-B37E-C58D-D13C-F8FD5C96B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49682-1D45-649F-FEF7-F91723AA5B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644A3-A0F6-4EC4-9A8B-C7C62C50F66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7BE36-1D67-7D9A-84A1-09B8C4E410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D1CD1-9D5B-187E-26C7-5843E70435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8CE5F-28B4-47D4-BE40-4E665F6EC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740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4619763" y="888463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Memory game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474511C-3877-DDD7-B378-374AEC488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5424" y="251991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A562A1-629D-1DFD-B39A-FA882178867C}"/>
              </a:ext>
            </a:extLst>
          </p:cNvPr>
          <p:cNvSpPr txBox="1"/>
          <p:nvPr/>
        </p:nvSpPr>
        <p:spPr>
          <a:xfrm>
            <a:off x="6072689" y="3058763"/>
            <a:ext cx="56824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5. Whose shoe is it?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81CAD2-3F2F-66C5-56E2-2C49A5577723}"/>
              </a:ext>
            </a:extLst>
          </p:cNvPr>
          <p:cNvSpPr txBox="1"/>
          <p:nvPr/>
        </p:nvSpPr>
        <p:spPr>
          <a:xfrm>
            <a:off x="6557738" y="4000749"/>
            <a:ext cx="58053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It’s Greg’s shoe.</a:t>
            </a:r>
          </a:p>
        </p:txBody>
      </p:sp>
      <p:pic>
        <p:nvPicPr>
          <p:cNvPr id="5" name="Picture 4" descr="A brown shoe with laces&#10;&#10;Description automatically generated">
            <a:extLst>
              <a:ext uri="{FF2B5EF4-FFF2-40B4-BE49-F238E27FC236}">
                <a16:creationId xmlns:a16="http://schemas.microsoft.com/office/drawing/2014/main" id="{2163A024-6165-110C-AA4F-C6BECB61D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"/>
          <a:stretch/>
        </p:blipFill>
        <p:spPr>
          <a:xfrm>
            <a:off x="1875455" y="2571750"/>
            <a:ext cx="2744308" cy="2750162"/>
          </a:xfrm>
          <a:prstGeom prst="rect">
            <a:avLst/>
          </a:prstGeom>
        </p:spPr>
      </p:pic>
      <p:pic>
        <p:nvPicPr>
          <p:cNvPr id="13" name="Picture 12" descr="A cartoon of a child riding a skateboard and a bicycle&#10;&#10;Description automatically generated">
            <a:extLst>
              <a:ext uri="{FF2B5EF4-FFF2-40B4-BE49-F238E27FC236}">
                <a16:creationId xmlns:a16="http://schemas.microsoft.com/office/drawing/2014/main" id="{EF06E5AB-B835-25AD-AB85-15D84AED84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763" y="1801120"/>
            <a:ext cx="6922121" cy="389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9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4619763" y="888463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Memory game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474511C-3877-DDD7-B378-374AEC488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5424" y="251991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A562A1-629D-1DFD-B39A-FA882178867C}"/>
              </a:ext>
            </a:extLst>
          </p:cNvPr>
          <p:cNvSpPr txBox="1"/>
          <p:nvPr/>
        </p:nvSpPr>
        <p:spPr>
          <a:xfrm>
            <a:off x="6339389" y="3181964"/>
            <a:ext cx="4871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/>
              <a:t>6. </a:t>
            </a:r>
            <a:r>
              <a:rPr lang="en-US" sz="4400" b="1" dirty="0"/>
              <a:t>Whose sock is it?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81CAD2-3F2F-66C5-56E2-2C49A5577723}"/>
              </a:ext>
            </a:extLst>
          </p:cNvPr>
          <p:cNvSpPr txBox="1"/>
          <p:nvPr/>
        </p:nvSpPr>
        <p:spPr>
          <a:xfrm>
            <a:off x="6824438" y="4123950"/>
            <a:ext cx="39292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It’s Polly’s sock.</a:t>
            </a:r>
          </a:p>
        </p:txBody>
      </p:sp>
      <p:pic>
        <p:nvPicPr>
          <p:cNvPr id="5" name="Picture 4" descr="A green sock with black outline&#10;&#10;Description automatically generated">
            <a:extLst>
              <a:ext uri="{FF2B5EF4-FFF2-40B4-BE49-F238E27FC236}">
                <a16:creationId xmlns:a16="http://schemas.microsoft.com/office/drawing/2014/main" id="{3A4F1897-2FFA-473E-378A-57A33DEA12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424" y="2212441"/>
            <a:ext cx="2265105" cy="3108596"/>
          </a:xfrm>
          <a:prstGeom prst="rect">
            <a:avLst/>
          </a:prstGeom>
        </p:spPr>
      </p:pic>
      <p:pic>
        <p:nvPicPr>
          <p:cNvPr id="14" name="Picture 13" descr="A cartoon of a child riding a skateboard and a bicycle&#10;&#10;Description automatically generated">
            <a:extLst>
              <a:ext uri="{FF2B5EF4-FFF2-40B4-BE49-F238E27FC236}">
                <a16:creationId xmlns:a16="http://schemas.microsoft.com/office/drawing/2014/main" id="{CB89A2E7-4D7A-68BA-6546-00970986C4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163" y="1801120"/>
            <a:ext cx="6922121" cy="389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3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743C248-24B9-AB31-BDF3-51659858EC2A}"/>
              </a:ext>
            </a:extLst>
          </p:cNvPr>
          <p:cNvGrpSpPr/>
          <p:nvPr/>
        </p:nvGrpSpPr>
        <p:grpSpPr>
          <a:xfrm>
            <a:off x="1832844" y="2296677"/>
            <a:ext cx="8363751" cy="1749889"/>
            <a:chOff x="2658039" y="2681456"/>
            <a:chExt cx="3883321" cy="71358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D90DD8C-6E02-C0A2-E6E1-EC2589968B3B}"/>
                </a:ext>
              </a:extLst>
            </p:cNvPr>
            <p:cNvSpPr txBox="1"/>
            <p:nvPr/>
          </p:nvSpPr>
          <p:spPr>
            <a:xfrm>
              <a:off x="2798158" y="2681456"/>
              <a:ext cx="3557176" cy="451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rgbClr val="0084B1"/>
                  </a:solidFill>
                </a:rPr>
                <a:t>Grammar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D3A386-BA52-3B92-E91C-B774855A5B70}"/>
                </a:ext>
              </a:extLst>
            </p:cNvPr>
            <p:cNvSpPr txBox="1"/>
            <p:nvPr/>
          </p:nvSpPr>
          <p:spPr>
            <a:xfrm>
              <a:off x="2658039" y="3056170"/>
              <a:ext cx="3883321" cy="338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tx2"/>
                  </a:solidFill>
                </a:rPr>
                <a:t>Possessive case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086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erson holding a book and holding a hand out&#10;&#10;Description automatically generated">
            <a:extLst>
              <a:ext uri="{FF2B5EF4-FFF2-40B4-BE49-F238E27FC236}">
                <a16:creationId xmlns:a16="http://schemas.microsoft.com/office/drawing/2014/main" id="{AC15D0FD-3A37-BC14-CE75-5ECD4E80A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851" y="1604227"/>
            <a:ext cx="3038171" cy="4392536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26A7546-B8B7-19FC-A4D9-F0EEC2461C0A}"/>
              </a:ext>
            </a:extLst>
          </p:cNvPr>
          <p:cNvSpPr/>
          <p:nvPr/>
        </p:nvSpPr>
        <p:spPr>
          <a:xfrm>
            <a:off x="627315" y="1903228"/>
            <a:ext cx="8516680" cy="4093535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292070-9BF1-0678-F93C-450858739C7E}"/>
              </a:ext>
            </a:extLst>
          </p:cNvPr>
          <p:cNvSpPr txBox="1"/>
          <p:nvPr/>
        </p:nvSpPr>
        <p:spPr>
          <a:xfrm>
            <a:off x="906533" y="1903228"/>
            <a:ext cx="7454968" cy="361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/>
              <a:t>Jack’s T-shirt</a:t>
            </a:r>
          </a:p>
          <a:p>
            <a:pPr>
              <a:lnSpc>
                <a:spcPct val="200000"/>
              </a:lnSpc>
            </a:pPr>
            <a:r>
              <a:rPr lang="en-US" sz="4000" dirty="0"/>
              <a:t>Greg’s ball</a:t>
            </a:r>
          </a:p>
          <a:p>
            <a:pPr>
              <a:lnSpc>
                <a:spcPct val="200000"/>
              </a:lnSpc>
            </a:pPr>
            <a:r>
              <a:rPr lang="en-US" sz="4000" dirty="0"/>
              <a:t>Polly’s sock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BB05A09A-65CF-E2C6-69DA-D3F041B7117B}"/>
              </a:ext>
            </a:extLst>
          </p:cNvPr>
          <p:cNvSpPr/>
          <p:nvPr/>
        </p:nvSpPr>
        <p:spPr>
          <a:xfrm>
            <a:off x="4077748" y="2369205"/>
            <a:ext cx="297712" cy="3147319"/>
          </a:xfrm>
          <a:prstGeom prst="righ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283164-E016-4544-92B5-2CB93C9A67C3}"/>
              </a:ext>
            </a:extLst>
          </p:cNvPr>
          <p:cNvSpPr txBox="1"/>
          <p:nvPr/>
        </p:nvSpPr>
        <p:spPr>
          <a:xfrm>
            <a:off x="4634017" y="2649450"/>
            <a:ext cx="4699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POSSESSIVE CASE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C374C29-A011-5683-1B0A-0F3B7EAD2319}"/>
              </a:ext>
            </a:extLst>
          </p:cNvPr>
          <p:cNvCxnSpPr>
            <a:cxnSpLocks/>
          </p:cNvCxnSpPr>
          <p:nvPr/>
        </p:nvCxnSpPr>
        <p:spPr>
          <a:xfrm>
            <a:off x="6539029" y="3626147"/>
            <a:ext cx="0" cy="56886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9670AD5-77B1-6F78-D1D3-13726AC72D20}"/>
              </a:ext>
            </a:extLst>
          </p:cNvPr>
          <p:cNvSpPr txBox="1"/>
          <p:nvPr/>
        </p:nvSpPr>
        <p:spPr>
          <a:xfrm>
            <a:off x="4667697" y="4442571"/>
            <a:ext cx="4699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To show possession</a:t>
            </a:r>
          </a:p>
        </p:txBody>
      </p:sp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cartoon of kids standing next to a blackboard&#10;&#10;Description automatically generated">
            <a:extLst>
              <a:ext uri="{FF2B5EF4-FFF2-40B4-BE49-F238E27FC236}">
                <a16:creationId xmlns:a16="http://schemas.microsoft.com/office/drawing/2014/main" id="{19E6CCE3-6D05-6144-DAF9-03C539A38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 t="7776" r="1931" b="4261"/>
          <a:stretch/>
        </p:blipFill>
        <p:spPr>
          <a:xfrm>
            <a:off x="340241" y="1131146"/>
            <a:ext cx="11174820" cy="61406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45E43B-6967-0478-78B8-261518C6A6D1}"/>
              </a:ext>
            </a:extLst>
          </p:cNvPr>
          <p:cNvSpPr txBox="1"/>
          <p:nvPr/>
        </p:nvSpPr>
        <p:spPr>
          <a:xfrm>
            <a:off x="2986066" y="837887"/>
            <a:ext cx="621752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800" b="1" dirty="0">
                <a:solidFill>
                  <a:schemeClr val="bg1"/>
                </a:solidFill>
              </a:rPr>
              <a:t>STRUCTURE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bg1"/>
                </a:solidFill>
              </a:rPr>
              <a:t>Name’s + noun  </a:t>
            </a:r>
            <a:endParaRPr lang="en-US" sz="4000" b="1" i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4000" i="1" dirty="0">
                <a:solidFill>
                  <a:schemeClr val="bg1"/>
                </a:solidFill>
              </a:rPr>
              <a:t>	Example: Polly’s sock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bg1"/>
                </a:solidFill>
              </a:rPr>
              <a:t>Singular noun’s + noun</a:t>
            </a:r>
          </a:p>
          <a:p>
            <a:pPr>
              <a:lnSpc>
                <a:spcPct val="150000"/>
              </a:lnSpc>
            </a:pPr>
            <a:r>
              <a:rPr lang="en-US" sz="4000" i="1" dirty="0">
                <a:solidFill>
                  <a:schemeClr val="bg1"/>
                </a:solidFill>
              </a:rPr>
              <a:t>	Example: teacher’s book</a:t>
            </a:r>
          </a:p>
        </p:txBody>
      </p:sp>
    </p:spTree>
    <p:extLst>
      <p:ext uri="{BB962C8B-B14F-4D97-AF65-F5344CB8AC3E}">
        <p14:creationId xmlns:p14="http://schemas.microsoft.com/office/powerpoint/2010/main" val="401093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743C248-24B9-AB31-BDF3-51659858EC2A}"/>
              </a:ext>
            </a:extLst>
          </p:cNvPr>
          <p:cNvGrpSpPr/>
          <p:nvPr/>
        </p:nvGrpSpPr>
        <p:grpSpPr>
          <a:xfrm>
            <a:off x="1921744" y="2795440"/>
            <a:ext cx="8363751" cy="1749889"/>
            <a:chOff x="2658039" y="2681456"/>
            <a:chExt cx="3883321" cy="71358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D90DD8C-6E02-C0A2-E6E1-EC2589968B3B}"/>
                </a:ext>
              </a:extLst>
            </p:cNvPr>
            <p:cNvSpPr txBox="1"/>
            <p:nvPr/>
          </p:nvSpPr>
          <p:spPr>
            <a:xfrm>
              <a:off x="2798158" y="2681456"/>
              <a:ext cx="3557176" cy="451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rgbClr val="0084B1"/>
                  </a:solidFill>
                </a:rPr>
                <a:t>Grammar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D3A386-BA52-3B92-E91C-B774855A5B70}"/>
                </a:ext>
              </a:extLst>
            </p:cNvPr>
            <p:cNvSpPr txBox="1"/>
            <p:nvPr/>
          </p:nvSpPr>
          <p:spPr>
            <a:xfrm>
              <a:off x="2658039" y="3056170"/>
              <a:ext cx="3883321" cy="338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tx2"/>
                  </a:solidFill>
                </a:rPr>
                <a:t>Prepositions of place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096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5E96352-F8BA-0CAC-B06C-A338B3248ABE}"/>
              </a:ext>
            </a:extLst>
          </p:cNvPr>
          <p:cNvSpPr/>
          <p:nvPr/>
        </p:nvSpPr>
        <p:spPr>
          <a:xfrm>
            <a:off x="1674728" y="1257300"/>
            <a:ext cx="8872771" cy="5600700"/>
          </a:xfrm>
          <a:prstGeom prst="rect">
            <a:avLst/>
          </a:prstGeom>
          <a:solidFill>
            <a:srgbClr val="FDE1D8"/>
          </a:solidFill>
          <a:ln>
            <a:solidFill>
              <a:srgbClr val="FDE1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1EF3DC5-49D9-3F8D-D627-01CAA3C99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248" y="740122"/>
            <a:ext cx="3400323" cy="87013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790E077-FA16-349E-3DDA-9320864DAF64}"/>
              </a:ext>
            </a:extLst>
          </p:cNvPr>
          <p:cNvSpPr/>
          <p:nvPr/>
        </p:nvSpPr>
        <p:spPr>
          <a:xfrm>
            <a:off x="2220833" y="1610259"/>
            <a:ext cx="809806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/>
              <a:t>Prepositions of place describe where people or things are. These are some prepositions of place.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F884FA0-9220-0614-52F7-8CEAD5224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186" y="2579893"/>
            <a:ext cx="1939731" cy="196899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2FF1ADB-A9BA-1B0A-33E3-CED3C2B49D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227" y="2580080"/>
            <a:ext cx="1939731" cy="19686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7341F53-2AAF-99F4-1494-0E5A27EF80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581" y="2579893"/>
            <a:ext cx="1915105" cy="196899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431FC01-BD38-0288-20A2-69C01C2AB7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309" y="2602709"/>
            <a:ext cx="1939731" cy="19233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CA8C15A-88F5-E905-F797-1CFEFADF41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186" y="4790727"/>
            <a:ext cx="1939731" cy="193973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B67808F-59D0-0500-9B3B-5E35BD41E0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227" y="4790727"/>
            <a:ext cx="1939731" cy="193973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776AFCF-C3FF-21C2-8161-D167EC0B2C1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268" y="4794837"/>
            <a:ext cx="1939731" cy="193151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E1D3072-4DED-9772-0EA3-B2E9BE817C21}"/>
              </a:ext>
            </a:extLst>
          </p:cNvPr>
          <p:cNvSpPr txBox="1"/>
          <p:nvPr/>
        </p:nvSpPr>
        <p:spPr>
          <a:xfrm>
            <a:off x="3148397" y="2593790"/>
            <a:ext cx="720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AD5F0B5-1C7E-6BC0-1B20-2EA2A90AB8B7}"/>
              </a:ext>
            </a:extLst>
          </p:cNvPr>
          <p:cNvSpPr txBox="1"/>
          <p:nvPr/>
        </p:nvSpPr>
        <p:spPr>
          <a:xfrm>
            <a:off x="4809557" y="2890433"/>
            <a:ext cx="720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65EF6BF-4A32-A9F2-98E8-F3B5A254C341}"/>
              </a:ext>
            </a:extLst>
          </p:cNvPr>
          <p:cNvSpPr txBox="1"/>
          <p:nvPr/>
        </p:nvSpPr>
        <p:spPr>
          <a:xfrm>
            <a:off x="6264977" y="3001413"/>
            <a:ext cx="1106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behind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5E73F5E-1FD9-99C1-0CD2-9407ABEF6D8D}"/>
              </a:ext>
            </a:extLst>
          </p:cNvPr>
          <p:cNvSpPr txBox="1"/>
          <p:nvPr/>
        </p:nvSpPr>
        <p:spPr>
          <a:xfrm>
            <a:off x="8788369" y="3940418"/>
            <a:ext cx="1106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under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9730214-CF5A-634E-8AA2-B5FA15BF12C2}"/>
              </a:ext>
            </a:extLst>
          </p:cNvPr>
          <p:cNvSpPr txBox="1"/>
          <p:nvPr/>
        </p:nvSpPr>
        <p:spPr>
          <a:xfrm>
            <a:off x="2762040" y="4766097"/>
            <a:ext cx="1106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next to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398AE69-B01E-CF65-3A30-AAB235BCC701}"/>
              </a:ext>
            </a:extLst>
          </p:cNvPr>
          <p:cNvSpPr txBox="1"/>
          <p:nvPr/>
        </p:nvSpPr>
        <p:spPr>
          <a:xfrm>
            <a:off x="4388344" y="4790727"/>
            <a:ext cx="1562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in front of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89115C9-F558-8359-9ED5-906F9215D492}"/>
              </a:ext>
            </a:extLst>
          </p:cNvPr>
          <p:cNvSpPr txBox="1"/>
          <p:nvPr/>
        </p:nvSpPr>
        <p:spPr>
          <a:xfrm>
            <a:off x="6590166" y="4819836"/>
            <a:ext cx="1562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between</a:t>
            </a:r>
          </a:p>
        </p:txBody>
      </p:sp>
    </p:spTree>
    <p:extLst>
      <p:ext uri="{BB962C8B-B14F-4D97-AF65-F5344CB8AC3E}">
        <p14:creationId xmlns:p14="http://schemas.microsoft.com/office/powerpoint/2010/main" val="219181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0DD478-B82C-87F5-B6A0-8459D755B2E4}"/>
              </a:ext>
            </a:extLst>
          </p:cNvPr>
          <p:cNvSpPr txBox="1"/>
          <p:nvPr/>
        </p:nvSpPr>
        <p:spPr>
          <a:xfrm>
            <a:off x="859770" y="1287545"/>
            <a:ext cx="1099716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b="1" smtClean="0">
                <a:solidFill>
                  <a:srgbClr val="0070C0"/>
                </a:solidFill>
              </a:rPr>
              <a:t>1. </a:t>
            </a:r>
            <a:r>
              <a:rPr lang="en-US" sz="3600" smtClean="0"/>
              <a:t>My </a:t>
            </a:r>
            <a:r>
              <a:rPr lang="en-US" sz="3600"/>
              <a:t>(</a:t>
            </a:r>
            <a:r>
              <a:rPr lang="en-US" sz="3600" smtClean="0"/>
              <a:t>grandmothers / </a:t>
            </a:r>
            <a:r>
              <a:rPr lang="en-US" sz="3600" dirty="0"/>
              <a:t>grandmother’s) house is in Ha Noi.</a:t>
            </a:r>
          </a:p>
          <a:p>
            <a:pPr>
              <a:lnSpc>
                <a:spcPct val="200000"/>
              </a:lnSpc>
            </a:pPr>
            <a:r>
              <a:rPr lang="en-US" sz="3600" b="1" smtClean="0">
                <a:solidFill>
                  <a:srgbClr val="0070C0"/>
                </a:solidFill>
              </a:rPr>
              <a:t>2. </a:t>
            </a:r>
            <a:r>
              <a:rPr lang="en-US" sz="3600" smtClean="0"/>
              <a:t>This </a:t>
            </a:r>
            <a:r>
              <a:rPr lang="en-US" sz="3600" dirty="0"/>
              <a:t>is my </a:t>
            </a:r>
            <a:r>
              <a:rPr lang="en-US" sz="3600"/>
              <a:t>(</a:t>
            </a:r>
            <a:r>
              <a:rPr lang="en-US" sz="3600" smtClean="0"/>
              <a:t>sister’s / </a:t>
            </a:r>
            <a:r>
              <a:rPr lang="en-US" sz="3600" dirty="0"/>
              <a:t>sister’) desk.</a:t>
            </a:r>
          </a:p>
          <a:p>
            <a:pPr>
              <a:lnSpc>
                <a:spcPct val="200000"/>
              </a:lnSpc>
            </a:pPr>
            <a:r>
              <a:rPr lang="en-US" sz="3600" b="1" smtClean="0">
                <a:solidFill>
                  <a:srgbClr val="0070C0"/>
                </a:solidFill>
              </a:rPr>
              <a:t>3. </a:t>
            </a:r>
            <a:r>
              <a:rPr lang="en-US" sz="3600" smtClean="0"/>
              <a:t>My </a:t>
            </a:r>
            <a:r>
              <a:rPr lang="en-US" sz="3600"/>
              <a:t>(</a:t>
            </a:r>
            <a:r>
              <a:rPr lang="en-US" sz="3600" smtClean="0"/>
              <a:t>cousin’s / </a:t>
            </a:r>
            <a:r>
              <a:rPr lang="en-US" sz="3600" dirty="0"/>
              <a:t>cousin) dad is my uncle</a:t>
            </a:r>
            <a:r>
              <a:rPr lang="en-US" sz="3600"/>
              <a:t>. </a:t>
            </a:r>
            <a:endParaRPr lang="en-US" sz="3600" smtClean="0"/>
          </a:p>
          <a:p>
            <a:pPr>
              <a:lnSpc>
                <a:spcPct val="200000"/>
              </a:lnSpc>
            </a:pPr>
            <a:r>
              <a:rPr lang="en-US" sz="3600" b="1">
                <a:solidFill>
                  <a:srgbClr val="0070C0"/>
                </a:solidFill>
              </a:rPr>
              <a:t>4. </a:t>
            </a:r>
            <a:r>
              <a:rPr lang="en-US" sz="3600"/>
              <a:t>(Nam’s / Nam’) house is small.</a:t>
            </a:r>
          </a:p>
          <a:p>
            <a:pPr>
              <a:lnSpc>
                <a:spcPct val="200000"/>
              </a:lnSpc>
            </a:pPr>
            <a:r>
              <a:rPr lang="en-US" sz="3600" b="1">
                <a:solidFill>
                  <a:srgbClr val="0070C0"/>
                </a:solidFill>
              </a:rPr>
              <a:t>5. </a:t>
            </a:r>
            <a:r>
              <a:rPr lang="en-US" sz="3600"/>
              <a:t>There are two bedrooms in (Ans / An’s) flat</a:t>
            </a:r>
            <a:r>
              <a:rPr lang="en-US" sz="3600" smtClean="0"/>
              <a:t>.</a:t>
            </a:r>
            <a:endParaRPr lang="en-US" sz="36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82137"/>
            <a:ext cx="802263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correct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answer.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1787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761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0D23EDD-70B8-3DDA-23C9-BAD4E874BDDB}"/>
              </a:ext>
            </a:extLst>
          </p:cNvPr>
          <p:cNvSpPr/>
          <p:nvPr/>
        </p:nvSpPr>
        <p:spPr>
          <a:xfrm>
            <a:off x="5149862" y="1540868"/>
            <a:ext cx="2933562" cy="9182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4687B18-A415-6AEC-A075-3CE81A8C1530}"/>
              </a:ext>
            </a:extLst>
          </p:cNvPr>
          <p:cNvSpPr/>
          <p:nvPr/>
        </p:nvSpPr>
        <p:spPr>
          <a:xfrm>
            <a:off x="3419475" y="2763504"/>
            <a:ext cx="1435839" cy="7077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B9A0129-ABBC-E7C4-7547-6B089DD54F07}"/>
              </a:ext>
            </a:extLst>
          </p:cNvPr>
          <p:cNvSpPr/>
          <p:nvPr/>
        </p:nvSpPr>
        <p:spPr>
          <a:xfrm>
            <a:off x="2200989" y="3843756"/>
            <a:ext cx="1589961" cy="6726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74F1764-7E1D-F428-13CD-E7391ECF130E}"/>
              </a:ext>
            </a:extLst>
          </p:cNvPr>
          <p:cNvSpPr/>
          <p:nvPr/>
        </p:nvSpPr>
        <p:spPr>
          <a:xfrm>
            <a:off x="1504513" y="4955708"/>
            <a:ext cx="1316751" cy="7060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3618AA0-8644-A353-E5C3-F876788583A6}"/>
              </a:ext>
            </a:extLst>
          </p:cNvPr>
          <p:cNvSpPr/>
          <p:nvPr/>
        </p:nvSpPr>
        <p:spPr>
          <a:xfrm>
            <a:off x="7657083" y="6160783"/>
            <a:ext cx="926806" cy="5845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9749C1D-6187-1CC3-F8D8-29C7B7D9CA36}"/>
              </a:ext>
            </a:extLst>
          </p:cNvPr>
          <p:cNvSpPr/>
          <p:nvPr/>
        </p:nvSpPr>
        <p:spPr>
          <a:xfrm>
            <a:off x="738369" y="2029144"/>
            <a:ext cx="10744794" cy="4424819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987764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correct possessive forms.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D21CF2-06ED-A20C-929C-01228B6C5BBA}"/>
              </a:ext>
            </a:extLst>
          </p:cNvPr>
          <p:cNvSpPr txBox="1"/>
          <p:nvPr/>
        </p:nvSpPr>
        <p:spPr>
          <a:xfrm>
            <a:off x="936887" y="2374058"/>
            <a:ext cx="96224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b="1" smtClean="0">
                <a:solidFill>
                  <a:srgbClr val="0070C0"/>
                </a:solidFill>
              </a:rPr>
              <a:t>1. </a:t>
            </a:r>
            <a:r>
              <a:rPr lang="en-US" sz="3600" smtClean="0"/>
              <a:t>Thuc </a:t>
            </a:r>
            <a:r>
              <a:rPr lang="en-US" sz="3600" dirty="0"/>
              <a:t>Anh is ______ cousin. (Mi)</a:t>
            </a:r>
          </a:p>
          <a:p>
            <a:pPr>
              <a:lnSpc>
                <a:spcPct val="200000"/>
              </a:lnSpc>
            </a:pPr>
            <a:r>
              <a:rPr lang="en-US" sz="3600" b="1" smtClean="0">
                <a:solidFill>
                  <a:srgbClr val="0070C0"/>
                </a:solidFill>
              </a:rPr>
              <a:t>2. </a:t>
            </a:r>
            <a:r>
              <a:rPr lang="en-US" sz="3600" smtClean="0"/>
              <a:t>This </a:t>
            </a:r>
            <a:r>
              <a:rPr lang="en-US" sz="3600" dirty="0"/>
              <a:t>is their _________ chair. (teacher)</a:t>
            </a:r>
          </a:p>
          <a:p>
            <a:pPr>
              <a:lnSpc>
                <a:spcPct val="200000"/>
              </a:lnSpc>
            </a:pPr>
            <a:r>
              <a:rPr lang="en-US" sz="3600" b="1" smtClean="0">
                <a:solidFill>
                  <a:srgbClr val="0070C0"/>
                </a:solidFill>
              </a:rPr>
              <a:t>3. </a:t>
            </a:r>
            <a:r>
              <a:rPr lang="en-US" sz="3600" smtClean="0"/>
              <a:t>Where </a:t>
            </a:r>
            <a:r>
              <a:rPr lang="en-US" sz="3600" dirty="0"/>
              <a:t>is _______ computer? (Nick)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1D83DC-C2D8-E0EF-43CB-E1B9A2673464}"/>
              </a:ext>
            </a:extLst>
          </p:cNvPr>
          <p:cNvSpPr txBox="1"/>
          <p:nvPr/>
        </p:nvSpPr>
        <p:spPr>
          <a:xfrm>
            <a:off x="3599899" y="2772068"/>
            <a:ext cx="1499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</a:rPr>
              <a:t>Mi’s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C7CB96-5D64-C2E1-B4A6-366A80E0947E}"/>
              </a:ext>
            </a:extLst>
          </p:cNvPr>
          <p:cNvSpPr txBox="1"/>
          <p:nvPr/>
        </p:nvSpPr>
        <p:spPr>
          <a:xfrm>
            <a:off x="3467626" y="3867568"/>
            <a:ext cx="2304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</a:rPr>
              <a:t>teacher’s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F2047A-3B13-5367-70C9-38E119087A67}"/>
              </a:ext>
            </a:extLst>
          </p:cNvPr>
          <p:cNvSpPr txBox="1"/>
          <p:nvPr/>
        </p:nvSpPr>
        <p:spPr>
          <a:xfrm>
            <a:off x="3231746" y="4975964"/>
            <a:ext cx="1499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</a:rPr>
              <a:t>Nick’s</a:t>
            </a:r>
          </a:p>
        </p:txBody>
      </p:sp>
      <p:pic>
        <p:nvPicPr>
          <p:cNvPr id="13" name="Picture 12" descr="A child sitting at a table with a book&#10;&#10;Description automatically generated">
            <a:extLst>
              <a:ext uri="{FF2B5EF4-FFF2-40B4-BE49-F238E27FC236}">
                <a16:creationId xmlns:a16="http://schemas.microsoft.com/office/drawing/2014/main" id="{5B25CA51-23B8-1D62-A3F2-4E30A35A6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215" y="2981324"/>
            <a:ext cx="2653947" cy="265394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58708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9749C1D-6187-1CC3-F8D8-29C7B7D9CA36}"/>
              </a:ext>
            </a:extLst>
          </p:cNvPr>
          <p:cNvSpPr/>
          <p:nvPr/>
        </p:nvSpPr>
        <p:spPr>
          <a:xfrm>
            <a:off x="738369" y="2029144"/>
            <a:ext cx="10744794" cy="4424819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987764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correct possessive forms.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D21CF2-06ED-A20C-929C-01228B6C5BBA}"/>
              </a:ext>
            </a:extLst>
          </p:cNvPr>
          <p:cNvSpPr txBox="1"/>
          <p:nvPr/>
        </p:nvSpPr>
        <p:spPr>
          <a:xfrm>
            <a:off x="989673" y="2039451"/>
            <a:ext cx="840197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b="1" smtClean="0">
                <a:solidFill>
                  <a:srgbClr val="0070C0"/>
                </a:solidFill>
              </a:rPr>
              <a:t>4. </a:t>
            </a:r>
            <a:r>
              <a:rPr lang="en-US" sz="3600" smtClean="0"/>
              <a:t>My </a:t>
            </a:r>
            <a:r>
              <a:rPr lang="en-US" sz="3600" dirty="0"/>
              <a:t>_________ motorbikes is in the garden. (father) </a:t>
            </a:r>
          </a:p>
          <a:p>
            <a:pPr>
              <a:lnSpc>
                <a:spcPct val="200000"/>
              </a:lnSpc>
            </a:pPr>
            <a:r>
              <a:rPr lang="en-US" sz="3600" b="1" smtClean="0">
                <a:solidFill>
                  <a:srgbClr val="0070C0"/>
                </a:solidFill>
              </a:rPr>
              <a:t>5. </a:t>
            </a:r>
            <a:r>
              <a:rPr lang="en-US" sz="3600" smtClean="0"/>
              <a:t>My </a:t>
            </a:r>
            <a:r>
              <a:rPr lang="en-US" sz="3600" dirty="0"/>
              <a:t>_________ bedroom is next to the living room. (brother)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1D83DC-C2D8-E0EF-43CB-E1B9A2673464}"/>
              </a:ext>
            </a:extLst>
          </p:cNvPr>
          <p:cNvSpPr txBox="1"/>
          <p:nvPr/>
        </p:nvSpPr>
        <p:spPr>
          <a:xfrm>
            <a:off x="2392840" y="2456580"/>
            <a:ext cx="1645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</a:rPr>
              <a:t>father’s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C7CB96-5D64-C2E1-B4A6-366A80E0947E}"/>
              </a:ext>
            </a:extLst>
          </p:cNvPr>
          <p:cNvSpPr txBox="1"/>
          <p:nvPr/>
        </p:nvSpPr>
        <p:spPr>
          <a:xfrm>
            <a:off x="2226524" y="4631587"/>
            <a:ext cx="197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</a:rPr>
              <a:t>brother’s</a:t>
            </a:r>
          </a:p>
        </p:txBody>
      </p:sp>
      <p:pic>
        <p:nvPicPr>
          <p:cNvPr id="13" name="Picture 12" descr="A child sitting at a table with a book&#10;&#10;Description automatically generated">
            <a:extLst>
              <a:ext uri="{FF2B5EF4-FFF2-40B4-BE49-F238E27FC236}">
                <a16:creationId xmlns:a16="http://schemas.microsoft.com/office/drawing/2014/main" id="{5B25CA51-23B8-1D62-A3F2-4E30A35A6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033" y="2721315"/>
            <a:ext cx="2909130" cy="290913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03245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oogle Shape;2174;p61">
            <a:extLst>
              <a:ext uri="{FF2B5EF4-FFF2-40B4-BE49-F238E27FC236}">
                <a16:creationId xmlns:a16="http://schemas.microsoft.com/office/drawing/2014/main" id="{DA19D6FD-060C-C152-48A5-FE55949165A1}"/>
              </a:ext>
            </a:extLst>
          </p:cNvPr>
          <p:cNvGrpSpPr/>
          <p:nvPr/>
        </p:nvGrpSpPr>
        <p:grpSpPr>
          <a:xfrm rot="21064671">
            <a:off x="9017500" y="1451632"/>
            <a:ext cx="2564208" cy="2589439"/>
            <a:chOff x="5023179" y="2376136"/>
            <a:chExt cx="1901420" cy="2134109"/>
          </a:xfrm>
        </p:grpSpPr>
        <p:sp>
          <p:nvSpPr>
            <p:cNvPr id="194" name="Google Shape;2175;p61">
              <a:extLst>
                <a:ext uri="{FF2B5EF4-FFF2-40B4-BE49-F238E27FC236}">
                  <a16:creationId xmlns:a16="http://schemas.microsoft.com/office/drawing/2014/main" id="{8D06F563-FFE3-DFCE-90A9-30D903632715}"/>
                </a:ext>
              </a:extLst>
            </p:cNvPr>
            <p:cNvSpPr/>
            <p:nvPr/>
          </p:nvSpPr>
          <p:spPr>
            <a:xfrm>
              <a:off x="5035489" y="2380741"/>
              <a:ext cx="1876800" cy="21249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FFFF"/>
            </a:solidFill>
            <a:ln w="152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160002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5" name="Google Shape;2176;p61">
              <a:extLst>
                <a:ext uri="{FF2B5EF4-FFF2-40B4-BE49-F238E27FC236}">
                  <a16:creationId xmlns:a16="http://schemas.microsoft.com/office/drawing/2014/main" id="{AC49E68D-43C7-0044-ED45-BCBA84734B67}"/>
                </a:ext>
              </a:extLst>
            </p:cNvPr>
            <p:cNvGrpSpPr/>
            <p:nvPr/>
          </p:nvGrpSpPr>
          <p:grpSpPr>
            <a:xfrm>
              <a:off x="5023179" y="2376136"/>
              <a:ext cx="1901420" cy="2134109"/>
              <a:chOff x="5516200" y="2374288"/>
              <a:chExt cx="1901420" cy="2134109"/>
            </a:xfrm>
          </p:grpSpPr>
          <p:sp>
            <p:nvSpPr>
              <p:cNvPr id="196" name="Google Shape;2177;p61">
                <a:extLst>
                  <a:ext uri="{FF2B5EF4-FFF2-40B4-BE49-F238E27FC236}">
                    <a16:creationId xmlns:a16="http://schemas.microsoft.com/office/drawing/2014/main" id="{7F1F9927-AFA4-A8CB-6B92-033CC8A9CFB2}"/>
                  </a:ext>
                </a:extLst>
              </p:cNvPr>
              <p:cNvSpPr/>
              <p:nvPr/>
            </p:nvSpPr>
            <p:spPr>
              <a:xfrm>
                <a:off x="5516200" y="2374288"/>
                <a:ext cx="1901420" cy="2134109"/>
              </a:xfrm>
              <a:custGeom>
                <a:avLst/>
                <a:gdLst/>
                <a:ahLst/>
                <a:cxnLst/>
                <a:rect l="l" t="t" r="r" b="b"/>
                <a:pathLst>
                  <a:path w="86438" h="97016" extrusionOk="0">
                    <a:moveTo>
                      <a:pt x="43219" y="1"/>
                    </a:moveTo>
                    <a:cubicBezTo>
                      <a:pt x="37173" y="1"/>
                      <a:pt x="31417" y="1241"/>
                      <a:pt x="26191" y="3489"/>
                    </a:cubicBezTo>
                    <a:cubicBezTo>
                      <a:pt x="26114" y="3513"/>
                      <a:pt x="26042" y="3547"/>
                      <a:pt x="25972" y="3585"/>
                    </a:cubicBezTo>
                    <a:cubicBezTo>
                      <a:pt x="10684" y="10240"/>
                      <a:pt x="1" y="25484"/>
                      <a:pt x="1" y="43219"/>
                    </a:cubicBezTo>
                    <a:lnTo>
                      <a:pt x="1" y="97015"/>
                    </a:lnTo>
                    <a:lnTo>
                      <a:pt x="86437" y="97015"/>
                    </a:lnTo>
                    <a:lnTo>
                      <a:pt x="86437" y="43219"/>
                    </a:lnTo>
                    <a:cubicBezTo>
                      <a:pt x="86437" y="31283"/>
                      <a:pt x="81603" y="20481"/>
                      <a:pt x="73780" y="12658"/>
                    </a:cubicBezTo>
                    <a:cubicBezTo>
                      <a:pt x="65957" y="4835"/>
                      <a:pt x="55153" y="1"/>
                      <a:pt x="43219" y="1"/>
                    </a:cubicBezTo>
                    <a:close/>
                  </a:path>
                </a:pathLst>
              </a:custGeom>
              <a:solidFill>
                <a:srgbClr val="FFA9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2178;p61">
                <a:extLst>
                  <a:ext uri="{FF2B5EF4-FFF2-40B4-BE49-F238E27FC236}">
                    <a16:creationId xmlns:a16="http://schemas.microsoft.com/office/drawing/2014/main" id="{4975EC98-C864-4DC1-1B28-FC6754585EF6}"/>
                  </a:ext>
                </a:extLst>
              </p:cNvPr>
              <p:cNvSpPr/>
              <p:nvPr/>
            </p:nvSpPr>
            <p:spPr>
              <a:xfrm>
                <a:off x="6514964" y="2728664"/>
                <a:ext cx="635904" cy="635904"/>
              </a:xfrm>
              <a:custGeom>
                <a:avLst/>
                <a:gdLst/>
                <a:ahLst/>
                <a:cxnLst/>
                <a:rect l="l" t="t" r="r" b="b"/>
                <a:pathLst>
                  <a:path w="28908" h="28908" extrusionOk="0">
                    <a:moveTo>
                      <a:pt x="0" y="0"/>
                    </a:moveTo>
                    <a:lnTo>
                      <a:pt x="0" y="28907"/>
                    </a:lnTo>
                    <a:lnTo>
                      <a:pt x="28907" y="28907"/>
                    </a:lnTo>
                    <a:lnTo>
                      <a:pt x="28907" y="0"/>
                    </a:ln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2179;p61">
                <a:extLst>
                  <a:ext uri="{FF2B5EF4-FFF2-40B4-BE49-F238E27FC236}">
                    <a16:creationId xmlns:a16="http://schemas.microsoft.com/office/drawing/2014/main" id="{8AD1EA0D-AC67-8B35-B8B2-2D9AF532B83B}"/>
                  </a:ext>
                </a:extLst>
              </p:cNvPr>
              <p:cNvSpPr/>
              <p:nvPr/>
            </p:nvSpPr>
            <p:spPr>
              <a:xfrm>
                <a:off x="6540459" y="2754159"/>
                <a:ext cx="584914" cy="584914"/>
              </a:xfrm>
              <a:custGeom>
                <a:avLst/>
                <a:gdLst/>
                <a:ahLst/>
                <a:cxnLst/>
                <a:rect l="l" t="t" r="r" b="b"/>
                <a:pathLst>
                  <a:path w="26590" h="26590" extrusionOk="0">
                    <a:moveTo>
                      <a:pt x="0" y="0"/>
                    </a:moveTo>
                    <a:lnTo>
                      <a:pt x="0" y="26589"/>
                    </a:lnTo>
                    <a:lnTo>
                      <a:pt x="26589" y="26589"/>
                    </a:lnTo>
                    <a:lnTo>
                      <a:pt x="26589" y="0"/>
                    </a:ln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2180;p61">
                <a:extLst>
                  <a:ext uri="{FF2B5EF4-FFF2-40B4-BE49-F238E27FC236}">
                    <a16:creationId xmlns:a16="http://schemas.microsoft.com/office/drawing/2014/main" id="{A241B107-490B-1911-A9B2-258C9B03EFE1}"/>
                  </a:ext>
                </a:extLst>
              </p:cNvPr>
              <p:cNvSpPr/>
              <p:nvPr/>
            </p:nvSpPr>
            <p:spPr>
              <a:xfrm>
                <a:off x="6511598" y="2726266"/>
                <a:ext cx="30928" cy="29169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1326" extrusionOk="0">
                    <a:moveTo>
                      <a:pt x="156" y="0"/>
                    </a:moveTo>
                    <a:cubicBezTo>
                      <a:pt x="72" y="0"/>
                      <a:pt x="0" y="109"/>
                      <a:pt x="76" y="189"/>
                    </a:cubicBezTo>
                    <a:lnTo>
                      <a:pt x="1182" y="1295"/>
                    </a:lnTo>
                    <a:cubicBezTo>
                      <a:pt x="1201" y="1314"/>
                      <a:pt x="1230" y="1326"/>
                      <a:pt x="1259" y="1326"/>
                    </a:cubicBezTo>
                    <a:cubicBezTo>
                      <a:pt x="1358" y="1326"/>
                      <a:pt x="1406" y="1208"/>
                      <a:pt x="1336" y="1138"/>
                    </a:cubicBezTo>
                    <a:lnTo>
                      <a:pt x="230" y="32"/>
                    </a:lnTo>
                    <a:cubicBezTo>
                      <a:pt x="207" y="10"/>
                      <a:pt x="181" y="0"/>
                      <a:pt x="156" y="0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181;p61">
                <a:extLst>
                  <a:ext uri="{FF2B5EF4-FFF2-40B4-BE49-F238E27FC236}">
                    <a16:creationId xmlns:a16="http://schemas.microsoft.com/office/drawing/2014/main" id="{7392C981-6F06-5B2F-D7D5-4AE982FDE109}"/>
                  </a:ext>
                </a:extLst>
              </p:cNvPr>
              <p:cNvSpPr/>
              <p:nvPr/>
            </p:nvSpPr>
            <p:spPr>
              <a:xfrm>
                <a:off x="7123277" y="2726266"/>
                <a:ext cx="30950" cy="29169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1326" extrusionOk="0">
                    <a:moveTo>
                      <a:pt x="1248" y="0"/>
                    </a:moveTo>
                    <a:cubicBezTo>
                      <a:pt x="1223" y="0"/>
                      <a:pt x="1197" y="10"/>
                      <a:pt x="1174" y="32"/>
                    </a:cubicBezTo>
                    <a:lnTo>
                      <a:pt x="68" y="1138"/>
                    </a:lnTo>
                    <a:cubicBezTo>
                      <a:pt x="1" y="1208"/>
                      <a:pt x="49" y="1326"/>
                      <a:pt x="147" y="1326"/>
                    </a:cubicBezTo>
                    <a:cubicBezTo>
                      <a:pt x="176" y="1326"/>
                      <a:pt x="205" y="1314"/>
                      <a:pt x="224" y="1292"/>
                    </a:cubicBezTo>
                    <a:lnTo>
                      <a:pt x="1330" y="189"/>
                    </a:lnTo>
                    <a:cubicBezTo>
                      <a:pt x="1406" y="109"/>
                      <a:pt x="1333" y="0"/>
                      <a:pt x="1248" y="0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182;p61">
                <a:extLst>
                  <a:ext uri="{FF2B5EF4-FFF2-40B4-BE49-F238E27FC236}">
                    <a16:creationId xmlns:a16="http://schemas.microsoft.com/office/drawing/2014/main" id="{C91DDAD6-E53D-8F47-45AC-A8B5174F890C}"/>
                  </a:ext>
                </a:extLst>
              </p:cNvPr>
              <p:cNvSpPr/>
              <p:nvPr/>
            </p:nvSpPr>
            <p:spPr>
              <a:xfrm>
                <a:off x="7123013" y="3337768"/>
                <a:ext cx="31060" cy="29213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328" extrusionOk="0">
                    <a:moveTo>
                      <a:pt x="159" y="0"/>
                    </a:moveTo>
                    <a:cubicBezTo>
                      <a:pt x="74" y="0"/>
                      <a:pt x="1" y="109"/>
                      <a:pt x="80" y="188"/>
                    </a:cubicBezTo>
                    <a:lnTo>
                      <a:pt x="1186" y="1294"/>
                    </a:lnTo>
                    <a:cubicBezTo>
                      <a:pt x="1207" y="1316"/>
                      <a:pt x="1236" y="1325"/>
                      <a:pt x="1265" y="1328"/>
                    </a:cubicBezTo>
                    <a:cubicBezTo>
                      <a:pt x="1361" y="1325"/>
                      <a:pt x="1412" y="1207"/>
                      <a:pt x="1342" y="1140"/>
                    </a:cubicBezTo>
                    <a:lnTo>
                      <a:pt x="236" y="34"/>
                    </a:lnTo>
                    <a:cubicBezTo>
                      <a:pt x="212" y="10"/>
                      <a:pt x="185" y="0"/>
                      <a:pt x="159" y="0"/>
                    </a:cubicBezTo>
                    <a:close/>
                  </a:path>
                </a:pathLst>
              </a:custGeom>
              <a:solidFill>
                <a:srgbClr val="513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183;p61">
                <a:extLst>
                  <a:ext uri="{FF2B5EF4-FFF2-40B4-BE49-F238E27FC236}">
                    <a16:creationId xmlns:a16="http://schemas.microsoft.com/office/drawing/2014/main" id="{045BA4AC-A3BF-E84F-F1C2-C0072F9A9CD5}"/>
                  </a:ext>
                </a:extLst>
              </p:cNvPr>
              <p:cNvSpPr/>
              <p:nvPr/>
            </p:nvSpPr>
            <p:spPr>
              <a:xfrm>
                <a:off x="6511730" y="3337768"/>
                <a:ext cx="31016" cy="29213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328" extrusionOk="0">
                    <a:moveTo>
                      <a:pt x="1253" y="0"/>
                    </a:moveTo>
                    <a:cubicBezTo>
                      <a:pt x="1227" y="0"/>
                      <a:pt x="1200" y="10"/>
                      <a:pt x="1176" y="34"/>
                    </a:cubicBezTo>
                    <a:lnTo>
                      <a:pt x="70" y="1140"/>
                    </a:lnTo>
                    <a:cubicBezTo>
                      <a:pt x="1" y="1207"/>
                      <a:pt x="49" y="1325"/>
                      <a:pt x="147" y="1328"/>
                    </a:cubicBezTo>
                    <a:cubicBezTo>
                      <a:pt x="176" y="1328"/>
                      <a:pt x="205" y="1316"/>
                      <a:pt x="224" y="1294"/>
                    </a:cubicBezTo>
                    <a:lnTo>
                      <a:pt x="1330" y="188"/>
                    </a:lnTo>
                    <a:cubicBezTo>
                      <a:pt x="1409" y="109"/>
                      <a:pt x="1337" y="0"/>
                      <a:pt x="1253" y="0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184;p61">
                <a:extLst>
                  <a:ext uri="{FF2B5EF4-FFF2-40B4-BE49-F238E27FC236}">
                    <a16:creationId xmlns:a16="http://schemas.microsoft.com/office/drawing/2014/main" id="{9032207D-1C01-A3E4-0809-9FB218AE253F}"/>
                  </a:ext>
                </a:extLst>
              </p:cNvPr>
              <p:cNvSpPr/>
              <p:nvPr/>
            </p:nvSpPr>
            <p:spPr>
              <a:xfrm>
                <a:off x="6654053" y="2859768"/>
                <a:ext cx="60141" cy="90718"/>
              </a:xfrm>
              <a:custGeom>
                <a:avLst/>
                <a:gdLst/>
                <a:ahLst/>
                <a:cxnLst/>
                <a:rect l="l" t="t" r="r" b="b"/>
                <a:pathLst>
                  <a:path w="2734" h="4124" extrusionOk="0">
                    <a:moveTo>
                      <a:pt x="1430" y="0"/>
                    </a:moveTo>
                    <a:cubicBezTo>
                      <a:pt x="813" y="0"/>
                      <a:pt x="212" y="284"/>
                      <a:pt x="212" y="938"/>
                    </a:cubicBezTo>
                    <a:cubicBezTo>
                      <a:pt x="212" y="1815"/>
                      <a:pt x="940" y="2000"/>
                      <a:pt x="1522" y="2303"/>
                    </a:cubicBezTo>
                    <a:cubicBezTo>
                      <a:pt x="1794" y="2447"/>
                      <a:pt x="2149" y="2690"/>
                      <a:pt x="2149" y="3010"/>
                    </a:cubicBezTo>
                    <a:cubicBezTo>
                      <a:pt x="2149" y="3500"/>
                      <a:pt x="1743" y="3611"/>
                      <a:pt x="1373" y="3611"/>
                    </a:cubicBezTo>
                    <a:cubicBezTo>
                      <a:pt x="1005" y="3611"/>
                      <a:pt x="654" y="3448"/>
                      <a:pt x="628" y="3217"/>
                    </a:cubicBezTo>
                    <a:cubicBezTo>
                      <a:pt x="618" y="3118"/>
                      <a:pt x="644" y="3032"/>
                      <a:pt x="644" y="2943"/>
                    </a:cubicBezTo>
                    <a:cubicBezTo>
                      <a:pt x="644" y="2791"/>
                      <a:pt x="522" y="2693"/>
                      <a:pt x="368" y="2693"/>
                    </a:cubicBezTo>
                    <a:cubicBezTo>
                      <a:pt x="118" y="2693"/>
                      <a:pt x="39" y="2844"/>
                      <a:pt x="22" y="3123"/>
                    </a:cubicBezTo>
                    <a:cubicBezTo>
                      <a:pt x="0" y="3856"/>
                      <a:pt x="820" y="4123"/>
                      <a:pt x="1368" y="4123"/>
                    </a:cubicBezTo>
                    <a:cubicBezTo>
                      <a:pt x="2015" y="4123"/>
                      <a:pt x="2733" y="3842"/>
                      <a:pt x="2733" y="3032"/>
                    </a:cubicBezTo>
                    <a:cubicBezTo>
                      <a:pt x="2733" y="2272"/>
                      <a:pt x="2015" y="1916"/>
                      <a:pt x="1469" y="1640"/>
                    </a:cubicBezTo>
                    <a:cubicBezTo>
                      <a:pt x="1171" y="1483"/>
                      <a:pt x="793" y="1298"/>
                      <a:pt x="793" y="938"/>
                    </a:cubicBezTo>
                    <a:cubicBezTo>
                      <a:pt x="793" y="630"/>
                      <a:pt x="1116" y="512"/>
                      <a:pt x="1399" y="512"/>
                    </a:cubicBezTo>
                    <a:cubicBezTo>
                      <a:pt x="1606" y="512"/>
                      <a:pt x="1851" y="558"/>
                      <a:pt x="1952" y="719"/>
                    </a:cubicBezTo>
                    <a:cubicBezTo>
                      <a:pt x="1967" y="846"/>
                      <a:pt x="2046" y="995"/>
                      <a:pt x="2260" y="995"/>
                    </a:cubicBezTo>
                    <a:cubicBezTo>
                      <a:pt x="2404" y="995"/>
                      <a:pt x="2558" y="890"/>
                      <a:pt x="2546" y="697"/>
                    </a:cubicBezTo>
                    <a:cubicBezTo>
                      <a:pt x="2493" y="176"/>
                      <a:pt x="1974" y="0"/>
                      <a:pt x="1430" y="0"/>
                    </a:cubicBezTo>
                    <a:close/>
                  </a:path>
                </a:pathLst>
              </a:custGeom>
              <a:solidFill>
                <a:srgbClr val="FFA9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185;p61">
                <a:extLst>
                  <a:ext uri="{FF2B5EF4-FFF2-40B4-BE49-F238E27FC236}">
                    <a16:creationId xmlns:a16="http://schemas.microsoft.com/office/drawing/2014/main" id="{32384D28-7173-5F42-935F-ABE79FC57633}"/>
                  </a:ext>
                </a:extLst>
              </p:cNvPr>
              <p:cNvSpPr/>
              <p:nvPr/>
            </p:nvSpPr>
            <p:spPr>
              <a:xfrm>
                <a:off x="6725324" y="2859702"/>
                <a:ext cx="108910" cy="90718"/>
              </a:xfrm>
              <a:custGeom>
                <a:avLst/>
                <a:gdLst/>
                <a:ahLst/>
                <a:cxnLst/>
                <a:rect l="l" t="t" r="r" b="b"/>
                <a:pathLst>
                  <a:path w="4951" h="4124" extrusionOk="0">
                    <a:moveTo>
                      <a:pt x="1395" y="1"/>
                    </a:moveTo>
                    <a:cubicBezTo>
                      <a:pt x="1304" y="3"/>
                      <a:pt x="1217" y="34"/>
                      <a:pt x="1148" y="94"/>
                    </a:cubicBezTo>
                    <a:cubicBezTo>
                      <a:pt x="1104" y="138"/>
                      <a:pt x="1030" y="347"/>
                      <a:pt x="986" y="542"/>
                    </a:cubicBezTo>
                    <a:cubicBezTo>
                      <a:pt x="573" y="1924"/>
                      <a:pt x="92" y="3547"/>
                      <a:pt x="15" y="3765"/>
                    </a:cubicBezTo>
                    <a:cubicBezTo>
                      <a:pt x="6" y="3790"/>
                      <a:pt x="1" y="3818"/>
                      <a:pt x="3" y="3845"/>
                    </a:cubicBezTo>
                    <a:cubicBezTo>
                      <a:pt x="3" y="3996"/>
                      <a:pt x="135" y="4121"/>
                      <a:pt x="306" y="4121"/>
                    </a:cubicBezTo>
                    <a:cubicBezTo>
                      <a:pt x="460" y="4121"/>
                      <a:pt x="515" y="4037"/>
                      <a:pt x="595" y="3903"/>
                    </a:cubicBezTo>
                    <a:cubicBezTo>
                      <a:pt x="823" y="3208"/>
                      <a:pt x="1145" y="1708"/>
                      <a:pt x="1398" y="1006"/>
                    </a:cubicBezTo>
                    <a:cubicBezTo>
                      <a:pt x="1609" y="1573"/>
                      <a:pt x="1922" y="2621"/>
                      <a:pt x="2092" y="3244"/>
                    </a:cubicBezTo>
                    <a:cubicBezTo>
                      <a:pt x="2104" y="3289"/>
                      <a:pt x="2114" y="3338"/>
                      <a:pt x="2121" y="3383"/>
                    </a:cubicBezTo>
                    <a:cubicBezTo>
                      <a:pt x="2148" y="3547"/>
                      <a:pt x="2191" y="3710"/>
                      <a:pt x="2441" y="3710"/>
                    </a:cubicBezTo>
                    <a:cubicBezTo>
                      <a:pt x="2592" y="3710"/>
                      <a:pt x="2758" y="3657"/>
                      <a:pt x="2758" y="3470"/>
                    </a:cubicBezTo>
                    <a:cubicBezTo>
                      <a:pt x="2761" y="3393"/>
                      <a:pt x="2773" y="3321"/>
                      <a:pt x="2797" y="3249"/>
                    </a:cubicBezTo>
                    <a:cubicBezTo>
                      <a:pt x="3068" y="2513"/>
                      <a:pt x="3222" y="1741"/>
                      <a:pt x="3482" y="1015"/>
                    </a:cubicBezTo>
                    <a:cubicBezTo>
                      <a:pt x="3727" y="1710"/>
                      <a:pt x="4100" y="2996"/>
                      <a:pt x="4292" y="3710"/>
                    </a:cubicBezTo>
                    <a:cubicBezTo>
                      <a:pt x="4323" y="3874"/>
                      <a:pt x="4398" y="4124"/>
                      <a:pt x="4670" y="4124"/>
                    </a:cubicBezTo>
                    <a:cubicBezTo>
                      <a:pt x="4891" y="4124"/>
                      <a:pt x="4951" y="3972"/>
                      <a:pt x="4939" y="3797"/>
                    </a:cubicBezTo>
                    <a:cubicBezTo>
                      <a:pt x="4934" y="3727"/>
                      <a:pt x="4908" y="3652"/>
                      <a:pt x="4864" y="3544"/>
                    </a:cubicBezTo>
                    <a:cubicBezTo>
                      <a:pt x="3929" y="551"/>
                      <a:pt x="3842" y="381"/>
                      <a:pt x="3749" y="152"/>
                    </a:cubicBezTo>
                    <a:cubicBezTo>
                      <a:pt x="3696" y="25"/>
                      <a:pt x="3609" y="1"/>
                      <a:pt x="3487" y="1"/>
                    </a:cubicBezTo>
                    <a:cubicBezTo>
                      <a:pt x="3210" y="1"/>
                      <a:pt x="3169" y="251"/>
                      <a:pt x="3100" y="462"/>
                    </a:cubicBezTo>
                    <a:cubicBezTo>
                      <a:pt x="2965" y="883"/>
                      <a:pt x="2842" y="1510"/>
                      <a:pt x="2470" y="2652"/>
                    </a:cubicBezTo>
                    <a:lnTo>
                      <a:pt x="2434" y="2542"/>
                    </a:lnTo>
                    <a:lnTo>
                      <a:pt x="1789" y="494"/>
                    </a:lnTo>
                    <a:cubicBezTo>
                      <a:pt x="1693" y="176"/>
                      <a:pt x="1636" y="1"/>
                      <a:pt x="1395" y="1"/>
                    </a:cubicBezTo>
                    <a:close/>
                  </a:path>
                </a:pathLst>
              </a:custGeom>
              <a:solidFill>
                <a:srgbClr val="FFA9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186;p61">
                <a:extLst>
                  <a:ext uri="{FF2B5EF4-FFF2-40B4-BE49-F238E27FC236}">
                    <a16:creationId xmlns:a16="http://schemas.microsoft.com/office/drawing/2014/main" id="{D38672B0-4399-E870-D1EE-605A50BCB715}"/>
                  </a:ext>
                </a:extLst>
              </p:cNvPr>
              <p:cNvSpPr/>
              <p:nvPr/>
            </p:nvSpPr>
            <p:spPr>
              <a:xfrm>
                <a:off x="6852094" y="2859768"/>
                <a:ext cx="14782" cy="90652"/>
              </a:xfrm>
              <a:custGeom>
                <a:avLst/>
                <a:gdLst/>
                <a:ahLst/>
                <a:cxnLst/>
                <a:rect l="l" t="t" r="r" b="b"/>
                <a:pathLst>
                  <a:path w="672" h="4121" extrusionOk="0">
                    <a:moveTo>
                      <a:pt x="395" y="0"/>
                    </a:moveTo>
                    <a:cubicBezTo>
                      <a:pt x="85" y="0"/>
                      <a:pt x="0" y="144"/>
                      <a:pt x="0" y="325"/>
                    </a:cubicBezTo>
                    <a:cubicBezTo>
                      <a:pt x="0" y="438"/>
                      <a:pt x="32" y="534"/>
                      <a:pt x="32" y="628"/>
                    </a:cubicBezTo>
                    <a:cubicBezTo>
                      <a:pt x="32" y="1563"/>
                      <a:pt x="58" y="2435"/>
                      <a:pt x="58" y="3308"/>
                    </a:cubicBezTo>
                    <a:cubicBezTo>
                      <a:pt x="58" y="3500"/>
                      <a:pt x="17" y="3669"/>
                      <a:pt x="17" y="3839"/>
                    </a:cubicBezTo>
                    <a:cubicBezTo>
                      <a:pt x="17" y="4020"/>
                      <a:pt x="97" y="4121"/>
                      <a:pt x="368" y="4121"/>
                    </a:cubicBezTo>
                    <a:cubicBezTo>
                      <a:pt x="606" y="4121"/>
                      <a:pt x="671" y="4000"/>
                      <a:pt x="671" y="3835"/>
                    </a:cubicBezTo>
                    <a:cubicBezTo>
                      <a:pt x="671" y="3787"/>
                      <a:pt x="666" y="3738"/>
                      <a:pt x="659" y="3690"/>
                    </a:cubicBezTo>
                    <a:cubicBezTo>
                      <a:pt x="623" y="3219"/>
                      <a:pt x="611" y="2334"/>
                      <a:pt x="611" y="1553"/>
                    </a:cubicBezTo>
                    <a:cubicBezTo>
                      <a:pt x="611" y="1118"/>
                      <a:pt x="616" y="789"/>
                      <a:pt x="623" y="495"/>
                    </a:cubicBezTo>
                    <a:cubicBezTo>
                      <a:pt x="635" y="438"/>
                      <a:pt x="642" y="380"/>
                      <a:pt x="645" y="320"/>
                    </a:cubicBezTo>
                    <a:cubicBezTo>
                      <a:pt x="645" y="127"/>
                      <a:pt x="548" y="0"/>
                      <a:pt x="395" y="0"/>
                    </a:cubicBezTo>
                    <a:close/>
                  </a:path>
                </a:pathLst>
              </a:custGeom>
              <a:solidFill>
                <a:srgbClr val="FFA9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187;p61">
                <a:extLst>
                  <a:ext uri="{FF2B5EF4-FFF2-40B4-BE49-F238E27FC236}">
                    <a16:creationId xmlns:a16="http://schemas.microsoft.com/office/drawing/2014/main" id="{83E5A70B-D6EE-4DDD-49CB-0B7EA92A0618}"/>
                  </a:ext>
                </a:extLst>
              </p:cNvPr>
              <p:cNvSpPr/>
              <p:nvPr/>
            </p:nvSpPr>
            <p:spPr>
              <a:xfrm>
                <a:off x="6893119" y="2859856"/>
                <a:ext cx="46151" cy="88936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4043" extrusionOk="0">
                    <a:moveTo>
                      <a:pt x="299" y="1"/>
                    </a:moveTo>
                    <a:cubicBezTo>
                      <a:pt x="87" y="1"/>
                      <a:pt x="8" y="123"/>
                      <a:pt x="6" y="381"/>
                    </a:cubicBezTo>
                    <a:lnTo>
                      <a:pt x="44" y="3453"/>
                    </a:lnTo>
                    <a:cubicBezTo>
                      <a:pt x="44" y="3564"/>
                      <a:pt x="1" y="3655"/>
                      <a:pt x="1" y="3756"/>
                    </a:cubicBezTo>
                    <a:cubicBezTo>
                      <a:pt x="1" y="3992"/>
                      <a:pt x="124" y="4042"/>
                      <a:pt x="294" y="4042"/>
                    </a:cubicBezTo>
                    <a:lnTo>
                      <a:pt x="1660" y="4042"/>
                    </a:lnTo>
                    <a:cubicBezTo>
                      <a:pt x="1874" y="4037"/>
                      <a:pt x="2097" y="4001"/>
                      <a:pt x="2097" y="3734"/>
                    </a:cubicBezTo>
                    <a:cubicBezTo>
                      <a:pt x="2097" y="3537"/>
                      <a:pt x="1975" y="3432"/>
                      <a:pt x="1751" y="3432"/>
                    </a:cubicBezTo>
                    <a:cubicBezTo>
                      <a:pt x="1645" y="3432"/>
                      <a:pt x="1549" y="3453"/>
                      <a:pt x="1453" y="3460"/>
                    </a:cubicBezTo>
                    <a:cubicBezTo>
                      <a:pt x="1278" y="3465"/>
                      <a:pt x="1006" y="3465"/>
                      <a:pt x="607" y="3465"/>
                    </a:cubicBezTo>
                    <a:cubicBezTo>
                      <a:pt x="602" y="2790"/>
                      <a:pt x="602" y="1352"/>
                      <a:pt x="607" y="710"/>
                    </a:cubicBezTo>
                    <a:lnTo>
                      <a:pt x="607" y="325"/>
                    </a:lnTo>
                    <a:cubicBezTo>
                      <a:pt x="607" y="78"/>
                      <a:pt x="535" y="1"/>
                      <a:pt x="299" y="1"/>
                    </a:cubicBezTo>
                    <a:close/>
                  </a:path>
                </a:pathLst>
              </a:custGeom>
              <a:solidFill>
                <a:srgbClr val="FFA9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188;p61">
                <a:extLst>
                  <a:ext uri="{FF2B5EF4-FFF2-40B4-BE49-F238E27FC236}">
                    <a16:creationId xmlns:a16="http://schemas.microsoft.com/office/drawing/2014/main" id="{50D5E3F1-01E1-66A5-3B30-4C5CA98EE9FF}"/>
                  </a:ext>
                </a:extLst>
              </p:cNvPr>
              <p:cNvSpPr/>
              <p:nvPr/>
            </p:nvSpPr>
            <p:spPr>
              <a:xfrm>
                <a:off x="6955261" y="2860823"/>
                <a:ext cx="55830" cy="87902"/>
              </a:xfrm>
              <a:custGeom>
                <a:avLst/>
                <a:gdLst/>
                <a:ahLst/>
                <a:cxnLst/>
                <a:rect l="l" t="t" r="r" b="b"/>
                <a:pathLst>
                  <a:path w="2538" h="3996" extrusionOk="0">
                    <a:moveTo>
                      <a:pt x="1876" y="0"/>
                    </a:moveTo>
                    <a:cubicBezTo>
                      <a:pt x="1845" y="0"/>
                      <a:pt x="1753" y="22"/>
                      <a:pt x="1691" y="27"/>
                    </a:cubicBezTo>
                    <a:lnTo>
                      <a:pt x="335" y="27"/>
                    </a:lnTo>
                    <a:cubicBezTo>
                      <a:pt x="174" y="27"/>
                      <a:pt x="1" y="27"/>
                      <a:pt x="1" y="368"/>
                    </a:cubicBezTo>
                    <a:lnTo>
                      <a:pt x="63" y="3440"/>
                    </a:lnTo>
                    <a:lnTo>
                      <a:pt x="37" y="3522"/>
                    </a:lnTo>
                    <a:cubicBezTo>
                      <a:pt x="18" y="3582"/>
                      <a:pt x="6" y="3645"/>
                      <a:pt x="1" y="3707"/>
                    </a:cubicBezTo>
                    <a:cubicBezTo>
                      <a:pt x="1" y="3916"/>
                      <a:pt x="133" y="3996"/>
                      <a:pt x="308" y="3996"/>
                    </a:cubicBezTo>
                    <a:lnTo>
                      <a:pt x="2037" y="3996"/>
                    </a:lnTo>
                    <a:cubicBezTo>
                      <a:pt x="2277" y="3996"/>
                      <a:pt x="2501" y="3989"/>
                      <a:pt x="2501" y="3690"/>
                    </a:cubicBezTo>
                    <a:cubicBezTo>
                      <a:pt x="2501" y="3484"/>
                      <a:pt x="2345" y="3431"/>
                      <a:pt x="2143" y="3431"/>
                    </a:cubicBezTo>
                    <a:cubicBezTo>
                      <a:pt x="2063" y="3431"/>
                      <a:pt x="1987" y="3438"/>
                      <a:pt x="1910" y="3448"/>
                    </a:cubicBezTo>
                    <a:cubicBezTo>
                      <a:pt x="1823" y="3464"/>
                      <a:pt x="1734" y="3474"/>
                      <a:pt x="1645" y="3474"/>
                    </a:cubicBezTo>
                    <a:cubicBezTo>
                      <a:pt x="1272" y="3474"/>
                      <a:pt x="931" y="3462"/>
                      <a:pt x="592" y="3462"/>
                    </a:cubicBezTo>
                    <a:lnTo>
                      <a:pt x="592" y="1921"/>
                    </a:lnTo>
                    <a:lnTo>
                      <a:pt x="2208" y="1916"/>
                    </a:lnTo>
                    <a:cubicBezTo>
                      <a:pt x="2400" y="1916"/>
                      <a:pt x="2537" y="1834"/>
                      <a:pt x="2537" y="1649"/>
                    </a:cubicBezTo>
                    <a:cubicBezTo>
                      <a:pt x="2530" y="1493"/>
                      <a:pt x="2402" y="1370"/>
                      <a:pt x="2246" y="1368"/>
                    </a:cubicBezTo>
                    <a:cubicBezTo>
                      <a:pt x="2167" y="1368"/>
                      <a:pt x="2087" y="1373"/>
                      <a:pt x="2006" y="1383"/>
                    </a:cubicBezTo>
                    <a:cubicBezTo>
                      <a:pt x="1958" y="1387"/>
                      <a:pt x="1905" y="1390"/>
                      <a:pt x="1871" y="1390"/>
                    </a:cubicBezTo>
                    <a:lnTo>
                      <a:pt x="595" y="1390"/>
                    </a:lnTo>
                    <a:lnTo>
                      <a:pt x="595" y="575"/>
                    </a:lnTo>
                    <a:lnTo>
                      <a:pt x="1703" y="575"/>
                    </a:lnTo>
                    <a:cubicBezTo>
                      <a:pt x="1770" y="580"/>
                      <a:pt x="1835" y="580"/>
                      <a:pt x="1876" y="580"/>
                    </a:cubicBezTo>
                    <a:cubicBezTo>
                      <a:pt x="2047" y="580"/>
                      <a:pt x="2186" y="543"/>
                      <a:pt x="2186" y="281"/>
                    </a:cubicBezTo>
                    <a:cubicBezTo>
                      <a:pt x="2186" y="96"/>
                      <a:pt x="2133" y="0"/>
                      <a:pt x="1876" y="0"/>
                    </a:cubicBezTo>
                    <a:close/>
                  </a:path>
                </a:pathLst>
              </a:custGeom>
              <a:solidFill>
                <a:srgbClr val="FFA9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189;p61">
                <a:extLst>
                  <a:ext uri="{FF2B5EF4-FFF2-40B4-BE49-F238E27FC236}">
                    <a16:creationId xmlns:a16="http://schemas.microsoft.com/office/drawing/2014/main" id="{901C6A98-EBD5-44EE-A09B-7A3A9B63D506}"/>
                  </a:ext>
                </a:extLst>
              </p:cNvPr>
              <p:cNvSpPr/>
              <p:nvPr/>
            </p:nvSpPr>
            <p:spPr>
              <a:xfrm>
                <a:off x="6632781" y="2998834"/>
                <a:ext cx="46195" cy="88936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4043" extrusionOk="0">
                    <a:moveTo>
                      <a:pt x="299" y="1"/>
                    </a:moveTo>
                    <a:cubicBezTo>
                      <a:pt x="90" y="1"/>
                      <a:pt x="10" y="123"/>
                      <a:pt x="5" y="383"/>
                    </a:cubicBezTo>
                    <a:lnTo>
                      <a:pt x="46" y="3453"/>
                    </a:lnTo>
                    <a:cubicBezTo>
                      <a:pt x="46" y="3564"/>
                      <a:pt x="1" y="3655"/>
                      <a:pt x="1" y="3756"/>
                    </a:cubicBezTo>
                    <a:cubicBezTo>
                      <a:pt x="1" y="3994"/>
                      <a:pt x="123" y="4042"/>
                      <a:pt x="296" y="4042"/>
                    </a:cubicBezTo>
                    <a:lnTo>
                      <a:pt x="1659" y="4042"/>
                    </a:lnTo>
                    <a:cubicBezTo>
                      <a:pt x="1876" y="4037"/>
                      <a:pt x="2099" y="4001"/>
                      <a:pt x="2099" y="3734"/>
                    </a:cubicBezTo>
                    <a:cubicBezTo>
                      <a:pt x="2099" y="3537"/>
                      <a:pt x="1977" y="3431"/>
                      <a:pt x="1753" y="3431"/>
                    </a:cubicBezTo>
                    <a:cubicBezTo>
                      <a:pt x="1647" y="3431"/>
                      <a:pt x="1551" y="3453"/>
                      <a:pt x="1455" y="3460"/>
                    </a:cubicBezTo>
                    <a:cubicBezTo>
                      <a:pt x="1280" y="3465"/>
                      <a:pt x="1006" y="3465"/>
                      <a:pt x="606" y="3465"/>
                    </a:cubicBezTo>
                    <a:cubicBezTo>
                      <a:pt x="602" y="2790"/>
                      <a:pt x="602" y="1352"/>
                      <a:pt x="606" y="710"/>
                    </a:cubicBezTo>
                    <a:lnTo>
                      <a:pt x="606" y="325"/>
                    </a:lnTo>
                    <a:cubicBezTo>
                      <a:pt x="606" y="80"/>
                      <a:pt x="537" y="1"/>
                      <a:pt x="299" y="1"/>
                    </a:cubicBezTo>
                    <a:close/>
                  </a:path>
                </a:pathLst>
              </a:custGeom>
              <a:solidFill>
                <a:srgbClr val="4971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190;p61">
                <a:extLst>
                  <a:ext uri="{FF2B5EF4-FFF2-40B4-BE49-F238E27FC236}">
                    <a16:creationId xmlns:a16="http://schemas.microsoft.com/office/drawing/2014/main" id="{BF8CC8BF-3D76-E7DC-9BA5-9A0BC19C17F5}"/>
                  </a:ext>
                </a:extLst>
              </p:cNvPr>
              <p:cNvSpPr/>
              <p:nvPr/>
            </p:nvSpPr>
            <p:spPr>
              <a:xfrm>
                <a:off x="6685729" y="2998746"/>
                <a:ext cx="84888" cy="90608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4119" extrusionOk="0">
                    <a:moveTo>
                      <a:pt x="1880" y="904"/>
                    </a:moveTo>
                    <a:cubicBezTo>
                      <a:pt x="2154" y="1479"/>
                      <a:pt x="2346" y="1892"/>
                      <a:pt x="2505" y="2238"/>
                    </a:cubicBezTo>
                    <a:cubicBezTo>
                      <a:pt x="1745" y="2229"/>
                      <a:pt x="1459" y="2229"/>
                      <a:pt x="1315" y="2229"/>
                    </a:cubicBezTo>
                    <a:cubicBezTo>
                      <a:pt x="1517" y="1748"/>
                      <a:pt x="1729" y="1255"/>
                      <a:pt x="1880" y="904"/>
                    </a:cubicBezTo>
                    <a:close/>
                    <a:moveTo>
                      <a:pt x="1895" y="0"/>
                    </a:moveTo>
                    <a:cubicBezTo>
                      <a:pt x="1707" y="0"/>
                      <a:pt x="1608" y="159"/>
                      <a:pt x="1584" y="313"/>
                    </a:cubicBezTo>
                    <a:cubicBezTo>
                      <a:pt x="1289" y="899"/>
                      <a:pt x="351" y="3121"/>
                      <a:pt x="108" y="3515"/>
                    </a:cubicBezTo>
                    <a:cubicBezTo>
                      <a:pt x="36" y="3611"/>
                      <a:pt x="0" y="3729"/>
                      <a:pt x="3" y="3849"/>
                    </a:cubicBezTo>
                    <a:cubicBezTo>
                      <a:pt x="3" y="4024"/>
                      <a:pt x="140" y="4118"/>
                      <a:pt x="325" y="4118"/>
                    </a:cubicBezTo>
                    <a:cubicBezTo>
                      <a:pt x="596" y="4118"/>
                      <a:pt x="635" y="3967"/>
                      <a:pt x="680" y="3815"/>
                    </a:cubicBezTo>
                    <a:cubicBezTo>
                      <a:pt x="736" y="3645"/>
                      <a:pt x="890" y="3250"/>
                      <a:pt x="1082" y="2786"/>
                    </a:cubicBezTo>
                    <a:cubicBezTo>
                      <a:pt x="1118" y="2786"/>
                      <a:pt x="1154" y="2784"/>
                      <a:pt x="1188" y="2782"/>
                    </a:cubicBezTo>
                    <a:cubicBezTo>
                      <a:pt x="1352" y="2775"/>
                      <a:pt x="1505" y="2773"/>
                      <a:pt x="1651" y="2773"/>
                    </a:cubicBezTo>
                    <a:cubicBezTo>
                      <a:pt x="1943" y="2773"/>
                      <a:pt x="2205" y="2782"/>
                      <a:pt x="2464" y="2782"/>
                    </a:cubicBezTo>
                    <a:cubicBezTo>
                      <a:pt x="2592" y="2786"/>
                      <a:pt x="2697" y="2786"/>
                      <a:pt x="2750" y="2786"/>
                    </a:cubicBezTo>
                    <a:cubicBezTo>
                      <a:pt x="2895" y="3113"/>
                      <a:pt x="3032" y="3426"/>
                      <a:pt x="3224" y="3842"/>
                    </a:cubicBezTo>
                    <a:cubicBezTo>
                      <a:pt x="3241" y="3996"/>
                      <a:pt x="3368" y="4118"/>
                      <a:pt x="3556" y="4118"/>
                    </a:cubicBezTo>
                    <a:cubicBezTo>
                      <a:pt x="3722" y="4118"/>
                      <a:pt x="3859" y="4041"/>
                      <a:pt x="3859" y="3835"/>
                    </a:cubicBezTo>
                    <a:cubicBezTo>
                      <a:pt x="3856" y="3695"/>
                      <a:pt x="3750" y="3558"/>
                      <a:pt x="3698" y="3481"/>
                    </a:cubicBezTo>
                    <a:lnTo>
                      <a:pt x="3645" y="3409"/>
                    </a:lnTo>
                    <a:cubicBezTo>
                      <a:pt x="3176" y="2387"/>
                      <a:pt x="2786" y="1435"/>
                      <a:pt x="2320" y="519"/>
                    </a:cubicBezTo>
                    <a:cubicBezTo>
                      <a:pt x="2291" y="457"/>
                      <a:pt x="2270" y="392"/>
                      <a:pt x="2250" y="325"/>
                    </a:cubicBezTo>
                    <a:cubicBezTo>
                      <a:pt x="2190" y="144"/>
                      <a:pt x="2140" y="0"/>
                      <a:pt x="1895" y="0"/>
                    </a:cubicBezTo>
                    <a:close/>
                  </a:path>
                </a:pathLst>
              </a:custGeom>
              <a:solidFill>
                <a:srgbClr val="4971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191;p61">
                <a:extLst>
                  <a:ext uri="{FF2B5EF4-FFF2-40B4-BE49-F238E27FC236}">
                    <a16:creationId xmlns:a16="http://schemas.microsoft.com/office/drawing/2014/main" id="{27DC6798-59EF-9A91-72CD-D243DB5087CC}"/>
                  </a:ext>
                </a:extLst>
              </p:cNvPr>
              <p:cNvSpPr/>
              <p:nvPr/>
            </p:nvSpPr>
            <p:spPr>
              <a:xfrm>
                <a:off x="6783133" y="2998746"/>
                <a:ext cx="65069" cy="90718"/>
              </a:xfrm>
              <a:custGeom>
                <a:avLst/>
                <a:gdLst/>
                <a:ahLst/>
                <a:cxnLst/>
                <a:rect l="l" t="t" r="r" b="b"/>
                <a:pathLst>
                  <a:path w="2958" h="4124" extrusionOk="0">
                    <a:moveTo>
                      <a:pt x="279" y="0"/>
                    </a:moveTo>
                    <a:cubicBezTo>
                      <a:pt x="63" y="0"/>
                      <a:pt x="8" y="180"/>
                      <a:pt x="8" y="469"/>
                    </a:cubicBezTo>
                    <a:cubicBezTo>
                      <a:pt x="8" y="1070"/>
                      <a:pt x="0" y="1616"/>
                      <a:pt x="3" y="2154"/>
                    </a:cubicBezTo>
                    <a:cubicBezTo>
                      <a:pt x="8" y="3755"/>
                      <a:pt x="741" y="4123"/>
                      <a:pt x="1486" y="4123"/>
                    </a:cubicBezTo>
                    <a:cubicBezTo>
                      <a:pt x="2486" y="4123"/>
                      <a:pt x="2957" y="3392"/>
                      <a:pt x="2957" y="2137"/>
                    </a:cubicBezTo>
                    <a:cubicBezTo>
                      <a:pt x="2955" y="1846"/>
                      <a:pt x="2943" y="1601"/>
                      <a:pt x="2943" y="1356"/>
                    </a:cubicBezTo>
                    <a:cubicBezTo>
                      <a:pt x="2938" y="1144"/>
                      <a:pt x="2933" y="914"/>
                      <a:pt x="2933" y="640"/>
                    </a:cubicBezTo>
                    <a:cubicBezTo>
                      <a:pt x="2933" y="517"/>
                      <a:pt x="2945" y="399"/>
                      <a:pt x="2945" y="286"/>
                    </a:cubicBezTo>
                    <a:cubicBezTo>
                      <a:pt x="2945" y="149"/>
                      <a:pt x="2871" y="0"/>
                      <a:pt x="2635" y="0"/>
                    </a:cubicBezTo>
                    <a:cubicBezTo>
                      <a:pt x="2455" y="0"/>
                      <a:pt x="2337" y="79"/>
                      <a:pt x="2337" y="325"/>
                    </a:cubicBezTo>
                    <a:cubicBezTo>
                      <a:pt x="2337" y="334"/>
                      <a:pt x="2337" y="399"/>
                      <a:pt x="2342" y="452"/>
                    </a:cubicBezTo>
                    <a:cubicBezTo>
                      <a:pt x="2347" y="707"/>
                      <a:pt x="2368" y="1303"/>
                      <a:pt x="2368" y="2132"/>
                    </a:cubicBezTo>
                    <a:cubicBezTo>
                      <a:pt x="2368" y="3058"/>
                      <a:pt x="2135" y="3573"/>
                      <a:pt x="1517" y="3573"/>
                    </a:cubicBezTo>
                    <a:cubicBezTo>
                      <a:pt x="700" y="3573"/>
                      <a:pt x="592" y="2851"/>
                      <a:pt x="592" y="2106"/>
                    </a:cubicBezTo>
                    <a:cubicBezTo>
                      <a:pt x="592" y="868"/>
                      <a:pt x="621" y="623"/>
                      <a:pt x="621" y="404"/>
                    </a:cubicBezTo>
                    <a:cubicBezTo>
                      <a:pt x="621" y="154"/>
                      <a:pt x="529" y="0"/>
                      <a:pt x="279" y="0"/>
                    </a:cubicBezTo>
                    <a:close/>
                  </a:path>
                </a:pathLst>
              </a:custGeom>
              <a:solidFill>
                <a:srgbClr val="4971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192;p61">
                <a:extLst>
                  <a:ext uri="{FF2B5EF4-FFF2-40B4-BE49-F238E27FC236}">
                    <a16:creationId xmlns:a16="http://schemas.microsoft.com/office/drawing/2014/main" id="{B03B588E-6F51-EBA0-C39C-EBC20C0195D7}"/>
                  </a:ext>
                </a:extLst>
              </p:cNvPr>
              <p:cNvSpPr/>
              <p:nvPr/>
            </p:nvSpPr>
            <p:spPr>
              <a:xfrm>
                <a:off x="6867118" y="2998746"/>
                <a:ext cx="74154" cy="90168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4099" extrusionOk="0">
                    <a:moveTo>
                      <a:pt x="2003" y="0"/>
                    </a:moveTo>
                    <a:cubicBezTo>
                      <a:pt x="856" y="0"/>
                      <a:pt x="0" y="697"/>
                      <a:pt x="0" y="2101"/>
                    </a:cubicBezTo>
                    <a:cubicBezTo>
                      <a:pt x="0" y="3169"/>
                      <a:pt x="796" y="4099"/>
                      <a:pt x="2255" y="4099"/>
                    </a:cubicBezTo>
                    <a:cubicBezTo>
                      <a:pt x="2443" y="4099"/>
                      <a:pt x="2698" y="4046"/>
                      <a:pt x="2895" y="4046"/>
                    </a:cubicBezTo>
                    <a:cubicBezTo>
                      <a:pt x="3133" y="4046"/>
                      <a:pt x="3339" y="4032"/>
                      <a:pt x="3344" y="3637"/>
                    </a:cubicBezTo>
                    <a:cubicBezTo>
                      <a:pt x="3344" y="2676"/>
                      <a:pt x="3356" y="2301"/>
                      <a:pt x="3366" y="2084"/>
                    </a:cubicBezTo>
                    <a:cubicBezTo>
                      <a:pt x="3366" y="2015"/>
                      <a:pt x="3368" y="1950"/>
                      <a:pt x="3368" y="1882"/>
                    </a:cubicBezTo>
                    <a:cubicBezTo>
                      <a:pt x="3371" y="1724"/>
                      <a:pt x="3255" y="1618"/>
                      <a:pt x="3051" y="1618"/>
                    </a:cubicBezTo>
                    <a:cubicBezTo>
                      <a:pt x="2806" y="1618"/>
                      <a:pt x="2726" y="1781"/>
                      <a:pt x="2726" y="1882"/>
                    </a:cubicBezTo>
                    <a:cubicBezTo>
                      <a:pt x="2726" y="2027"/>
                      <a:pt x="2753" y="2149"/>
                      <a:pt x="2753" y="2272"/>
                    </a:cubicBezTo>
                    <a:cubicBezTo>
                      <a:pt x="2765" y="2620"/>
                      <a:pt x="2774" y="2844"/>
                      <a:pt x="2774" y="3520"/>
                    </a:cubicBezTo>
                    <a:cubicBezTo>
                      <a:pt x="2643" y="3537"/>
                      <a:pt x="2511" y="3546"/>
                      <a:pt x="2377" y="3546"/>
                    </a:cubicBezTo>
                    <a:cubicBezTo>
                      <a:pt x="2362" y="3546"/>
                      <a:pt x="2347" y="3546"/>
                      <a:pt x="2332" y="3546"/>
                    </a:cubicBezTo>
                    <a:cubicBezTo>
                      <a:pt x="1491" y="3546"/>
                      <a:pt x="589" y="3202"/>
                      <a:pt x="589" y="2000"/>
                    </a:cubicBezTo>
                    <a:cubicBezTo>
                      <a:pt x="589" y="974"/>
                      <a:pt x="1308" y="563"/>
                      <a:pt x="1871" y="563"/>
                    </a:cubicBezTo>
                    <a:cubicBezTo>
                      <a:pt x="2147" y="563"/>
                      <a:pt x="2681" y="596"/>
                      <a:pt x="2950" y="743"/>
                    </a:cubicBezTo>
                    <a:cubicBezTo>
                      <a:pt x="2986" y="755"/>
                      <a:pt x="3022" y="762"/>
                      <a:pt x="3061" y="765"/>
                    </a:cubicBezTo>
                    <a:cubicBezTo>
                      <a:pt x="3190" y="765"/>
                      <a:pt x="3306" y="632"/>
                      <a:pt x="3306" y="440"/>
                    </a:cubicBezTo>
                    <a:cubicBezTo>
                      <a:pt x="3306" y="272"/>
                      <a:pt x="3210" y="192"/>
                      <a:pt x="3082" y="144"/>
                    </a:cubicBezTo>
                    <a:cubicBezTo>
                      <a:pt x="2765" y="17"/>
                      <a:pt x="2296" y="0"/>
                      <a:pt x="2003" y="0"/>
                    </a:cubicBezTo>
                    <a:close/>
                  </a:path>
                </a:pathLst>
              </a:custGeom>
              <a:solidFill>
                <a:srgbClr val="4971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193;p61">
                <a:extLst>
                  <a:ext uri="{FF2B5EF4-FFF2-40B4-BE49-F238E27FC236}">
                    <a16:creationId xmlns:a16="http://schemas.microsoft.com/office/drawing/2014/main" id="{25612A8A-B966-9574-E058-9C8D55215E76}"/>
                  </a:ext>
                </a:extLst>
              </p:cNvPr>
              <p:cNvSpPr/>
              <p:nvPr/>
            </p:nvSpPr>
            <p:spPr>
              <a:xfrm>
                <a:off x="6965006" y="2998746"/>
                <a:ext cx="66806" cy="90652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4121" extrusionOk="0">
                    <a:moveTo>
                      <a:pt x="392" y="0"/>
                    </a:moveTo>
                    <a:cubicBezTo>
                      <a:pt x="84" y="0"/>
                      <a:pt x="0" y="101"/>
                      <a:pt x="0" y="281"/>
                    </a:cubicBezTo>
                    <a:cubicBezTo>
                      <a:pt x="0" y="392"/>
                      <a:pt x="41" y="483"/>
                      <a:pt x="41" y="579"/>
                    </a:cubicBezTo>
                    <a:cubicBezTo>
                      <a:pt x="70" y="2988"/>
                      <a:pt x="75" y="3152"/>
                      <a:pt x="75" y="3322"/>
                    </a:cubicBezTo>
                    <a:cubicBezTo>
                      <a:pt x="75" y="3515"/>
                      <a:pt x="58" y="3683"/>
                      <a:pt x="58" y="3859"/>
                    </a:cubicBezTo>
                    <a:cubicBezTo>
                      <a:pt x="58" y="4032"/>
                      <a:pt x="115" y="4121"/>
                      <a:pt x="387" y="4121"/>
                    </a:cubicBezTo>
                    <a:cubicBezTo>
                      <a:pt x="632" y="4121"/>
                      <a:pt x="695" y="4012"/>
                      <a:pt x="695" y="3859"/>
                    </a:cubicBezTo>
                    <a:cubicBezTo>
                      <a:pt x="692" y="3760"/>
                      <a:pt x="688" y="3661"/>
                      <a:pt x="676" y="3565"/>
                    </a:cubicBezTo>
                    <a:cubicBezTo>
                      <a:pt x="654" y="3371"/>
                      <a:pt x="628" y="3024"/>
                      <a:pt x="616" y="1918"/>
                    </a:cubicBezTo>
                    <a:cubicBezTo>
                      <a:pt x="1003" y="1910"/>
                      <a:pt x="1660" y="1895"/>
                      <a:pt x="2148" y="1895"/>
                    </a:cubicBezTo>
                    <a:cubicBezTo>
                      <a:pt x="2236" y="1895"/>
                      <a:pt x="2318" y="1896"/>
                      <a:pt x="2392" y="1897"/>
                    </a:cubicBezTo>
                    <a:cubicBezTo>
                      <a:pt x="2397" y="2423"/>
                      <a:pt x="2419" y="2871"/>
                      <a:pt x="2419" y="3318"/>
                    </a:cubicBezTo>
                    <a:cubicBezTo>
                      <a:pt x="2419" y="3503"/>
                      <a:pt x="2378" y="3678"/>
                      <a:pt x="2378" y="3854"/>
                    </a:cubicBezTo>
                    <a:cubicBezTo>
                      <a:pt x="2378" y="4027"/>
                      <a:pt x="2457" y="4121"/>
                      <a:pt x="2731" y="4121"/>
                    </a:cubicBezTo>
                    <a:cubicBezTo>
                      <a:pt x="2972" y="4121"/>
                      <a:pt x="3036" y="4008"/>
                      <a:pt x="3036" y="3854"/>
                    </a:cubicBezTo>
                    <a:cubicBezTo>
                      <a:pt x="3036" y="3796"/>
                      <a:pt x="3029" y="3738"/>
                      <a:pt x="3020" y="3681"/>
                    </a:cubicBezTo>
                    <a:cubicBezTo>
                      <a:pt x="2998" y="3546"/>
                      <a:pt x="2960" y="3308"/>
                      <a:pt x="2960" y="2620"/>
                    </a:cubicBezTo>
                    <a:lnTo>
                      <a:pt x="2960" y="1079"/>
                    </a:lnTo>
                    <a:cubicBezTo>
                      <a:pt x="2964" y="793"/>
                      <a:pt x="2986" y="536"/>
                      <a:pt x="2986" y="272"/>
                    </a:cubicBezTo>
                    <a:cubicBezTo>
                      <a:pt x="2986" y="171"/>
                      <a:pt x="2928" y="2"/>
                      <a:pt x="2762" y="2"/>
                    </a:cubicBezTo>
                    <a:cubicBezTo>
                      <a:pt x="2450" y="2"/>
                      <a:pt x="2371" y="103"/>
                      <a:pt x="2371" y="281"/>
                    </a:cubicBezTo>
                    <a:cubicBezTo>
                      <a:pt x="2371" y="382"/>
                      <a:pt x="2402" y="483"/>
                      <a:pt x="2402" y="579"/>
                    </a:cubicBezTo>
                    <a:cubicBezTo>
                      <a:pt x="2402" y="1041"/>
                      <a:pt x="2402" y="1207"/>
                      <a:pt x="2397" y="1339"/>
                    </a:cubicBezTo>
                    <a:cubicBezTo>
                      <a:pt x="2125" y="1349"/>
                      <a:pt x="1885" y="1375"/>
                      <a:pt x="1637" y="1375"/>
                    </a:cubicBezTo>
                    <a:cubicBezTo>
                      <a:pt x="1281" y="1375"/>
                      <a:pt x="967" y="1361"/>
                      <a:pt x="611" y="1349"/>
                    </a:cubicBezTo>
                    <a:lnTo>
                      <a:pt x="611" y="781"/>
                    </a:lnTo>
                    <a:cubicBezTo>
                      <a:pt x="611" y="579"/>
                      <a:pt x="625" y="426"/>
                      <a:pt x="625" y="272"/>
                    </a:cubicBezTo>
                    <a:cubicBezTo>
                      <a:pt x="625" y="144"/>
                      <a:pt x="551" y="0"/>
                      <a:pt x="392" y="0"/>
                    </a:cubicBezTo>
                    <a:close/>
                  </a:path>
                </a:pathLst>
              </a:custGeom>
              <a:solidFill>
                <a:srgbClr val="4971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194;p61">
                <a:extLst>
                  <a:ext uri="{FF2B5EF4-FFF2-40B4-BE49-F238E27FC236}">
                    <a16:creationId xmlns:a16="http://schemas.microsoft.com/office/drawing/2014/main" id="{B34AF243-A3A9-34A3-22E5-34F25C5DB6E1}"/>
                  </a:ext>
                </a:extLst>
              </p:cNvPr>
              <p:cNvSpPr/>
              <p:nvPr/>
            </p:nvSpPr>
            <p:spPr>
              <a:xfrm>
                <a:off x="6689468" y="3137813"/>
                <a:ext cx="46151" cy="88936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4043" extrusionOk="0">
                    <a:moveTo>
                      <a:pt x="299" y="1"/>
                    </a:moveTo>
                    <a:cubicBezTo>
                      <a:pt x="87" y="1"/>
                      <a:pt x="8" y="123"/>
                      <a:pt x="6" y="381"/>
                    </a:cubicBezTo>
                    <a:lnTo>
                      <a:pt x="44" y="3453"/>
                    </a:lnTo>
                    <a:cubicBezTo>
                      <a:pt x="44" y="3564"/>
                      <a:pt x="1" y="3655"/>
                      <a:pt x="1" y="3756"/>
                    </a:cubicBezTo>
                    <a:cubicBezTo>
                      <a:pt x="1" y="3992"/>
                      <a:pt x="123" y="4042"/>
                      <a:pt x="294" y="4042"/>
                    </a:cubicBezTo>
                    <a:lnTo>
                      <a:pt x="1660" y="4042"/>
                    </a:lnTo>
                    <a:cubicBezTo>
                      <a:pt x="1869" y="4037"/>
                      <a:pt x="2097" y="4001"/>
                      <a:pt x="2097" y="3734"/>
                    </a:cubicBezTo>
                    <a:cubicBezTo>
                      <a:pt x="2097" y="3537"/>
                      <a:pt x="1975" y="3431"/>
                      <a:pt x="1751" y="3431"/>
                    </a:cubicBezTo>
                    <a:cubicBezTo>
                      <a:pt x="1640" y="3431"/>
                      <a:pt x="1549" y="3453"/>
                      <a:pt x="1453" y="3463"/>
                    </a:cubicBezTo>
                    <a:cubicBezTo>
                      <a:pt x="1277" y="3465"/>
                      <a:pt x="1001" y="3465"/>
                      <a:pt x="607" y="3465"/>
                    </a:cubicBezTo>
                    <a:cubicBezTo>
                      <a:pt x="597" y="2790"/>
                      <a:pt x="602" y="1352"/>
                      <a:pt x="607" y="710"/>
                    </a:cubicBezTo>
                    <a:lnTo>
                      <a:pt x="607" y="325"/>
                    </a:lnTo>
                    <a:cubicBezTo>
                      <a:pt x="607" y="75"/>
                      <a:pt x="534" y="1"/>
                      <a:pt x="299" y="1"/>
                    </a:cubicBezTo>
                    <a:close/>
                  </a:path>
                </a:pathLst>
              </a:custGeom>
              <a:solidFill>
                <a:srgbClr val="FFAF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95;p61">
                <a:extLst>
                  <a:ext uri="{FF2B5EF4-FFF2-40B4-BE49-F238E27FC236}">
                    <a16:creationId xmlns:a16="http://schemas.microsoft.com/office/drawing/2014/main" id="{6215C6B5-220A-48E6-BEF4-011F6A35C6AE}"/>
                  </a:ext>
                </a:extLst>
              </p:cNvPr>
              <p:cNvSpPr/>
              <p:nvPr/>
            </p:nvSpPr>
            <p:spPr>
              <a:xfrm>
                <a:off x="6748553" y="3137703"/>
                <a:ext cx="78971" cy="90674"/>
              </a:xfrm>
              <a:custGeom>
                <a:avLst/>
                <a:gdLst/>
                <a:ahLst/>
                <a:cxnLst/>
                <a:rect l="l" t="t" r="r" b="b"/>
                <a:pathLst>
                  <a:path w="3590" h="4122" extrusionOk="0">
                    <a:moveTo>
                      <a:pt x="1803" y="527"/>
                    </a:moveTo>
                    <a:cubicBezTo>
                      <a:pt x="2623" y="527"/>
                      <a:pt x="3000" y="1237"/>
                      <a:pt x="3000" y="2059"/>
                    </a:cubicBezTo>
                    <a:cubicBezTo>
                      <a:pt x="3000" y="2831"/>
                      <a:pt x="2616" y="3595"/>
                      <a:pt x="1803" y="3595"/>
                    </a:cubicBezTo>
                    <a:cubicBezTo>
                      <a:pt x="1032" y="3595"/>
                      <a:pt x="587" y="2831"/>
                      <a:pt x="587" y="2059"/>
                    </a:cubicBezTo>
                    <a:cubicBezTo>
                      <a:pt x="587" y="1143"/>
                      <a:pt x="1032" y="527"/>
                      <a:pt x="1803" y="527"/>
                    </a:cubicBezTo>
                    <a:close/>
                    <a:moveTo>
                      <a:pt x="1815" y="1"/>
                    </a:moveTo>
                    <a:cubicBezTo>
                      <a:pt x="724" y="1"/>
                      <a:pt x="0" y="840"/>
                      <a:pt x="0" y="2059"/>
                    </a:cubicBezTo>
                    <a:cubicBezTo>
                      <a:pt x="0" y="3218"/>
                      <a:pt x="702" y="4122"/>
                      <a:pt x="1794" y="4122"/>
                    </a:cubicBezTo>
                    <a:cubicBezTo>
                      <a:pt x="2887" y="4122"/>
                      <a:pt x="3589" y="3218"/>
                      <a:pt x="3589" y="2059"/>
                    </a:cubicBezTo>
                    <a:cubicBezTo>
                      <a:pt x="3589" y="840"/>
                      <a:pt x="2964" y="1"/>
                      <a:pt x="1815" y="1"/>
                    </a:cubicBezTo>
                    <a:close/>
                  </a:path>
                </a:pathLst>
              </a:custGeom>
              <a:solidFill>
                <a:srgbClr val="FFAF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96;p61">
                <a:extLst>
                  <a:ext uri="{FF2B5EF4-FFF2-40B4-BE49-F238E27FC236}">
                    <a16:creationId xmlns:a16="http://schemas.microsoft.com/office/drawing/2014/main" id="{85C5856B-8459-86AD-BB3D-D35FDBF19EF0}"/>
                  </a:ext>
                </a:extLst>
              </p:cNvPr>
              <p:cNvSpPr/>
              <p:nvPr/>
            </p:nvSpPr>
            <p:spPr>
              <a:xfrm>
                <a:off x="6836542" y="3137703"/>
                <a:ext cx="73472" cy="90784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4127" extrusionOk="0">
                    <a:moveTo>
                      <a:pt x="3027" y="1"/>
                    </a:moveTo>
                    <a:cubicBezTo>
                      <a:pt x="2809" y="1"/>
                      <a:pt x="2700" y="239"/>
                      <a:pt x="2686" y="388"/>
                    </a:cubicBezTo>
                    <a:cubicBezTo>
                      <a:pt x="2532" y="847"/>
                      <a:pt x="2095" y="2011"/>
                      <a:pt x="1695" y="3064"/>
                    </a:cubicBezTo>
                    <a:cubicBezTo>
                      <a:pt x="1318" y="2042"/>
                      <a:pt x="729" y="527"/>
                      <a:pt x="585" y="172"/>
                    </a:cubicBezTo>
                    <a:cubicBezTo>
                      <a:pt x="537" y="61"/>
                      <a:pt x="448" y="11"/>
                      <a:pt x="325" y="11"/>
                    </a:cubicBezTo>
                    <a:cubicBezTo>
                      <a:pt x="145" y="11"/>
                      <a:pt x="1" y="150"/>
                      <a:pt x="44" y="335"/>
                    </a:cubicBezTo>
                    <a:cubicBezTo>
                      <a:pt x="85" y="487"/>
                      <a:pt x="284" y="1001"/>
                      <a:pt x="522" y="1602"/>
                    </a:cubicBezTo>
                    <a:cubicBezTo>
                      <a:pt x="777" y="2244"/>
                      <a:pt x="1142" y="3155"/>
                      <a:pt x="1393" y="3862"/>
                    </a:cubicBezTo>
                    <a:cubicBezTo>
                      <a:pt x="1431" y="3985"/>
                      <a:pt x="1474" y="4126"/>
                      <a:pt x="1674" y="4126"/>
                    </a:cubicBezTo>
                    <a:cubicBezTo>
                      <a:pt x="1840" y="4126"/>
                      <a:pt x="1998" y="4081"/>
                      <a:pt x="1998" y="3872"/>
                    </a:cubicBezTo>
                    <a:cubicBezTo>
                      <a:pt x="1996" y="3843"/>
                      <a:pt x="1994" y="3811"/>
                      <a:pt x="1989" y="3783"/>
                    </a:cubicBezTo>
                    <a:cubicBezTo>
                      <a:pt x="2164" y="3333"/>
                      <a:pt x="2325" y="2910"/>
                      <a:pt x="2450" y="2569"/>
                    </a:cubicBezTo>
                    <a:cubicBezTo>
                      <a:pt x="2669" y="1970"/>
                      <a:pt x="2876" y="1422"/>
                      <a:pt x="3196" y="686"/>
                    </a:cubicBezTo>
                    <a:lnTo>
                      <a:pt x="3200" y="677"/>
                    </a:lnTo>
                    <a:cubicBezTo>
                      <a:pt x="3248" y="602"/>
                      <a:pt x="3340" y="448"/>
                      <a:pt x="3340" y="304"/>
                    </a:cubicBezTo>
                    <a:cubicBezTo>
                      <a:pt x="3340" y="128"/>
                      <a:pt x="3186" y="1"/>
                      <a:pt x="3027" y="1"/>
                    </a:cubicBezTo>
                    <a:close/>
                  </a:path>
                </a:pathLst>
              </a:custGeom>
              <a:solidFill>
                <a:srgbClr val="FFAF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97;p61">
                <a:extLst>
                  <a:ext uri="{FF2B5EF4-FFF2-40B4-BE49-F238E27FC236}">
                    <a16:creationId xmlns:a16="http://schemas.microsoft.com/office/drawing/2014/main" id="{9D6E3296-36A0-7020-023B-C4EBABBD7A81}"/>
                  </a:ext>
                </a:extLst>
              </p:cNvPr>
              <p:cNvSpPr/>
              <p:nvPr/>
            </p:nvSpPr>
            <p:spPr>
              <a:xfrm>
                <a:off x="6922859" y="3138781"/>
                <a:ext cx="55808" cy="8796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3999" extrusionOk="0">
                    <a:moveTo>
                      <a:pt x="1875" y="0"/>
                    </a:moveTo>
                    <a:cubicBezTo>
                      <a:pt x="1846" y="0"/>
                      <a:pt x="1753" y="22"/>
                      <a:pt x="1693" y="26"/>
                    </a:cubicBezTo>
                    <a:lnTo>
                      <a:pt x="337" y="26"/>
                    </a:lnTo>
                    <a:cubicBezTo>
                      <a:pt x="173" y="26"/>
                      <a:pt x="2" y="26"/>
                      <a:pt x="2" y="368"/>
                    </a:cubicBezTo>
                    <a:lnTo>
                      <a:pt x="63" y="3440"/>
                    </a:lnTo>
                    <a:lnTo>
                      <a:pt x="36" y="3524"/>
                    </a:lnTo>
                    <a:cubicBezTo>
                      <a:pt x="17" y="3585"/>
                      <a:pt x="5" y="3645"/>
                      <a:pt x="0" y="3707"/>
                    </a:cubicBezTo>
                    <a:cubicBezTo>
                      <a:pt x="0" y="3919"/>
                      <a:pt x="132" y="3998"/>
                      <a:pt x="308" y="3998"/>
                    </a:cubicBezTo>
                    <a:lnTo>
                      <a:pt x="2036" y="3998"/>
                    </a:lnTo>
                    <a:cubicBezTo>
                      <a:pt x="2277" y="3998"/>
                      <a:pt x="2503" y="3988"/>
                      <a:pt x="2503" y="3690"/>
                    </a:cubicBezTo>
                    <a:cubicBezTo>
                      <a:pt x="2500" y="3486"/>
                      <a:pt x="2344" y="3431"/>
                      <a:pt x="2142" y="3431"/>
                    </a:cubicBezTo>
                    <a:cubicBezTo>
                      <a:pt x="2063" y="3433"/>
                      <a:pt x="1986" y="3438"/>
                      <a:pt x="1909" y="3450"/>
                    </a:cubicBezTo>
                    <a:cubicBezTo>
                      <a:pt x="1820" y="3464"/>
                      <a:pt x="1731" y="3474"/>
                      <a:pt x="1640" y="3476"/>
                    </a:cubicBezTo>
                    <a:cubicBezTo>
                      <a:pt x="1272" y="3476"/>
                      <a:pt x="930" y="3462"/>
                      <a:pt x="591" y="3462"/>
                    </a:cubicBezTo>
                    <a:lnTo>
                      <a:pt x="591" y="1923"/>
                    </a:lnTo>
                    <a:lnTo>
                      <a:pt x="2207" y="1919"/>
                    </a:lnTo>
                    <a:cubicBezTo>
                      <a:pt x="2399" y="1919"/>
                      <a:pt x="2536" y="1834"/>
                      <a:pt x="2536" y="1649"/>
                    </a:cubicBezTo>
                    <a:cubicBezTo>
                      <a:pt x="2529" y="1495"/>
                      <a:pt x="2402" y="1373"/>
                      <a:pt x="2248" y="1368"/>
                    </a:cubicBezTo>
                    <a:cubicBezTo>
                      <a:pt x="2166" y="1368"/>
                      <a:pt x="2087" y="1373"/>
                      <a:pt x="2007" y="1382"/>
                    </a:cubicBezTo>
                    <a:cubicBezTo>
                      <a:pt x="1959" y="1387"/>
                      <a:pt x="1906" y="1392"/>
                      <a:pt x="1868" y="1392"/>
                    </a:cubicBezTo>
                    <a:lnTo>
                      <a:pt x="594" y="1392"/>
                    </a:lnTo>
                    <a:lnTo>
                      <a:pt x="594" y="575"/>
                    </a:lnTo>
                    <a:lnTo>
                      <a:pt x="1705" y="575"/>
                    </a:lnTo>
                    <a:cubicBezTo>
                      <a:pt x="1769" y="579"/>
                      <a:pt x="1837" y="579"/>
                      <a:pt x="1875" y="579"/>
                    </a:cubicBezTo>
                    <a:cubicBezTo>
                      <a:pt x="2046" y="579"/>
                      <a:pt x="2188" y="543"/>
                      <a:pt x="2188" y="281"/>
                    </a:cubicBezTo>
                    <a:cubicBezTo>
                      <a:pt x="2188" y="96"/>
                      <a:pt x="2135" y="0"/>
                      <a:pt x="1875" y="0"/>
                    </a:cubicBezTo>
                    <a:close/>
                  </a:path>
                </a:pathLst>
              </a:custGeom>
              <a:solidFill>
                <a:srgbClr val="FFAF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98;p61">
                <a:extLst>
                  <a:ext uri="{FF2B5EF4-FFF2-40B4-BE49-F238E27FC236}">
                    <a16:creationId xmlns:a16="http://schemas.microsoft.com/office/drawing/2014/main" id="{E99B4C1A-2670-EB95-25BA-836142E005B6}"/>
                  </a:ext>
                </a:extLst>
              </p:cNvPr>
              <p:cNvSpPr/>
              <p:nvPr/>
            </p:nvSpPr>
            <p:spPr>
              <a:xfrm>
                <a:off x="6971759" y="4322344"/>
                <a:ext cx="28531" cy="134405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6110" extrusionOk="0">
                    <a:moveTo>
                      <a:pt x="1297" y="1"/>
                    </a:moveTo>
                    <a:lnTo>
                      <a:pt x="32" y="54"/>
                    </a:lnTo>
                    <a:cubicBezTo>
                      <a:pt x="32" y="54"/>
                      <a:pt x="22" y="463"/>
                      <a:pt x="18" y="1071"/>
                    </a:cubicBezTo>
                    <a:cubicBezTo>
                      <a:pt x="1" y="2797"/>
                      <a:pt x="42" y="6110"/>
                      <a:pt x="506" y="6110"/>
                    </a:cubicBezTo>
                    <a:cubicBezTo>
                      <a:pt x="1015" y="6110"/>
                      <a:pt x="1217" y="2155"/>
                      <a:pt x="1273" y="612"/>
                    </a:cubicBezTo>
                    <a:cubicBezTo>
                      <a:pt x="1292" y="234"/>
                      <a:pt x="1297" y="1"/>
                      <a:pt x="1297" y="1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99;p61">
                <a:extLst>
                  <a:ext uri="{FF2B5EF4-FFF2-40B4-BE49-F238E27FC236}">
                    <a16:creationId xmlns:a16="http://schemas.microsoft.com/office/drawing/2014/main" id="{35A83C3F-584C-E210-0490-46E33034C52E}"/>
                  </a:ext>
                </a:extLst>
              </p:cNvPr>
              <p:cNvSpPr/>
              <p:nvPr/>
            </p:nvSpPr>
            <p:spPr>
              <a:xfrm>
                <a:off x="7169339" y="4322344"/>
                <a:ext cx="31280" cy="134405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6110" extrusionOk="0">
                    <a:moveTo>
                      <a:pt x="1421" y="1"/>
                    </a:moveTo>
                    <a:lnTo>
                      <a:pt x="159" y="54"/>
                    </a:lnTo>
                    <a:cubicBezTo>
                      <a:pt x="159" y="54"/>
                      <a:pt x="0" y="6110"/>
                      <a:pt x="633" y="6110"/>
                    </a:cubicBezTo>
                    <a:cubicBezTo>
                      <a:pt x="1265" y="6110"/>
                      <a:pt x="1421" y="1"/>
                      <a:pt x="1421" y="1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200;p61">
                <a:extLst>
                  <a:ext uri="{FF2B5EF4-FFF2-40B4-BE49-F238E27FC236}">
                    <a16:creationId xmlns:a16="http://schemas.microsoft.com/office/drawing/2014/main" id="{9FCD5C07-5E85-F260-AA76-171D5AD21036}"/>
                  </a:ext>
                </a:extLst>
              </p:cNvPr>
              <p:cNvSpPr/>
              <p:nvPr/>
            </p:nvSpPr>
            <p:spPr>
              <a:xfrm>
                <a:off x="6972133" y="4322344"/>
                <a:ext cx="28157" cy="23559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071" extrusionOk="0">
                    <a:moveTo>
                      <a:pt x="1280" y="1"/>
                    </a:moveTo>
                    <a:lnTo>
                      <a:pt x="15" y="54"/>
                    </a:lnTo>
                    <a:cubicBezTo>
                      <a:pt x="15" y="54"/>
                      <a:pt x="5" y="463"/>
                      <a:pt x="1" y="1071"/>
                    </a:cubicBezTo>
                    <a:lnTo>
                      <a:pt x="1256" y="612"/>
                    </a:lnTo>
                    <a:cubicBezTo>
                      <a:pt x="1275" y="234"/>
                      <a:pt x="1280" y="1"/>
                      <a:pt x="1280" y="1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1;p61">
                <a:extLst>
                  <a:ext uri="{FF2B5EF4-FFF2-40B4-BE49-F238E27FC236}">
                    <a16:creationId xmlns:a16="http://schemas.microsoft.com/office/drawing/2014/main" id="{301376A8-4C11-49E8-9AE5-77047899BB0A}"/>
                  </a:ext>
                </a:extLst>
              </p:cNvPr>
              <p:cNvSpPr/>
              <p:nvPr/>
            </p:nvSpPr>
            <p:spPr>
              <a:xfrm>
                <a:off x="7172506" y="4322344"/>
                <a:ext cx="28113" cy="23559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71" extrusionOk="0">
                    <a:moveTo>
                      <a:pt x="1277" y="1"/>
                    </a:moveTo>
                    <a:lnTo>
                      <a:pt x="15" y="54"/>
                    </a:lnTo>
                    <a:cubicBezTo>
                      <a:pt x="15" y="54"/>
                      <a:pt x="6" y="463"/>
                      <a:pt x="1" y="1071"/>
                    </a:cubicBezTo>
                    <a:lnTo>
                      <a:pt x="1256" y="612"/>
                    </a:lnTo>
                    <a:cubicBezTo>
                      <a:pt x="1275" y="234"/>
                      <a:pt x="1277" y="1"/>
                      <a:pt x="1277" y="1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202;p61">
                <a:extLst>
                  <a:ext uri="{FF2B5EF4-FFF2-40B4-BE49-F238E27FC236}">
                    <a16:creationId xmlns:a16="http://schemas.microsoft.com/office/drawing/2014/main" id="{732C56E1-3B0E-929E-69DF-4619E30E9B16}"/>
                  </a:ext>
                </a:extLst>
              </p:cNvPr>
              <p:cNvSpPr/>
              <p:nvPr/>
            </p:nvSpPr>
            <p:spPr>
              <a:xfrm>
                <a:off x="6907571" y="4062952"/>
                <a:ext cx="64959" cy="258273"/>
              </a:xfrm>
              <a:custGeom>
                <a:avLst/>
                <a:gdLst/>
                <a:ahLst/>
                <a:cxnLst/>
                <a:rect l="l" t="t" r="r" b="b"/>
                <a:pathLst>
                  <a:path w="2953" h="11741" extrusionOk="0">
                    <a:moveTo>
                      <a:pt x="214" y="1"/>
                    </a:moveTo>
                    <a:lnTo>
                      <a:pt x="0" y="51"/>
                    </a:lnTo>
                    <a:lnTo>
                      <a:pt x="2739" y="11740"/>
                    </a:lnTo>
                    <a:lnTo>
                      <a:pt x="2952" y="11690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03;p61">
                <a:extLst>
                  <a:ext uri="{FF2B5EF4-FFF2-40B4-BE49-F238E27FC236}">
                    <a16:creationId xmlns:a16="http://schemas.microsoft.com/office/drawing/2014/main" id="{985B8A0C-EE45-8DF5-ECDC-9199596354E0}"/>
                  </a:ext>
                </a:extLst>
              </p:cNvPr>
              <p:cNvSpPr/>
              <p:nvPr/>
            </p:nvSpPr>
            <p:spPr>
              <a:xfrm>
                <a:off x="7001324" y="4068034"/>
                <a:ext cx="14100" cy="251541"/>
              </a:xfrm>
              <a:custGeom>
                <a:avLst/>
                <a:gdLst/>
                <a:ahLst/>
                <a:cxnLst/>
                <a:rect l="l" t="t" r="r" b="b"/>
                <a:pathLst>
                  <a:path w="641" h="11435" extrusionOk="0">
                    <a:moveTo>
                      <a:pt x="219" y="1"/>
                    </a:moveTo>
                    <a:lnTo>
                      <a:pt x="1" y="10"/>
                    </a:lnTo>
                    <a:lnTo>
                      <a:pt x="421" y="11435"/>
                    </a:lnTo>
                    <a:lnTo>
                      <a:pt x="640" y="11427"/>
                    </a:lnTo>
                    <a:lnTo>
                      <a:pt x="219" y="1"/>
                    </a:ln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204;p61">
                <a:extLst>
                  <a:ext uri="{FF2B5EF4-FFF2-40B4-BE49-F238E27FC236}">
                    <a16:creationId xmlns:a16="http://schemas.microsoft.com/office/drawing/2014/main" id="{7B5D161D-4351-7514-3D9E-452FFD64F52B}"/>
                  </a:ext>
                </a:extLst>
              </p:cNvPr>
              <p:cNvSpPr/>
              <p:nvPr/>
            </p:nvSpPr>
            <p:spPr>
              <a:xfrm>
                <a:off x="7071979" y="4070211"/>
                <a:ext cx="18522" cy="250486"/>
              </a:xfrm>
              <a:custGeom>
                <a:avLst/>
                <a:gdLst/>
                <a:ahLst/>
                <a:cxnLst/>
                <a:rect l="l" t="t" r="r" b="b"/>
                <a:pathLst>
                  <a:path w="842" h="11387" extrusionOk="0">
                    <a:moveTo>
                      <a:pt x="623" y="0"/>
                    </a:moveTo>
                    <a:lnTo>
                      <a:pt x="1" y="11374"/>
                    </a:lnTo>
                    <a:lnTo>
                      <a:pt x="219" y="11386"/>
                    </a:lnTo>
                    <a:lnTo>
                      <a:pt x="842" y="12"/>
                    </a:lnTo>
                    <a:lnTo>
                      <a:pt x="623" y="0"/>
                    </a:ln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205;p61">
                <a:extLst>
                  <a:ext uri="{FF2B5EF4-FFF2-40B4-BE49-F238E27FC236}">
                    <a16:creationId xmlns:a16="http://schemas.microsoft.com/office/drawing/2014/main" id="{05F3D8DE-F259-7299-A2C1-806164750FD6}"/>
                  </a:ext>
                </a:extLst>
              </p:cNvPr>
              <p:cNvSpPr/>
              <p:nvPr/>
            </p:nvSpPr>
            <p:spPr>
              <a:xfrm>
                <a:off x="7128732" y="4065504"/>
                <a:ext cx="40739" cy="255501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11615" extrusionOk="0">
                    <a:moveTo>
                      <a:pt x="1633" y="0"/>
                    </a:moveTo>
                    <a:lnTo>
                      <a:pt x="0" y="11583"/>
                    </a:lnTo>
                    <a:lnTo>
                      <a:pt x="217" y="11614"/>
                    </a:lnTo>
                    <a:lnTo>
                      <a:pt x="1851" y="29"/>
                    </a:lnTo>
                    <a:lnTo>
                      <a:pt x="1633" y="0"/>
                    </a:ln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06;p61">
                <a:extLst>
                  <a:ext uri="{FF2B5EF4-FFF2-40B4-BE49-F238E27FC236}">
                    <a16:creationId xmlns:a16="http://schemas.microsoft.com/office/drawing/2014/main" id="{5D4078B0-457F-7F40-9CB6-2E78368DEDB6}"/>
                  </a:ext>
                </a:extLst>
              </p:cNvPr>
              <p:cNvSpPr/>
              <p:nvPr/>
            </p:nvSpPr>
            <p:spPr>
              <a:xfrm>
                <a:off x="7172880" y="4057981"/>
                <a:ext cx="105324" cy="262386"/>
              </a:xfrm>
              <a:custGeom>
                <a:avLst/>
                <a:gdLst/>
                <a:ahLst/>
                <a:cxnLst/>
                <a:rect l="l" t="t" r="r" b="b"/>
                <a:pathLst>
                  <a:path w="4788" h="11928" extrusionOk="0">
                    <a:moveTo>
                      <a:pt x="4580" y="1"/>
                    </a:moveTo>
                    <a:lnTo>
                      <a:pt x="1" y="11848"/>
                    </a:lnTo>
                    <a:lnTo>
                      <a:pt x="205" y="11928"/>
                    </a:lnTo>
                    <a:lnTo>
                      <a:pt x="4787" y="80"/>
                    </a:lnTo>
                    <a:lnTo>
                      <a:pt x="4580" y="1"/>
                    </a:ln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07;p61">
                <a:extLst>
                  <a:ext uri="{FF2B5EF4-FFF2-40B4-BE49-F238E27FC236}">
                    <a16:creationId xmlns:a16="http://schemas.microsoft.com/office/drawing/2014/main" id="{607F4282-76A5-CA40-530A-09BA430BBEC4}"/>
                  </a:ext>
                </a:extLst>
              </p:cNvPr>
              <p:cNvSpPr/>
              <p:nvPr/>
            </p:nvSpPr>
            <p:spPr>
              <a:xfrm>
                <a:off x="6849652" y="4062226"/>
                <a:ext cx="485617" cy="260846"/>
              </a:xfrm>
              <a:custGeom>
                <a:avLst/>
                <a:gdLst/>
                <a:ahLst/>
                <a:cxnLst/>
                <a:rect l="l" t="t" r="r" b="b"/>
                <a:pathLst>
                  <a:path w="22076" h="11858" extrusionOk="0">
                    <a:moveTo>
                      <a:pt x="21734" y="221"/>
                    </a:moveTo>
                    <a:lnTo>
                      <a:pt x="21611" y="500"/>
                    </a:lnTo>
                    <a:cubicBezTo>
                      <a:pt x="21611" y="502"/>
                      <a:pt x="21611" y="502"/>
                      <a:pt x="21610" y="502"/>
                    </a:cubicBezTo>
                    <a:cubicBezTo>
                      <a:pt x="21608" y="502"/>
                      <a:pt x="21606" y="500"/>
                      <a:pt x="21606" y="500"/>
                    </a:cubicBezTo>
                    <a:lnTo>
                      <a:pt x="19825" y="4481"/>
                    </a:lnTo>
                    <a:lnTo>
                      <a:pt x="18188" y="8141"/>
                    </a:lnTo>
                    <a:lnTo>
                      <a:pt x="16623" y="11638"/>
                    </a:lnTo>
                    <a:lnTo>
                      <a:pt x="4710" y="11638"/>
                    </a:lnTo>
                    <a:lnTo>
                      <a:pt x="378" y="435"/>
                    </a:lnTo>
                    <a:lnTo>
                      <a:pt x="318" y="274"/>
                    </a:lnTo>
                    <a:lnTo>
                      <a:pt x="2679" y="270"/>
                    </a:lnTo>
                    <a:lnTo>
                      <a:pt x="2903" y="270"/>
                    </a:lnTo>
                    <a:lnTo>
                      <a:pt x="3912" y="265"/>
                    </a:lnTo>
                    <a:lnTo>
                      <a:pt x="14305" y="238"/>
                    </a:lnTo>
                    <a:lnTo>
                      <a:pt x="14531" y="238"/>
                    </a:lnTo>
                    <a:lnTo>
                      <a:pt x="18813" y="229"/>
                    </a:lnTo>
                    <a:lnTo>
                      <a:pt x="19116" y="226"/>
                    </a:lnTo>
                    <a:lnTo>
                      <a:pt x="19346" y="226"/>
                    </a:lnTo>
                    <a:lnTo>
                      <a:pt x="21734" y="221"/>
                    </a:lnTo>
                    <a:close/>
                    <a:moveTo>
                      <a:pt x="22075" y="0"/>
                    </a:moveTo>
                    <a:lnTo>
                      <a:pt x="20782" y="5"/>
                    </a:lnTo>
                    <a:lnTo>
                      <a:pt x="19431" y="5"/>
                    </a:lnTo>
                    <a:lnTo>
                      <a:pt x="19197" y="10"/>
                    </a:lnTo>
                    <a:lnTo>
                      <a:pt x="2850" y="46"/>
                    </a:lnTo>
                    <a:lnTo>
                      <a:pt x="2782" y="46"/>
                    </a:lnTo>
                    <a:lnTo>
                      <a:pt x="1876" y="51"/>
                    </a:lnTo>
                    <a:lnTo>
                      <a:pt x="181" y="53"/>
                    </a:lnTo>
                    <a:lnTo>
                      <a:pt x="1" y="53"/>
                    </a:lnTo>
                    <a:lnTo>
                      <a:pt x="116" y="351"/>
                    </a:lnTo>
                    <a:lnTo>
                      <a:pt x="128" y="378"/>
                    </a:lnTo>
                    <a:lnTo>
                      <a:pt x="4559" y="11857"/>
                    </a:lnTo>
                    <a:lnTo>
                      <a:pt x="16760" y="11857"/>
                    </a:lnTo>
                    <a:lnTo>
                      <a:pt x="18366" y="8278"/>
                    </a:lnTo>
                    <a:lnTo>
                      <a:pt x="19945" y="4744"/>
                    </a:lnTo>
                    <a:lnTo>
                      <a:pt x="21873" y="450"/>
                    </a:lnTo>
                    <a:lnTo>
                      <a:pt x="22075" y="0"/>
                    </a:ln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208;p61">
                <a:extLst>
                  <a:ext uri="{FF2B5EF4-FFF2-40B4-BE49-F238E27FC236}">
                    <a16:creationId xmlns:a16="http://schemas.microsoft.com/office/drawing/2014/main" id="{78771E17-5DE2-CB05-19A9-ADC7B95E6FC7}"/>
                  </a:ext>
                </a:extLst>
              </p:cNvPr>
              <p:cNvSpPr/>
              <p:nvPr/>
            </p:nvSpPr>
            <p:spPr>
              <a:xfrm>
                <a:off x="6826489" y="4027581"/>
                <a:ext cx="537443" cy="60251"/>
              </a:xfrm>
              <a:custGeom>
                <a:avLst/>
                <a:gdLst/>
                <a:ahLst/>
                <a:cxnLst/>
                <a:rect l="l" t="t" r="r" b="b"/>
                <a:pathLst>
                  <a:path w="24432" h="2739" extrusionOk="0">
                    <a:moveTo>
                      <a:pt x="12216" y="1"/>
                    </a:moveTo>
                    <a:cubicBezTo>
                      <a:pt x="7504" y="1"/>
                      <a:pt x="3419" y="301"/>
                      <a:pt x="1381" y="739"/>
                    </a:cubicBezTo>
                    <a:lnTo>
                      <a:pt x="1" y="739"/>
                    </a:lnTo>
                    <a:lnTo>
                      <a:pt x="1" y="1369"/>
                    </a:lnTo>
                    <a:cubicBezTo>
                      <a:pt x="1" y="2126"/>
                      <a:pt x="5470" y="2739"/>
                      <a:pt x="12216" y="2739"/>
                    </a:cubicBezTo>
                    <a:cubicBezTo>
                      <a:pt x="18962" y="2739"/>
                      <a:pt x="24431" y="2126"/>
                      <a:pt x="24431" y="1369"/>
                    </a:cubicBezTo>
                    <a:lnTo>
                      <a:pt x="24431" y="739"/>
                    </a:lnTo>
                    <a:lnTo>
                      <a:pt x="23054" y="739"/>
                    </a:lnTo>
                    <a:cubicBezTo>
                      <a:pt x="21015" y="301"/>
                      <a:pt x="16928" y="1"/>
                      <a:pt x="12216" y="1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09;p61">
                <a:extLst>
                  <a:ext uri="{FF2B5EF4-FFF2-40B4-BE49-F238E27FC236}">
                    <a16:creationId xmlns:a16="http://schemas.microsoft.com/office/drawing/2014/main" id="{14AFF55E-5C68-AE24-AC09-BB13ABEF7AA8}"/>
                  </a:ext>
                </a:extLst>
              </p:cNvPr>
              <p:cNvSpPr/>
              <p:nvPr/>
            </p:nvSpPr>
            <p:spPr>
              <a:xfrm>
                <a:off x="6826489" y="4013678"/>
                <a:ext cx="537487" cy="60251"/>
              </a:xfrm>
              <a:custGeom>
                <a:avLst/>
                <a:gdLst/>
                <a:ahLst/>
                <a:cxnLst/>
                <a:rect l="l" t="t" r="r" b="b"/>
                <a:pathLst>
                  <a:path w="24434" h="2739" extrusionOk="0">
                    <a:moveTo>
                      <a:pt x="12216" y="0"/>
                    </a:moveTo>
                    <a:cubicBezTo>
                      <a:pt x="5470" y="0"/>
                      <a:pt x="1" y="613"/>
                      <a:pt x="1" y="1371"/>
                    </a:cubicBezTo>
                    <a:cubicBezTo>
                      <a:pt x="1" y="2126"/>
                      <a:pt x="5470" y="2739"/>
                      <a:pt x="12216" y="2739"/>
                    </a:cubicBezTo>
                    <a:cubicBezTo>
                      <a:pt x="18964" y="2739"/>
                      <a:pt x="24434" y="2126"/>
                      <a:pt x="24434" y="1371"/>
                    </a:cubicBezTo>
                    <a:cubicBezTo>
                      <a:pt x="24434" y="616"/>
                      <a:pt x="18962" y="0"/>
                      <a:pt x="12216" y="0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2210;p61">
                <a:extLst>
                  <a:ext uri="{FF2B5EF4-FFF2-40B4-BE49-F238E27FC236}">
                    <a16:creationId xmlns:a16="http://schemas.microsoft.com/office/drawing/2014/main" id="{8A14DBF5-148D-5159-C3EA-77CD448FD951}"/>
                  </a:ext>
                </a:extLst>
              </p:cNvPr>
              <p:cNvSpPr/>
              <p:nvPr/>
            </p:nvSpPr>
            <p:spPr>
              <a:xfrm>
                <a:off x="6931262" y="3756970"/>
                <a:ext cx="296856" cy="285132"/>
              </a:xfrm>
              <a:custGeom>
                <a:avLst/>
                <a:gdLst/>
                <a:ahLst/>
                <a:cxnLst/>
                <a:rect l="l" t="t" r="r" b="b"/>
                <a:pathLst>
                  <a:path w="13495" h="12962" extrusionOk="0">
                    <a:moveTo>
                      <a:pt x="7576" y="1"/>
                    </a:moveTo>
                    <a:lnTo>
                      <a:pt x="3294" y="61"/>
                    </a:lnTo>
                    <a:cubicBezTo>
                      <a:pt x="3294" y="61"/>
                      <a:pt x="3027" y="535"/>
                      <a:pt x="2645" y="1273"/>
                    </a:cubicBezTo>
                    <a:cubicBezTo>
                      <a:pt x="1678" y="3124"/>
                      <a:pt x="0" y="6627"/>
                      <a:pt x="56" y="8432"/>
                    </a:cubicBezTo>
                    <a:cubicBezTo>
                      <a:pt x="65" y="8749"/>
                      <a:pt x="161" y="9059"/>
                      <a:pt x="325" y="9367"/>
                    </a:cubicBezTo>
                    <a:cubicBezTo>
                      <a:pt x="1109" y="10855"/>
                      <a:pt x="3453" y="12163"/>
                      <a:pt x="4782" y="12817"/>
                    </a:cubicBezTo>
                    <a:cubicBezTo>
                      <a:pt x="4893" y="12870"/>
                      <a:pt x="4996" y="12918"/>
                      <a:pt x="5092" y="12961"/>
                    </a:cubicBezTo>
                    <a:lnTo>
                      <a:pt x="8754" y="12961"/>
                    </a:lnTo>
                    <a:cubicBezTo>
                      <a:pt x="9578" y="12524"/>
                      <a:pt x="10951" y="11723"/>
                      <a:pt x="12009" y="10769"/>
                    </a:cubicBezTo>
                    <a:cubicBezTo>
                      <a:pt x="12855" y="9999"/>
                      <a:pt x="13494" y="9132"/>
                      <a:pt x="13482" y="8261"/>
                    </a:cubicBezTo>
                    <a:cubicBezTo>
                      <a:pt x="13475" y="8057"/>
                      <a:pt x="13454" y="7855"/>
                      <a:pt x="13415" y="7653"/>
                    </a:cubicBezTo>
                    <a:cubicBezTo>
                      <a:pt x="13110" y="5888"/>
                      <a:pt x="11711" y="3218"/>
                      <a:pt x="10771" y="1554"/>
                    </a:cubicBezTo>
                    <a:cubicBezTo>
                      <a:pt x="10254" y="650"/>
                      <a:pt x="9871" y="44"/>
                      <a:pt x="9871" y="44"/>
                    </a:cubicBezTo>
                    <a:lnTo>
                      <a:pt x="7559" y="22"/>
                    </a:lnTo>
                    <a:lnTo>
                      <a:pt x="7576" y="1"/>
                    </a:lnTo>
                    <a:close/>
                  </a:path>
                </a:pathLst>
              </a:custGeom>
              <a:solidFill>
                <a:srgbClr val="ADC2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2211;p61">
                <a:extLst>
                  <a:ext uri="{FF2B5EF4-FFF2-40B4-BE49-F238E27FC236}">
                    <a16:creationId xmlns:a16="http://schemas.microsoft.com/office/drawing/2014/main" id="{23CB74E8-286A-2442-1F45-CEEB10E6AE45}"/>
                  </a:ext>
                </a:extLst>
              </p:cNvPr>
              <p:cNvSpPr/>
              <p:nvPr/>
            </p:nvSpPr>
            <p:spPr>
              <a:xfrm>
                <a:off x="7003699" y="3757938"/>
                <a:ext cx="144722" cy="26265"/>
              </a:xfrm>
              <a:custGeom>
                <a:avLst/>
                <a:gdLst/>
                <a:ahLst/>
                <a:cxnLst/>
                <a:rect l="l" t="t" r="r" b="b"/>
                <a:pathLst>
                  <a:path w="6579" h="1194" extrusionOk="0">
                    <a:moveTo>
                      <a:pt x="6578" y="0"/>
                    </a:moveTo>
                    <a:lnTo>
                      <a:pt x="1" y="17"/>
                    </a:lnTo>
                    <a:cubicBezTo>
                      <a:pt x="1" y="17"/>
                      <a:pt x="1189" y="1194"/>
                      <a:pt x="3064" y="1194"/>
                    </a:cubicBezTo>
                    <a:cubicBezTo>
                      <a:pt x="3122" y="1194"/>
                      <a:pt x="3180" y="1192"/>
                      <a:pt x="3239" y="1190"/>
                    </a:cubicBezTo>
                    <a:cubicBezTo>
                      <a:pt x="5215" y="1111"/>
                      <a:pt x="6578" y="0"/>
                      <a:pt x="6578" y="0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212;p61">
                <a:extLst>
                  <a:ext uri="{FF2B5EF4-FFF2-40B4-BE49-F238E27FC236}">
                    <a16:creationId xmlns:a16="http://schemas.microsoft.com/office/drawing/2014/main" id="{1D35EEBD-7149-F2F4-68FB-685C19C04D62}"/>
                  </a:ext>
                </a:extLst>
              </p:cNvPr>
              <p:cNvSpPr/>
              <p:nvPr/>
            </p:nvSpPr>
            <p:spPr>
              <a:xfrm>
                <a:off x="6931196" y="3784951"/>
                <a:ext cx="133767" cy="186363"/>
              </a:xfrm>
              <a:custGeom>
                <a:avLst/>
                <a:gdLst/>
                <a:ahLst/>
                <a:cxnLst/>
                <a:rect l="l" t="t" r="r" b="b"/>
                <a:pathLst>
                  <a:path w="6081" h="8472" extrusionOk="0">
                    <a:moveTo>
                      <a:pt x="2648" y="1"/>
                    </a:moveTo>
                    <a:cubicBezTo>
                      <a:pt x="1681" y="1852"/>
                      <a:pt x="1" y="5355"/>
                      <a:pt x="59" y="7162"/>
                    </a:cubicBezTo>
                    <a:cubicBezTo>
                      <a:pt x="68" y="7477"/>
                      <a:pt x="164" y="7790"/>
                      <a:pt x="325" y="8095"/>
                    </a:cubicBezTo>
                    <a:lnTo>
                      <a:pt x="366" y="8122"/>
                    </a:lnTo>
                    <a:cubicBezTo>
                      <a:pt x="852" y="8393"/>
                      <a:pt x="1431" y="8446"/>
                      <a:pt x="1989" y="8465"/>
                    </a:cubicBezTo>
                    <a:cubicBezTo>
                      <a:pt x="2116" y="8469"/>
                      <a:pt x="2244" y="8471"/>
                      <a:pt x="2372" y="8471"/>
                    </a:cubicBezTo>
                    <a:cubicBezTo>
                      <a:pt x="2993" y="8471"/>
                      <a:pt x="3619" y="8417"/>
                      <a:pt x="4201" y="8206"/>
                    </a:cubicBezTo>
                    <a:cubicBezTo>
                      <a:pt x="4903" y="7951"/>
                      <a:pt x="5542" y="7446"/>
                      <a:pt x="5812" y="6749"/>
                    </a:cubicBezTo>
                    <a:cubicBezTo>
                      <a:pt x="6081" y="6052"/>
                      <a:pt x="5886" y="5165"/>
                      <a:pt x="5268" y="4749"/>
                    </a:cubicBezTo>
                    <a:cubicBezTo>
                      <a:pt x="4915" y="4511"/>
                      <a:pt x="4508" y="4453"/>
                      <a:pt x="4081" y="4453"/>
                    </a:cubicBezTo>
                    <a:cubicBezTo>
                      <a:pt x="3679" y="4453"/>
                      <a:pt x="3260" y="4504"/>
                      <a:pt x="2852" y="4504"/>
                    </a:cubicBezTo>
                    <a:cubicBezTo>
                      <a:pt x="2735" y="4504"/>
                      <a:pt x="2618" y="4500"/>
                      <a:pt x="2504" y="4489"/>
                    </a:cubicBezTo>
                    <a:cubicBezTo>
                      <a:pt x="2345" y="4472"/>
                      <a:pt x="2174" y="4439"/>
                      <a:pt x="2073" y="4314"/>
                    </a:cubicBezTo>
                    <a:cubicBezTo>
                      <a:pt x="2018" y="4239"/>
                      <a:pt x="1984" y="4152"/>
                      <a:pt x="1977" y="4061"/>
                    </a:cubicBezTo>
                    <a:cubicBezTo>
                      <a:pt x="1927" y="3590"/>
                      <a:pt x="2318" y="3188"/>
                      <a:pt x="2713" y="2924"/>
                    </a:cubicBezTo>
                    <a:cubicBezTo>
                      <a:pt x="3107" y="2660"/>
                      <a:pt x="3564" y="2422"/>
                      <a:pt x="3770" y="1991"/>
                    </a:cubicBezTo>
                    <a:cubicBezTo>
                      <a:pt x="4057" y="1400"/>
                      <a:pt x="3708" y="659"/>
                      <a:pt x="3174" y="277"/>
                    </a:cubicBezTo>
                    <a:cubicBezTo>
                      <a:pt x="3011" y="164"/>
                      <a:pt x="2833" y="70"/>
                      <a:pt x="2648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213;p61">
                <a:extLst>
                  <a:ext uri="{FF2B5EF4-FFF2-40B4-BE49-F238E27FC236}">
                    <a16:creationId xmlns:a16="http://schemas.microsoft.com/office/drawing/2014/main" id="{72DCD246-C3D3-445B-0827-0B210D889FC2}"/>
                  </a:ext>
                </a:extLst>
              </p:cNvPr>
              <p:cNvSpPr/>
              <p:nvPr/>
            </p:nvSpPr>
            <p:spPr>
              <a:xfrm>
                <a:off x="7108956" y="3791132"/>
                <a:ext cx="117467" cy="146393"/>
              </a:xfrm>
              <a:custGeom>
                <a:avLst/>
                <a:gdLst/>
                <a:ahLst/>
                <a:cxnLst/>
                <a:rect l="l" t="t" r="r" b="b"/>
                <a:pathLst>
                  <a:path w="5340" h="6655" extrusionOk="0">
                    <a:moveTo>
                      <a:pt x="2693" y="1"/>
                    </a:moveTo>
                    <a:cubicBezTo>
                      <a:pt x="2152" y="44"/>
                      <a:pt x="1630" y="224"/>
                      <a:pt x="1180" y="527"/>
                    </a:cubicBezTo>
                    <a:cubicBezTo>
                      <a:pt x="505" y="970"/>
                      <a:pt x="0" y="1746"/>
                      <a:pt x="60" y="2554"/>
                    </a:cubicBezTo>
                    <a:cubicBezTo>
                      <a:pt x="70" y="2667"/>
                      <a:pt x="94" y="2782"/>
                      <a:pt x="154" y="2879"/>
                    </a:cubicBezTo>
                    <a:cubicBezTo>
                      <a:pt x="236" y="3001"/>
                      <a:pt x="380" y="3071"/>
                      <a:pt x="522" y="3112"/>
                    </a:cubicBezTo>
                    <a:cubicBezTo>
                      <a:pt x="674" y="3153"/>
                      <a:pt x="829" y="3166"/>
                      <a:pt x="985" y="3166"/>
                    </a:cubicBezTo>
                    <a:cubicBezTo>
                      <a:pt x="1245" y="3166"/>
                      <a:pt x="1508" y="3131"/>
                      <a:pt x="1769" y="3131"/>
                    </a:cubicBezTo>
                    <a:cubicBezTo>
                      <a:pt x="1834" y="3131"/>
                      <a:pt x="1899" y="3133"/>
                      <a:pt x="1964" y="3138"/>
                    </a:cubicBezTo>
                    <a:cubicBezTo>
                      <a:pt x="2447" y="3177"/>
                      <a:pt x="2991" y="3528"/>
                      <a:pt x="2916" y="4006"/>
                    </a:cubicBezTo>
                    <a:cubicBezTo>
                      <a:pt x="2858" y="4374"/>
                      <a:pt x="2479" y="4590"/>
                      <a:pt x="2284" y="4910"/>
                    </a:cubicBezTo>
                    <a:cubicBezTo>
                      <a:pt x="1933" y="5501"/>
                      <a:pt x="2394" y="6324"/>
                      <a:pt x="3044" y="6557"/>
                    </a:cubicBezTo>
                    <a:cubicBezTo>
                      <a:pt x="3236" y="6625"/>
                      <a:pt x="3434" y="6655"/>
                      <a:pt x="3635" y="6655"/>
                    </a:cubicBezTo>
                    <a:cubicBezTo>
                      <a:pt x="4114" y="6655"/>
                      <a:pt x="4603" y="6486"/>
                      <a:pt x="5037" y="6266"/>
                    </a:cubicBezTo>
                    <a:cubicBezTo>
                      <a:pt x="5138" y="6213"/>
                      <a:pt x="5239" y="6155"/>
                      <a:pt x="5339" y="6100"/>
                    </a:cubicBezTo>
                    <a:cubicBezTo>
                      <a:pt x="5032" y="4335"/>
                      <a:pt x="3633" y="1662"/>
                      <a:pt x="2693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214;p61">
                <a:extLst>
                  <a:ext uri="{FF2B5EF4-FFF2-40B4-BE49-F238E27FC236}">
                    <a16:creationId xmlns:a16="http://schemas.microsoft.com/office/drawing/2014/main" id="{2E8008F0-D2EE-FA25-067B-E4F1A665E0D3}"/>
                  </a:ext>
                </a:extLst>
              </p:cNvPr>
              <p:cNvSpPr/>
              <p:nvPr/>
            </p:nvSpPr>
            <p:spPr>
              <a:xfrm>
                <a:off x="7036453" y="3955826"/>
                <a:ext cx="158976" cy="86274"/>
              </a:xfrm>
              <a:custGeom>
                <a:avLst/>
                <a:gdLst/>
                <a:ahLst/>
                <a:cxnLst/>
                <a:rect l="l" t="t" r="r" b="b"/>
                <a:pathLst>
                  <a:path w="7227" h="3922" extrusionOk="0">
                    <a:moveTo>
                      <a:pt x="4646" y="1"/>
                    </a:moveTo>
                    <a:cubicBezTo>
                      <a:pt x="4519" y="1"/>
                      <a:pt x="4390" y="7"/>
                      <a:pt x="4260" y="17"/>
                    </a:cubicBezTo>
                    <a:cubicBezTo>
                      <a:pt x="3825" y="51"/>
                      <a:pt x="3334" y="92"/>
                      <a:pt x="2988" y="385"/>
                    </a:cubicBezTo>
                    <a:cubicBezTo>
                      <a:pt x="2606" y="705"/>
                      <a:pt x="2611" y="1188"/>
                      <a:pt x="2346" y="1577"/>
                    </a:cubicBezTo>
                    <a:cubicBezTo>
                      <a:pt x="1969" y="2140"/>
                      <a:pt x="1154" y="2157"/>
                      <a:pt x="611" y="2556"/>
                    </a:cubicBezTo>
                    <a:cubicBezTo>
                      <a:pt x="233" y="2837"/>
                      <a:pt x="10" y="3308"/>
                      <a:pt x="0" y="3777"/>
                    </a:cubicBezTo>
                    <a:cubicBezTo>
                      <a:pt x="111" y="3830"/>
                      <a:pt x="214" y="3878"/>
                      <a:pt x="310" y="3921"/>
                    </a:cubicBezTo>
                    <a:lnTo>
                      <a:pt x="3972" y="3921"/>
                    </a:lnTo>
                    <a:cubicBezTo>
                      <a:pt x="4796" y="3484"/>
                      <a:pt x="6169" y="2683"/>
                      <a:pt x="7227" y="1729"/>
                    </a:cubicBezTo>
                    <a:cubicBezTo>
                      <a:pt x="6977" y="1219"/>
                      <a:pt x="6546" y="750"/>
                      <a:pt x="5993" y="370"/>
                    </a:cubicBezTo>
                    <a:cubicBezTo>
                      <a:pt x="5577" y="87"/>
                      <a:pt x="5125" y="1"/>
                      <a:pt x="4646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215;p61">
                <a:extLst>
                  <a:ext uri="{FF2B5EF4-FFF2-40B4-BE49-F238E27FC236}">
                    <a16:creationId xmlns:a16="http://schemas.microsoft.com/office/drawing/2014/main" id="{8770AE87-BF37-85F2-DCFD-5B2BA043A815}"/>
                  </a:ext>
                </a:extLst>
              </p:cNvPr>
              <p:cNvSpPr/>
              <p:nvPr/>
            </p:nvSpPr>
            <p:spPr>
              <a:xfrm>
                <a:off x="6960035" y="3155059"/>
                <a:ext cx="260472" cy="493272"/>
              </a:xfrm>
              <a:custGeom>
                <a:avLst/>
                <a:gdLst/>
                <a:ahLst/>
                <a:cxnLst/>
                <a:rect l="l" t="t" r="r" b="b"/>
                <a:pathLst>
                  <a:path w="11841" h="22424" extrusionOk="0">
                    <a:moveTo>
                      <a:pt x="5746" y="1"/>
                    </a:moveTo>
                    <a:lnTo>
                      <a:pt x="2873" y="3366"/>
                    </a:lnTo>
                    <a:cubicBezTo>
                      <a:pt x="0" y="6732"/>
                      <a:pt x="594" y="11946"/>
                      <a:pt x="2616" y="15562"/>
                    </a:cubicBezTo>
                    <a:cubicBezTo>
                      <a:pt x="4007" y="18050"/>
                      <a:pt x="4358" y="20363"/>
                      <a:pt x="4441" y="21564"/>
                    </a:cubicBezTo>
                    <a:lnTo>
                      <a:pt x="4441" y="21564"/>
                    </a:lnTo>
                    <a:cubicBezTo>
                      <a:pt x="4468" y="20863"/>
                      <a:pt x="4580" y="19673"/>
                      <a:pt x="4936" y="17776"/>
                    </a:cubicBezTo>
                    <a:cubicBezTo>
                      <a:pt x="5609" y="14192"/>
                      <a:pt x="10210" y="10997"/>
                      <a:pt x="11025" y="7585"/>
                    </a:cubicBezTo>
                    <a:cubicBezTo>
                      <a:pt x="11840" y="4174"/>
                      <a:pt x="5746" y="1"/>
                      <a:pt x="5746" y="1"/>
                    </a:cubicBezTo>
                    <a:close/>
                    <a:moveTo>
                      <a:pt x="4441" y="21564"/>
                    </a:moveTo>
                    <a:lnTo>
                      <a:pt x="4441" y="21564"/>
                    </a:lnTo>
                    <a:cubicBezTo>
                      <a:pt x="4418" y="22188"/>
                      <a:pt x="4462" y="22423"/>
                      <a:pt x="4462" y="22423"/>
                    </a:cubicBezTo>
                    <a:cubicBezTo>
                      <a:pt x="4462" y="22423"/>
                      <a:pt x="4479" y="22108"/>
                      <a:pt x="4441" y="21564"/>
                    </a:cubicBezTo>
                    <a:close/>
                  </a:path>
                </a:pathLst>
              </a:custGeom>
              <a:solidFill>
                <a:srgbClr val="BEB1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216;p61">
                <a:extLst>
                  <a:ext uri="{FF2B5EF4-FFF2-40B4-BE49-F238E27FC236}">
                    <a16:creationId xmlns:a16="http://schemas.microsoft.com/office/drawing/2014/main" id="{1C038386-2A99-32D3-8E46-99B14CEE6DA3}"/>
                  </a:ext>
                </a:extLst>
              </p:cNvPr>
              <p:cNvSpPr/>
              <p:nvPr/>
            </p:nvSpPr>
            <p:spPr>
              <a:xfrm>
                <a:off x="6634849" y="3342586"/>
                <a:ext cx="409066" cy="312672"/>
              </a:xfrm>
              <a:custGeom>
                <a:avLst/>
                <a:gdLst/>
                <a:ahLst/>
                <a:cxnLst/>
                <a:rect l="l" t="t" r="r" b="b"/>
                <a:pathLst>
                  <a:path w="18596" h="14214" extrusionOk="0">
                    <a:moveTo>
                      <a:pt x="7327" y="1"/>
                    </a:moveTo>
                    <a:cubicBezTo>
                      <a:pt x="3545" y="1"/>
                      <a:pt x="0" y="1813"/>
                      <a:pt x="0" y="1813"/>
                    </a:cubicBezTo>
                    <a:cubicBezTo>
                      <a:pt x="238" y="10266"/>
                      <a:pt x="8530" y="10107"/>
                      <a:pt x="13665" y="10819"/>
                    </a:cubicBezTo>
                    <a:cubicBezTo>
                      <a:pt x="16878" y="11263"/>
                      <a:pt x="17988" y="12481"/>
                      <a:pt x="18368" y="13330"/>
                    </a:cubicBezTo>
                    <a:lnTo>
                      <a:pt x="18368" y="13330"/>
                    </a:lnTo>
                    <a:cubicBezTo>
                      <a:pt x="17765" y="10780"/>
                      <a:pt x="15725" y="3438"/>
                      <a:pt x="11768" y="1104"/>
                    </a:cubicBezTo>
                    <a:cubicBezTo>
                      <a:pt x="10391" y="291"/>
                      <a:pt x="8840" y="1"/>
                      <a:pt x="7327" y="1"/>
                    </a:cubicBezTo>
                    <a:close/>
                    <a:moveTo>
                      <a:pt x="18368" y="13330"/>
                    </a:moveTo>
                    <a:cubicBezTo>
                      <a:pt x="18499" y="13885"/>
                      <a:pt x="18562" y="14213"/>
                      <a:pt x="18562" y="14213"/>
                    </a:cubicBezTo>
                    <a:cubicBezTo>
                      <a:pt x="18562" y="14213"/>
                      <a:pt x="18595" y="13838"/>
                      <a:pt x="18368" y="13330"/>
                    </a:cubicBezTo>
                    <a:close/>
                  </a:path>
                </a:pathLst>
              </a:custGeom>
              <a:solidFill>
                <a:srgbClr val="BEB1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2217;p61">
                <a:extLst>
                  <a:ext uri="{FF2B5EF4-FFF2-40B4-BE49-F238E27FC236}">
                    <a16:creationId xmlns:a16="http://schemas.microsoft.com/office/drawing/2014/main" id="{D8735D10-8D6F-65D5-CA74-DFE8D33C29D4}"/>
                  </a:ext>
                </a:extLst>
              </p:cNvPr>
              <p:cNvSpPr/>
              <p:nvPr/>
            </p:nvSpPr>
            <p:spPr>
              <a:xfrm>
                <a:off x="6631044" y="3152661"/>
                <a:ext cx="458450" cy="628931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28591" extrusionOk="0">
                    <a:moveTo>
                      <a:pt x="20697" y="1"/>
                    </a:moveTo>
                    <a:cubicBezTo>
                      <a:pt x="20661" y="1"/>
                      <a:pt x="20625" y="19"/>
                      <a:pt x="20603" y="61"/>
                    </a:cubicBezTo>
                    <a:cubicBezTo>
                      <a:pt x="20586" y="95"/>
                      <a:pt x="19043" y="3333"/>
                      <a:pt x="18834" y="7365"/>
                    </a:cubicBezTo>
                    <a:cubicBezTo>
                      <a:pt x="18622" y="11377"/>
                      <a:pt x="19247" y="23054"/>
                      <a:pt x="19255" y="23177"/>
                    </a:cubicBezTo>
                    <a:lnTo>
                      <a:pt x="19449" y="24970"/>
                    </a:lnTo>
                    <a:cubicBezTo>
                      <a:pt x="19238" y="23896"/>
                      <a:pt x="18988" y="22794"/>
                      <a:pt x="18731" y="22025"/>
                    </a:cubicBezTo>
                    <a:cubicBezTo>
                      <a:pt x="18115" y="20184"/>
                      <a:pt x="14805" y="12904"/>
                      <a:pt x="9821" y="10954"/>
                    </a:cubicBezTo>
                    <a:cubicBezTo>
                      <a:pt x="7764" y="10150"/>
                      <a:pt x="5711" y="9918"/>
                      <a:pt x="4028" y="9918"/>
                    </a:cubicBezTo>
                    <a:cubicBezTo>
                      <a:pt x="1765" y="9918"/>
                      <a:pt x="172" y="10337"/>
                      <a:pt x="145" y="10344"/>
                    </a:cubicBezTo>
                    <a:cubicBezTo>
                      <a:pt x="1" y="10367"/>
                      <a:pt x="39" y="10565"/>
                      <a:pt x="156" y="10565"/>
                    </a:cubicBezTo>
                    <a:cubicBezTo>
                      <a:pt x="170" y="10565"/>
                      <a:pt x="186" y="10562"/>
                      <a:pt x="202" y="10555"/>
                    </a:cubicBezTo>
                    <a:cubicBezTo>
                      <a:pt x="228" y="10547"/>
                      <a:pt x="1798" y="10134"/>
                      <a:pt x="4029" y="10134"/>
                    </a:cubicBezTo>
                    <a:cubicBezTo>
                      <a:pt x="5689" y="10134"/>
                      <a:pt x="7714" y="10363"/>
                      <a:pt x="9742" y="11156"/>
                    </a:cubicBezTo>
                    <a:cubicBezTo>
                      <a:pt x="14646" y="13075"/>
                      <a:pt x="17916" y="20270"/>
                      <a:pt x="18524" y="22093"/>
                    </a:cubicBezTo>
                    <a:cubicBezTo>
                      <a:pt x="19197" y="24114"/>
                      <a:pt x="19829" y="28454"/>
                      <a:pt x="19834" y="28497"/>
                    </a:cubicBezTo>
                    <a:cubicBezTo>
                      <a:pt x="19844" y="28550"/>
                      <a:pt x="19889" y="28591"/>
                      <a:pt x="19942" y="28591"/>
                    </a:cubicBezTo>
                    <a:lnTo>
                      <a:pt x="19957" y="28591"/>
                    </a:lnTo>
                    <a:cubicBezTo>
                      <a:pt x="20017" y="28584"/>
                      <a:pt x="20058" y="28531"/>
                      <a:pt x="20050" y="28471"/>
                    </a:cubicBezTo>
                    <a:lnTo>
                      <a:pt x="19473" y="23158"/>
                    </a:lnTo>
                    <a:cubicBezTo>
                      <a:pt x="19466" y="23042"/>
                      <a:pt x="18844" y="11377"/>
                      <a:pt x="19053" y="7375"/>
                    </a:cubicBezTo>
                    <a:cubicBezTo>
                      <a:pt x="19259" y="3391"/>
                      <a:pt x="20786" y="189"/>
                      <a:pt x="20800" y="158"/>
                    </a:cubicBezTo>
                    <a:cubicBezTo>
                      <a:pt x="20840" y="71"/>
                      <a:pt x="20769" y="1"/>
                      <a:pt x="20697" y="1"/>
                    </a:cubicBezTo>
                    <a:close/>
                  </a:path>
                </a:pathLst>
              </a:custGeom>
              <a:solidFill>
                <a:srgbClr val="1600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218;p61">
                <a:extLst>
                  <a:ext uri="{FF2B5EF4-FFF2-40B4-BE49-F238E27FC236}">
                    <a16:creationId xmlns:a16="http://schemas.microsoft.com/office/drawing/2014/main" id="{EE4C66E0-7564-E218-8E1D-4981818A925E}"/>
                  </a:ext>
                </a:extLst>
              </p:cNvPr>
              <p:cNvSpPr/>
              <p:nvPr/>
            </p:nvSpPr>
            <p:spPr>
              <a:xfrm>
                <a:off x="7071671" y="3375692"/>
                <a:ext cx="322241" cy="260318"/>
              </a:xfrm>
              <a:custGeom>
                <a:avLst/>
                <a:gdLst/>
                <a:ahLst/>
                <a:cxnLst/>
                <a:rect l="l" t="t" r="r" b="b"/>
                <a:pathLst>
                  <a:path w="14649" h="11834" extrusionOk="0">
                    <a:moveTo>
                      <a:pt x="13082" y="1"/>
                    </a:moveTo>
                    <a:cubicBezTo>
                      <a:pt x="12023" y="1"/>
                      <a:pt x="10966" y="63"/>
                      <a:pt x="9924" y="248"/>
                    </a:cubicBezTo>
                    <a:cubicBezTo>
                      <a:pt x="8369" y="524"/>
                      <a:pt x="6842" y="1085"/>
                      <a:pt x="5587" y="2046"/>
                    </a:cubicBezTo>
                    <a:cubicBezTo>
                      <a:pt x="3424" y="3703"/>
                      <a:pt x="2289" y="6335"/>
                      <a:pt x="1243" y="8850"/>
                    </a:cubicBezTo>
                    <a:cubicBezTo>
                      <a:pt x="830" y="9845"/>
                      <a:pt x="416" y="10838"/>
                      <a:pt x="0" y="11833"/>
                    </a:cubicBezTo>
                    <a:cubicBezTo>
                      <a:pt x="1233" y="10730"/>
                      <a:pt x="2950" y="10326"/>
                      <a:pt x="4508" y="9763"/>
                    </a:cubicBezTo>
                    <a:cubicBezTo>
                      <a:pt x="6527" y="9037"/>
                      <a:pt x="8556" y="8306"/>
                      <a:pt x="10657" y="7857"/>
                    </a:cubicBezTo>
                    <a:cubicBezTo>
                      <a:pt x="11321" y="7715"/>
                      <a:pt x="11997" y="7597"/>
                      <a:pt x="12619" y="7328"/>
                    </a:cubicBezTo>
                    <a:cubicBezTo>
                      <a:pt x="13242" y="7059"/>
                      <a:pt x="13819" y="6612"/>
                      <a:pt x="14083" y="5987"/>
                    </a:cubicBezTo>
                    <a:cubicBezTo>
                      <a:pt x="14312" y="5446"/>
                      <a:pt x="14285" y="4833"/>
                      <a:pt x="14280" y="4244"/>
                    </a:cubicBezTo>
                    <a:cubicBezTo>
                      <a:pt x="14273" y="2880"/>
                      <a:pt x="14360" y="1371"/>
                      <a:pt x="14648" y="39"/>
                    </a:cubicBezTo>
                    <a:cubicBezTo>
                      <a:pt x="14127" y="16"/>
                      <a:pt x="13604" y="1"/>
                      <a:pt x="13082" y="1"/>
                    </a:cubicBezTo>
                    <a:close/>
                  </a:path>
                </a:pathLst>
              </a:custGeom>
              <a:solidFill>
                <a:srgbClr val="BEB1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219;p61">
                <a:extLst>
                  <a:ext uri="{FF2B5EF4-FFF2-40B4-BE49-F238E27FC236}">
                    <a16:creationId xmlns:a16="http://schemas.microsoft.com/office/drawing/2014/main" id="{4C37FEC6-80AF-086E-1EC9-C3AB38F0D6AD}"/>
                  </a:ext>
                </a:extLst>
              </p:cNvPr>
              <p:cNvSpPr/>
              <p:nvPr/>
            </p:nvSpPr>
            <p:spPr>
              <a:xfrm>
                <a:off x="7063884" y="3374152"/>
                <a:ext cx="332514" cy="405172"/>
              </a:xfrm>
              <a:custGeom>
                <a:avLst/>
                <a:gdLst/>
                <a:ahLst/>
                <a:cxnLst/>
                <a:rect l="l" t="t" r="r" b="b"/>
                <a:pathLst>
                  <a:path w="15116" h="18419" extrusionOk="0">
                    <a:moveTo>
                      <a:pt x="15000" y="1"/>
                    </a:moveTo>
                    <a:cubicBezTo>
                      <a:pt x="14998" y="1"/>
                      <a:pt x="14997" y="1"/>
                      <a:pt x="14995" y="1"/>
                    </a:cubicBezTo>
                    <a:cubicBezTo>
                      <a:pt x="14952" y="3"/>
                      <a:pt x="10718" y="330"/>
                      <a:pt x="7413" y="2900"/>
                    </a:cubicBezTo>
                    <a:cubicBezTo>
                      <a:pt x="4141" y="5444"/>
                      <a:pt x="503" y="10432"/>
                      <a:pt x="248" y="11886"/>
                    </a:cubicBezTo>
                    <a:cubicBezTo>
                      <a:pt x="1" y="13283"/>
                      <a:pt x="402" y="18111"/>
                      <a:pt x="421" y="18317"/>
                    </a:cubicBezTo>
                    <a:cubicBezTo>
                      <a:pt x="426" y="18373"/>
                      <a:pt x="472" y="18416"/>
                      <a:pt x="530" y="18416"/>
                    </a:cubicBezTo>
                    <a:lnTo>
                      <a:pt x="539" y="18418"/>
                    </a:lnTo>
                    <a:cubicBezTo>
                      <a:pt x="599" y="18414"/>
                      <a:pt x="645" y="18361"/>
                      <a:pt x="640" y="18301"/>
                    </a:cubicBezTo>
                    <a:cubicBezTo>
                      <a:pt x="635" y="18250"/>
                      <a:pt x="224" y="13298"/>
                      <a:pt x="465" y="11925"/>
                    </a:cubicBezTo>
                    <a:cubicBezTo>
                      <a:pt x="715" y="10504"/>
                      <a:pt x="4309" y="5593"/>
                      <a:pt x="7547" y="3075"/>
                    </a:cubicBezTo>
                    <a:cubicBezTo>
                      <a:pt x="10797" y="544"/>
                      <a:pt x="14969" y="222"/>
                      <a:pt x="15009" y="219"/>
                    </a:cubicBezTo>
                    <a:cubicBezTo>
                      <a:pt x="15070" y="215"/>
                      <a:pt x="15115" y="162"/>
                      <a:pt x="15113" y="102"/>
                    </a:cubicBezTo>
                    <a:cubicBezTo>
                      <a:pt x="15106" y="43"/>
                      <a:pt x="15058" y="1"/>
                      <a:pt x="15000" y="1"/>
                    </a:cubicBezTo>
                    <a:close/>
                  </a:path>
                </a:pathLst>
              </a:custGeom>
              <a:solidFill>
                <a:srgbClr val="1600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220;p61">
                <a:extLst>
                  <a:ext uri="{FF2B5EF4-FFF2-40B4-BE49-F238E27FC236}">
                    <a16:creationId xmlns:a16="http://schemas.microsoft.com/office/drawing/2014/main" id="{ACB3466C-288E-3912-361A-BBD5448962C0}"/>
                  </a:ext>
                </a:extLst>
              </p:cNvPr>
              <p:cNvSpPr/>
              <p:nvPr/>
            </p:nvSpPr>
            <p:spPr>
              <a:xfrm>
                <a:off x="5783005" y="4125095"/>
                <a:ext cx="114827" cy="374837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17040" extrusionOk="0">
                    <a:moveTo>
                      <a:pt x="5220" y="1"/>
                    </a:moveTo>
                    <a:lnTo>
                      <a:pt x="2474" y="734"/>
                    </a:lnTo>
                    <a:cubicBezTo>
                      <a:pt x="2474" y="734"/>
                      <a:pt x="0" y="16921"/>
                      <a:pt x="1094" y="17038"/>
                    </a:cubicBezTo>
                    <a:cubicBezTo>
                      <a:pt x="1098" y="17039"/>
                      <a:pt x="1102" y="17039"/>
                      <a:pt x="1105" y="17039"/>
                    </a:cubicBezTo>
                    <a:cubicBezTo>
                      <a:pt x="2209" y="17039"/>
                      <a:pt x="5220" y="1"/>
                      <a:pt x="5220" y="1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2221;p61">
                <a:extLst>
                  <a:ext uri="{FF2B5EF4-FFF2-40B4-BE49-F238E27FC236}">
                    <a16:creationId xmlns:a16="http://schemas.microsoft.com/office/drawing/2014/main" id="{48AA167A-331A-9C1F-153D-E24DB9517E0F}"/>
                  </a:ext>
                </a:extLst>
              </p:cNvPr>
              <p:cNvSpPr/>
              <p:nvPr/>
            </p:nvSpPr>
            <p:spPr>
              <a:xfrm>
                <a:off x="6171917" y="4003582"/>
                <a:ext cx="72570" cy="395207"/>
              </a:xfrm>
              <a:custGeom>
                <a:avLst/>
                <a:gdLst/>
                <a:ahLst/>
                <a:cxnLst/>
                <a:rect l="l" t="t" r="r" b="b"/>
                <a:pathLst>
                  <a:path w="3299" h="17966" extrusionOk="0">
                    <a:moveTo>
                      <a:pt x="3298" y="0"/>
                    </a:moveTo>
                    <a:lnTo>
                      <a:pt x="560" y="1096"/>
                    </a:lnTo>
                    <a:cubicBezTo>
                      <a:pt x="560" y="1096"/>
                      <a:pt x="1" y="17966"/>
                      <a:pt x="1140" y="17966"/>
                    </a:cubicBezTo>
                    <a:cubicBezTo>
                      <a:pt x="1141" y="17966"/>
                      <a:pt x="1141" y="17966"/>
                      <a:pt x="1142" y="17966"/>
                    </a:cubicBezTo>
                    <a:cubicBezTo>
                      <a:pt x="2284" y="17947"/>
                      <a:pt x="3298" y="0"/>
                      <a:pt x="3298" y="0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2222;p61">
                <a:extLst>
                  <a:ext uri="{FF2B5EF4-FFF2-40B4-BE49-F238E27FC236}">
                    <a16:creationId xmlns:a16="http://schemas.microsoft.com/office/drawing/2014/main" id="{CB177AA4-2A44-39C6-CA8A-25B95BEE309A}"/>
                  </a:ext>
                </a:extLst>
              </p:cNvPr>
              <p:cNvSpPr/>
              <p:nvPr/>
            </p:nvSpPr>
            <p:spPr>
              <a:xfrm>
                <a:off x="6578888" y="4058619"/>
                <a:ext cx="142390" cy="392325"/>
              </a:xfrm>
              <a:custGeom>
                <a:avLst/>
                <a:gdLst/>
                <a:ahLst/>
                <a:cxnLst/>
                <a:rect l="l" t="t" r="r" b="b"/>
                <a:pathLst>
                  <a:path w="6473" h="17835" extrusionOk="0">
                    <a:moveTo>
                      <a:pt x="2309" y="1"/>
                    </a:moveTo>
                    <a:lnTo>
                      <a:pt x="1" y="1835"/>
                    </a:lnTo>
                    <a:cubicBezTo>
                      <a:pt x="1" y="1835"/>
                      <a:pt x="4208" y="17835"/>
                      <a:pt x="5351" y="17835"/>
                    </a:cubicBezTo>
                    <a:cubicBezTo>
                      <a:pt x="5363" y="17835"/>
                      <a:pt x="5375" y="17833"/>
                      <a:pt x="5386" y="17830"/>
                    </a:cubicBezTo>
                    <a:cubicBezTo>
                      <a:pt x="6473" y="17486"/>
                      <a:pt x="2309" y="1"/>
                      <a:pt x="2309" y="1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2223;p61">
                <a:extLst>
                  <a:ext uri="{FF2B5EF4-FFF2-40B4-BE49-F238E27FC236}">
                    <a16:creationId xmlns:a16="http://schemas.microsoft.com/office/drawing/2014/main" id="{C1881870-4C64-3DC1-08C7-38E87413E48D}"/>
                  </a:ext>
                </a:extLst>
              </p:cNvPr>
              <p:cNvSpPr/>
              <p:nvPr/>
            </p:nvSpPr>
            <p:spPr>
              <a:xfrm>
                <a:off x="5592311" y="3314341"/>
                <a:ext cx="1297567" cy="994199"/>
              </a:xfrm>
              <a:custGeom>
                <a:avLst/>
                <a:gdLst/>
                <a:ahLst/>
                <a:cxnLst/>
                <a:rect l="l" t="t" r="r" b="b"/>
                <a:pathLst>
                  <a:path w="58987" h="45196" extrusionOk="0">
                    <a:moveTo>
                      <a:pt x="16865" y="1"/>
                    </a:moveTo>
                    <a:cubicBezTo>
                      <a:pt x="4234" y="1"/>
                      <a:pt x="1618" y="3674"/>
                      <a:pt x="575" y="10728"/>
                    </a:cubicBezTo>
                    <a:cubicBezTo>
                      <a:pt x="565" y="10802"/>
                      <a:pt x="556" y="10877"/>
                      <a:pt x="544" y="10951"/>
                    </a:cubicBezTo>
                    <a:cubicBezTo>
                      <a:pt x="406" y="11918"/>
                      <a:pt x="298" y="12949"/>
                      <a:pt x="193" y="14041"/>
                    </a:cubicBezTo>
                    <a:cubicBezTo>
                      <a:pt x="12" y="15911"/>
                      <a:pt x="0" y="18226"/>
                      <a:pt x="87" y="20736"/>
                    </a:cubicBezTo>
                    <a:cubicBezTo>
                      <a:pt x="96" y="20957"/>
                      <a:pt x="104" y="21181"/>
                      <a:pt x="113" y="21404"/>
                    </a:cubicBezTo>
                    <a:lnTo>
                      <a:pt x="113" y="21411"/>
                    </a:lnTo>
                    <a:cubicBezTo>
                      <a:pt x="522" y="31179"/>
                      <a:pt x="2387" y="43440"/>
                      <a:pt x="2387" y="43440"/>
                    </a:cubicBezTo>
                    <a:lnTo>
                      <a:pt x="6335" y="45020"/>
                    </a:lnTo>
                    <a:lnTo>
                      <a:pt x="6575" y="45116"/>
                    </a:lnTo>
                    <a:lnTo>
                      <a:pt x="6772" y="45195"/>
                    </a:lnTo>
                    <a:lnTo>
                      <a:pt x="10282" y="45036"/>
                    </a:lnTo>
                    <a:lnTo>
                      <a:pt x="10499" y="45029"/>
                    </a:lnTo>
                    <a:lnTo>
                      <a:pt x="52058" y="43154"/>
                    </a:lnTo>
                    <a:lnTo>
                      <a:pt x="52277" y="43144"/>
                    </a:lnTo>
                    <a:lnTo>
                      <a:pt x="55477" y="43000"/>
                    </a:lnTo>
                    <a:cubicBezTo>
                      <a:pt x="55477" y="43000"/>
                      <a:pt x="57232" y="34225"/>
                      <a:pt x="58109" y="30713"/>
                    </a:cubicBezTo>
                    <a:cubicBezTo>
                      <a:pt x="58987" y="27203"/>
                      <a:pt x="56792" y="25010"/>
                      <a:pt x="53722" y="22815"/>
                    </a:cubicBezTo>
                    <a:cubicBezTo>
                      <a:pt x="50830" y="20748"/>
                      <a:pt x="43267" y="17906"/>
                      <a:pt x="40567" y="10983"/>
                    </a:cubicBezTo>
                    <a:lnTo>
                      <a:pt x="40567" y="10978"/>
                    </a:lnTo>
                    <a:cubicBezTo>
                      <a:pt x="40497" y="10817"/>
                      <a:pt x="40435" y="10644"/>
                      <a:pt x="40374" y="10478"/>
                    </a:cubicBezTo>
                    <a:lnTo>
                      <a:pt x="40374" y="10473"/>
                    </a:lnTo>
                    <a:cubicBezTo>
                      <a:pt x="40283" y="10206"/>
                      <a:pt x="40199" y="9934"/>
                      <a:pt x="40120" y="9653"/>
                    </a:cubicBezTo>
                    <a:cubicBezTo>
                      <a:pt x="37925" y="1756"/>
                      <a:pt x="31345" y="1"/>
                      <a:pt x="16865" y="1"/>
                    </a:cubicBezTo>
                    <a:close/>
                  </a:path>
                </a:pathLst>
              </a:custGeom>
              <a:solidFill>
                <a:srgbClr val="4971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2224;p61">
                <a:extLst>
                  <a:ext uri="{FF2B5EF4-FFF2-40B4-BE49-F238E27FC236}">
                    <a16:creationId xmlns:a16="http://schemas.microsoft.com/office/drawing/2014/main" id="{DC6E015F-AA2B-D016-E269-C7BAFDB75439}"/>
                  </a:ext>
                </a:extLst>
              </p:cNvPr>
              <p:cNvSpPr/>
              <p:nvPr/>
            </p:nvSpPr>
            <p:spPr>
              <a:xfrm>
                <a:off x="5594202" y="3770455"/>
                <a:ext cx="142764" cy="536277"/>
              </a:xfrm>
              <a:custGeom>
                <a:avLst/>
                <a:gdLst/>
                <a:ahLst/>
                <a:cxnLst/>
                <a:rect l="l" t="t" r="r" b="b"/>
                <a:pathLst>
                  <a:path w="6490" h="24379" extrusionOk="0">
                    <a:moveTo>
                      <a:pt x="1" y="1"/>
                    </a:moveTo>
                    <a:cubicBezTo>
                      <a:pt x="10" y="222"/>
                      <a:pt x="18" y="446"/>
                      <a:pt x="27" y="669"/>
                    </a:cubicBezTo>
                    <a:lnTo>
                      <a:pt x="27" y="676"/>
                    </a:lnTo>
                    <a:cubicBezTo>
                      <a:pt x="357" y="1484"/>
                      <a:pt x="720" y="2237"/>
                      <a:pt x="1119" y="2876"/>
                    </a:cubicBezTo>
                    <a:cubicBezTo>
                      <a:pt x="3181" y="6179"/>
                      <a:pt x="4261" y="12928"/>
                      <a:pt x="4900" y="16959"/>
                    </a:cubicBezTo>
                    <a:cubicBezTo>
                      <a:pt x="5071" y="18020"/>
                      <a:pt x="5203" y="18859"/>
                      <a:pt x="5319" y="19373"/>
                    </a:cubicBezTo>
                    <a:cubicBezTo>
                      <a:pt x="5617" y="20746"/>
                      <a:pt x="5985" y="22792"/>
                      <a:pt x="6249" y="24282"/>
                    </a:cubicBezTo>
                    <a:lnTo>
                      <a:pt x="6489" y="24378"/>
                    </a:lnTo>
                    <a:cubicBezTo>
                      <a:pt x="6223" y="22873"/>
                      <a:pt x="5840" y="20751"/>
                      <a:pt x="5528" y="19330"/>
                    </a:cubicBezTo>
                    <a:cubicBezTo>
                      <a:pt x="5420" y="18820"/>
                      <a:pt x="5287" y="17981"/>
                      <a:pt x="5117" y="16926"/>
                    </a:cubicBezTo>
                    <a:cubicBezTo>
                      <a:pt x="4472" y="12875"/>
                      <a:pt x="3393" y="6100"/>
                      <a:pt x="1304" y="2761"/>
                    </a:cubicBezTo>
                    <a:cubicBezTo>
                      <a:pt x="813" y="1975"/>
                      <a:pt x="378" y="1023"/>
                      <a:pt x="1" y="1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225;p61">
                <a:extLst>
                  <a:ext uri="{FF2B5EF4-FFF2-40B4-BE49-F238E27FC236}">
                    <a16:creationId xmlns:a16="http://schemas.microsoft.com/office/drawing/2014/main" id="{1151BB9F-25AD-20AF-2C30-974D5B940C69}"/>
                  </a:ext>
                </a:extLst>
              </p:cNvPr>
              <p:cNvSpPr/>
              <p:nvPr/>
            </p:nvSpPr>
            <p:spPr>
              <a:xfrm>
                <a:off x="5604255" y="3550262"/>
                <a:ext cx="219007" cy="754778"/>
              </a:xfrm>
              <a:custGeom>
                <a:avLst/>
                <a:gdLst/>
                <a:ahLst/>
                <a:cxnLst/>
                <a:rect l="l" t="t" r="r" b="b"/>
                <a:pathLst>
                  <a:path w="9956" h="34312" extrusionOk="0">
                    <a:moveTo>
                      <a:pt x="32" y="0"/>
                    </a:moveTo>
                    <a:cubicBezTo>
                      <a:pt x="22" y="75"/>
                      <a:pt x="13" y="149"/>
                      <a:pt x="1" y="224"/>
                    </a:cubicBezTo>
                    <a:cubicBezTo>
                      <a:pt x="724" y="224"/>
                      <a:pt x="1743" y="361"/>
                      <a:pt x="2506" y="998"/>
                    </a:cubicBezTo>
                    <a:cubicBezTo>
                      <a:pt x="3256" y="1628"/>
                      <a:pt x="3623" y="2633"/>
                      <a:pt x="3595" y="3977"/>
                    </a:cubicBezTo>
                    <a:cubicBezTo>
                      <a:pt x="3489" y="8763"/>
                      <a:pt x="3931" y="11739"/>
                      <a:pt x="5080" y="13932"/>
                    </a:cubicBezTo>
                    <a:cubicBezTo>
                      <a:pt x="5297" y="14341"/>
                      <a:pt x="5506" y="14713"/>
                      <a:pt x="5713" y="15074"/>
                    </a:cubicBezTo>
                    <a:cubicBezTo>
                      <a:pt x="6612" y="16649"/>
                      <a:pt x="7458" y="18137"/>
                      <a:pt x="8227" y="22327"/>
                    </a:cubicBezTo>
                    <a:cubicBezTo>
                      <a:pt x="8631" y="24529"/>
                      <a:pt x="9004" y="27404"/>
                      <a:pt x="9285" y="29962"/>
                    </a:cubicBezTo>
                    <a:lnTo>
                      <a:pt x="9285" y="29965"/>
                    </a:lnTo>
                    <a:cubicBezTo>
                      <a:pt x="9290" y="29989"/>
                      <a:pt x="9292" y="30013"/>
                      <a:pt x="9292" y="30037"/>
                    </a:cubicBezTo>
                    <a:lnTo>
                      <a:pt x="9292" y="30042"/>
                    </a:lnTo>
                    <a:cubicBezTo>
                      <a:pt x="9482" y="31689"/>
                      <a:pt x="9631" y="33198"/>
                      <a:pt x="9739" y="34311"/>
                    </a:cubicBezTo>
                    <a:lnTo>
                      <a:pt x="9956" y="34304"/>
                    </a:lnTo>
                    <a:cubicBezTo>
                      <a:pt x="9855" y="33206"/>
                      <a:pt x="9706" y="31720"/>
                      <a:pt x="9526" y="30097"/>
                    </a:cubicBezTo>
                    <a:cubicBezTo>
                      <a:pt x="9516" y="30030"/>
                      <a:pt x="9509" y="29953"/>
                      <a:pt x="9499" y="29878"/>
                    </a:cubicBezTo>
                    <a:cubicBezTo>
                      <a:pt x="9244" y="27614"/>
                      <a:pt x="8929" y="25109"/>
                      <a:pt x="8581" y="23046"/>
                    </a:cubicBezTo>
                    <a:cubicBezTo>
                      <a:pt x="8569" y="22971"/>
                      <a:pt x="8557" y="22902"/>
                      <a:pt x="8542" y="22827"/>
                    </a:cubicBezTo>
                    <a:cubicBezTo>
                      <a:pt x="8511" y="22644"/>
                      <a:pt x="8475" y="22459"/>
                      <a:pt x="8446" y="22284"/>
                    </a:cubicBezTo>
                    <a:cubicBezTo>
                      <a:pt x="8208" y="20998"/>
                      <a:pt x="7963" y="19966"/>
                      <a:pt x="7713" y="19106"/>
                    </a:cubicBezTo>
                    <a:cubicBezTo>
                      <a:pt x="7691" y="19031"/>
                      <a:pt x="7670" y="18961"/>
                      <a:pt x="7648" y="18892"/>
                    </a:cubicBezTo>
                    <a:cubicBezTo>
                      <a:pt x="7097" y="17062"/>
                      <a:pt x="6511" y="16036"/>
                      <a:pt x="5905" y="14968"/>
                    </a:cubicBezTo>
                    <a:cubicBezTo>
                      <a:pt x="5698" y="14608"/>
                      <a:pt x="5489" y="14235"/>
                      <a:pt x="5273" y="13826"/>
                    </a:cubicBezTo>
                    <a:cubicBezTo>
                      <a:pt x="4145" y="11672"/>
                      <a:pt x="3708" y="8730"/>
                      <a:pt x="3811" y="3986"/>
                    </a:cubicBezTo>
                    <a:cubicBezTo>
                      <a:pt x="3842" y="2568"/>
                      <a:pt x="3453" y="1510"/>
                      <a:pt x="2645" y="830"/>
                    </a:cubicBezTo>
                    <a:cubicBezTo>
                      <a:pt x="1837" y="152"/>
                      <a:pt x="789" y="5"/>
                      <a:pt x="32" y="0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226;p61">
                <a:extLst>
                  <a:ext uri="{FF2B5EF4-FFF2-40B4-BE49-F238E27FC236}">
                    <a16:creationId xmlns:a16="http://schemas.microsoft.com/office/drawing/2014/main" id="{16830EC6-317E-43D9-83D2-6F289300B658}"/>
                  </a:ext>
                </a:extLst>
              </p:cNvPr>
              <p:cNvSpPr/>
              <p:nvPr/>
            </p:nvSpPr>
            <p:spPr>
              <a:xfrm>
                <a:off x="6454626" y="3544807"/>
                <a:ext cx="30049" cy="389664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7714" extrusionOk="0">
                    <a:moveTo>
                      <a:pt x="1173" y="1"/>
                    </a:moveTo>
                    <a:cubicBezTo>
                      <a:pt x="808" y="5415"/>
                      <a:pt x="41" y="16699"/>
                      <a:pt x="0" y="17560"/>
                    </a:cubicBezTo>
                    <a:lnTo>
                      <a:pt x="0" y="17603"/>
                    </a:lnTo>
                    <a:cubicBezTo>
                      <a:pt x="0" y="17677"/>
                      <a:pt x="56" y="17713"/>
                      <a:pt x="111" y="17713"/>
                    </a:cubicBezTo>
                    <a:cubicBezTo>
                      <a:pt x="166" y="17713"/>
                      <a:pt x="221" y="17677"/>
                      <a:pt x="221" y="17603"/>
                    </a:cubicBezTo>
                    <a:lnTo>
                      <a:pt x="221" y="17591"/>
                    </a:lnTo>
                    <a:cubicBezTo>
                      <a:pt x="238" y="17055"/>
                      <a:pt x="979" y="6153"/>
                      <a:pt x="1366" y="506"/>
                    </a:cubicBezTo>
                    <a:lnTo>
                      <a:pt x="1366" y="501"/>
                    </a:lnTo>
                    <a:cubicBezTo>
                      <a:pt x="1296" y="340"/>
                      <a:pt x="1234" y="169"/>
                      <a:pt x="1173" y="1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227;p61">
                <a:extLst>
                  <a:ext uri="{FF2B5EF4-FFF2-40B4-BE49-F238E27FC236}">
                    <a16:creationId xmlns:a16="http://schemas.microsoft.com/office/drawing/2014/main" id="{9FA4A8D9-2D19-CDD4-4FCD-4A5C42541918}"/>
                  </a:ext>
                </a:extLst>
              </p:cNvPr>
              <p:cNvSpPr/>
              <p:nvPr/>
            </p:nvSpPr>
            <p:spPr>
              <a:xfrm>
                <a:off x="5767827" y="3905320"/>
                <a:ext cx="979857" cy="151959"/>
              </a:xfrm>
              <a:custGeom>
                <a:avLst/>
                <a:gdLst/>
                <a:ahLst/>
                <a:cxnLst/>
                <a:rect l="l" t="t" r="r" b="b"/>
                <a:pathLst>
                  <a:path w="44544" h="6908" extrusionOk="0">
                    <a:moveTo>
                      <a:pt x="16706" y="1"/>
                    </a:moveTo>
                    <a:cubicBezTo>
                      <a:pt x="5128" y="1"/>
                      <a:pt x="164" y="2774"/>
                      <a:pt x="109" y="2806"/>
                    </a:cubicBezTo>
                    <a:cubicBezTo>
                      <a:pt x="1" y="2867"/>
                      <a:pt x="63" y="3012"/>
                      <a:pt x="162" y="3012"/>
                    </a:cubicBezTo>
                    <a:cubicBezTo>
                      <a:pt x="180" y="3012"/>
                      <a:pt x="199" y="3007"/>
                      <a:pt x="219" y="2996"/>
                    </a:cubicBezTo>
                    <a:cubicBezTo>
                      <a:pt x="272" y="2964"/>
                      <a:pt x="5196" y="220"/>
                      <a:pt x="16700" y="220"/>
                    </a:cubicBezTo>
                    <a:cubicBezTo>
                      <a:pt x="18228" y="220"/>
                      <a:pt x="19872" y="268"/>
                      <a:pt x="21637" y="378"/>
                    </a:cubicBezTo>
                    <a:cubicBezTo>
                      <a:pt x="34648" y="1183"/>
                      <a:pt x="42062" y="3784"/>
                      <a:pt x="43894" y="4501"/>
                    </a:cubicBezTo>
                    <a:lnTo>
                      <a:pt x="1106" y="6686"/>
                    </a:lnTo>
                    <a:cubicBezTo>
                      <a:pt x="960" y="6691"/>
                      <a:pt x="964" y="6907"/>
                      <a:pt x="1109" y="6907"/>
                    </a:cubicBezTo>
                    <a:cubicBezTo>
                      <a:pt x="1109" y="6907"/>
                      <a:pt x="1110" y="6907"/>
                      <a:pt x="1111" y="6907"/>
                    </a:cubicBezTo>
                    <a:lnTo>
                      <a:pt x="1116" y="6907"/>
                    </a:lnTo>
                    <a:lnTo>
                      <a:pt x="44397" y="4696"/>
                    </a:lnTo>
                    <a:cubicBezTo>
                      <a:pt x="44512" y="4691"/>
                      <a:pt x="44543" y="4532"/>
                      <a:pt x="44435" y="4486"/>
                    </a:cubicBezTo>
                    <a:cubicBezTo>
                      <a:pt x="44361" y="4453"/>
                      <a:pt x="36766" y="1097"/>
                      <a:pt x="21652" y="159"/>
                    </a:cubicBezTo>
                    <a:cubicBezTo>
                      <a:pt x="19885" y="49"/>
                      <a:pt x="18238" y="1"/>
                      <a:pt x="16706" y="1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228;p61">
                <a:extLst>
                  <a:ext uri="{FF2B5EF4-FFF2-40B4-BE49-F238E27FC236}">
                    <a16:creationId xmlns:a16="http://schemas.microsoft.com/office/drawing/2014/main" id="{6809B12D-37E7-D0DD-71B7-5D28D15F92BC}"/>
                  </a:ext>
                </a:extLst>
              </p:cNvPr>
              <p:cNvSpPr/>
              <p:nvPr/>
            </p:nvSpPr>
            <p:spPr>
              <a:xfrm>
                <a:off x="6720990" y="4003714"/>
                <a:ext cx="25737" cy="25985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11813" extrusionOk="0">
                    <a:moveTo>
                      <a:pt x="1060" y="1"/>
                    </a:moveTo>
                    <a:cubicBezTo>
                      <a:pt x="1005" y="1"/>
                      <a:pt x="957" y="42"/>
                      <a:pt x="950" y="97"/>
                    </a:cubicBezTo>
                    <a:lnTo>
                      <a:pt x="933" y="230"/>
                    </a:lnTo>
                    <a:lnTo>
                      <a:pt x="15" y="7483"/>
                    </a:lnTo>
                    <a:lnTo>
                      <a:pt x="3" y="7574"/>
                    </a:lnTo>
                    <a:cubicBezTo>
                      <a:pt x="1" y="7593"/>
                      <a:pt x="5" y="7613"/>
                      <a:pt x="13" y="7632"/>
                    </a:cubicBezTo>
                    <a:cubicBezTo>
                      <a:pt x="20" y="7656"/>
                      <a:pt x="29" y="7680"/>
                      <a:pt x="41" y="7702"/>
                    </a:cubicBezTo>
                    <a:cubicBezTo>
                      <a:pt x="174" y="8048"/>
                      <a:pt x="743" y="9663"/>
                      <a:pt x="748" y="11813"/>
                    </a:cubicBezTo>
                    <a:lnTo>
                      <a:pt x="967" y="11805"/>
                    </a:lnTo>
                    <a:cubicBezTo>
                      <a:pt x="960" y="9510"/>
                      <a:pt x="323" y="7812"/>
                      <a:pt x="227" y="7574"/>
                    </a:cubicBezTo>
                    <a:lnTo>
                      <a:pt x="1169" y="138"/>
                    </a:lnTo>
                    <a:lnTo>
                      <a:pt x="1169" y="107"/>
                    </a:lnTo>
                    <a:cubicBezTo>
                      <a:pt x="1169" y="88"/>
                      <a:pt x="1164" y="69"/>
                      <a:pt x="1152" y="54"/>
                    </a:cubicBezTo>
                    <a:lnTo>
                      <a:pt x="1147" y="49"/>
                    </a:lnTo>
                    <a:cubicBezTo>
                      <a:pt x="1138" y="35"/>
                      <a:pt x="1126" y="23"/>
                      <a:pt x="1111" y="16"/>
                    </a:cubicBezTo>
                    <a:cubicBezTo>
                      <a:pt x="1109" y="16"/>
                      <a:pt x="1109" y="11"/>
                      <a:pt x="1104" y="11"/>
                    </a:cubicBezTo>
                    <a:cubicBezTo>
                      <a:pt x="1094" y="6"/>
                      <a:pt x="1085" y="1"/>
                      <a:pt x="1073" y="1"/>
                    </a:cubicBezTo>
                    <a:cubicBezTo>
                      <a:pt x="1068" y="1"/>
                      <a:pt x="1064" y="1"/>
                      <a:pt x="1060" y="1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229;p61">
                <a:extLst>
                  <a:ext uri="{FF2B5EF4-FFF2-40B4-BE49-F238E27FC236}">
                    <a16:creationId xmlns:a16="http://schemas.microsoft.com/office/drawing/2014/main" id="{D0DFD4C8-1D3D-567E-BC01-77FC4AB7266A}"/>
                  </a:ext>
                </a:extLst>
              </p:cNvPr>
              <p:cNvSpPr/>
              <p:nvPr/>
            </p:nvSpPr>
            <p:spPr>
              <a:xfrm>
                <a:off x="5807510" y="4168187"/>
                <a:ext cx="919254" cy="44237"/>
              </a:xfrm>
              <a:custGeom>
                <a:avLst/>
                <a:gdLst/>
                <a:ahLst/>
                <a:cxnLst/>
                <a:rect l="l" t="t" r="r" b="b"/>
                <a:pathLst>
                  <a:path w="41789" h="2011" extrusionOk="0">
                    <a:moveTo>
                      <a:pt x="41638" y="1"/>
                    </a:moveTo>
                    <a:cubicBezTo>
                      <a:pt x="41637" y="1"/>
                      <a:pt x="41635" y="1"/>
                      <a:pt x="41633" y="1"/>
                    </a:cubicBezTo>
                    <a:lnTo>
                      <a:pt x="144" y="1792"/>
                    </a:lnTo>
                    <a:cubicBezTo>
                      <a:pt x="0" y="1794"/>
                      <a:pt x="2" y="2011"/>
                      <a:pt x="146" y="2011"/>
                    </a:cubicBezTo>
                    <a:cubicBezTo>
                      <a:pt x="147" y="2011"/>
                      <a:pt x="148" y="2011"/>
                      <a:pt x="148" y="2011"/>
                    </a:cubicBezTo>
                    <a:lnTo>
                      <a:pt x="153" y="2011"/>
                    </a:lnTo>
                    <a:lnTo>
                      <a:pt x="41643" y="222"/>
                    </a:lnTo>
                    <a:cubicBezTo>
                      <a:pt x="41788" y="215"/>
                      <a:pt x="41780" y="1"/>
                      <a:pt x="41638" y="1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230;p61">
                <a:extLst>
                  <a:ext uri="{FF2B5EF4-FFF2-40B4-BE49-F238E27FC236}">
                    <a16:creationId xmlns:a16="http://schemas.microsoft.com/office/drawing/2014/main" id="{088BDBB2-E2E5-0807-2CBE-FBBCDC496CD7}"/>
                  </a:ext>
                </a:extLst>
              </p:cNvPr>
              <p:cNvSpPr/>
              <p:nvPr/>
            </p:nvSpPr>
            <p:spPr>
              <a:xfrm>
                <a:off x="5975239" y="3002024"/>
                <a:ext cx="194634" cy="194568"/>
              </a:xfrm>
              <a:custGeom>
                <a:avLst/>
                <a:gdLst/>
                <a:ahLst/>
                <a:cxnLst/>
                <a:rect l="l" t="t" r="r" b="b"/>
                <a:pathLst>
                  <a:path w="8848" h="8845" extrusionOk="0">
                    <a:moveTo>
                      <a:pt x="4424" y="0"/>
                    </a:moveTo>
                    <a:cubicBezTo>
                      <a:pt x="1981" y="0"/>
                      <a:pt x="0" y="1981"/>
                      <a:pt x="0" y="4424"/>
                    </a:cubicBezTo>
                    <a:cubicBezTo>
                      <a:pt x="0" y="6866"/>
                      <a:pt x="1981" y="8845"/>
                      <a:pt x="4424" y="8845"/>
                    </a:cubicBezTo>
                    <a:cubicBezTo>
                      <a:pt x="6866" y="8845"/>
                      <a:pt x="8847" y="6866"/>
                      <a:pt x="8847" y="4424"/>
                    </a:cubicBezTo>
                    <a:cubicBezTo>
                      <a:pt x="8847" y="1981"/>
                      <a:pt x="6866" y="0"/>
                      <a:pt x="4424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231;p61">
                <a:extLst>
                  <a:ext uri="{FF2B5EF4-FFF2-40B4-BE49-F238E27FC236}">
                    <a16:creationId xmlns:a16="http://schemas.microsoft.com/office/drawing/2014/main" id="{CF9DD4E2-1332-53A1-0723-3E76AFCEBC3F}"/>
                  </a:ext>
                </a:extLst>
              </p:cNvPr>
              <p:cNvSpPr/>
              <p:nvPr/>
            </p:nvSpPr>
            <p:spPr>
              <a:xfrm>
                <a:off x="5645126" y="2842192"/>
                <a:ext cx="879130" cy="267578"/>
              </a:xfrm>
              <a:custGeom>
                <a:avLst/>
                <a:gdLst/>
                <a:ahLst/>
                <a:cxnLst/>
                <a:rect l="l" t="t" r="r" b="b"/>
                <a:pathLst>
                  <a:path w="39965" h="12164" extrusionOk="0">
                    <a:moveTo>
                      <a:pt x="20219" y="1"/>
                    </a:moveTo>
                    <a:lnTo>
                      <a:pt x="1" y="12163"/>
                    </a:lnTo>
                    <a:lnTo>
                      <a:pt x="39964" y="11372"/>
                    </a:lnTo>
                    <a:lnTo>
                      <a:pt x="20219" y="1"/>
                    </a:ln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232;p61">
                <a:extLst>
                  <a:ext uri="{FF2B5EF4-FFF2-40B4-BE49-F238E27FC236}">
                    <a16:creationId xmlns:a16="http://schemas.microsoft.com/office/drawing/2014/main" id="{DF151AE6-25B1-699C-7B1A-EC8BE5342EED}"/>
                  </a:ext>
                </a:extLst>
              </p:cNvPr>
              <p:cNvSpPr/>
              <p:nvPr/>
            </p:nvSpPr>
            <p:spPr>
              <a:xfrm>
                <a:off x="6050536" y="2770261"/>
                <a:ext cx="78817" cy="76661"/>
              </a:xfrm>
              <a:custGeom>
                <a:avLst/>
                <a:gdLst/>
                <a:ahLst/>
                <a:cxnLst/>
                <a:rect l="l" t="t" r="r" b="b"/>
                <a:pathLst>
                  <a:path w="3583" h="3485" extrusionOk="0">
                    <a:moveTo>
                      <a:pt x="1791" y="220"/>
                    </a:moveTo>
                    <a:cubicBezTo>
                      <a:pt x="1987" y="220"/>
                      <a:pt x="2185" y="258"/>
                      <a:pt x="2373" y="336"/>
                    </a:cubicBezTo>
                    <a:cubicBezTo>
                      <a:pt x="2943" y="571"/>
                      <a:pt x="3313" y="1126"/>
                      <a:pt x="3313" y="1744"/>
                    </a:cubicBezTo>
                    <a:cubicBezTo>
                      <a:pt x="3311" y="2583"/>
                      <a:pt x="2631" y="3264"/>
                      <a:pt x="1792" y="3266"/>
                    </a:cubicBezTo>
                    <a:cubicBezTo>
                      <a:pt x="1174" y="3266"/>
                      <a:pt x="618" y="2896"/>
                      <a:pt x="383" y="2326"/>
                    </a:cubicBezTo>
                    <a:cubicBezTo>
                      <a:pt x="147" y="1756"/>
                      <a:pt x="277" y="1102"/>
                      <a:pt x="715" y="667"/>
                    </a:cubicBezTo>
                    <a:cubicBezTo>
                      <a:pt x="1006" y="375"/>
                      <a:pt x="1395" y="220"/>
                      <a:pt x="1791" y="220"/>
                    </a:cubicBezTo>
                    <a:close/>
                    <a:moveTo>
                      <a:pt x="1790" y="1"/>
                    </a:moveTo>
                    <a:cubicBezTo>
                      <a:pt x="1754" y="1"/>
                      <a:pt x="1717" y="3"/>
                      <a:pt x="1681" y="6"/>
                    </a:cubicBezTo>
                    <a:cubicBezTo>
                      <a:pt x="801" y="61"/>
                      <a:pt x="104" y="761"/>
                      <a:pt x="51" y="1641"/>
                    </a:cubicBezTo>
                    <a:cubicBezTo>
                      <a:pt x="1" y="2518"/>
                      <a:pt x="614" y="3297"/>
                      <a:pt x="1479" y="3454"/>
                    </a:cubicBezTo>
                    <a:cubicBezTo>
                      <a:pt x="1580" y="3475"/>
                      <a:pt x="1686" y="3485"/>
                      <a:pt x="1789" y="3485"/>
                    </a:cubicBezTo>
                    <a:cubicBezTo>
                      <a:pt x="1897" y="3485"/>
                      <a:pt x="2006" y="3475"/>
                      <a:pt x="2111" y="3454"/>
                    </a:cubicBezTo>
                    <a:cubicBezTo>
                      <a:pt x="2974" y="3293"/>
                      <a:pt x="3583" y="2514"/>
                      <a:pt x="3527" y="1636"/>
                    </a:cubicBezTo>
                    <a:cubicBezTo>
                      <a:pt x="3475" y="761"/>
                      <a:pt x="2777" y="61"/>
                      <a:pt x="1900" y="6"/>
                    </a:cubicBezTo>
                    <a:cubicBezTo>
                      <a:pt x="1864" y="3"/>
                      <a:pt x="1827" y="1"/>
                      <a:pt x="1790" y="1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2233;p61">
                <a:extLst>
                  <a:ext uri="{FF2B5EF4-FFF2-40B4-BE49-F238E27FC236}">
                    <a16:creationId xmlns:a16="http://schemas.microsoft.com/office/drawing/2014/main" id="{462C7897-E9DB-E3C0-1337-DAE9C767ACA1}"/>
                  </a:ext>
                </a:extLst>
              </p:cNvPr>
              <p:cNvSpPr/>
              <p:nvPr/>
            </p:nvSpPr>
            <p:spPr>
              <a:xfrm>
                <a:off x="6087513" y="2451014"/>
                <a:ext cx="4817" cy="321713"/>
              </a:xfrm>
              <a:custGeom>
                <a:avLst/>
                <a:gdLst/>
                <a:ahLst/>
                <a:cxnLst/>
                <a:rect l="l" t="t" r="r" b="b"/>
                <a:pathLst>
                  <a:path w="219" h="14625" extrusionOk="0">
                    <a:moveTo>
                      <a:pt x="219" y="1"/>
                    </a:moveTo>
                    <a:cubicBezTo>
                      <a:pt x="142" y="25"/>
                      <a:pt x="70" y="59"/>
                      <a:pt x="0" y="97"/>
                    </a:cubicBezTo>
                    <a:lnTo>
                      <a:pt x="0" y="14625"/>
                    </a:lnTo>
                    <a:lnTo>
                      <a:pt x="219" y="14625"/>
                    </a:lnTo>
                    <a:lnTo>
                      <a:pt x="219" y="1"/>
                    </a:ln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2234;p61">
                <a:extLst>
                  <a:ext uri="{FF2B5EF4-FFF2-40B4-BE49-F238E27FC236}">
                    <a16:creationId xmlns:a16="http://schemas.microsoft.com/office/drawing/2014/main" id="{8796DDBA-F258-2534-92F2-036814EC3A37}"/>
                  </a:ext>
                </a:extLst>
              </p:cNvPr>
              <p:cNvSpPr/>
              <p:nvPr/>
            </p:nvSpPr>
            <p:spPr>
              <a:xfrm>
                <a:off x="6256144" y="2736891"/>
                <a:ext cx="133129" cy="131809"/>
              </a:xfrm>
              <a:custGeom>
                <a:avLst/>
                <a:gdLst/>
                <a:ahLst/>
                <a:cxnLst/>
                <a:rect l="l" t="t" r="r" b="b"/>
                <a:pathLst>
                  <a:path w="6052" h="5992" extrusionOk="0">
                    <a:moveTo>
                      <a:pt x="3026" y="0"/>
                    </a:moveTo>
                    <a:cubicBezTo>
                      <a:pt x="2970" y="0"/>
                      <a:pt x="2913" y="30"/>
                      <a:pt x="2886" y="90"/>
                    </a:cubicBezTo>
                    <a:lnTo>
                      <a:pt x="2362" y="1215"/>
                    </a:lnTo>
                    <a:cubicBezTo>
                      <a:pt x="2133" y="1708"/>
                      <a:pt x="1736" y="2103"/>
                      <a:pt x="1244" y="2333"/>
                    </a:cubicBezTo>
                    <a:lnTo>
                      <a:pt x="121" y="2857"/>
                    </a:lnTo>
                    <a:cubicBezTo>
                      <a:pt x="1" y="2913"/>
                      <a:pt x="1" y="3081"/>
                      <a:pt x="121" y="3136"/>
                    </a:cubicBezTo>
                    <a:lnTo>
                      <a:pt x="1244" y="3660"/>
                    </a:lnTo>
                    <a:cubicBezTo>
                      <a:pt x="1736" y="3891"/>
                      <a:pt x="2133" y="4285"/>
                      <a:pt x="2362" y="4778"/>
                    </a:cubicBezTo>
                    <a:lnTo>
                      <a:pt x="2886" y="5903"/>
                    </a:lnTo>
                    <a:cubicBezTo>
                      <a:pt x="2913" y="5962"/>
                      <a:pt x="2970" y="5992"/>
                      <a:pt x="3026" y="5992"/>
                    </a:cubicBezTo>
                    <a:cubicBezTo>
                      <a:pt x="3083" y="5992"/>
                      <a:pt x="3139" y="5962"/>
                      <a:pt x="3167" y="5903"/>
                    </a:cubicBezTo>
                    <a:lnTo>
                      <a:pt x="3691" y="4778"/>
                    </a:lnTo>
                    <a:cubicBezTo>
                      <a:pt x="3919" y="4285"/>
                      <a:pt x="4316" y="3891"/>
                      <a:pt x="4806" y="3660"/>
                    </a:cubicBezTo>
                    <a:lnTo>
                      <a:pt x="5932" y="3136"/>
                    </a:lnTo>
                    <a:cubicBezTo>
                      <a:pt x="6052" y="3081"/>
                      <a:pt x="6052" y="2913"/>
                      <a:pt x="5932" y="2857"/>
                    </a:cubicBezTo>
                    <a:lnTo>
                      <a:pt x="4806" y="2333"/>
                    </a:lnTo>
                    <a:cubicBezTo>
                      <a:pt x="4316" y="2103"/>
                      <a:pt x="3919" y="1708"/>
                      <a:pt x="3691" y="1215"/>
                    </a:cubicBezTo>
                    <a:lnTo>
                      <a:pt x="3167" y="90"/>
                    </a:lnTo>
                    <a:cubicBezTo>
                      <a:pt x="3139" y="30"/>
                      <a:pt x="3083" y="0"/>
                      <a:pt x="3026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2235;p61">
                <a:extLst>
                  <a:ext uri="{FF2B5EF4-FFF2-40B4-BE49-F238E27FC236}">
                    <a16:creationId xmlns:a16="http://schemas.microsoft.com/office/drawing/2014/main" id="{E69563B1-12D1-B259-DFD3-8FB8EF92B782}"/>
                  </a:ext>
                </a:extLst>
              </p:cNvPr>
              <p:cNvSpPr/>
              <p:nvPr/>
            </p:nvSpPr>
            <p:spPr>
              <a:xfrm>
                <a:off x="7215137" y="3177012"/>
                <a:ext cx="133129" cy="131831"/>
              </a:xfrm>
              <a:custGeom>
                <a:avLst/>
                <a:gdLst/>
                <a:ahLst/>
                <a:cxnLst/>
                <a:rect l="l" t="t" r="r" b="b"/>
                <a:pathLst>
                  <a:path w="6052" h="5993" extrusionOk="0">
                    <a:moveTo>
                      <a:pt x="3026" y="1"/>
                    </a:moveTo>
                    <a:cubicBezTo>
                      <a:pt x="2969" y="1"/>
                      <a:pt x="2913" y="30"/>
                      <a:pt x="2885" y="89"/>
                    </a:cubicBezTo>
                    <a:lnTo>
                      <a:pt x="2361" y="1214"/>
                    </a:lnTo>
                    <a:cubicBezTo>
                      <a:pt x="2133" y="1707"/>
                      <a:pt x="1736" y="2104"/>
                      <a:pt x="1246" y="2332"/>
                    </a:cubicBezTo>
                    <a:lnTo>
                      <a:pt x="121" y="2856"/>
                    </a:lnTo>
                    <a:cubicBezTo>
                      <a:pt x="0" y="2912"/>
                      <a:pt x="0" y="3082"/>
                      <a:pt x="121" y="3138"/>
                    </a:cubicBezTo>
                    <a:lnTo>
                      <a:pt x="1246" y="3662"/>
                    </a:lnTo>
                    <a:cubicBezTo>
                      <a:pt x="1736" y="3890"/>
                      <a:pt x="2133" y="4284"/>
                      <a:pt x="2361" y="4777"/>
                    </a:cubicBezTo>
                    <a:lnTo>
                      <a:pt x="2885" y="5902"/>
                    </a:lnTo>
                    <a:cubicBezTo>
                      <a:pt x="2913" y="5962"/>
                      <a:pt x="2969" y="5992"/>
                      <a:pt x="3026" y="5992"/>
                    </a:cubicBezTo>
                    <a:cubicBezTo>
                      <a:pt x="3082" y="5992"/>
                      <a:pt x="3139" y="5962"/>
                      <a:pt x="3167" y="5902"/>
                    </a:cubicBezTo>
                    <a:lnTo>
                      <a:pt x="3691" y="4777"/>
                    </a:lnTo>
                    <a:cubicBezTo>
                      <a:pt x="3919" y="4284"/>
                      <a:pt x="4316" y="3890"/>
                      <a:pt x="4806" y="3662"/>
                    </a:cubicBezTo>
                    <a:lnTo>
                      <a:pt x="5931" y="3138"/>
                    </a:lnTo>
                    <a:cubicBezTo>
                      <a:pt x="6052" y="3082"/>
                      <a:pt x="6052" y="2912"/>
                      <a:pt x="5931" y="2856"/>
                    </a:cubicBezTo>
                    <a:lnTo>
                      <a:pt x="4806" y="2332"/>
                    </a:lnTo>
                    <a:cubicBezTo>
                      <a:pt x="4316" y="2104"/>
                      <a:pt x="3919" y="1707"/>
                      <a:pt x="3691" y="1214"/>
                    </a:cubicBezTo>
                    <a:lnTo>
                      <a:pt x="3167" y="89"/>
                    </a:lnTo>
                    <a:cubicBezTo>
                      <a:pt x="3139" y="30"/>
                      <a:pt x="3082" y="1"/>
                      <a:pt x="3026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2236;p61">
                <a:extLst>
                  <a:ext uri="{FF2B5EF4-FFF2-40B4-BE49-F238E27FC236}">
                    <a16:creationId xmlns:a16="http://schemas.microsoft.com/office/drawing/2014/main" id="{19638649-2BD7-0EA2-AE8D-26CD2C6D2A78}"/>
                  </a:ext>
                </a:extLst>
              </p:cNvPr>
              <p:cNvSpPr/>
              <p:nvPr/>
            </p:nvSpPr>
            <p:spPr>
              <a:xfrm>
                <a:off x="7216462" y="4156639"/>
                <a:ext cx="133129" cy="131831"/>
              </a:xfrm>
              <a:custGeom>
                <a:avLst/>
                <a:gdLst/>
                <a:ahLst/>
                <a:cxnLst/>
                <a:rect l="l" t="t" r="r" b="b"/>
                <a:pathLst>
                  <a:path w="6052" h="5993" extrusionOk="0">
                    <a:moveTo>
                      <a:pt x="3026" y="1"/>
                    </a:moveTo>
                    <a:cubicBezTo>
                      <a:pt x="2969" y="1"/>
                      <a:pt x="2913" y="31"/>
                      <a:pt x="2885" y="91"/>
                    </a:cubicBezTo>
                    <a:lnTo>
                      <a:pt x="2361" y="1216"/>
                    </a:lnTo>
                    <a:cubicBezTo>
                      <a:pt x="2133" y="1709"/>
                      <a:pt x="1736" y="2103"/>
                      <a:pt x="1246" y="2334"/>
                    </a:cubicBezTo>
                    <a:lnTo>
                      <a:pt x="121" y="2858"/>
                    </a:lnTo>
                    <a:cubicBezTo>
                      <a:pt x="0" y="2911"/>
                      <a:pt x="0" y="3082"/>
                      <a:pt x="121" y="3137"/>
                    </a:cubicBezTo>
                    <a:lnTo>
                      <a:pt x="1246" y="3661"/>
                    </a:lnTo>
                    <a:cubicBezTo>
                      <a:pt x="1736" y="3889"/>
                      <a:pt x="2133" y="4286"/>
                      <a:pt x="2361" y="4779"/>
                    </a:cubicBezTo>
                    <a:lnTo>
                      <a:pt x="2885" y="5904"/>
                    </a:lnTo>
                    <a:cubicBezTo>
                      <a:pt x="2913" y="5963"/>
                      <a:pt x="2969" y="5992"/>
                      <a:pt x="3026" y="5992"/>
                    </a:cubicBezTo>
                    <a:cubicBezTo>
                      <a:pt x="3082" y="5992"/>
                      <a:pt x="3139" y="5963"/>
                      <a:pt x="3167" y="5904"/>
                    </a:cubicBezTo>
                    <a:lnTo>
                      <a:pt x="3691" y="4779"/>
                    </a:lnTo>
                    <a:cubicBezTo>
                      <a:pt x="3919" y="4286"/>
                      <a:pt x="4316" y="3889"/>
                      <a:pt x="4806" y="3661"/>
                    </a:cubicBezTo>
                    <a:lnTo>
                      <a:pt x="5931" y="3137"/>
                    </a:lnTo>
                    <a:cubicBezTo>
                      <a:pt x="6052" y="3082"/>
                      <a:pt x="6052" y="2911"/>
                      <a:pt x="5931" y="2858"/>
                    </a:cubicBezTo>
                    <a:lnTo>
                      <a:pt x="4806" y="2334"/>
                    </a:lnTo>
                    <a:cubicBezTo>
                      <a:pt x="4316" y="2103"/>
                      <a:pt x="3919" y="1709"/>
                      <a:pt x="3691" y="1216"/>
                    </a:cubicBezTo>
                    <a:lnTo>
                      <a:pt x="3167" y="91"/>
                    </a:lnTo>
                    <a:cubicBezTo>
                      <a:pt x="3139" y="31"/>
                      <a:pt x="3082" y="1"/>
                      <a:pt x="3026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2237;p61">
                <a:extLst>
                  <a:ext uri="{FF2B5EF4-FFF2-40B4-BE49-F238E27FC236}">
                    <a16:creationId xmlns:a16="http://schemas.microsoft.com/office/drawing/2014/main" id="{AB62A484-2164-3195-030E-1C2021B3643E}"/>
                  </a:ext>
                </a:extLst>
              </p:cNvPr>
              <p:cNvSpPr/>
              <p:nvPr/>
            </p:nvSpPr>
            <p:spPr>
              <a:xfrm>
                <a:off x="5604260" y="4196234"/>
                <a:ext cx="133129" cy="131831"/>
              </a:xfrm>
              <a:custGeom>
                <a:avLst/>
                <a:gdLst/>
                <a:ahLst/>
                <a:cxnLst/>
                <a:rect l="l" t="t" r="r" b="b"/>
                <a:pathLst>
                  <a:path w="6052" h="5993" extrusionOk="0">
                    <a:moveTo>
                      <a:pt x="3026" y="1"/>
                    </a:moveTo>
                    <a:cubicBezTo>
                      <a:pt x="2969" y="1"/>
                      <a:pt x="2913" y="30"/>
                      <a:pt x="2885" y="89"/>
                    </a:cubicBezTo>
                    <a:lnTo>
                      <a:pt x="2361" y="1214"/>
                    </a:lnTo>
                    <a:cubicBezTo>
                      <a:pt x="2133" y="1707"/>
                      <a:pt x="1736" y="2104"/>
                      <a:pt x="1243" y="2332"/>
                    </a:cubicBezTo>
                    <a:lnTo>
                      <a:pt x="118" y="2856"/>
                    </a:lnTo>
                    <a:cubicBezTo>
                      <a:pt x="0" y="2912"/>
                      <a:pt x="0" y="3080"/>
                      <a:pt x="118" y="3138"/>
                    </a:cubicBezTo>
                    <a:lnTo>
                      <a:pt x="1243" y="3659"/>
                    </a:lnTo>
                    <a:cubicBezTo>
                      <a:pt x="1736" y="3890"/>
                      <a:pt x="2133" y="4284"/>
                      <a:pt x="2361" y="4777"/>
                    </a:cubicBezTo>
                    <a:lnTo>
                      <a:pt x="2885" y="5902"/>
                    </a:lnTo>
                    <a:cubicBezTo>
                      <a:pt x="2913" y="5962"/>
                      <a:pt x="2969" y="5992"/>
                      <a:pt x="3026" y="5992"/>
                    </a:cubicBezTo>
                    <a:cubicBezTo>
                      <a:pt x="3082" y="5992"/>
                      <a:pt x="3139" y="5962"/>
                      <a:pt x="3167" y="5902"/>
                    </a:cubicBezTo>
                    <a:lnTo>
                      <a:pt x="3691" y="4777"/>
                    </a:lnTo>
                    <a:cubicBezTo>
                      <a:pt x="3919" y="4284"/>
                      <a:pt x="4313" y="3890"/>
                      <a:pt x="4806" y="3659"/>
                    </a:cubicBezTo>
                    <a:lnTo>
                      <a:pt x="5931" y="3138"/>
                    </a:lnTo>
                    <a:cubicBezTo>
                      <a:pt x="6051" y="3080"/>
                      <a:pt x="6051" y="2912"/>
                      <a:pt x="5931" y="2856"/>
                    </a:cubicBezTo>
                    <a:lnTo>
                      <a:pt x="4806" y="2332"/>
                    </a:lnTo>
                    <a:cubicBezTo>
                      <a:pt x="4313" y="2104"/>
                      <a:pt x="3919" y="1707"/>
                      <a:pt x="3691" y="1214"/>
                    </a:cubicBezTo>
                    <a:lnTo>
                      <a:pt x="3167" y="89"/>
                    </a:lnTo>
                    <a:cubicBezTo>
                      <a:pt x="3139" y="30"/>
                      <a:pt x="3082" y="1"/>
                      <a:pt x="3026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2238;p61">
                <a:extLst>
                  <a:ext uri="{FF2B5EF4-FFF2-40B4-BE49-F238E27FC236}">
                    <a16:creationId xmlns:a16="http://schemas.microsoft.com/office/drawing/2014/main" id="{5FB1374D-ABC8-0BF2-110F-215C3227C09A}"/>
                  </a:ext>
                </a:extLst>
              </p:cNvPr>
              <p:cNvSpPr/>
              <p:nvPr/>
            </p:nvSpPr>
            <p:spPr>
              <a:xfrm>
                <a:off x="6557265" y="3554771"/>
                <a:ext cx="133129" cy="131831"/>
              </a:xfrm>
              <a:custGeom>
                <a:avLst/>
                <a:gdLst/>
                <a:ahLst/>
                <a:cxnLst/>
                <a:rect l="l" t="t" r="r" b="b"/>
                <a:pathLst>
                  <a:path w="6052" h="5993" extrusionOk="0">
                    <a:moveTo>
                      <a:pt x="3027" y="1"/>
                    </a:moveTo>
                    <a:cubicBezTo>
                      <a:pt x="2971" y="1"/>
                      <a:pt x="2916" y="31"/>
                      <a:pt x="2888" y="91"/>
                    </a:cubicBezTo>
                    <a:lnTo>
                      <a:pt x="2364" y="1216"/>
                    </a:lnTo>
                    <a:cubicBezTo>
                      <a:pt x="2133" y="1709"/>
                      <a:pt x="1739" y="2103"/>
                      <a:pt x="1246" y="2334"/>
                    </a:cubicBezTo>
                    <a:lnTo>
                      <a:pt x="121" y="2856"/>
                    </a:lnTo>
                    <a:cubicBezTo>
                      <a:pt x="1" y="2911"/>
                      <a:pt x="1" y="3082"/>
                      <a:pt x="121" y="3137"/>
                    </a:cubicBezTo>
                    <a:lnTo>
                      <a:pt x="1246" y="3661"/>
                    </a:lnTo>
                    <a:cubicBezTo>
                      <a:pt x="1739" y="3889"/>
                      <a:pt x="2135" y="4286"/>
                      <a:pt x="2364" y="4779"/>
                    </a:cubicBezTo>
                    <a:lnTo>
                      <a:pt x="2888" y="5904"/>
                    </a:lnTo>
                    <a:cubicBezTo>
                      <a:pt x="2916" y="5963"/>
                      <a:pt x="2971" y="5992"/>
                      <a:pt x="3028" y="5992"/>
                    </a:cubicBezTo>
                    <a:cubicBezTo>
                      <a:pt x="3084" y="5992"/>
                      <a:pt x="3140" y="5963"/>
                      <a:pt x="3169" y="5904"/>
                    </a:cubicBezTo>
                    <a:lnTo>
                      <a:pt x="3691" y="4779"/>
                    </a:lnTo>
                    <a:cubicBezTo>
                      <a:pt x="3922" y="4286"/>
                      <a:pt x="4316" y="3889"/>
                      <a:pt x="4809" y="3661"/>
                    </a:cubicBezTo>
                    <a:lnTo>
                      <a:pt x="5934" y="3137"/>
                    </a:lnTo>
                    <a:cubicBezTo>
                      <a:pt x="6052" y="3082"/>
                      <a:pt x="6052" y="2913"/>
                      <a:pt x="5934" y="2858"/>
                    </a:cubicBezTo>
                    <a:lnTo>
                      <a:pt x="4809" y="2334"/>
                    </a:lnTo>
                    <a:cubicBezTo>
                      <a:pt x="4316" y="2106"/>
                      <a:pt x="3919" y="1709"/>
                      <a:pt x="3691" y="1216"/>
                    </a:cubicBezTo>
                    <a:lnTo>
                      <a:pt x="3167" y="91"/>
                    </a:lnTo>
                    <a:cubicBezTo>
                      <a:pt x="3139" y="31"/>
                      <a:pt x="3083" y="1"/>
                      <a:pt x="3027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239;p61">
                <a:extLst>
                  <a:ext uri="{FF2B5EF4-FFF2-40B4-BE49-F238E27FC236}">
                    <a16:creationId xmlns:a16="http://schemas.microsoft.com/office/drawing/2014/main" id="{CD2BA2B0-A55C-4705-99C9-102772BC4293}"/>
                  </a:ext>
                </a:extLst>
              </p:cNvPr>
              <p:cNvSpPr/>
              <p:nvPr/>
            </p:nvSpPr>
            <p:spPr>
              <a:xfrm>
                <a:off x="5718223" y="2817643"/>
                <a:ext cx="133129" cy="131809"/>
              </a:xfrm>
              <a:custGeom>
                <a:avLst/>
                <a:gdLst/>
                <a:ahLst/>
                <a:cxnLst/>
                <a:rect l="l" t="t" r="r" b="b"/>
                <a:pathLst>
                  <a:path w="6052" h="5992" extrusionOk="0">
                    <a:moveTo>
                      <a:pt x="3025" y="0"/>
                    </a:moveTo>
                    <a:cubicBezTo>
                      <a:pt x="2969" y="0"/>
                      <a:pt x="2913" y="30"/>
                      <a:pt x="2885" y="90"/>
                    </a:cubicBezTo>
                    <a:lnTo>
                      <a:pt x="2361" y="1213"/>
                    </a:lnTo>
                    <a:cubicBezTo>
                      <a:pt x="2130" y="1706"/>
                      <a:pt x="1736" y="2103"/>
                      <a:pt x="1243" y="2331"/>
                    </a:cubicBezTo>
                    <a:lnTo>
                      <a:pt x="118" y="2855"/>
                    </a:lnTo>
                    <a:cubicBezTo>
                      <a:pt x="0" y="2910"/>
                      <a:pt x="0" y="3081"/>
                      <a:pt x="118" y="3136"/>
                    </a:cubicBezTo>
                    <a:lnTo>
                      <a:pt x="1243" y="3660"/>
                    </a:lnTo>
                    <a:cubicBezTo>
                      <a:pt x="1736" y="3889"/>
                      <a:pt x="2130" y="4286"/>
                      <a:pt x="2359" y="4776"/>
                    </a:cubicBezTo>
                    <a:lnTo>
                      <a:pt x="2883" y="5901"/>
                    </a:lnTo>
                    <a:cubicBezTo>
                      <a:pt x="2910" y="5961"/>
                      <a:pt x="2967" y="5991"/>
                      <a:pt x="3023" y="5991"/>
                    </a:cubicBezTo>
                    <a:cubicBezTo>
                      <a:pt x="3080" y="5991"/>
                      <a:pt x="3136" y="5961"/>
                      <a:pt x="3164" y="5901"/>
                    </a:cubicBezTo>
                    <a:lnTo>
                      <a:pt x="3688" y="4776"/>
                    </a:lnTo>
                    <a:cubicBezTo>
                      <a:pt x="3919" y="4283"/>
                      <a:pt x="4313" y="3889"/>
                      <a:pt x="4806" y="3660"/>
                    </a:cubicBezTo>
                    <a:lnTo>
                      <a:pt x="5931" y="3136"/>
                    </a:lnTo>
                    <a:cubicBezTo>
                      <a:pt x="6051" y="3081"/>
                      <a:pt x="6051" y="2910"/>
                      <a:pt x="5931" y="2855"/>
                    </a:cubicBezTo>
                    <a:lnTo>
                      <a:pt x="4806" y="2331"/>
                    </a:lnTo>
                    <a:cubicBezTo>
                      <a:pt x="4313" y="2103"/>
                      <a:pt x="3919" y="1706"/>
                      <a:pt x="3688" y="1213"/>
                    </a:cubicBezTo>
                    <a:lnTo>
                      <a:pt x="3164" y="90"/>
                    </a:lnTo>
                    <a:cubicBezTo>
                      <a:pt x="3136" y="30"/>
                      <a:pt x="3081" y="0"/>
                      <a:pt x="3025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240;p61">
                <a:extLst>
                  <a:ext uri="{FF2B5EF4-FFF2-40B4-BE49-F238E27FC236}">
                    <a16:creationId xmlns:a16="http://schemas.microsoft.com/office/drawing/2014/main" id="{5A3A7DCB-A87A-44ED-D1AD-A768CE02EBC6}"/>
                  </a:ext>
                </a:extLst>
              </p:cNvPr>
              <p:cNvSpPr/>
              <p:nvPr/>
            </p:nvSpPr>
            <p:spPr>
              <a:xfrm>
                <a:off x="6682385" y="2477477"/>
                <a:ext cx="133085" cy="131787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5991" extrusionOk="0">
                    <a:moveTo>
                      <a:pt x="3025" y="1"/>
                    </a:moveTo>
                    <a:cubicBezTo>
                      <a:pt x="2969" y="1"/>
                      <a:pt x="2913" y="30"/>
                      <a:pt x="2886" y="89"/>
                    </a:cubicBezTo>
                    <a:lnTo>
                      <a:pt x="2361" y="1214"/>
                    </a:lnTo>
                    <a:cubicBezTo>
                      <a:pt x="2131" y="1707"/>
                      <a:pt x="1736" y="2104"/>
                      <a:pt x="1244" y="2332"/>
                    </a:cubicBezTo>
                    <a:lnTo>
                      <a:pt x="118" y="2856"/>
                    </a:lnTo>
                    <a:cubicBezTo>
                      <a:pt x="1" y="2911"/>
                      <a:pt x="1" y="3080"/>
                      <a:pt x="118" y="3137"/>
                    </a:cubicBezTo>
                    <a:lnTo>
                      <a:pt x="1244" y="3659"/>
                    </a:lnTo>
                    <a:cubicBezTo>
                      <a:pt x="1736" y="3887"/>
                      <a:pt x="2131" y="4284"/>
                      <a:pt x="2361" y="4777"/>
                    </a:cubicBezTo>
                    <a:lnTo>
                      <a:pt x="2886" y="5902"/>
                    </a:lnTo>
                    <a:cubicBezTo>
                      <a:pt x="2913" y="5961"/>
                      <a:pt x="2969" y="5990"/>
                      <a:pt x="3025" y="5990"/>
                    </a:cubicBezTo>
                    <a:cubicBezTo>
                      <a:pt x="3081" y="5990"/>
                      <a:pt x="3137" y="5961"/>
                      <a:pt x="3164" y="5902"/>
                    </a:cubicBezTo>
                    <a:lnTo>
                      <a:pt x="3689" y="4777"/>
                    </a:lnTo>
                    <a:cubicBezTo>
                      <a:pt x="3917" y="4284"/>
                      <a:pt x="4314" y="3890"/>
                      <a:pt x="4806" y="3659"/>
                    </a:cubicBezTo>
                    <a:lnTo>
                      <a:pt x="5932" y="3137"/>
                    </a:lnTo>
                    <a:cubicBezTo>
                      <a:pt x="6049" y="3080"/>
                      <a:pt x="6049" y="2911"/>
                      <a:pt x="5932" y="2856"/>
                    </a:cubicBezTo>
                    <a:lnTo>
                      <a:pt x="4806" y="2332"/>
                    </a:lnTo>
                    <a:cubicBezTo>
                      <a:pt x="4314" y="2104"/>
                      <a:pt x="3917" y="1707"/>
                      <a:pt x="3689" y="1214"/>
                    </a:cubicBezTo>
                    <a:lnTo>
                      <a:pt x="3164" y="89"/>
                    </a:lnTo>
                    <a:cubicBezTo>
                      <a:pt x="3137" y="30"/>
                      <a:pt x="3081" y="1"/>
                      <a:pt x="3025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60" name="Google Shape;2241;p61">
            <a:extLst>
              <a:ext uri="{FF2B5EF4-FFF2-40B4-BE49-F238E27FC236}">
                <a16:creationId xmlns:a16="http://schemas.microsoft.com/office/drawing/2014/main" id="{17F542C4-E2BB-5AF9-3F94-EC7F08526AAB}"/>
              </a:ext>
            </a:extLst>
          </p:cNvPr>
          <p:cNvGrpSpPr/>
          <p:nvPr/>
        </p:nvGrpSpPr>
        <p:grpSpPr>
          <a:xfrm rot="675707">
            <a:off x="7505095" y="3648433"/>
            <a:ext cx="2850143" cy="2757787"/>
            <a:chOff x="4862945" y="2483613"/>
            <a:chExt cx="2559587" cy="2124965"/>
          </a:xfrm>
        </p:grpSpPr>
        <p:sp>
          <p:nvSpPr>
            <p:cNvPr id="261" name="Google Shape;2242;p61">
              <a:extLst>
                <a:ext uri="{FF2B5EF4-FFF2-40B4-BE49-F238E27FC236}">
                  <a16:creationId xmlns:a16="http://schemas.microsoft.com/office/drawing/2014/main" id="{421141CB-E0CD-E829-42D6-8A8211546AFD}"/>
                </a:ext>
              </a:extLst>
            </p:cNvPr>
            <p:cNvSpPr/>
            <p:nvPr/>
          </p:nvSpPr>
          <p:spPr>
            <a:xfrm>
              <a:off x="4862979" y="2483613"/>
              <a:ext cx="2559519" cy="2124965"/>
            </a:xfrm>
            <a:custGeom>
              <a:avLst/>
              <a:gdLst/>
              <a:ahLst/>
              <a:cxnLst/>
              <a:rect l="l" t="t" r="r" b="b"/>
              <a:pathLst>
                <a:path w="112063" h="93037" extrusionOk="0">
                  <a:moveTo>
                    <a:pt x="56031" y="0"/>
                  </a:moveTo>
                  <a:cubicBezTo>
                    <a:pt x="25085" y="0"/>
                    <a:pt x="0" y="25085"/>
                    <a:pt x="0" y="56026"/>
                  </a:cubicBezTo>
                  <a:lnTo>
                    <a:pt x="0" y="93036"/>
                  </a:lnTo>
                  <a:lnTo>
                    <a:pt x="112062" y="93036"/>
                  </a:lnTo>
                  <a:lnTo>
                    <a:pt x="112062" y="56026"/>
                  </a:lnTo>
                  <a:cubicBezTo>
                    <a:pt x="112062" y="44164"/>
                    <a:pt x="108375" y="33163"/>
                    <a:pt x="102083" y="24106"/>
                  </a:cubicBezTo>
                  <a:cubicBezTo>
                    <a:pt x="101862" y="23788"/>
                    <a:pt x="100959" y="23683"/>
                    <a:pt x="100731" y="23368"/>
                  </a:cubicBezTo>
                  <a:cubicBezTo>
                    <a:pt x="100520" y="23079"/>
                    <a:pt x="100985" y="22577"/>
                    <a:pt x="100770" y="22294"/>
                  </a:cubicBezTo>
                  <a:cubicBezTo>
                    <a:pt x="99202" y="20216"/>
                    <a:pt x="97493" y="18252"/>
                    <a:pt x="95654" y="16411"/>
                  </a:cubicBezTo>
                  <a:cubicBezTo>
                    <a:pt x="85509" y="6271"/>
                    <a:pt x="71502" y="0"/>
                    <a:pt x="56031" y="0"/>
                  </a:cubicBezTo>
                  <a:close/>
                </a:path>
              </a:pathLst>
            </a:custGeom>
            <a:solidFill>
              <a:srgbClr val="FFFFFF"/>
            </a:solidFill>
            <a:ln w="152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160002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2" name="Google Shape;2243;p61">
              <a:extLst>
                <a:ext uri="{FF2B5EF4-FFF2-40B4-BE49-F238E27FC236}">
                  <a16:creationId xmlns:a16="http://schemas.microsoft.com/office/drawing/2014/main" id="{3A11E5DB-8988-2CC4-650A-F8C1334BC2A3}"/>
                </a:ext>
              </a:extLst>
            </p:cNvPr>
            <p:cNvGrpSpPr/>
            <p:nvPr/>
          </p:nvGrpSpPr>
          <p:grpSpPr>
            <a:xfrm>
              <a:off x="4862945" y="2483613"/>
              <a:ext cx="2559587" cy="2124965"/>
              <a:chOff x="3136200" y="2282650"/>
              <a:chExt cx="2801650" cy="2325925"/>
            </a:xfrm>
          </p:grpSpPr>
          <p:sp>
            <p:nvSpPr>
              <p:cNvPr id="263" name="Google Shape;2244;p61">
                <a:extLst>
                  <a:ext uri="{FF2B5EF4-FFF2-40B4-BE49-F238E27FC236}">
                    <a16:creationId xmlns:a16="http://schemas.microsoft.com/office/drawing/2014/main" id="{1730F4E9-EAEC-72D3-E167-A8B832EEBEE0}"/>
                  </a:ext>
                </a:extLst>
              </p:cNvPr>
              <p:cNvSpPr/>
              <p:nvPr/>
            </p:nvSpPr>
            <p:spPr>
              <a:xfrm>
                <a:off x="3136200" y="2282650"/>
                <a:ext cx="2801650" cy="2325925"/>
              </a:xfrm>
              <a:custGeom>
                <a:avLst/>
                <a:gdLst/>
                <a:ahLst/>
                <a:cxnLst/>
                <a:rect l="l" t="t" r="r" b="b"/>
                <a:pathLst>
                  <a:path w="112066" h="93037" extrusionOk="0">
                    <a:moveTo>
                      <a:pt x="56034" y="0"/>
                    </a:moveTo>
                    <a:cubicBezTo>
                      <a:pt x="33788" y="0"/>
                      <a:pt x="14575" y="12960"/>
                      <a:pt x="5526" y="31734"/>
                    </a:cubicBezTo>
                    <a:cubicBezTo>
                      <a:pt x="5444" y="31902"/>
                      <a:pt x="6032" y="32170"/>
                      <a:pt x="5954" y="32338"/>
                    </a:cubicBezTo>
                    <a:cubicBezTo>
                      <a:pt x="5867" y="32525"/>
                      <a:pt x="5116" y="32611"/>
                      <a:pt x="5032" y="32801"/>
                    </a:cubicBezTo>
                    <a:cubicBezTo>
                      <a:pt x="1796" y="39875"/>
                      <a:pt x="0" y="47743"/>
                      <a:pt x="0" y="56029"/>
                    </a:cubicBezTo>
                    <a:lnTo>
                      <a:pt x="0" y="93036"/>
                    </a:lnTo>
                    <a:lnTo>
                      <a:pt x="112065" y="93036"/>
                    </a:lnTo>
                    <a:lnTo>
                      <a:pt x="112065" y="56029"/>
                    </a:lnTo>
                    <a:cubicBezTo>
                      <a:pt x="112065" y="44166"/>
                      <a:pt x="108378" y="33163"/>
                      <a:pt x="102081" y="24105"/>
                    </a:cubicBezTo>
                    <a:cubicBezTo>
                      <a:pt x="101660" y="23493"/>
                      <a:pt x="101222" y="22884"/>
                      <a:pt x="100767" y="22293"/>
                    </a:cubicBezTo>
                    <a:cubicBezTo>
                      <a:pt x="99202" y="20216"/>
                      <a:pt x="97493" y="18252"/>
                      <a:pt x="95652" y="16413"/>
                    </a:cubicBezTo>
                    <a:cubicBezTo>
                      <a:pt x="85512" y="6271"/>
                      <a:pt x="71505" y="0"/>
                      <a:pt x="56034" y="0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64" name="Google Shape;2245;p61">
                <a:extLst>
                  <a:ext uri="{FF2B5EF4-FFF2-40B4-BE49-F238E27FC236}">
                    <a16:creationId xmlns:a16="http://schemas.microsoft.com/office/drawing/2014/main" id="{B30B97FB-C2FC-3BF1-F322-69E9EC97F766}"/>
                  </a:ext>
                </a:extLst>
              </p:cNvPr>
              <p:cNvGrpSpPr/>
              <p:nvPr/>
            </p:nvGrpSpPr>
            <p:grpSpPr>
              <a:xfrm>
                <a:off x="3293250" y="2463761"/>
                <a:ext cx="2487550" cy="2082314"/>
                <a:chOff x="1007400" y="3320386"/>
                <a:chExt cx="2487550" cy="2082314"/>
              </a:xfrm>
            </p:grpSpPr>
            <p:sp>
              <p:nvSpPr>
                <p:cNvPr id="265" name="Google Shape;2246;p61">
                  <a:extLst>
                    <a:ext uri="{FF2B5EF4-FFF2-40B4-BE49-F238E27FC236}">
                      <a16:creationId xmlns:a16="http://schemas.microsoft.com/office/drawing/2014/main" id="{ED8034C5-C505-1577-D77F-6DA700DB0FB7}"/>
                    </a:ext>
                  </a:extLst>
                </p:cNvPr>
                <p:cNvSpPr/>
                <p:nvPr/>
              </p:nvSpPr>
              <p:spPr>
                <a:xfrm>
                  <a:off x="2023838" y="3320386"/>
                  <a:ext cx="739425" cy="14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77" h="5627" extrusionOk="0">
                      <a:moveTo>
                        <a:pt x="20348" y="1"/>
                      </a:moveTo>
                      <a:cubicBezTo>
                        <a:pt x="18713" y="1"/>
                        <a:pt x="17067" y="304"/>
                        <a:pt x="15511" y="818"/>
                      </a:cubicBezTo>
                      <a:cubicBezTo>
                        <a:pt x="12913" y="1669"/>
                        <a:pt x="10531" y="3068"/>
                        <a:pt x="8257" y="4581"/>
                      </a:cubicBezTo>
                      <a:cubicBezTo>
                        <a:pt x="7958" y="4775"/>
                        <a:pt x="7653" y="4978"/>
                        <a:pt x="7301" y="5017"/>
                      </a:cubicBezTo>
                      <a:cubicBezTo>
                        <a:pt x="7256" y="5022"/>
                        <a:pt x="7210" y="5025"/>
                        <a:pt x="7165" y="5025"/>
                      </a:cubicBezTo>
                      <a:cubicBezTo>
                        <a:pt x="6888" y="5025"/>
                        <a:pt x="6619" y="4935"/>
                        <a:pt x="6348" y="4854"/>
                      </a:cubicBezTo>
                      <a:cubicBezTo>
                        <a:pt x="5502" y="4599"/>
                        <a:pt x="4613" y="4436"/>
                        <a:pt x="3732" y="4436"/>
                      </a:cubicBezTo>
                      <a:cubicBezTo>
                        <a:pt x="3234" y="4436"/>
                        <a:pt x="2738" y="4488"/>
                        <a:pt x="2254" y="4605"/>
                      </a:cubicBezTo>
                      <a:cubicBezTo>
                        <a:pt x="1445" y="4799"/>
                        <a:pt x="697" y="5167"/>
                        <a:pt x="1" y="5626"/>
                      </a:cubicBezTo>
                      <a:lnTo>
                        <a:pt x="29576" y="5626"/>
                      </a:lnTo>
                      <a:lnTo>
                        <a:pt x="29574" y="5600"/>
                      </a:lnTo>
                      <a:cubicBezTo>
                        <a:pt x="28583" y="3053"/>
                        <a:pt x="26204" y="1180"/>
                        <a:pt x="23578" y="434"/>
                      </a:cubicBezTo>
                      <a:cubicBezTo>
                        <a:pt x="22526" y="136"/>
                        <a:pt x="21439" y="1"/>
                        <a:pt x="20348" y="1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2247;p61">
                  <a:extLst>
                    <a:ext uri="{FF2B5EF4-FFF2-40B4-BE49-F238E27FC236}">
                      <a16:creationId xmlns:a16="http://schemas.microsoft.com/office/drawing/2014/main" id="{16A5A199-0E04-0CAA-6C3A-DD1E57A296F2}"/>
                    </a:ext>
                  </a:extLst>
                </p:cNvPr>
                <p:cNvSpPr/>
                <p:nvPr/>
              </p:nvSpPr>
              <p:spPr>
                <a:xfrm>
                  <a:off x="2876875" y="3587500"/>
                  <a:ext cx="589275" cy="8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71" h="34369" extrusionOk="0">
                      <a:moveTo>
                        <a:pt x="1970" y="0"/>
                      </a:moveTo>
                      <a:lnTo>
                        <a:pt x="1" y="3495"/>
                      </a:lnTo>
                      <a:lnTo>
                        <a:pt x="16264" y="34368"/>
                      </a:lnTo>
                      <a:lnTo>
                        <a:pt x="23570" y="34368"/>
                      </a:lnTo>
                      <a:lnTo>
                        <a:pt x="2002" y="3"/>
                      </a:lnTo>
                      <a:lnTo>
                        <a:pt x="1970" y="0"/>
                      </a:lnTo>
                      <a:close/>
                    </a:path>
                  </a:pathLst>
                </a:custGeom>
                <a:solidFill>
                  <a:srgbClr val="ADC2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2248;p61">
                  <a:extLst>
                    <a:ext uri="{FF2B5EF4-FFF2-40B4-BE49-F238E27FC236}">
                      <a16:creationId xmlns:a16="http://schemas.microsoft.com/office/drawing/2014/main" id="{BCD4C131-D1A1-3AD7-B30B-21F61A3E1242}"/>
                    </a:ext>
                  </a:extLst>
                </p:cNvPr>
                <p:cNvSpPr/>
                <p:nvPr/>
              </p:nvSpPr>
              <p:spPr>
                <a:xfrm>
                  <a:off x="1185575" y="3587500"/>
                  <a:ext cx="2194750" cy="176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90" h="70644" extrusionOk="0">
                      <a:moveTo>
                        <a:pt x="69622" y="0"/>
                      </a:moveTo>
                      <a:lnTo>
                        <a:pt x="47111" y="33097"/>
                      </a:lnTo>
                      <a:lnTo>
                        <a:pt x="46376" y="34177"/>
                      </a:lnTo>
                      <a:lnTo>
                        <a:pt x="46244" y="34177"/>
                      </a:lnTo>
                      <a:cubicBezTo>
                        <a:pt x="46034" y="34177"/>
                        <a:pt x="45577" y="34182"/>
                        <a:pt x="44910" y="34192"/>
                      </a:cubicBezTo>
                      <a:cubicBezTo>
                        <a:pt x="37053" y="34276"/>
                        <a:pt x="224" y="34686"/>
                        <a:pt x="1" y="34686"/>
                      </a:cubicBezTo>
                      <a:lnTo>
                        <a:pt x="1" y="70643"/>
                      </a:lnTo>
                      <a:lnTo>
                        <a:pt x="87790" y="70643"/>
                      </a:lnTo>
                      <a:lnTo>
                        <a:pt x="87790" y="33247"/>
                      </a:lnTo>
                      <a:lnTo>
                        <a:pt x="87708" y="33097"/>
                      </a:lnTo>
                      <a:lnTo>
                        <a:pt x="69622" y="0"/>
                      </a:ln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2249;p61">
                  <a:extLst>
                    <a:ext uri="{FF2B5EF4-FFF2-40B4-BE49-F238E27FC236}">
                      <a16:creationId xmlns:a16="http://schemas.microsoft.com/office/drawing/2014/main" id="{0C12891F-C22B-9E7A-0E4F-92B3BF88970D}"/>
                    </a:ext>
                  </a:extLst>
                </p:cNvPr>
                <p:cNvSpPr/>
                <p:nvPr/>
              </p:nvSpPr>
              <p:spPr>
                <a:xfrm>
                  <a:off x="2308325" y="4414925"/>
                  <a:ext cx="1072000" cy="3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80" h="1209" extrusionOk="0">
                      <a:moveTo>
                        <a:pt x="0" y="0"/>
                      </a:moveTo>
                      <a:lnTo>
                        <a:pt x="0" y="1208"/>
                      </a:lnTo>
                      <a:lnTo>
                        <a:pt x="42880" y="1208"/>
                      </a:lnTo>
                      <a:lnTo>
                        <a:pt x="42880" y="150"/>
                      </a:lnTo>
                      <a:lnTo>
                        <a:pt x="42801" y="0"/>
                      </a:ln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2250;p61">
                  <a:extLst>
                    <a:ext uri="{FF2B5EF4-FFF2-40B4-BE49-F238E27FC236}">
                      <a16:creationId xmlns:a16="http://schemas.microsoft.com/office/drawing/2014/main" id="{DE2AAF6F-1806-A1E3-2B06-B9C3FC8DBF27}"/>
                    </a:ext>
                  </a:extLst>
                </p:cNvPr>
                <p:cNvSpPr/>
                <p:nvPr/>
              </p:nvSpPr>
              <p:spPr>
                <a:xfrm>
                  <a:off x="1185575" y="4441900"/>
                  <a:ext cx="1156125" cy="9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45" h="36468" extrusionOk="0">
                      <a:moveTo>
                        <a:pt x="46244" y="1"/>
                      </a:moveTo>
                      <a:cubicBezTo>
                        <a:pt x="43558" y="32"/>
                        <a:pt x="245" y="510"/>
                        <a:pt x="1" y="510"/>
                      </a:cubicBezTo>
                      <a:lnTo>
                        <a:pt x="1" y="36467"/>
                      </a:lnTo>
                      <a:lnTo>
                        <a:pt x="46244" y="36467"/>
                      </a:lnTo>
                      <a:lnTo>
                        <a:pt x="46244" y="1"/>
                      </a:lnTo>
                      <a:close/>
                    </a:path>
                  </a:pathLst>
                </a:custGeom>
                <a:solidFill>
                  <a:srgbClr val="ADC2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2251;p61">
                  <a:extLst>
                    <a:ext uri="{FF2B5EF4-FFF2-40B4-BE49-F238E27FC236}">
                      <a16:creationId xmlns:a16="http://schemas.microsoft.com/office/drawing/2014/main" id="{055C4B4F-C6E2-9307-6966-0835B6E4CE9D}"/>
                    </a:ext>
                  </a:extLst>
                </p:cNvPr>
                <p:cNvSpPr/>
                <p:nvPr/>
              </p:nvSpPr>
              <p:spPr>
                <a:xfrm>
                  <a:off x="1677850" y="3530375"/>
                  <a:ext cx="207500" cy="19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00" h="7711" extrusionOk="0">
                      <a:moveTo>
                        <a:pt x="1" y="0"/>
                      </a:moveTo>
                      <a:lnTo>
                        <a:pt x="1" y="7711"/>
                      </a:lnTo>
                      <a:lnTo>
                        <a:pt x="8299" y="7711"/>
                      </a:lnTo>
                      <a:lnTo>
                        <a:pt x="8299" y="0"/>
                      </a:ln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2252;p61">
                  <a:extLst>
                    <a:ext uri="{FF2B5EF4-FFF2-40B4-BE49-F238E27FC236}">
                      <a16:creationId xmlns:a16="http://schemas.microsoft.com/office/drawing/2014/main" id="{5EE8B840-2290-9267-0CB8-A5BE904DF04D}"/>
                    </a:ext>
                  </a:extLst>
                </p:cNvPr>
                <p:cNvSpPr/>
                <p:nvPr/>
              </p:nvSpPr>
              <p:spPr>
                <a:xfrm>
                  <a:off x="1677850" y="3615125"/>
                  <a:ext cx="207550" cy="6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02" h="2659" extrusionOk="0">
                      <a:moveTo>
                        <a:pt x="8302" y="1"/>
                      </a:moveTo>
                      <a:lnTo>
                        <a:pt x="1" y="1642"/>
                      </a:lnTo>
                      <a:lnTo>
                        <a:pt x="1" y="2658"/>
                      </a:lnTo>
                      <a:lnTo>
                        <a:pt x="8302" y="2291"/>
                      </a:lnTo>
                      <a:lnTo>
                        <a:pt x="8302" y="1"/>
                      </a:lnTo>
                      <a:close/>
                    </a:path>
                  </a:pathLst>
                </a:custGeom>
                <a:solidFill>
                  <a:srgbClr val="16000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2253;p61">
                  <a:extLst>
                    <a:ext uri="{FF2B5EF4-FFF2-40B4-BE49-F238E27FC236}">
                      <a16:creationId xmlns:a16="http://schemas.microsoft.com/office/drawing/2014/main" id="{E80A0E23-AAEE-F4FE-9899-75CAC5E1003B}"/>
                    </a:ext>
                  </a:extLst>
                </p:cNvPr>
                <p:cNvSpPr/>
                <p:nvPr/>
              </p:nvSpPr>
              <p:spPr>
                <a:xfrm>
                  <a:off x="1095500" y="3587500"/>
                  <a:ext cx="1830650" cy="88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26" h="35406" extrusionOk="0">
                      <a:moveTo>
                        <a:pt x="73225" y="0"/>
                      </a:moveTo>
                      <a:lnTo>
                        <a:pt x="19904" y="3052"/>
                      </a:lnTo>
                      <a:lnTo>
                        <a:pt x="18586" y="5197"/>
                      </a:lnTo>
                      <a:lnTo>
                        <a:pt x="18428" y="5449"/>
                      </a:lnTo>
                      <a:lnTo>
                        <a:pt x="16871" y="7983"/>
                      </a:lnTo>
                      <a:lnTo>
                        <a:pt x="16716" y="8241"/>
                      </a:lnTo>
                      <a:lnTo>
                        <a:pt x="15159" y="10770"/>
                      </a:lnTo>
                      <a:lnTo>
                        <a:pt x="14999" y="11027"/>
                      </a:lnTo>
                      <a:lnTo>
                        <a:pt x="13441" y="13556"/>
                      </a:lnTo>
                      <a:lnTo>
                        <a:pt x="13281" y="13814"/>
                      </a:lnTo>
                      <a:lnTo>
                        <a:pt x="11729" y="16342"/>
                      </a:lnTo>
                      <a:lnTo>
                        <a:pt x="11571" y="16602"/>
                      </a:lnTo>
                      <a:lnTo>
                        <a:pt x="10012" y="19129"/>
                      </a:lnTo>
                      <a:lnTo>
                        <a:pt x="9859" y="19384"/>
                      </a:lnTo>
                      <a:lnTo>
                        <a:pt x="8302" y="21910"/>
                      </a:lnTo>
                      <a:lnTo>
                        <a:pt x="8147" y="22165"/>
                      </a:lnTo>
                      <a:lnTo>
                        <a:pt x="6590" y="24694"/>
                      </a:lnTo>
                      <a:lnTo>
                        <a:pt x="6435" y="24946"/>
                      </a:lnTo>
                      <a:lnTo>
                        <a:pt x="4883" y="27475"/>
                      </a:lnTo>
                      <a:lnTo>
                        <a:pt x="4723" y="27729"/>
                      </a:lnTo>
                      <a:lnTo>
                        <a:pt x="3170" y="30256"/>
                      </a:lnTo>
                      <a:lnTo>
                        <a:pt x="3010" y="30510"/>
                      </a:lnTo>
                      <a:lnTo>
                        <a:pt x="1458" y="33032"/>
                      </a:lnTo>
                      <a:lnTo>
                        <a:pt x="1303" y="33286"/>
                      </a:lnTo>
                      <a:lnTo>
                        <a:pt x="1" y="35406"/>
                      </a:lnTo>
                      <a:lnTo>
                        <a:pt x="50060" y="34476"/>
                      </a:lnTo>
                      <a:lnTo>
                        <a:pt x="51867" y="31789"/>
                      </a:lnTo>
                      <a:lnTo>
                        <a:pt x="52038" y="31535"/>
                      </a:lnTo>
                      <a:lnTo>
                        <a:pt x="53789" y="28927"/>
                      </a:lnTo>
                      <a:lnTo>
                        <a:pt x="53963" y="28675"/>
                      </a:lnTo>
                      <a:lnTo>
                        <a:pt x="55714" y="26062"/>
                      </a:lnTo>
                      <a:lnTo>
                        <a:pt x="55882" y="25807"/>
                      </a:lnTo>
                      <a:lnTo>
                        <a:pt x="57639" y="23199"/>
                      </a:lnTo>
                      <a:lnTo>
                        <a:pt x="57810" y="22947"/>
                      </a:lnTo>
                      <a:lnTo>
                        <a:pt x="59567" y="20334"/>
                      </a:lnTo>
                      <a:lnTo>
                        <a:pt x="59735" y="20079"/>
                      </a:lnTo>
                      <a:lnTo>
                        <a:pt x="61492" y="17466"/>
                      </a:lnTo>
                      <a:lnTo>
                        <a:pt x="61660" y="17214"/>
                      </a:lnTo>
                      <a:lnTo>
                        <a:pt x="63417" y="14601"/>
                      </a:lnTo>
                      <a:lnTo>
                        <a:pt x="63587" y="14341"/>
                      </a:lnTo>
                      <a:lnTo>
                        <a:pt x="65342" y="11731"/>
                      </a:lnTo>
                      <a:lnTo>
                        <a:pt x="65517" y="11476"/>
                      </a:lnTo>
                      <a:lnTo>
                        <a:pt x="67274" y="8858"/>
                      </a:lnTo>
                      <a:lnTo>
                        <a:pt x="67442" y="8603"/>
                      </a:lnTo>
                      <a:lnTo>
                        <a:pt x="69205" y="5988"/>
                      </a:lnTo>
                      <a:lnTo>
                        <a:pt x="69373" y="5733"/>
                      </a:lnTo>
                      <a:lnTo>
                        <a:pt x="71130" y="3117"/>
                      </a:lnTo>
                      <a:lnTo>
                        <a:pt x="71305" y="2857"/>
                      </a:lnTo>
                      <a:lnTo>
                        <a:pt x="73225" y="0"/>
                      </a:ln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2254;p61">
                  <a:extLst>
                    <a:ext uri="{FF2B5EF4-FFF2-40B4-BE49-F238E27FC236}">
                      <a16:creationId xmlns:a16="http://schemas.microsoft.com/office/drawing/2014/main" id="{07853751-633E-58A9-C838-A208E7E335F6}"/>
                    </a:ext>
                  </a:extLst>
                </p:cNvPr>
                <p:cNvSpPr/>
                <p:nvPr/>
              </p:nvSpPr>
              <p:spPr>
                <a:xfrm>
                  <a:off x="1556200" y="3658925"/>
                  <a:ext cx="1321950" cy="6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78" h="2593" extrusionOk="0">
                      <a:moveTo>
                        <a:pt x="52877" y="0"/>
                      </a:moveTo>
                      <a:lnTo>
                        <a:pt x="158" y="2340"/>
                      </a:lnTo>
                      <a:lnTo>
                        <a:pt x="0" y="2592"/>
                      </a:lnTo>
                      <a:lnTo>
                        <a:pt x="52702" y="260"/>
                      </a:lnTo>
                      <a:lnTo>
                        <a:pt x="52877" y="0"/>
                      </a:lnTo>
                      <a:close/>
                    </a:path>
                  </a:pathLst>
                </a:custGeom>
                <a:solidFill>
                  <a:srgbClr val="4971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2255;p61">
                  <a:extLst>
                    <a:ext uri="{FF2B5EF4-FFF2-40B4-BE49-F238E27FC236}">
                      <a16:creationId xmlns:a16="http://schemas.microsoft.com/office/drawing/2014/main" id="{FAA8E769-ED6E-EC37-AD57-04D98FCC2EE2}"/>
                    </a:ext>
                  </a:extLst>
                </p:cNvPr>
                <p:cNvSpPr/>
                <p:nvPr/>
              </p:nvSpPr>
              <p:spPr>
                <a:xfrm>
                  <a:off x="1513400" y="3730800"/>
                  <a:ext cx="1316425" cy="6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57" h="2509" extrusionOk="0">
                      <a:moveTo>
                        <a:pt x="52657" y="1"/>
                      </a:moveTo>
                      <a:lnTo>
                        <a:pt x="155" y="2251"/>
                      </a:lnTo>
                      <a:lnTo>
                        <a:pt x="0" y="2509"/>
                      </a:lnTo>
                      <a:lnTo>
                        <a:pt x="52489" y="256"/>
                      </a:lnTo>
                      <a:lnTo>
                        <a:pt x="52657" y="1"/>
                      </a:lnTo>
                      <a:close/>
                    </a:path>
                  </a:pathLst>
                </a:custGeom>
                <a:solidFill>
                  <a:srgbClr val="4971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2256;p61">
                  <a:extLst>
                    <a:ext uri="{FF2B5EF4-FFF2-40B4-BE49-F238E27FC236}">
                      <a16:creationId xmlns:a16="http://schemas.microsoft.com/office/drawing/2014/main" id="{E3F65E72-9005-2193-5690-9E9F5CCB271A}"/>
                    </a:ext>
                  </a:extLst>
                </p:cNvPr>
                <p:cNvSpPr/>
                <p:nvPr/>
              </p:nvSpPr>
              <p:spPr>
                <a:xfrm>
                  <a:off x="1470450" y="3802575"/>
                  <a:ext cx="1311125" cy="6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45" h="2425" extrusionOk="0">
                      <a:moveTo>
                        <a:pt x="52444" y="0"/>
                      </a:moveTo>
                      <a:lnTo>
                        <a:pt x="161" y="2167"/>
                      </a:lnTo>
                      <a:lnTo>
                        <a:pt x="1" y="2424"/>
                      </a:lnTo>
                      <a:lnTo>
                        <a:pt x="52276" y="255"/>
                      </a:lnTo>
                      <a:lnTo>
                        <a:pt x="52444" y="0"/>
                      </a:lnTo>
                      <a:close/>
                    </a:path>
                  </a:pathLst>
                </a:custGeom>
                <a:solidFill>
                  <a:srgbClr val="4971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2257;p61">
                  <a:extLst>
                    <a:ext uri="{FF2B5EF4-FFF2-40B4-BE49-F238E27FC236}">
                      <a16:creationId xmlns:a16="http://schemas.microsoft.com/office/drawing/2014/main" id="{F385BE7D-E1CD-51EE-BA96-64FE17533747}"/>
                    </a:ext>
                  </a:extLst>
                </p:cNvPr>
                <p:cNvSpPr/>
                <p:nvPr/>
              </p:nvSpPr>
              <p:spPr>
                <a:xfrm>
                  <a:off x="1427525" y="3874400"/>
                  <a:ext cx="1305925" cy="5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37" h="2338" extrusionOk="0">
                      <a:moveTo>
                        <a:pt x="52236" y="0"/>
                      </a:moveTo>
                      <a:lnTo>
                        <a:pt x="160" y="2080"/>
                      </a:lnTo>
                      <a:lnTo>
                        <a:pt x="0" y="2338"/>
                      </a:lnTo>
                      <a:lnTo>
                        <a:pt x="52061" y="255"/>
                      </a:lnTo>
                      <a:lnTo>
                        <a:pt x="52236" y="0"/>
                      </a:lnTo>
                      <a:close/>
                    </a:path>
                  </a:pathLst>
                </a:custGeom>
                <a:solidFill>
                  <a:srgbClr val="4971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2258;p61">
                  <a:extLst>
                    <a:ext uri="{FF2B5EF4-FFF2-40B4-BE49-F238E27FC236}">
                      <a16:creationId xmlns:a16="http://schemas.microsoft.com/office/drawing/2014/main" id="{2E9A5A8A-6899-E3E6-494B-4DBB9041FDF6}"/>
                    </a:ext>
                  </a:extLst>
                </p:cNvPr>
                <p:cNvSpPr/>
                <p:nvPr/>
              </p:nvSpPr>
              <p:spPr>
                <a:xfrm>
                  <a:off x="1384775" y="3946025"/>
                  <a:ext cx="1300425" cy="5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17" h="2262" extrusionOk="0">
                      <a:moveTo>
                        <a:pt x="52016" y="0"/>
                      </a:moveTo>
                      <a:lnTo>
                        <a:pt x="158" y="2001"/>
                      </a:lnTo>
                      <a:lnTo>
                        <a:pt x="0" y="2261"/>
                      </a:lnTo>
                      <a:lnTo>
                        <a:pt x="51846" y="260"/>
                      </a:lnTo>
                      <a:lnTo>
                        <a:pt x="52016" y="0"/>
                      </a:lnTo>
                      <a:close/>
                    </a:path>
                  </a:pathLst>
                </a:custGeom>
                <a:solidFill>
                  <a:srgbClr val="4971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2259;p61">
                  <a:extLst>
                    <a:ext uri="{FF2B5EF4-FFF2-40B4-BE49-F238E27FC236}">
                      <a16:creationId xmlns:a16="http://schemas.microsoft.com/office/drawing/2014/main" id="{9150ADC7-60C8-79EF-87B4-4C81EC3F022D}"/>
                    </a:ext>
                  </a:extLst>
                </p:cNvPr>
                <p:cNvSpPr/>
                <p:nvPr/>
              </p:nvSpPr>
              <p:spPr>
                <a:xfrm>
                  <a:off x="1341975" y="4017850"/>
                  <a:ext cx="1295025" cy="5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01" h="2170" extrusionOk="0">
                      <a:moveTo>
                        <a:pt x="51801" y="0"/>
                      </a:moveTo>
                      <a:lnTo>
                        <a:pt x="153" y="1915"/>
                      </a:lnTo>
                      <a:lnTo>
                        <a:pt x="153" y="1915"/>
                      </a:lnTo>
                      <a:lnTo>
                        <a:pt x="0" y="2170"/>
                      </a:lnTo>
                      <a:lnTo>
                        <a:pt x="51633" y="252"/>
                      </a:lnTo>
                      <a:lnTo>
                        <a:pt x="51801" y="0"/>
                      </a:lnTo>
                      <a:close/>
                    </a:path>
                  </a:pathLst>
                </a:custGeom>
                <a:solidFill>
                  <a:srgbClr val="4971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2260;p61">
                  <a:extLst>
                    <a:ext uri="{FF2B5EF4-FFF2-40B4-BE49-F238E27FC236}">
                      <a16:creationId xmlns:a16="http://schemas.microsoft.com/office/drawing/2014/main" id="{9F7C6D51-4837-CDE0-4F44-D868B5A10C3E}"/>
                    </a:ext>
                  </a:extLst>
                </p:cNvPr>
                <p:cNvSpPr/>
                <p:nvPr/>
              </p:nvSpPr>
              <p:spPr>
                <a:xfrm>
                  <a:off x="1299175" y="4089475"/>
                  <a:ext cx="1289700" cy="5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88" h="2086" extrusionOk="0">
                      <a:moveTo>
                        <a:pt x="51588" y="0"/>
                      </a:moveTo>
                      <a:lnTo>
                        <a:pt x="155" y="1831"/>
                      </a:lnTo>
                      <a:lnTo>
                        <a:pt x="0" y="2086"/>
                      </a:lnTo>
                      <a:lnTo>
                        <a:pt x="51420" y="255"/>
                      </a:lnTo>
                      <a:lnTo>
                        <a:pt x="51588" y="0"/>
                      </a:lnTo>
                      <a:close/>
                    </a:path>
                  </a:pathLst>
                </a:custGeom>
                <a:solidFill>
                  <a:srgbClr val="4971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2261;p61">
                  <a:extLst>
                    <a:ext uri="{FF2B5EF4-FFF2-40B4-BE49-F238E27FC236}">
                      <a16:creationId xmlns:a16="http://schemas.microsoft.com/office/drawing/2014/main" id="{527BA3D3-BA96-24A4-0B86-A5CB006EEAF5}"/>
                    </a:ext>
                  </a:extLst>
                </p:cNvPr>
                <p:cNvSpPr/>
                <p:nvPr/>
              </p:nvSpPr>
              <p:spPr>
                <a:xfrm>
                  <a:off x="1256350" y="4161175"/>
                  <a:ext cx="1284400" cy="4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76" h="1999" extrusionOk="0">
                      <a:moveTo>
                        <a:pt x="51376" y="0"/>
                      </a:moveTo>
                      <a:lnTo>
                        <a:pt x="156" y="1747"/>
                      </a:lnTo>
                      <a:lnTo>
                        <a:pt x="1" y="1999"/>
                      </a:lnTo>
                      <a:lnTo>
                        <a:pt x="1" y="1999"/>
                      </a:lnTo>
                      <a:lnTo>
                        <a:pt x="51205" y="252"/>
                      </a:lnTo>
                      <a:lnTo>
                        <a:pt x="51376" y="0"/>
                      </a:lnTo>
                      <a:close/>
                    </a:path>
                  </a:pathLst>
                </a:custGeom>
                <a:solidFill>
                  <a:srgbClr val="4971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2262;p61">
                  <a:extLst>
                    <a:ext uri="{FF2B5EF4-FFF2-40B4-BE49-F238E27FC236}">
                      <a16:creationId xmlns:a16="http://schemas.microsoft.com/office/drawing/2014/main" id="{7E17F577-D5AF-7101-BC7C-511CC5480C22}"/>
                    </a:ext>
                  </a:extLst>
                </p:cNvPr>
                <p:cNvSpPr/>
                <p:nvPr/>
              </p:nvSpPr>
              <p:spPr>
                <a:xfrm>
                  <a:off x="1213550" y="4232675"/>
                  <a:ext cx="1279025" cy="4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61" h="1923" extrusionOk="0">
                      <a:moveTo>
                        <a:pt x="51160" y="0"/>
                      </a:moveTo>
                      <a:lnTo>
                        <a:pt x="161" y="1668"/>
                      </a:lnTo>
                      <a:lnTo>
                        <a:pt x="1" y="1922"/>
                      </a:lnTo>
                      <a:lnTo>
                        <a:pt x="50992" y="255"/>
                      </a:lnTo>
                      <a:lnTo>
                        <a:pt x="51160" y="0"/>
                      </a:lnTo>
                      <a:close/>
                    </a:path>
                  </a:pathLst>
                </a:custGeom>
                <a:solidFill>
                  <a:srgbClr val="4971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2263;p61">
                  <a:extLst>
                    <a:ext uri="{FF2B5EF4-FFF2-40B4-BE49-F238E27FC236}">
                      <a16:creationId xmlns:a16="http://schemas.microsoft.com/office/drawing/2014/main" id="{6E848973-926E-E21E-357C-E4CE6621D4EF}"/>
                    </a:ext>
                  </a:extLst>
                </p:cNvPr>
                <p:cNvSpPr/>
                <p:nvPr/>
              </p:nvSpPr>
              <p:spPr>
                <a:xfrm>
                  <a:off x="1170750" y="4304350"/>
                  <a:ext cx="1273825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53" h="1837" extrusionOk="0">
                      <a:moveTo>
                        <a:pt x="50953" y="1"/>
                      </a:moveTo>
                      <a:lnTo>
                        <a:pt x="160" y="1582"/>
                      </a:lnTo>
                      <a:lnTo>
                        <a:pt x="0" y="1836"/>
                      </a:lnTo>
                      <a:lnTo>
                        <a:pt x="50779" y="253"/>
                      </a:lnTo>
                      <a:lnTo>
                        <a:pt x="50953" y="1"/>
                      </a:lnTo>
                      <a:close/>
                    </a:path>
                  </a:pathLst>
                </a:custGeom>
                <a:solidFill>
                  <a:srgbClr val="4971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2264;p61">
                  <a:extLst>
                    <a:ext uri="{FF2B5EF4-FFF2-40B4-BE49-F238E27FC236}">
                      <a16:creationId xmlns:a16="http://schemas.microsoft.com/office/drawing/2014/main" id="{EEA832AB-05F9-5411-E442-DEFF2C0717F5}"/>
                    </a:ext>
                  </a:extLst>
                </p:cNvPr>
                <p:cNvSpPr/>
                <p:nvPr/>
              </p:nvSpPr>
              <p:spPr>
                <a:xfrm>
                  <a:off x="1128075" y="4375850"/>
                  <a:ext cx="1268375" cy="4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35" h="1753" extrusionOk="0">
                      <a:moveTo>
                        <a:pt x="50735" y="1"/>
                      </a:moveTo>
                      <a:lnTo>
                        <a:pt x="155" y="1498"/>
                      </a:lnTo>
                      <a:lnTo>
                        <a:pt x="0" y="1752"/>
                      </a:lnTo>
                      <a:lnTo>
                        <a:pt x="50564" y="255"/>
                      </a:lnTo>
                      <a:lnTo>
                        <a:pt x="50735" y="1"/>
                      </a:lnTo>
                      <a:close/>
                    </a:path>
                  </a:pathLst>
                </a:custGeom>
                <a:solidFill>
                  <a:srgbClr val="4971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2265;p61">
                  <a:extLst>
                    <a:ext uri="{FF2B5EF4-FFF2-40B4-BE49-F238E27FC236}">
                      <a16:creationId xmlns:a16="http://schemas.microsoft.com/office/drawing/2014/main" id="{48DD6CF7-3A63-7491-D41A-9B34B5642615}"/>
                    </a:ext>
                  </a:extLst>
                </p:cNvPr>
                <p:cNvSpPr/>
                <p:nvPr/>
              </p:nvSpPr>
              <p:spPr>
                <a:xfrm>
                  <a:off x="1185575" y="4994650"/>
                  <a:ext cx="219475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90" h="14358" extrusionOk="0">
                      <a:moveTo>
                        <a:pt x="1" y="0"/>
                      </a:moveTo>
                      <a:lnTo>
                        <a:pt x="1" y="14357"/>
                      </a:lnTo>
                      <a:lnTo>
                        <a:pt x="87790" y="14357"/>
                      </a:lnTo>
                      <a:lnTo>
                        <a:pt x="87790" y="0"/>
                      </a:ln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266;p61">
                  <a:extLst>
                    <a:ext uri="{FF2B5EF4-FFF2-40B4-BE49-F238E27FC236}">
                      <a16:creationId xmlns:a16="http://schemas.microsoft.com/office/drawing/2014/main" id="{B8E1FF8B-698F-BC76-7B44-3BD44E17D8C1}"/>
                    </a:ext>
                  </a:extLst>
                </p:cNvPr>
                <p:cNvSpPr/>
                <p:nvPr/>
              </p:nvSpPr>
              <p:spPr>
                <a:xfrm>
                  <a:off x="1218550" y="4994650"/>
                  <a:ext cx="1250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14358" extrusionOk="0">
                      <a:moveTo>
                        <a:pt x="0" y="0"/>
                      </a:moveTo>
                      <a:lnTo>
                        <a:pt x="0" y="14357"/>
                      </a:lnTo>
                      <a:lnTo>
                        <a:pt x="499" y="14357"/>
                      </a:lnTo>
                      <a:lnTo>
                        <a:pt x="499" y="0"/>
                      </a:lnTo>
                      <a:close/>
                    </a:path>
                  </a:pathLst>
                </a:custGeom>
                <a:solidFill>
                  <a:srgbClr val="ADC2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267;p61">
                  <a:extLst>
                    <a:ext uri="{FF2B5EF4-FFF2-40B4-BE49-F238E27FC236}">
                      <a16:creationId xmlns:a16="http://schemas.microsoft.com/office/drawing/2014/main" id="{904A895F-0457-52EF-8F13-293D3CA25935}"/>
                    </a:ext>
                  </a:extLst>
                </p:cNvPr>
                <p:cNvSpPr/>
                <p:nvPr/>
              </p:nvSpPr>
              <p:spPr>
                <a:xfrm>
                  <a:off x="1281950" y="4994650"/>
                  <a:ext cx="1250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14358" extrusionOk="0">
                      <a:moveTo>
                        <a:pt x="1" y="0"/>
                      </a:moveTo>
                      <a:lnTo>
                        <a:pt x="1" y="14357"/>
                      </a:lnTo>
                      <a:lnTo>
                        <a:pt x="500" y="14357"/>
                      </a:lnTo>
                      <a:lnTo>
                        <a:pt x="500" y="0"/>
                      </a:lnTo>
                      <a:close/>
                    </a:path>
                  </a:pathLst>
                </a:custGeom>
                <a:solidFill>
                  <a:srgbClr val="ADC2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268;p61">
                  <a:extLst>
                    <a:ext uri="{FF2B5EF4-FFF2-40B4-BE49-F238E27FC236}">
                      <a16:creationId xmlns:a16="http://schemas.microsoft.com/office/drawing/2014/main" id="{56006618-46F2-51A7-16D2-63D87F912F5C}"/>
                    </a:ext>
                  </a:extLst>
                </p:cNvPr>
                <p:cNvSpPr/>
                <p:nvPr/>
              </p:nvSpPr>
              <p:spPr>
                <a:xfrm>
                  <a:off x="1345575" y="4994650"/>
                  <a:ext cx="1245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" h="14358" extrusionOk="0">
                      <a:moveTo>
                        <a:pt x="1" y="0"/>
                      </a:moveTo>
                      <a:lnTo>
                        <a:pt x="1" y="14357"/>
                      </a:lnTo>
                      <a:lnTo>
                        <a:pt x="497" y="14357"/>
                      </a:lnTo>
                      <a:lnTo>
                        <a:pt x="497" y="0"/>
                      </a:lnTo>
                      <a:close/>
                    </a:path>
                  </a:pathLst>
                </a:custGeom>
                <a:solidFill>
                  <a:srgbClr val="ADC2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269;p61">
                  <a:extLst>
                    <a:ext uri="{FF2B5EF4-FFF2-40B4-BE49-F238E27FC236}">
                      <a16:creationId xmlns:a16="http://schemas.microsoft.com/office/drawing/2014/main" id="{7D229543-BC45-0B80-16D2-119AA0C02153}"/>
                    </a:ext>
                  </a:extLst>
                </p:cNvPr>
                <p:cNvSpPr/>
                <p:nvPr/>
              </p:nvSpPr>
              <p:spPr>
                <a:xfrm>
                  <a:off x="1409125" y="4994650"/>
                  <a:ext cx="1245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" h="14358" extrusionOk="0">
                      <a:moveTo>
                        <a:pt x="1" y="0"/>
                      </a:moveTo>
                      <a:lnTo>
                        <a:pt x="1" y="14357"/>
                      </a:lnTo>
                      <a:lnTo>
                        <a:pt x="497" y="14357"/>
                      </a:lnTo>
                      <a:lnTo>
                        <a:pt x="497" y="0"/>
                      </a:lnTo>
                      <a:close/>
                    </a:path>
                  </a:pathLst>
                </a:custGeom>
                <a:solidFill>
                  <a:srgbClr val="ADC2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270;p61">
                  <a:extLst>
                    <a:ext uri="{FF2B5EF4-FFF2-40B4-BE49-F238E27FC236}">
                      <a16:creationId xmlns:a16="http://schemas.microsoft.com/office/drawing/2014/main" id="{CA5ED0C2-3928-4CE5-91C0-A1CFB33CC84E}"/>
                    </a:ext>
                  </a:extLst>
                </p:cNvPr>
                <p:cNvSpPr/>
                <p:nvPr/>
              </p:nvSpPr>
              <p:spPr>
                <a:xfrm>
                  <a:off x="1472550" y="4994650"/>
                  <a:ext cx="1250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14358" extrusionOk="0">
                      <a:moveTo>
                        <a:pt x="1" y="0"/>
                      </a:moveTo>
                      <a:lnTo>
                        <a:pt x="1" y="14357"/>
                      </a:lnTo>
                      <a:lnTo>
                        <a:pt x="500" y="14357"/>
                      </a:lnTo>
                      <a:lnTo>
                        <a:pt x="500" y="0"/>
                      </a:lnTo>
                      <a:close/>
                    </a:path>
                  </a:pathLst>
                </a:custGeom>
                <a:solidFill>
                  <a:srgbClr val="ADC2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271;p61">
                  <a:extLst>
                    <a:ext uri="{FF2B5EF4-FFF2-40B4-BE49-F238E27FC236}">
                      <a16:creationId xmlns:a16="http://schemas.microsoft.com/office/drawing/2014/main" id="{20CE498C-40F4-E6A9-5D43-4A259FC21D63}"/>
                    </a:ext>
                  </a:extLst>
                </p:cNvPr>
                <p:cNvSpPr/>
                <p:nvPr/>
              </p:nvSpPr>
              <p:spPr>
                <a:xfrm>
                  <a:off x="1536175" y="4994650"/>
                  <a:ext cx="12425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" h="14358" extrusionOk="0">
                      <a:moveTo>
                        <a:pt x="0" y="0"/>
                      </a:moveTo>
                      <a:lnTo>
                        <a:pt x="0" y="14357"/>
                      </a:lnTo>
                      <a:lnTo>
                        <a:pt x="497" y="14357"/>
                      </a:lnTo>
                      <a:lnTo>
                        <a:pt x="497" y="0"/>
                      </a:lnTo>
                      <a:close/>
                    </a:path>
                  </a:pathLst>
                </a:custGeom>
                <a:solidFill>
                  <a:srgbClr val="ADC2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272;p61">
                  <a:extLst>
                    <a:ext uri="{FF2B5EF4-FFF2-40B4-BE49-F238E27FC236}">
                      <a16:creationId xmlns:a16="http://schemas.microsoft.com/office/drawing/2014/main" id="{B884B602-AC97-FED9-1C4C-DFD54362E17F}"/>
                    </a:ext>
                  </a:extLst>
                </p:cNvPr>
                <p:cNvSpPr/>
                <p:nvPr/>
              </p:nvSpPr>
              <p:spPr>
                <a:xfrm>
                  <a:off x="1599600" y="4994650"/>
                  <a:ext cx="1250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14358" extrusionOk="0">
                      <a:moveTo>
                        <a:pt x="0" y="0"/>
                      </a:moveTo>
                      <a:lnTo>
                        <a:pt x="0" y="14357"/>
                      </a:lnTo>
                      <a:lnTo>
                        <a:pt x="499" y="14357"/>
                      </a:lnTo>
                      <a:lnTo>
                        <a:pt x="499" y="0"/>
                      </a:lnTo>
                      <a:close/>
                    </a:path>
                  </a:pathLst>
                </a:custGeom>
                <a:solidFill>
                  <a:srgbClr val="7CA4F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273;p61">
                  <a:extLst>
                    <a:ext uri="{FF2B5EF4-FFF2-40B4-BE49-F238E27FC236}">
                      <a16:creationId xmlns:a16="http://schemas.microsoft.com/office/drawing/2014/main" id="{EA86E8CA-5135-B25F-C75F-5AAF495F1694}"/>
                    </a:ext>
                  </a:extLst>
                </p:cNvPr>
                <p:cNvSpPr/>
                <p:nvPr/>
              </p:nvSpPr>
              <p:spPr>
                <a:xfrm>
                  <a:off x="1663150" y="4994650"/>
                  <a:ext cx="1250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14358" extrusionOk="0">
                      <a:moveTo>
                        <a:pt x="0" y="0"/>
                      </a:moveTo>
                      <a:lnTo>
                        <a:pt x="0" y="14357"/>
                      </a:lnTo>
                      <a:lnTo>
                        <a:pt x="499" y="14357"/>
                      </a:lnTo>
                      <a:lnTo>
                        <a:pt x="499" y="0"/>
                      </a:lnTo>
                      <a:close/>
                    </a:path>
                  </a:pathLst>
                </a:custGeom>
                <a:solidFill>
                  <a:srgbClr val="7CA4F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274;p61">
                  <a:extLst>
                    <a:ext uri="{FF2B5EF4-FFF2-40B4-BE49-F238E27FC236}">
                      <a16:creationId xmlns:a16="http://schemas.microsoft.com/office/drawing/2014/main" id="{0D323428-DE2B-2912-D7FC-414ACC8A48B5}"/>
                    </a:ext>
                  </a:extLst>
                </p:cNvPr>
                <p:cNvSpPr/>
                <p:nvPr/>
              </p:nvSpPr>
              <p:spPr>
                <a:xfrm>
                  <a:off x="1726775" y="4994650"/>
                  <a:ext cx="12425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" h="14358" extrusionOk="0">
                      <a:moveTo>
                        <a:pt x="0" y="0"/>
                      </a:moveTo>
                      <a:lnTo>
                        <a:pt x="0" y="14357"/>
                      </a:lnTo>
                      <a:lnTo>
                        <a:pt x="496" y="14357"/>
                      </a:lnTo>
                      <a:lnTo>
                        <a:pt x="496" y="0"/>
                      </a:lnTo>
                      <a:close/>
                    </a:path>
                  </a:pathLst>
                </a:custGeom>
                <a:solidFill>
                  <a:srgbClr val="7CA4F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4" name="Google Shape;2275;p61">
                  <a:extLst>
                    <a:ext uri="{FF2B5EF4-FFF2-40B4-BE49-F238E27FC236}">
                      <a16:creationId xmlns:a16="http://schemas.microsoft.com/office/drawing/2014/main" id="{D2768D95-C5AD-8DA1-A303-5813D0A40362}"/>
                    </a:ext>
                  </a:extLst>
                </p:cNvPr>
                <p:cNvSpPr/>
                <p:nvPr/>
              </p:nvSpPr>
              <p:spPr>
                <a:xfrm>
                  <a:off x="1790175" y="4994650"/>
                  <a:ext cx="1245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" h="14358" extrusionOk="0">
                      <a:moveTo>
                        <a:pt x="1" y="0"/>
                      </a:moveTo>
                      <a:lnTo>
                        <a:pt x="1" y="14357"/>
                      </a:lnTo>
                      <a:lnTo>
                        <a:pt x="497" y="14357"/>
                      </a:lnTo>
                      <a:lnTo>
                        <a:pt x="497" y="0"/>
                      </a:lnTo>
                      <a:close/>
                    </a:path>
                  </a:pathLst>
                </a:custGeom>
                <a:solidFill>
                  <a:srgbClr val="7CA4F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5" name="Google Shape;2276;p61">
                  <a:extLst>
                    <a:ext uri="{FF2B5EF4-FFF2-40B4-BE49-F238E27FC236}">
                      <a16:creationId xmlns:a16="http://schemas.microsoft.com/office/drawing/2014/main" id="{E8719985-1B97-8AE5-7E9F-10CFFA0404BA}"/>
                    </a:ext>
                  </a:extLst>
                </p:cNvPr>
                <p:cNvSpPr/>
                <p:nvPr/>
              </p:nvSpPr>
              <p:spPr>
                <a:xfrm>
                  <a:off x="1853725" y="4994650"/>
                  <a:ext cx="1250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14358" extrusionOk="0">
                      <a:moveTo>
                        <a:pt x="1" y="0"/>
                      </a:moveTo>
                      <a:lnTo>
                        <a:pt x="1" y="14357"/>
                      </a:lnTo>
                      <a:lnTo>
                        <a:pt x="500" y="14357"/>
                      </a:lnTo>
                      <a:lnTo>
                        <a:pt x="500" y="0"/>
                      </a:lnTo>
                      <a:close/>
                    </a:path>
                  </a:pathLst>
                </a:custGeom>
                <a:solidFill>
                  <a:srgbClr val="7CA4F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277;p61">
                  <a:extLst>
                    <a:ext uri="{FF2B5EF4-FFF2-40B4-BE49-F238E27FC236}">
                      <a16:creationId xmlns:a16="http://schemas.microsoft.com/office/drawing/2014/main" id="{3C005A67-AAF7-7370-1A50-3B22B5FBA0B1}"/>
                    </a:ext>
                  </a:extLst>
                </p:cNvPr>
                <p:cNvSpPr/>
                <p:nvPr/>
              </p:nvSpPr>
              <p:spPr>
                <a:xfrm>
                  <a:off x="1917300" y="4994650"/>
                  <a:ext cx="1250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14358" extrusionOk="0">
                      <a:moveTo>
                        <a:pt x="0" y="0"/>
                      </a:moveTo>
                      <a:lnTo>
                        <a:pt x="0" y="14357"/>
                      </a:lnTo>
                      <a:lnTo>
                        <a:pt x="499" y="14357"/>
                      </a:lnTo>
                      <a:lnTo>
                        <a:pt x="499" y="0"/>
                      </a:lnTo>
                      <a:close/>
                    </a:path>
                  </a:pathLst>
                </a:custGeom>
                <a:solidFill>
                  <a:srgbClr val="7CA4F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2278;p61">
                  <a:extLst>
                    <a:ext uri="{FF2B5EF4-FFF2-40B4-BE49-F238E27FC236}">
                      <a16:creationId xmlns:a16="http://schemas.microsoft.com/office/drawing/2014/main" id="{C6FB7E62-D7A6-C28D-8C9E-E22DC327F550}"/>
                    </a:ext>
                  </a:extLst>
                </p:cNvPr>
                <p:cNvSpPr/>
                <p:nvPr/>
              </p:nvSpPr>
              <p:spPr>
                <a:xfrm>
                  <a:off x="1980775" y="4994650"/>
                  <a:ext cx="12425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" h="14358" extrusionOk="0">
                      <a:moveTo>
                        <a:pt x="1" y="0"/>
                      </a:moveTo>
                      <a:lnTo>
                        <a:pt x="1" y="14357"/>
                      </a:lnTo>
                      <a:lnTo>
                        <a:pt x="497" y="14357"/>
                      </a:lnTo>
                      <a:lnTo>
                        <a:pt x="497" y="0"/>
                      </a:lnTo>
                      <a:close/>
                    </a:path>
                  </a:pathLst>
                </a:custGeom>
                <a:solidFill>
                  <a:srgbClr val="ADC2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2279;p61">
                  <a:extLst>
                    <a:ext uri="{FF2B5EF4-FFF2-40B4-BE49-F238E27FC236}">
                      <a16:creationId xmlns:a16="http://schemas.microsoft.com/office/drawing/2014/main" id="{5D30A63A-3811-0835-60CC-1F322406F504}"/>
                    </a:ext>
                  </a:extLst>
                </p:cNvPr>
                <p:cNvSpPr/>
                <p:nvPr/>
              </p:nvSpPr>
              <p:spPr>
                <a:xfrm>
                  <a:off x="2044325" y="4994650"/>
                  <a:ext cx="1250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14358" extrusionOk="0">
                      <a:moveTo>
                        <a:pt x="1" y="0"/>
                      </a:moveTo>
                      <a:lnTo>
                        <a:pt x="1" y="14357"/>
                      </a:lnTo>
                      <a:lnTo>
                        <a:pt x="500" y="14357"/>
                      </a:lnTo>
                      <a:lnTo>
                        <a:pt x="500" y="0"/>
                      </a:lnTo>
                      <a:close/>
                    </a:path>
                  </a:pathLst>
                </a:custGeom>
                <a:solidFill>
                  <a:srgbClr val="ADC2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9" name="Google Shape;2280;p61">
                  <a:extLst>
                    <a:ext uri="{FF2B5EF4-FFF2-40B4-BE49-F238E27FC236}">
                      <a16:creationId xmlns:a16="http://schemas.microsoft.com/office/drawing/2014/main" id="{34083BF1-FAD1-722D-DF54-835168106D90}"/>
                    </a:ext>
                  </a:extLst>
                </p:cNvPr>
                <p:cNvSpPr/>
                <p:nvPr/>
              </p:nvSpPr>
              <p:spPr>
                <a:xfrm>
                  <a:off x="2107875" y="4994650"/>
                  <a:ext cx="1250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14358" extrusionOk="0">
                      <a:moveTo>
                        <a:pt x="1" y="0"/>
                      </a:moveTo>
                      <a:lnTo>
                        <a:pt x="1" y="14357"/>
                      </a:lnTo>
                      <a:lnTo>
                        <a:pt x="500" y="14357"/>
                      </a:lnTo>
                      <a:lnTo>
                        <a:pt x="500" y="0"/>
                      </a:lnTo>
                      <a:close/>
                    </a:path>
                  </a:pathLst>
                </a:custGeom>
                <a:solidFill>
                  <a:srgbClr val="ADC2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" name="Google Shape;2281;p61">
                  <a:extLst>
                    <a:ext uri="{FF2B5EF4-FFF2-40B4-BE49-F238E27FC236}">
                      <a16:creationId xmlns:a16="http://schemas.microsoft.com/office/drawing/2014/main" id="{DE31E15D-4FBC-BCB7-B58B-FFD23DC7A9F3}"/>
                    </a:ext>
                  </a:extLst>
                </p:cNvPr>
                <p:cNvSpPr/>
                <p:nvPr/>
              </p:nvSpPr>
              <p:spPr>
                <a:xfrm>
                  <a:off x="2171375" y="4994650"/>
                  <a:ext cx="12425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" h="14358" extrusionOk="0">
                      <a:moveTo>
                        <a:pt x="0" y="0"/>
                      </a:moveTo>
                      <a:lnTo>
                        <a:pt x="0" y="14357"/>
                      </a:lnTo>
                      <a:lnTo>
                        <a:pt x="497" y="14357"/>
                      </a:lnTo>
                      <a:lnTo>
                        <a:pt x="497" y="0"/>
                      </a:lnTo>
                      <a:close/>
                    </a:path>
                  </a:pathLst>
                </a:custGeom>
                <a:solidFill>
                  <a:srgbClr val="ADC2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" name="Google Shape;2282;p61">
                  <a:extLst>
                    <a:ext uri="{FF2B5EF4-FFF2-40B4-BE49-F238E27FC236}">
                      <a16:creationId xmlns:a16="http://schemas.microsoft.com/office/drawing/2014/main" id="{BB6458BA-17FB-2E5D-3818-410BB6A103D8}"/>
                    </a:ext>
                  </a:extLst>
                </p:cNvPr>
                <p:cNvSpPr/>
                <p:nvPr/>
              </p:nvSpPr>
              <p:spPr>
                <a:xfrm>
                  <a:off x="2234925" y="4994650"/>
                  <a:ext cx="1250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14358" extrusionOk="0">
                      <a:moveTo>
                        <a:pt x="0" y="0"/>
                      </a:moveTo>
                      <a:lnTo>
                        <a:pt x="0" y="14357"/>
                      </a:lnTo>
                      <a:lnTo>
                        <a:pt x="499" y="14357"/>
                      </a:lnTo>
                      <a:lnTo>
                        <a:pt x="499" y="0"/>
                      </a:lnTo>
                      <a:close/>
                    </a:path>
                  </a:pathLst>
                </a:custGeom>
                <a:solidFill>
                  <a:srgbClr val="ADC2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" name="Google Shape;2283;p61">
                  <a:extLst>
                    <a:ext uri="{FF2B5EF4-FFF2-40B4-BE49-F238E27FC236}">
                      <a16:creationId xmlns:a16="http://schemas.microsoft.com/office/drawing/2014/main" id="{2512B70D-8905-E26C-DEEC-5590A6F480E2}"/>
                    </a:ext>
                  </a:extLst>
                </p:cNvPr>
                <p:cNvSpPr/>
                <p:nvPr/>
              </p:nvSpPr>
              <p:spPr>
                <a:xfrm>
                  <a:off x="2298350" y="4994650"/>
                  <a:ext cx="1250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14358" extrusionOk="0">
                      <a:moveTo>
                        <a:pt x="0" y="0"/>
                      </a:moveTo>
                      <a:lnTo>
                        <a:pt x="0" y="14357"/>
                      </a:lnTo>
                      <a:lnTo>
                        <a:pt x="499" y="14357"/>
                      </a:lnTo>
                      <a:lnTo>
                        <a:pt x="499" y="0"/>
                      </a:lnTo>
                      <a:close/>
                    </a:path>
                  </a:pathLst>
                </a:custGeom>
                <a:solidFill>
                  <a:srgbClr val="ADC2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2284;p61">
                  <a:extLst>
                    <a:ext uri="{FF2B5EF4-FFF2-40B4-BE49-F238E27FC236}">
                      <a16:creationId xmlns:a16="http://schemas.microsoft.com/office/drawing/2014/main" id="{607D798D-0777-C75C-7F60-724D6A8C0290}"/>
                    </a:ext>
                  </a:extLst>
                </p:cNvPr>
                <p:cNvSpPr/>
                <p:nvPr/>
              </p:nvSpPr>
              <p:spPr>
                <a:xfrm>
                  <a:off x="2387300" y="4994650"/>
                  <a:ext cx="1250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14358" extrusionOk="0">
                      <a:moveTo>
                        <a:pt x="1" y="0"/>
                      </a:moveTo>
                      <a:lnTo>
                        <a:pt x="1" y="14357"/>
                      </a:lnTo>
                      <a:lnTo>
                        <a:pt x="499" y="14357"/>
                      </a:lnTo>
                      <a:lnTo>
                        <a:pt x="499" y="0"/>
                      </a:ln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2285;p61">
                  <a:extLst>
                    <a:ext uri="{FF2B5EF4-FFF2-40B4-BE49-F238E27FC236}">
                      <a16:creationId xmlns:a16="http://schemas.microsoft.com/office/drawing/2014/main" id="{1BE1DFBD-DBEC-86F6-1FB6-4875BAD87C90}"/>
                    </a:ext>
                  </a:extLst>
                </p:cNvPr>
                <p:cNvSpPr/>
                <p:nvPr/>
              </p:nvSpPr>
              <p:spPr>
                <a:xfrm>
                  <a:off x="2450850" y="4994650"/>
                  <a:ext cx="1250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14358" extrusionOk="0">
                      <a:moveTo>
                        <a:pt x="1" y="0"/>
                      </a:moveTo>
                      <a:lnTo>
                        <a:pt x="1" y="14357"/>
                      </a:lnTo>
                      <a:lnTo>
                        <a:pt x="500" y="14357"/>
                      </a:lnTo>
                      <a:lnTo>
                        <a:pt x="500" y="0"/>
                      </a:ln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2286;p61">
                  <a:extLst>
                    <a:ext uri="{FF2B5EF4-FFF2-40B4-BE49-F238E27FC236}">
                      <a16:creationId xmlns:a16="http://schemas.microsoft.com/office/drawing/2014/main" id="{1AF4DC79-941F-1768-1D3D-5E586B5E8163}"/>
                    </a:ext>
                  </a:extLst>
                </p:cNvPr>
                <p:cNvSpPr/>
                <p:nvPr/>
              </p:nvSpPr>
              <p:spPr>
                <a:xfrm>
                  <a:off x="2514475" y="4994650"/>
                  <a:ext cx="12425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" h="14358" extrusionOk="0">
                      <a:moveTo>
                        <a:pt x="0" y="0"/>
                      </a:moveTo>
                      <a:lnTo>
                        <a:pt x="0" y="14357"/>
                      </a:lnTo>
                      <a:lnTo>
                        <a:pt x="497" y="14357"/>
                      </a:lnTo>
                      <a:lnTo>
                        <a:pt x="497" y="0"/>
                      </a:ln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2287;p61">
                  <a:extLst>
                    <a:ext uri="{FF2B5EF4-FFF2-40B4-BE49-F238E27FC236}">
                      <a16:creationId xmlns:a16="http://schemas.microsoft.com/office/drawing/2014/main" id="{68431FF0-3EAF-5023-AB3D-5D1CE1139AF1}"/>
                    </a:ext>
                  </a:extLst>
                </p:cNvPr>
                <p:cNvSpPr/>
                <p:nvPr/>
              </p:nvSpPr>
              <p:spPr>
                <a:xfrm>
                  <a:off x="2577900" y="4994650"/>
                  <a:ext cx="1250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14358" extrusionOk="0">
                      <a:moveTo>
                        <a:pt x="0" y="0"/>
                      </a:moveTo>
                      <a:lnTo>
                        <a:pt x="0" y="14357"/>
                      </a:lnTo>
                      <a:lnTo>
                        <a:pt x="499" y="14357"/>
                      </a:lnTo>
                      <a:lnTo>
                        <a:pt x="499" y="0"/>
                      </a:ln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" name="Google Shape;2288;p61">
                  <a:extLst>
                    <a:ext uri="{FF2B5EF4-FFF2-40B4-BE49-F238E27FC236}">
                      <a16:creationId xmlns:a16="http://schemas.microsoft.com/office/drawing/2014/main" id="{093BD46E-5D66-9D28-FDBE-9FF6A50BB9CF}"/>
                    </a:ext>
                  </a:extLst>
                </p:cNvPr>
                <p:cNvSpPr/>
                <p:nvPr/>
              </p:nvSpPr>
              <p:spPr>
                <a:xfrm>
                  <a:off x="2641450" y="4994650"/>
                  <a:ext cx="1250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14358" extrusionOk="0">
                      <a:moveTo>
                        <a:pt x="0" y="0"/>
                      </a:moveTo>
                      <a:lnTo>
                        <a:pt x="0" y="14357"/>
                      </a:lnTo>
                      <a:lnTo>
                        <a:pt x="499" y="14357"/>
                      </a:lnTo>
                      <a:lnTo>
                        <a:pt x="499" y="0"/>
                      </a:ln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" name="Google Shape;2289;p61">
                  <a:extLst>
                    <a:ext uri="{FF2B5EF4-FFF2-40B4-BE49-F238E27FC236}">
                      <a16:creationId xmlns:a16="http://schemas.microsoft.com/office/drawing/2014/main" id="{92DBCD64-BFF8-B8E1-6AE8-EEECC65A3B38}"/>
                    </a:ext>
                  </a:extLst>
                </p:cNvPr>
                <p:cNvSpPr/>
                <p:nvPr/>
              </p:nvSpPr>
              <p:spPr>
                <a:xfrm>
                  <a:off x="2705075" y="4994650"/>
                  <a:ext cx="12425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" h="14358" extrusionOk="0">
                      <a:moveTo>
                        <a:pt x="0" y="0"/>
                      </a:moveTo>
                      <a:lnTo>
                        <a:pt x="0" y="14357"/>
                      </a:lnTo>
                      <a:lnTo>
                        <a:pt x="496" y="14357"/>
                      </a:lnTo>
                      <a:lnTo>
                        <a:pt x="496" y="0"/>
                      </a:ln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2290;p61">
                  <a:extLst>
                    <a:ext uri="{FF2B5EF4-FFF2-40B4-BE49-F238E27FC236}">
                      <a16:creationId xmlns:a16="http://schemas.microsoft.com/office/drawing/2014/main" id="{467542DD-AD20-FD95-D0DF-D37B7E65DA34}"/>
                    </a:ext>
                  </a:extLst>
                </p:cNvPr>
                <p:cNvSpPr/>
                <p:nvPr/>
              </p:nvSpPr>
              <p:spPr>
                <a:xfrm>
                  <a:off x="2768475" y="4994650"/>
                  <a:ext cx="1250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14358" extrusionOk="0">
                      <a:moveTo>
                        <a:pt x="1" y="0"/>
                      </a:moveTo>
                      <a:lnTo>
                        <a:pt x="1" y="14357"/>
                      </a:lnTo>
                      <a:lnTo>
                        <a:pt x="500" y="14357"/>
                      </a:lnTo>
                      <a:lnTo>
                        <a:pt x="500" y="0"/>
                      </a:ln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2291;p61">
                  <a:extLst>
                    <a:ext uri="{FF2B5EF4-FFF2-40B4-BE49-F238E27FC236}">
                      <a16:creationId xmlns:a16="http://schemas.microsoft.com/office/drawing/2014/main" id="{B2E3457A-564E-ADDE-3EE0-22EAEFC21337}"/>
                    </a:ext>
                  </a:extLst>
                </p:cNvPr>
                <p:cNvSpPr/>
                <p:nvPr/>
              </p:nvSpPr>
              <p:spPr>
                <a:xfrm>
                  <a:off x="2832025" y="4994650"/>
                  <a:ext cx="1250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14358" extrusionOk="0">
                      <a:moveTo>
                        <a:pt x="1" y="0"/>
                      </a:moveTo>
                      <a:lnTo>
                        <a:pt x="1" y="14357"/>
                      </a:lnTo>
                      <a:lnTo>
                        <a:pt x="500" y="14357"/>
                      </a:lnTo>
                      <a:lnTo>
                        <a:pt x="500" y="0"/>
                      </a:ln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2292;p61">
                  <a:extLst>
                    <a:ext uri="{FF2B5EF4-FFF2-40B4-BE49-F238E27FC236}">
                      <a16:creationId xmlns:a16="http://schemas.microsoft.com/office/drawing/2014/main" id="{970FBA24-C7BC-02AE-A338-FF0E1DB1811E}"/>
                    </a:ext>
                  </a:extLst>
                </p:cNvPr>
                <p:cNvSpPr/>
                <p:nvPr/>
              </p:nvSpPr>
              <p:spPr>
                <a:xfrm>
                  <a:off x="2895525" y="4994650"/>
                  <a:ext cx="12425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" h="14358" extrusionOk="0">
                      <a:moveTo>
                        <a:pt x="0" y="0"/>
                      </a:moveTo>
                      <a:lnTo>
                        <a:pt x="0" y="14357"/>
                      </a:lnTo>
                      <a:lnTo>
                        <a:pt x="497" y="14357"/>
                      </a:lnTo>
                      <a:lnTo>
                        <a:pt x="497" y="0"/>
                      </a:ln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2293;p61">
                  <a:extLst>
                    <a:ext uri="{FF2B5EF4-FFF2-40B4-BE49-F238E27FC236}">
                      <a16:creationId xmlns:a16="http://schemas.microsoft.com/office/drawing/2014/main" id="{CE82165A-F711-380E-D788-7DEDC4D8FC71}"/>
                    </a:ext>
                  </a:extLst>
                </p:cNvPr>
                <p:cNvSpPr/>
                <p:nvPr/>
              </p:nvSpPr>
              <p:spPr>
                <a:xfrm>
                  <a:off x="2959075" y="4994650"/>
                  <a:ext cx="1250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14358" extrusionOk="0">
                      <a:moveTo>
                        <a:pt x="1" y="0"/>
                      </a:moveTo>
                      <a:lnTo>
                        <a:pt x="1" y="14357"/>
                      </a:lnTo>
                      <a:lnTo>
                        <a:pt x="499" y="14357"/>
                      </a:lnTo>
                      <a:lnTo>
                        <a:pt x="499" y="0"/>
                      </a:ln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2294;p61">
                  <a:extLst>
                    <a:ext uri="{FF2B5EF4-FFF2-40B4-BE49-F238E27FC236}">
                      <a16:creationId xmlns:a16="http://schemas.microsoft.com/office/drawing/2014/main" id="{3A37D496-458F-196A-01CE-8ECF044316B5}"/>
                    </a:ext>
                  </a:extLst>
                </p:cNvPr>
                <p:cNvSpPr/>
                <p:nvPr/>
              </p:nvSpPr>
              <p:spPr>
                <a:xfrm>
                  <a:off x="3022625" y="4994650"/>
                  <a:ext cx="1250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14358" extrusionOk="0">
                      <a:moveTo>
                        <a:pt x="1" y="0"/>
                      </a:moveTo>
                      <a:lnTo>
                        <a:pt x="1" y="14357"/>
                      </a:lnTo>
                      <a:lnTo>
                        <a:pt x="500" y="14357"/>
                      </a:lnTo>
                      <a:lnTo>
                        <a:pt x="500" y="0"/>
                      </a:ln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4" name="Google Shape;2295;p61">
                  <a:extLst>
                    <a:ext uri="{FF2B5EF4-FFF2-40B4-BE49-F238E27FC236}">
                      <a16:creationId xmlns:a16="http://schemas.microsoft.com/office/drawing/2014/main" id="{7C20F314-39D7-D0FB-180E-D893AF303624}"/>
                    </a:ext>
                  </a:extLst>
                </p:cNvPr>
                <p:cNvSpPr/>
                <p:nvPr/>
              </p:nvSpPr>
              <p:spPr>
                <a:xfrm>
                  <a:off x="3086125" y="4994650"/>
                  <a:ext cx="12425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" h="14358" extrusionOk="0">
                      <a:moveTo>
                        <a:pt x="0" y="0"/>
                      </a:moveTo>
                      <a:lnTo>
                        <a:pt x="0" y="14357"/>
                      </a:lnTo>
                      <a:lnTo>
                        <a:pt x="496" y="14357"/>
                      </a:lnTo>
                      <a:lnTo>
                        <a:pt x="496" y="0"/>
                      </a:ln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5" name="Google Shape;2296;p61">
                  <a:extLst>
                    <a:ext uri="{FF2B5EF4-FFF2-40B4-BE49-F238E27FC236}">
                      <a16:creationId xmlns:a16="http://schemas.microsoft.com/office/drawing/2014/main" id="{9B3957D4-96C1-C28C-858A-2A764E4C0FEB}"/>
                    </a:ext>
                  </a:extLst>
                </p:cNvPr>
                <p:cNvSpPr/>
                <p:nvPr/>
              </p:nvSpPr>
              <p:spPr>
                <a:xfrm>
                  <a:off x="3149675" y="4994650"/>
                  <a:ext cx="1250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14358" extrusionOk="0">
                      <a:moveTo>
                        <a:pt x="0" y="0"/>
                      </a:moveTo>
                      <a:lnTo>
                        <a:pt x="0" y="14357"/>
                      </a:lnTo>
                      <a:lnTo>
                        <a:pt x="499" y="14357"/>
                      </a:lnTo>
                      <a:lnTo>
                        <a:pt x="499" y="0"/>
                      </a:ln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2297;p61">
                  <a:extLst>
                    <a:ext uri="{FF2B5EF4-FFF2-40B4-BE49-F238E27FC236}">
                      <a16:creationId xmlns:a16="http://schemas.microsoft.com/office/drawing/2014/main" id="{BF3FABF5-01B6-B1A9-D518-84CC2C9B5B19}"/>
                    </a:ext>
                  </a:extLst>
                </p:cNvPr>
                <p:cNvSpPr/>
                <p:nvPr/>
              </p:nvSpPr>
              <p:spPr>
                <a:xfrm>
                  <a:off x="3213225" y="4994650"/>
                  <a:ext cx="1250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14358" extrusionOk="0">
                      <a:moveTo>
                        <a:pt x="0" y="0"/>
                      </a:moveTo>
                      <a:lnTo>
                        <a:pt x="0" y="14357"/>
                      </a:lnTo>
                      <a:lnTo>
                        <a:pt x="499" y="14357"/>
                      </a:lnTo>
                      <a:lnTo>
                        <a:pt x="499" y="0"/>
                      </a:ln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2298;p61">
                  <a:extLst>
                    <a:ext uri="{FF2B5EF4-FFF2-40B4-BE49-F238E27FC236}">
                      <a16:creationId xmlns:a16="http://schemas.microsoft.com/office/drawing/2014/main" id="{1E77F848-D2E5-6745-B037-5B1FDB4E39A7}"/>
                    </a:ext>
                  </a:extLst>
                </p:cNvPr>
                <p:cNvSpPr/>
                <p:nvPr/>
              </p:nvSpPr>
              <p:spPr>
                <a:xfrm>
                  <a:off x="3276700" y="4994650"/>
                  <a:ext cx="1245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" h="14358" extrusionOk="0">
                      <a:moveTo>
                        <a:pt x="1" y="0"/>
                      </a:moveTo>
                      <a:lnTo>
                        <a:pt x="1" y="14357"/>
                      </a:lnTo>
                      <a:lnTo>
                        <a:pt x="497" y="14357"/>
                      </a:lnTo>
                      <a:lnTo>
                        <a:pt x="497" y="0"/>
                      </a:ln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2299;p61">
                  <a:extLst>
                    <a:ext uri="{FF2B5EF4-FFF2-40B4-BE49-F238E27FC236}">
                      <a16:creationId xmlns:a16="http://schemas.microsoft.com/office/drawing/2014/main" id="{227394DB-A63B-1973-1FC5-947C805E116D}"/>
                    </a:ext>
                  </a:extLst>
                </p:cNvPr>
                <p:cNvSpPr/>
                <p:nvPr/>
              </p:nvSpPr>
              <p:spPr>
                <a:xfrm>
                  <a:off x="3340250" y="4994650"/>
                  <a:ext cx="12450" cy="35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" h="14358" extrusionOk="0">
                      <a:moveTo>
                        <a:pt x="1" y="0"/>
                      </a:moveTo>
                      <a:lnTo>
                        <a:pt x="1" y="14357"/>
                      </a:lnTo>
                      <a:lnTo>
                        <a:pt x="497" y="14357"/>
                      </a:lnTo>
                      <a:lnTo>
                        <a:pt x="497" y="0"/>
                      </a:ln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2300;p61">
                  <a:extLst>
                    <a:ext uri="{FF2B5EF4-FFF2-40B4-BE49-F238E27FC236}">
                      <a16:creationId xmlns:a16="http://schemas.microsoft.com/office/drawing/2014/main" id="{8E0FDB0C-287B-14D1-A1BA-1F48066AFF2A}"/>
                    </a:ext>
                  </a:extLst>
                </p:cNvPr>
                <p:cNvSpPr/>
                <p:nvPr/>
              </p:nvSpPr>
              <p:spPr>
                <a:xfrm>
                  <a:off x="2492025" y="4571100"/>
                  <a:ext cx="221850" cy="3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4" h="14146" extrusionOk="0">
                      <a:moveTo>
                        <a:pt x="0" y="1"/>
                      </a:moveTo>
                      <a:lnTo>
                        <a:pt x="0" y="14145"/>
                      </a:lnTo>
                      <a:lnTo>
                        <a:pt x="8874" y="14145"/>
                      </a:lnTo>
                      <a:lnTo>
                        <a:pt x="8874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2301;p61">
                  <a:extLst>
                    <a:ext uri="{FF2B5EF4-FFF2-40B4-BE49-F238E27FC236}">
                      <a16:creationId xmlns:a16="http://schemas.microsoft.com/office/drawing/2014/main" id="{5999BA40-0685-525F-FA7B-15A59A5B0E34}"/>
                    </a:ext>
                  </a:extLst>
                </p:cNvPr>
                <p:cNvSpPr/>
                <p:nvPr/>
              </p:nvSpPr>
              <p:spPr>
                <a:xfrm>
                  <a:off x="2506325" y="4589100"/>
                  <a:ext cx="193250" cy="31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0" h="12664" extrusionOk="0">
                      <a:moveTo>
                        <a:pt x="1" y="0"/>
                      </a:moveTo>
                      <a:lnTo>
                        <a:pt x="1" y="565"/>
                      </a:lnTo>
                      <a:lnTo>
                        <a:pt x="3268" y="8990"/>
                      </a:lnTo>
                      <a:lnTo>
                        <a:pt x="7204" y="12664"/>
                      </a:lnTo>
                      <a:lnTo>
                        <a:pt x="7729" y="12664"/>
                      </a:lnTo>
                      <a:lnTo>
                        <a:pt x="7729" y="0"/>
                      </a:lnTo>
                      <a:close/>
                    </a:path>
                  </a:pathLst>
                </a:custGeom>
                <a:solidFill>
                  <a:srgbClr val="16000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2302;p61">
                  <a:extLst>
                    <a:ext uri="{FF2B5EF4-FFF2-40B4-BE49-F238E27FC236}">
                      <a16:creationId xmlns:a16="http://schemas.microsoft.com/office/drawing/2014/main" id="{245E8064-2689-E311-4078-94B8232A3724}"/>
                    </a:ext>
                  </a:extLst>
                </p:cNvPr>
                <p:cNvSpPr/>
                <p:nvPr/>
              </p:nvSpPr>
              <p:spPr>
                <a:xfrm>
                  <a:off x="2506325" y="4603025"/>
                  <a:ext cx="179400" cy="3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6" h="12107" extrusionOk="0">
                      <a:moveTo>
                        <a:pt x="1" y="0"/>
                      </a:moveTo>
                      <a:lnTo>
                        <a:pt x="1" y="12107"/>
                      </a:lnTo>
                      <a:lnTo>
                        <a:pt x="7175" y="12107"/>
                      </a:lnTo>
                      <a:lnTo>
                        <a:pt x="7175" y="0"/>
                      </a:lnTo>
                      <a:close/>
                    </a:path>
                  </a:pathLst>
                </a:custGeom>
                <a:solidFill>
                  <a:srgbClr val="4971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2" name="Google Shape;2303;p61">
                  <a:extLst>
                    <a:ext uri="{FF2B5EF4-FFF2-40B4-BE49-F238E27FC236}">
                      <a16:creationId xmlns:a16="http://schemas.microsoft.com/office/drawing/2014/main" id="{38CC6317-D517-F988-C822-C31E9367FC0C}"/>
                    </a:ext>
                  </a:extLst>
                </p:cNvPr>
                <p:cNvSpPr/>
                <p:nvPr/>
              </p:nvSpPr>
              <p:spPr>
                <a:xfrm>
                  <a:off x="2498375" y="4726250"/>
                  <a:ext cx="212875" cy="1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5" h="573" extrusionOk="0">
                      <a:moveTo>
                        <a:pt x="1" y="0"/>
                      </a:moveTo>
                      <a:lnTo>
                        <a:pt x="1" y="573"/>
                      </a:lnTo>
                      <a:lnTo>
                        <a:pt x="8515" y="573"/>
                      </a:lnTo>
                      <a:lnTo>
                        <a:pt x="851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3" name="Google Shape;2304;p61">
                  <a:extLst>
                    <a:ext uri="{FF2B5EF4-FFF2-40B4-BE49-F238E27FC236}">
                      <a16:creationId xmlns:a16="http://schemas.microsoft.com/office/drawing/2014/main" id="{831776BA-02A6-4BE3-CFAE-65984C0CCFD4}"/>
                    </a:ext>
                  </a:extLst>
                </p:cNvPr>
                <p:cNvSpPr/>
                <p:nvPr/>
              </p:nvSpPr>
              <p:spPr>
                <a:xfrm>
                  <a:off x="2952375" y="4571100"/>
                  <a:ext cx="221800" cy="3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" h="14146" extrusionOk="0">
                      <a:moveTo>
                        <a:pt x="1" y="1"/>
                      </a:moveTo>
                      <a:lnTo>
                        <a:pt x="1" y="14145"/>
                      </a:lnTo>
                      <a:lnTo>
                        <a:pt x="8872" y="14145"/>
                      </a:lnTo>
                      <a:lnTo>
                        <a:pt x="8872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4" name="Google Shape;2305;p61">
                  <a:extLst>
                    <a:ext uri="{FF2B5EF4-FFF2-40B4-BE49-F238E27FC236}">
                      <a16:creationId xmlns:a16="http://schemas.microsoft.com/office/drawing/2014/main" id="{CD44D4BA-7818-0214-5F60-6669D12E7AA7}"/>
                    </a:ext>
                  </a:extLst>
                </p:cNvPr>
                <p:cNvSpPr/>
                <p:nvPr/>
              </p:nvSpPr>
              <p:spPr>
                <a:xfrm>
                  <a:off x="2966625" y="4589100"/>
                  <a:ext cx="193250" cy="31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0" h="12664" extrusionOk="0">
                      <a:moveTo>
                        <a:pt x="1" y="0"/>
                      </a:moveTo>
                      <a:lnTo>
                        <a:pt x="1" y="565"/>
                      </a:lnTo>
                      <a:lnTo>
                        <a:pt x="3267" y="8990"/>
                      </a:lnTo>
                      <a:lnTo>
                        <a:pt x="7207" y="12664"/>
                      </a:lnTo>
                      <a:lnTo>
                        <a:pt x="7729" y="12664"/>
                      </a:lnTo>
                      <a:lnTo>
                        <a:pt x="7729" y="0"/>
                      </a:lnTo>
                      <a:close/>
                    </a:path>
                  </a:pathLst>
                </a:custGeom>
                <a:solidFill>
                  <a:srgbClr val="16000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5" name="Google Shape;2306;p61">
                  <a:extLst>
                    <a:ext uri="{FF2B5EF4-FFF2-40B4-BE49-F238E27FC236}">
                      <a16:creationId xmlns:a16="http://schemas.microsoft.com/office/drawing/2014/main" id="{E3D00F3A-E128-1E69-A92C-B4809D687E3A}"/>
                    </a:ext>
                  </a:extLst>
                </p:cNvPr>
                <p:cNvSpPr/>
                <p:nvPr/>
              </p:nvSpPr>
              <p:spPr>
                <a:xfrm>
                  <a:off x="2966625" y="4603025"/>
                  <a:ext cx="179450" cy="3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8" h="12107" extrusionOk="0">
                      <a:moveTo>
                        <a:pt x="1" y="0"/>
                      </a:moveTo>
                      <a:lnTo>
                        <a:pt x="1" y="12107"/>
                      </a:lnTo>
                      <a:lnTo>
                        <a:pt x="7178" y="12107"/>
                      </a:lnTo>
                      <a:lnTo>
                        <a:pt x="7178" y="0"/>
                      </a:lnTo>
                      <a:close/>
                    </a:path>
                  </a:pathLst>
                </a:custGeom>
                <a:solidFill>
                  <a:srgbClr val="4971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6" name="Google Shape;2307;p61">
                  <a:extLst>
                    <a:ext uri="{FF2B5EF4-FFF2-40B4-BE49-F238E27FC236}">
                      <a16:creationId xmlns:a16="http://schemas.microsoft.com/office/drawing/2014/main" id="{9EE7E5EF-A3A6-821F-E956-25DE5A5146CE}"/>
                    </a:ext>
                  </a:extLst>
                </p:cNvPr>
                <p:cNvSpPr/>
                <p:nvPr/>
              </p:nvSpPr>
              <p:spPr>
                <a:xfrm>
                  <a:off x="2958675" y="4726250"/>
                  <a:ext cx="212875" cy="1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5" h="573" extrusionOk="0">
                      <a:moveTo>
                        <a:pt x="1" y="0"/>
                      </a:moveTo>
                      <a:lnTo>
                        <a:pt x="1" y="573"/>
                      </a:lnTo>
                      <a:lnTo>
                        <a:pt x="8515" y="573"/>
                      </a:lnTo>
                      <a:lnTo>
                        <a:pt x="851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7" name="Google Shape;2308;p61">
                  <a:extLst>
                    <a:ext uri="{FF2B5EF4-FFF2-40B4-BE49-F238E27FC236}">
                      <a16:creationId xmlns:a16="http://schemas.microsoft.com/office/drawing/2014/main" id="{10156E59-2F8A-60DA-C315-BE8D119C1E3B}"/>
                    </a:ext>
                  </a:extLst>
                </p:cNvPr>
                <p:cNvSpPr/>
                <p:nvPr/>
              </p:nvSpPr>
              <p:spPr>
                <a:xfrm>
                  <a:off x="2766250" y="3991975"/>
                  <a:ext cx="267900" cy="2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16" h="11181" extrusionOk="0">
                      <a:moveTo>
                        <a:pt x="5358" y="1"/>
                      </a:moveTo>
                      <a:cubicBezTo>
                        <a:pt x="2398" y="1"/>
                        <a:pt x="1" y="2503"/>
                        <a:pt x="1" y="5592"/>
                      </a:cubicBezTo>
                      <a:cubicBezTo>
                        <a:pt x="1" y="8677"/>
                        <a:pt x="2398" y="11180"/>
                        <a:pt x="5358" y="11180"/>
                      </a:cubicBezTo>
                      <a:cubicBezTo>
                        <a:pt x="8318" y="11180"/>
                        <a:pt x="10715" y="8677"/>
                        <a:pt x="10715" y="5592"/>
                      </a:cubicBezTo>
                      <a:cubicBezTo>
                        <a:pt x="10715" y="2503"/>
                        <a:pt x="8318" y="1"/>
                        <a:pt x="535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8" name="Google Shape;2309;p61">
                  <a:extLst>
                    <a:ext uri="{FF2B5EF4-FFF2-40B4-BE49-F238E27FC236}">
                      <a16:creationId xmlns:a16="http://schemas.microsoft.com/office/drawing/2014/main" id="{63C27D8D-F68F-CBEE-EB14-ADD5CBC2984F}"/>
                    </a:ext>
                  </a:extLst>
                </p:cNvPr>
                <p:cNvSpPr/>
                <p:nvPr/>
              </p:nvSpPr>
              <p:spPr>
                <a:xfrm>
                  <a:off x="2782325" y="4008850"/>
                  <a:ext cx="235600" cy="24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4" h="9831" extrusionOk="0">
                      <a:moveTo>
                        <a:pt x="4712" y="1"/>
                      </a:moveTo>
                      <a:cubicBezTo>
                        <a:pt x="3294" y="1"/>
                        <a:pt x="2023" y="652"/>
                        <a:pt x="1159" y="1689"/>
                      </a:cubicBezTo>
                      <a:cubicBezTo>
                        <a:pt x="408" y="2598"/>
                        <a:pt x="1" y="3740"/>
                        <a:pt x="6" y="4917"/>
                      </a:cubicBezTo>
                      <a:cubicBezTo>
                        <a:pt x="6" y="7630"/>
                        <a:pt x="2112" y="9830"/>
                        <a:pt x="4712" y="9830"/>
                      </a:cubicBezTo>
                      <a:cubicBezTo>
                        <a:pt x="5857" y="9828"/>
                        <a:pt x="6960" y="9400"/>
                        <a:pt x="7806" y="8625"/>
                      </a:cubicBezTo>
                      <a:cubicBezTo>
                        <a:pt x="8801" y="7724"/>
                        <a:pt x="9424" y="6395"/>
                        <a:pt x="9424" y="4917"/>
                      </a:cubicBezTo>
                      <a:cubicBezTo>
                        <a:pt x="9424" y="2201"/>
                        <a:pt x="7317" y="1"/>
                        <a:pt x="4712" y="1"/>
                      </a:cubicBezTo>
                      <a:close/>
                    </a:path>
                  </a:pathLst>
                </a:custGeom>
                <a:solidFill>
                  <a:srgbClr val="1F23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9" name="Google Shape;2310;p61">
                  <a:extLst>
                    <a:ext uri="{FF2B5EF4-FFF2-40B4-BE49-F238E27FC236}">
                      <a16:creationId xmlns:a16="http://schemas.microsoft.com/office/drawing/2014/main" id="{659AF5D1-1213-9C39-E2D3-7EBE6D316A54}"/>
                    </a:ext>
                  </a:extLst>
                </p:cNvPr>
                <p:cNvSpPr/>
                <p:nvPr/>
              </p:nvSpPr>
              <p:spPr>
                <a:xfrm>
                  <a:off x="2782400" y="4020075"/>
                  <a:ext cx="224900" cy="23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6" h="9382" extrusionOk="0">
                      <a:moveTo>
                        <a:pt x="4286" y="1"/>
                      </a:moveTo>
                      <a:cubicBezTo>
                        <a:pt x="3092" y="1"/>
                        <a:pt x="1994" y="473"/>
                        <a:pt x="1159" y="1240"/>
                      </a:cubicBezTo>
                      <a:cubicBezTo>
                        <a:pt x="408" y="2149"/>
                        <a:pt x="1" y="3291"/>
                        <a:pt x="6" y="4468"/>
                      </a:cubicBezTo>
                      <a:cubicBezTo>
                        <a:pt x="6" y="7181"/>
                        <a:pt x="2112" y="9381"/>
                        <a:pt x="4712" y="9381"/>
                      </a:cubicBezTo>
                      <a:cubicBezTo>
                        <a:pt x="5857" y="9379"/>
                        <a:pt x="6960" y="8951"/>
                        <a:pt x="7805" y="8176"/>
                      </a:cubicBezTo>
                      <a:cubicBezTo>
                        <a:pt x="8575" y="7262"/>
                        <a:pt x="8995" y="6106"/>
                        <a:pt x="8995" y="4912"/>
                      </a:cubicBezTo>
                      <a:cubicBezTo>
                        <a:pt x="8995" y="2199"/>
                        <a:pt x="6884" y="1"/>
                        <a:pt x="4286" y="1"/>
                      </a:cubicBezTo>
                      <a:close/>
                    </a:path>
                  </a:pathLst>
                </a:custGeom>
                <a:solidFill>
                  <a:srgbClr val="4971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0" name="Google Shape;2311;p61">
                  <a:extLst>
                    <a:ext uri="{FF2B5EF4-FFF2-40B4-BE49-F238E27FC236}">
                      <a16:creationId xmlns:a16="http://schemas.microsoft.com/office/drawing/2014/main" id="{C61D9A3D-C99A-6A3A-2794-E786A206D22C}"/>
                    </a:ext>
                  </a:extLst>
                </p:cNvPr>
                <p:cNvSpPr/>
                <p:nvPr/>
              </p:nvSpPr>
              <p:spPr>
                <a:xfrm>
                  <a:off x="2901225" y="3997300"/>
                  <a:ext cx="14225" cy="26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10629" extrusionOk="0">
                      <a:moveTo>
                        <a:pt x="1" y="0"/>
                      </a:moveTo>
                      <a:lnTo>
                        <a:pt x="1" y="10628"/>
                      </a:lnTo>
                      <a:lnTo>
                        <a:pt x="568" y="10628"/>
                      </a:lnTo>
                      <a:lnTo>
                        <a:pt x="56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1" name="Google Shape;2312;p61">
                  <a:extLst>
                    <a:ext uri="{FF2B5EF4-FFF2-40B4-BE49-F238E27FC236}">
                      <a16:creationId xmlns:a16="http://schemas.microsoft.com/office/drawing/2014/main" id="{D0309F5B-1518-3F4E-FDE8-DDCF34F78FB4}"/>
                    </a:ext>
                  </a:extLst>
                </p:cNvPr>
                <p:cNvSpPr/>
                <p:nvPr/>
              </p:nvSpPr>
              <p:spPr>
                <a:xfrm>
                  <a:off x="2773875" y="4123800"/>
                  <a:ext cx="254675" cy="1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7" h="595" extrusionOk="0">
                      <a:moveTo>
                        <a:pt x="0" y="1"/>
                      </a:moveTo>
                      <a:lnTo>
                        <a:pt x="0" y="594"/>
                      </a:lnTo>
                      <a:lnTo>
                        <a:pt x="10187" y="594"/>
                      </a:lnTo>
                      <a:lnTo>
                        <a:pt x="1018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2" name="Google Shape;2313;p61">
                  <a:extLst>
                    <a:ext uri="{FF2B5EF4-FFF2-40B4-BE49-F238E27FC236}">
                      <a16:creationId xmlns:a16="http://schemas.microsoft.com/office/drawing/2014/main" id="{4CDC4DD4-F45B-C114-5B90-D5F037A42A66}"/>
                    </a:ext>
                  </a:extLst>
                </p:cNvPr>
                <p:cNvSpPr/>
                <p:nvPr/>
              </p:nvSpPr>
              <p:spPr>
                <a:xfrm>
                  <a:off x="1301975" y="4571100"/>
                  <a:ext cx="221875" cy="3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5" h="14146" extrusionOk="0">
                      <a:moveTo>
                        <a:pt x="1" y="1"/>
                      </a:moveTo>
                      <a:lnTo>
                        <a:pt x="1" y="14145"/>
                      </a:lnTo>
                      <a:lnTo>
                        <a:pt x="8875" y="14145"/>
                      </a:lnTo>
                      <a:lnTo>
                        <a:pt x="8875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2314;p61">
                  <a:extLst>
                    <a:ext uri="{FF2B5EF4-FFF2-40B4-BE49-F238E27FC236}">
                      <a16:creationId xmlns:a16="http://schemas.microsoft.com/office/drawing/2014/main" id="{349A1A74-C15B-6E2B-DDBA-A361C6E11FA8}"/>
                    </a:ext>
                  </a:extLst>
                </p:cNvPr>
                <p:cNvSpPr/>
                <p:nvPr/>
              </p:nvSpPr>
              <p:spPr>
                <a:xfrm>
                  <a:off x="1316300" y="4589100"/>
                  <a:ext cx="193250" cy="31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0" h="12664" extrusionOk="0">
                      <a:moveTo>
                        <a:pt x="0" y="0"/>
                      </a:moveTo>
                      <a:lnTo>
                        <a:pt x="0" y="12664"/>
                      </a:lnTo>
                      <a:lnTo>
                        <a:pt x="526" y="12664"/>
                      </a:lnTo>
                      <a:lnTo>
                        <a:pt x="3577" y="8527"/>
                      </a:lnTo>
                      <a:lnTo>
                        <a:pt x="7729" y="560"/>
                      </a:lnTo>
                      <a:lnTo>
                        <a:pt x="7729" y="0"/>
                      </a:lnTo>
                      <a:close/>
                    </a:path>
                  </a:pathLst>
                </a:custGeom>
                <a:solidFill>
                  <a:srgbClr val="16000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4" name="Google Shape;2315;p61">
                  <a:extLst>
                    <a:ext uri="{FF2B5EF4-FFF2-40B4-BE49-F238E27FC236}">
                      <a16:creationId xmlns:a16="http://schemas.microsoft.com/office/drawing/2014/main" id="{84D26DF8-45EE-6A12-1976-3D7631C9BF31}"/>
                    </a:ext>
                  </a:extLst>
                </p:cNvPr>
                <p:cNvSpPr/>
                <p:nvPr/>
              </p:nvSpPr>
              <p:spPr>
                <a:xfrm>
                  <a:off x="1330150" y="4603025"/>
                  <a:ext cx="179400" cy="3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6" h="12107" extrusionOk="0">
                      <a:moveTo>
                        <a:pt x="1" y="0"/>
                      </a:moveTo>
                      <a:lnTo>
                        <a:pt x="1" y="12107"/>
                      </a:lnTo>
                      <a:lnTo>
                        <a:pt x="7175" y="12107"/>
                      </a:lnTo>
                      <a:lnTo>
                        <a:pt x="7175" y="0"/>
                      </a:lnTo>
                      <a:close/>
                    </a:path>
                  </a:pathLst>
                </a:custGeom>
                <a:solidFill>
                  <a:srgbClr val="4971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5" name="Google Shape;2316;p61">
                  <a:extLst>
                    <a:ext uri="{FF2B5EF4-FFF2-40B4-BE49-F238E27FC236}">
                      <a16:creationId xmlns:a16="http://schemas.microsoft.com/office/drawing/2014/main" id="{F4F79103-01C2-088D-5C5A-898EB4331049}"/>
                    </a:ext>
                  </a:extLst>
                </p:cNvPr>
                <p:cNvSpPr/>
                <p:nvPr/>
              </p:nvSpPr>
              <p:spPr>
                <a:xfrm>
                  <a:off x="1304600" y="4726250"/>
                  <a:ext cx="212875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5" h="571" extrusionOk="0">
                      <a:moveTo>
                        <a:pt x="1" y="0"/>
                      </a:moveTo>
                      <a:lnTo>
                        <a:pt x="1" y="570"/>
                      </a:lnTo>
                      <a:lnTo>
                        <a:pt x="8515" y="570"/>
                      </a:lnTo>
                      <a:lnTo>
                        <a:pt x="851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2317;p61">
                  <a:extLst>
                    <a:ext uri="{FF2B5EF4-FFF2-40B4-BE49-F238E27FC236}">
                      <a16:creationId xmlns:a16="http://schemas.microsoft.com/office/drawing/2014/main" id="{16C1CA8D-E125-6B6D-D883-D55E5659A5B4}"/>
                    </a:ext>
                  </a:extLst>
                </p:cNvPr>
                <p:cNvSpPr/>
                <p:nvPr/>
              </p:nvSpPr>
              <p:spPr>
                <a:xfrm>
                  <a:off x="2006500" y="4571100"/>
                  <a:ext cx="221825" cy="3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3" h="14146" extrusionOk="0">
                      <a:moveTo>
                        <a:pt x="1" y="1"/>
                      </a:moveTo>
                      <a:lnTo>
                        <a:pt x="1" y="14145"/>
                      </a:lnTo>
                      <a:lnTo>
                        <a:pt x="8872" y="14145"/>
                      </a:lnTo>
                      <a:lnTo>
                        <a:pt x="8872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7" name="Google Shape;2318;p61">
                  <a:extLst>
                    <a:ext uri="{FF2B5EF4-FFF2-40B4-BE49-F238E27FC236}">
                      <a16:creationId xmlns:a16="http://schemas.microsoft.com/office/drawing/2014/main" id="{4F8F102F-C74F-63F9-7E4B-E8C5389F7116}"/>
                    </a:ext>
                  </a:extLst>
                </p:cNvPr>
                <p:cNvSpPr/>
                <p:nvPr/>
              </p:nvSpPr>
              <p:spPr>
                <a:xfrm>
                  <a:off x="2020825" y="4589100"/>
                  <a:ext cx="193250" cy="31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0" h="12664" extrusionOk="0">
                      <a:moveTo>
                        <a:pt x="0" y="0"/>
                      </a:moveTo>
                      <a:lnTo>
                        <a:pt x="0" y="12664"/>
                      </a:lnTo>
                      <a:lnTo>
                        <a:pt x="523" y="12664"/>
                      </a:lnTo>
                      <a:lnTo>
                        <a:pt x="3575" y="8527"/>
                      </a:lnTo>
                      <a:lnTo>
                        <a:pt x="7729" y="560"/>
                      </a:lnTo>
                      <a:lnTo>
                        <a:pt x="7729" y="0"/>
                      </a:lnTo>
                      <a:close/>
                    </a:path>
                  </a:pathLst>
                </a:custGeom>
                <a:solidFill>
                  <a:srgbClr val="16000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8" name="Google Shape;2319;p61">
                  <a:extLst>
                    <a:ext uri="{FF2B5EF4-FFF2-40B4-BE49-F238E27FC236}">
                      <a16:creationId xmlns:a16="http://schemas.microsoft.com/office/drawing/2014/main" id="{E1386C54-E3BF-9584-245D-B25086AFDBCA}"/>
                    </a:ext>
                  </a:extLst>
                </p:cNvPr>
                <p:cNvSpPr/>
                <p:nvPr/>
              </p:nvSpPr>
              <p:spPr>
                <a:xfrm>
                  <a:off x="2034600" y="4603025"/>
                  <a:ext cx="179475" cy="3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9" h="12107" extrusionOk="0">
                      <a:moveTo>
                        <a:pt x="1" y="0"/>
                      </a:moveTo>
                      <a:lnTo>
                        <a:pt x="1" y="12107"/>
                      </a:lnTo>
                      <a:lnTo>
                        <a:pt x="7178" y="12107"/>
                      </a:lnTo>
                      <a:lnTo>
                        <a:pt x="7178" y="0"/>
                      </a:lnTo>
                      <a:close/>
                    </a:path>
                  </a:pathLst>
                </a:custGeom>
                <a:solidFill>
                  <a:srgbClr val="4971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9" name="Google Shape;2320;p61">
                  <a:extLst>
                    <a:ext uri="{FF2B5EF4-FFF2-40B4-BE49-F238E27FC236}">
                      <a16:creationId xmlns:a16="http://schemas.microsoft.com/office/drawing/2014/main" id="{C34B229F-8DF9-0CE8-8AF6-9E95CFECD2DB}"/>
                    </a:ext>
                  </a:extLst>
                </p:cNvPr>
                <p:cNvSpPr/>
                <p:nvPr/>
              </p:nvSpPr>
              <p:spPr>
                <a:xfrm>
                  <a:off x="2009150" y="4726250"/>
                  <a:ext cx="2128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571" extrusionOk="0">
                      <a:moveTo>
                        <a:pt x="0" y="0"/>
                      </a:moveTo>
                      <a:lnTo>
                        <a:pt x="0" y="570"/>
                      </a:lnTo>
                      <a:lnTo>
                        <a:pt x="8514" y="570"/>
                      </a:lnTo>
                      <a:lnTo>
                        <a:pt x="851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0" name="Google Shape;2321;p61">
                  <a:extLst>
                    <a:ext uri="{FF2B5EF4-FFF2-40B4-BE49-F238E27FC236}">
                      <a16:creationId xmlns:a16="http://schemas.microsoft.com/office/drawing/2014/main" id="{BA9A4C5F-5D05-6976-24FF-F9E0D92F9B84}"/>
                    </a:ext>
                  </a:extLst>
                </p:cNvPr>
                <p:cNvSpPr/>
                <p:nvPr/>
              </p:nvSpPr>
              <p:spPr>
                <a:xfrm>
                  <a:off x="1586800" y="4635700"/>
                  <a:ext cx="340950" cy="71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8" h="28716" extrusionOk="0">
                      <a:moveTo>
                        <a:pt x="0" y="1"/>
                      </a:moveTo>
                      <a:lnTo>
                        <a:pt x="0" y="28715"/>
                      </a:lnTo>
                      <a:lnTo>
                        <a:pt x="13638" y="28715"/>
                      </a:lnTo>
                      <a:lnTo>
                        <a:pt x="13638" y="1"/>
                      </a:lnTo>
                      <a:close/>
                    </a:path>
                  </a:pathLst>
                </a:custGeom>
                <a:solidFill>
                  <a:srgbClr val="4120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1" name="Google Shape;2322;p61">
                  <a:extLst>
                    <a:ext uri="{FF2B5EF4-FFF2-40B4-BE49-F238E27FC236}">
                      <a16:creationId xmlns:a16="http://schemas.microsoft.com/office/drawing/2014/main" id="{D82E526E-8C0B-9B8F-A289-EB27EE0DE7A1}"/>
                    </a:ext>
                  </a:extLst>
                </p:cNvPr>
                <p:cNvSpPr/>
                <p:nvPr/>
              </p:nvSpPr>
              <p:spPr>
                <a:xfrm>
                  <a:off x="1604775" y="4655150"/>
                  <a:ext cx="324025" cy="68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61" h="27286" extrusionOk="0">
                      <a:moveTo>
                        <a:pt x="1" y="0"/>
                      </a:moveTo>
                      <a:lnTo>
                        <a:pt x="1" y="27286"/>
                      </a:lnTo>
                      <a:lnTo>
                        <a:pt x="12961" y="27286"/>
                      </a:lnTo>
                      <a:lnTo>
                        <a:pt x="12961" y="0"/>
                      </a:ln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2" name="Google Shape;2323;p61">
                  <a:extLst>
                    <a:ext uri="{FF2B5EF4-FFF2-40B4-BE49-F238E27FC236}">
                      <a16:creationId xmlns:a16="http://schemas.microsoft.com/office/drawing/2014/main" id="{15C23C67-0C7A-6DA2-6529-57E52D4B20FA}"/>
                    </a:ext>
                  </a:extLst>
                </p:cNvPr>
                <p:cNvSpPr/>
                <p:nvPr/>
              </p:nvSpPr>
              <p:spPr>
                <a:xfrm>
                  <a:off x="1617325" y="4670700"/>
                  <a:ext cx="299000" cy="6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60" h="25913" extrusionOk="0">
                      <a:moveTo>
                        <a:pt x="11710" y="250"/>
                      </a:moveTo>
                      <a:lnTo>
                        <a:pt x="11710" y="25666"/>
                      </a:lnTo>
                      <a:lnTo>
                        <a:pt x="250" y="25666"/>
                      </a:lnTo>
                      <a:lnTo>
                        <a:pt x="250" y="250"/>
                      </a:lnTo>
                      <a:close/>
                      <a:moveTo>
                        <a:pt x="124" y="1"/>
                      </a:moveTo>
                      <a:cubicBezTo>
                        <a:pt x="55" y="1"/>
                        <a:pt x="0" y="56"/>
                        <a:pt x="0" y="127"/>
                      </a:cubicBezTo>
                      <a:lnTo>
                        <a:pt x="0" y="25789"/>
                      </a:lnTo>
                      <a:cubicBezTo>
                        <a:pt x="0" y="25858"/>
                        <a:pt x="55" y="25913"/>
                        <a:pt x="124" y="25913"/>
                      </a:cubicBezTo>
                      <a:lnTo>
                        <a:pt x="11834" y="25913"/>
                      </a:lnTo>
                      <a:cubicBezTo>
                        <a:pt x="11902" y="25913"/>
                        <a:pt x="11960" y="25858"/>
                        <a:pt x="11960" y="25789"/>
                      </a:cubicBezTo>
                      <a:lnTo>
                        <a:pt x="11960" y="127"/>
                      </a:lnTo>
                      <a:cubicBezTo>
                        <a:pt x="11960" y="56"/>
                        <a:pt x="11905" y="1"/>
                        <a:pt x="1183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3" name="Google Shape;2324;p61">
                  <a:extLst>
                    <a:ext uri="{FF2B5EF4-FFF2-40B4-BE49-F238E27FC236}">
                      <a16:creationId xmlns:a16="http://schemas.microsoft.com/office/drawing/2014/main" id="{4AEC19B3-611E-974D-3679-403A4D453462}"/>
                    </a:ext>
                  </a:extLst>
                </p:cNvPr>
                <p:cNvSpPr/>
                <p:nvPr/>
              </p:nvSpPr>
              <p:spPr>
                <a:xfrm>
                  <a:off x="1657300" y="4694000"/>
                  <a:ext cx="83475" cy="25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9" h="10372" extrusionOk="0">
                      <a:moveTo>
                        <a:pt x="3092" y="250"/>
                      </a:moveTo>
                      <a:lnTo>
                        <a:pt x="3092" y="10122"/>
                      </a:lnTo>
                      <a:lnTo>
                        <a:pt x="247" y="10122"/>
                      </a:lnTo>
                      <a:lnTo>
                        <a:pt x="247" y="250"/>
                      </a:lnTo>
                      <a:close/>
                      <a:moveTo>
                        <a:pt x="124" y="1"/>
                      </a:moveTo>
                      <a:cubicBezTo>
                        <a:pt x="56" y="1"/>
                        <a:pt x="1" y="56"/>
                        <a:pt x="1" y="124"/>
                      </a:cubicBezTo>
                      <a:lnTo>
                        <a:pt x="1" y="10248"/>
                      </a:lnTo>
                      <a:cubicBezTo>
                        <a:pt x="1" y="10316"/>
                        <a:pt x="56" y="10372"/>
                        <a:pt x="124" y="10372"/>
                      </a:cubicBezTo>
                      <a:lnTo>
                        <a:pt x="3215" y="10372"/>
                      </a:lnTo>
                      <a:cubicBezTo>
                        <a:pt x="3283" y="10372"/>
                        <a:pt x="3338" y="10316"/>
                        <a:pt x="3338" y="10248"/>
                      </a:cubicBezTo>
                      <a:lnTo>
                        <a:pt x="3338" y="124"/>
                      </a:lnTo>
                      <a:cubicBezTo>
                        <a:pt x="3338" y="56"/>
                        <a:pt x="3283" y="1"/>
                        <a:pt x="321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4" name="Google Shape;2325;p61">
                  <a:extLst>
                    <a:ext uri="{FF2B5EF4-FFF2-40B4-BE49-F238E27FC236}">
                      <a16:creationId xmlns:a16="http://schemas.microsoft.com/office/drawing/2014/main" id="{0B386802-C412-97A0-62D7-F35041CE38F9}"/>
                    </a:ext>
                  </a:extLst>
                </p:cNvPr>
                <p:cNvSpPr/>
                <p:nvPr/>
              </p:nvSpPr>
              <p:spPr>
                <a:xfrm>
                  <a:off x="1794900" y="4694000"/>
                  <a:ext cx="83550" cy="25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2" h="10372" extrusionOk="0">
                      <a:moveTo>
                        <a:pt x="3095" y="250"/>
                      </a:moveTo>
                      <a:lnTo>
                        <a:pt x="3095" y="10122"/>
                      </a:lnTo>
                      <a:lnTo>
                        <a:pt x="250" y="10122"/>
                      </a:lnTo>
                      <a:lnTo>
                        <a:pt x="253" y="250"/>
                      </a:lnTo>
                      <a:close/>
                      <a:moveTo>
                        <a:pt x="127" y="1"/>
                      </a:moveTo>
                      <a:cubicBezTo>
                        <a:pt x="56" y="1"/>
                        <a:pt x="1" y="56"/>
                        <a:pt x="1" y="124"/>
                      </a:cubicBezTo>
                      <a:lnTo>
                        <a:pt x="1" y="10248"/>
                      </a:lnTo>
                      <a:cubicBezTo>
                        <a:pt x="1" y="10316"/>
                        <a:pt x="56" y="10372"/>
                        <a:pt x="127" y="10372"/>
                      </a:cubicBezTo>
                      <a:lnTo>
                        <a:pt x="3218" y="10372"/>
                      </a:lnTo>
                      <a:cubicBezTo>
                        <a:pt x="3286" y="10372"/>
                        <a:pt x="3341" y="10316"/>
                        <a:pt x="3341" y="10248"/>
                      </a:cubicBezTo>
                      <a:lnTo>
                        <a:pt x="3341" y="124"/>
                      </a:lnTo>
                      <a:cubicBezTo>
                        <a:pt x="3341" y="56"/>
                        <a:pt x="3286" y="1"/>
                        <a:pt x="321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5" name="Google Shape;2326;p61">
                  <a:extLst>
                    <a:ext uri="{FF2B5EF4-FFF2-40B4-BE49-F238E27FC236}">
                      <a16:creationId xmlns:a16="http://schemas.microsoft.com/office/drawing/2014/main" id="{687C9A7D-A0B9-8572-7F2E-112E45849442}"/>
                    </a:ext>
                  </a:extLst>
                </p:cNvPr>
                <p:cNvSpPr/>
                <p:nvPr/>
              </p:nvSpPr>
              <p:spPr>
                <a:xfrm>
                  <a:off x="1657300" y="5012700"/>
                  <a:ext cx="83525" cy="25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1" h="10371" extrusionOk="0">
                      <a:moveTo>
                        <a:pt x="3092" y="250"/>
                      </a:moveTo>
                      <a:lnTo>
                        <a:pt x="3092" y="10121"/>
                      </a:lnTo>
                      <a:lnTo>
                        <a:pt x="247" y="10121"/>
                      </a:lnTo>
                      <a:lnTo>
                        <a:pt x="247" y="250"/>
                      </a:lnTo>
                      <a:close/>
                      <a:moveTo>
                        <a:pt x="124" y="0"/>
                      </a:moveTo>
                      <a:cubicBezTo>
                        <a:pt x="56" y="0"/>
                        <a:pt x="1" y="55"/>
                        <a:pt x="1" y="124"/>
                      </a:cubicBezTo>
                      <a:lnTo>
                        <a:pt x="1" y="10247"/>
                      </a:lnTo>
                      <a:cubicBezTo>
                        <a:pt x="1" y="10316"/>
                        <a:pt x="56" y="10371"/>
                        <a:pt x="124" y="10371"/>
                      </a:cubicBezTo>
                      <a:lnTo>
                        <a:pt x="3215" y="10371"/>
                      </a:lnTo>
                      <a:cubicBezTo>
                        <a:pt x="3283" y="10371"/>
                        <a:pt x="3341" y="10313"/>
                        <a:pt x="3338" y="10245"/>
                      </a:cubicBezTo>
                      <a:lnTo>
                        <a:pt x="3338" y="124"/>
                      </a:lnTo>
                      <a:cubicBezTo>
                        <a:pt x="3338" y="55"/>
                        <a:pt x="3283" y="0"/>
                        <a:pt x="321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6" name="Google Shape;2327;p61">
                  <a:extLst>
                    <a:ext uri="{FF2B5EF4-FFF2-40B4-BE49-F238E27FC236}">
                      <a16:creationId xmlns:a16="http://schemas.microsoft.com/office/drawing/2014/main" id="{CA655B5D-72F4-0485-1B58-67E414F73B15}"/>
                    </a:ext>
                  </a:extLst>
                </p:cNvPr>
                <p:cNvSpPr/>
                <p:nvPr/>
              </p:nvSpPr>
              <p:spPr>
                <a:xfrm>
                  <a:off x="1794900" y="5012700"/>
                  <a:ext cx="83550" cy="25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2" h="10371" extrusionOk="0">
                      <a:moveTo>
                        <a:pt x="3095" y="250"/>
                      </a:moveTo>
                      <a:lnTo>
                        <a:pt x="3095" y="10121"/>
                      </a:lnTo>
                      <a:lnTo>
                        <a:pt x="250" y="10121"/>
                      </a:lnTo>
                      <a:lnTo>
                        <a:pt x="253" y="250"/>
                      </a:lnTo>
                      <a:close/>
                      <a:moveTo>
                        <a:pt x="127" y="0"/>
                      </a:moveTo>
                      <a:cubicBezTo>
                        <a:pt x="56" y="0"/>
                        <a:pt x="1" y="55"/>
                        <a:pt x="1" y="124"/>
                      </a:cubicBezTo>
                      <a:lnTo>
                        <a:pt x="1" y="10247"/>
                      </a:lnTo>
                      <a:cubicBezTo>
                        <a:pt x="1" y="10316"/>
                        <a:pt x="56" y="10371"/>
                        <a:pt x="127" y="10371"/>
                      </a:cubicBezTo>
                      <a:lnTo>
                        <a:pt x="3218" y="10371"/>
                      </a:lnTo>
                      <a:cubicBezTo>
                        <a:pt x="3286" y="10371"/>
                        <a:pt x="3341" y="10313"/>
                        <a:pt x="3341" y="10245"/>
                      </a:cubicBezTo>
                      <a:lnTo>
                        <a:pt x="3341" y="124"/>
                      </a:lnTo>
                      <a:cubicBezTo>
                        <a:pt x="3341" y="55"/>
                        <a:pt x="3286" y="0"/>
                        <a:pt x="321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2328;p61">
                  <a:extLst>
                    <a:ext uri="{FF2B5EF4-FFF2-40B4-BE49-F238E27FC236}">
                      <a16:creationId xmlns:a16="http://schemas.microsoft.com/office/drawing/2014/main" id="{A0244C5B-31CC-D6D7-D904-ADADDEF3394F}"/>
                    </a:ext>
                  </a:extLst>
                </p:cNvPr>
                <p:cNvSpPr/>
                <p:nvPr/>
              </p:nvSpPr>
              <p:spPr>
                <a:xfrm>
                  <a:off x="1090250" y="5334450"/>
                  <a:ext cx="2344125" cy="4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65" h="1782" extrusionOk="0">
                      <a:moveTo>
                        <a:pt x="1" y="1"/>
                      </a:moveTo>
                      <a:lnTo>
                        <a:pt x="1" y="1781"/>
                      </a:lnTo>
                      <a:lnTo>
                        <a:pt x="93764" y="1781"/>
                      </a:lnTo>
                      <a:lnTo>
                        <a:pt x="93764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8" name="Google Shape;2329;p61">
                  <a:extLst>
                    <a:ext uri="{FF2B5EF4-FFF2-40B4-BE49-F238E27FC236}">
                      <a16:creationId xmlns:a16="http://schemas.microsoft.com/office/drawing/2014/main" id="{9071285C-0821-739D-DE4B-D907BAD51B3E}"/>
                    </a:ext>
                  </a:extLst>
                </p:cNvPr>
                <p:cNvSpPr/>
                <p:nvPr/>
              </p:nvSpPr>
              <p:spPr>
                <a:xfrm>
                  <a:off x="1007400" y="5186550"/>
                  <a:ext cx="578625" cy="2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5" h="8646" extrusionOk="0">
                      <a:moveTo>
                        <a:pt x="14269" y="0"/>
                      </a:moveTo>
                      <a:cubicBezTo>
                        <a:pt x="13588" y="0"/>
                        <a:pt x="12908" y="85"/>
                        <a:pt x="12249" y="260"/>
                      </a:cubicBezTo>
                      <a:cubicBezTo>
                        <a:pt x="9418" y="1011"/>
                        <a:pt x="7086" y="3406"/>
                        <a:pt x="6406" y="6258"/>
                      </a:cubicBezTo>
                      <a:cubicBezTo>
                        <a:pt x="5879" y="5368"/>
                        <a:pt x="4858" y="4926"/>
                        <a:pt x="3820" y="4926"/>
                      </a:cubicBezTo>
                      <a:cubicBezTo>
                        <a:pt x="3129" y="4926"/>
                        <a:pt x="2430" y="5122"/>
                        <a:pt x="1865" y="5512"/>
                      </a:cubicBezTo>
                      <a:cubicBezTo>
                        <a:pt x="833" y="6224"/>
                        <a:pt x="221" y="7398"/>
                        <a:pt x="0" y="8645"/>
                      </a:cubicBezTo>
                      <a:lnTo>
                        <a:pt x="23145" y="8645"/>
                      </a:lnTo>
                      <a:cubicBezTo>
                        <a:pt x="22625" y="6419"/>
                        <a:pt x="21847" y="4218"/>
                        <a:pt x="20298" y="2566"/>
                      </a:cubicBezTo>
                      <a:cubicBezTo>
                        <a:pt x="18762" y="923"/>
                        <a:pt x="16513" y="0"/>
                        <a:pt x="14269" y="0"/>
                      </a:cubicBezTo>
                      <a:close/>
                    </a:path>
                  </a:pathLst>
                </a:custGeom>
                <a:solidFill>
                  <a:srgbClr val="BEB17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9" name="Google Shape;2330;p61">
                  <a:extLst>
                    <a:ext uri="{FF2B5EF4-FFF2-40B4-BE49-F238E27FC236}">
                      <a16:creationId xmlns:a16="http://schemas.microsoft.com/office/drawing/2014/main" id="{92575122-A524-8DFF-E8FA-25AE20CD8A17}"/>
                    </a:ext>
                  </a:extLst>
                </p:cNvPr>
                <p:cNvSpPr/>
                <p:nvPr/>
              </p:nvSpPr>
              <p:spPr>
                <a:xfrm>
                  <a:off x="2916325" y="5186550"/>
                  <a:ext cx="578625" cy="2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5" h="8646" extrusionOk="0">
                      <a:moveTo>
                        <a:pt x="14269" y="0"/>
                      </a:moveTo>
                      <a:cubicBezTo>
                        <a:pt x="13589" y="0"/>
                        <a:pt x="12909" y="85"/>
                        <a:pt x="12249" y="260"/>
                      </a:cubicBezTo>
                      <a:cubicBezTo>
                        <a:pt x="9418" y="1011"/>
                        <a:pt x="7086" y="3406"/>
                        <a:pt x="6406" y="6258"/>
                      </a:cubicBezTo>
                      <a:cubicBezTo>
                        <a:pt x="5880" y="5368"/>
                        <a:pt x="4858" y="4926"/>
                        <a:pt x="3821" y="4926"/>
                      </a:cubicBezTo>
                      <a:cubicBezTo>
                        <a:pt x="3129" y="4926"/>
                        <a:pt x="2430" y="5122"/>
                        <a:pt x="1865" y="5512"/>
                      </a:cubicBezTo>
                      <a:cubicBezTo>
                        <a:pt x="836" y="6224"/>
                        <a:pt x="224" y="7398"/>
                        <a:pt x="1" y="8645"/>
                      </a:cubicBezTo>
                      <a:lnTo>
                        <a:pt x="23145" y="8645"/>
                      </a:lnTo>
                      <a:cubicBezTo>
                        <a:pt x="22625" y="6419"/>
                        <a:pt x="21848" y="4218"/>
                        <a:pt x="20298" y="2566"/>
                      </a:cubicBezTo>
                      <a:cubicBezTo>
                        <a:pt x="18763" y="923"/>
                        <a:pt x="16514" y="0"/>
                        <a:pt x="14269" y="0"/>
                      </a:cubicBezTo>
                      <a:close/>
                    </a:path>
                  </a:pathLst>
                </a:custGeom>
                <a:solidFill>
                  <a:srgbClr val="BEB17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350" name="Google Shape;2331;p61">
            <a:extLst>
              <a:ext uri="{FF2B5EF4-FFF2-40B4-BE49-F238E27FC236}">
                <a16:creationId xmlns:a16="http://schemas.microsoft.com/office/drawing/2014/main" id="{D1E91937-1C11-AD99-512E-C12BA26F059E}"/>
              </a:ext>
            </a:extLst>
          </p:cNvPr>
          <p:cNvGrpSpPr/>
          <p:nvPr/>
        </p:nvGrpSpPr>
        <p:grpSpPr>
          <a:xfrm>
            <a:off x="10781943" y="4668505"/>
            <a:ext cx="553860" cy="548702"/>
            <a:chOff x="7713955" y="4182950"/>
            <a:chExt cx="553860" cy="548702"/>
          </a:xfrm>
        </p:grpSpPr>
        <p:sp>
          <p:nvSpPr>
            <p:cNvPr id="351" name="Google Shape;2332;p61">
              <a:extLst>
                <a:ext uri="{FF2B5EF4-FFF2-40B4-BE49-F238E27FC236}">
                  <a16:creationId xmlns:a16="http://schemas.microsoft.com/office/drawing/2014/main" id="{B78B0BFA-C1D7-74FB-5D1E-29479CE06491}"/>
                </a:ext>
              </a:extLst>
            </p:cNvPr>
            <p:cNvSpPr/>
            <p:nvPr/>
          </p:nvSpPr>
          <p:spPr>
            <a:xfrm>
              <a:off x="7713955" y="4182950"/>
              <a:ext cx="553860" cy="548702"/>
            </a:xfrm>
            <a:custGeom>
              <a:avLst/>
              <a:gdLst/>
              <a:ahLst/>
              <a:cxnLst/>
              <a:rect l="l" t="t" r="r" b="b"/>
              <a:pathLst>
                <a:path w="3060" h="3031" extrusionOk="0">
                  <a:moveTo>
                    <a:pt x="1532" y="1"/>
                  </a:moveTo>
                  <a:cubicBezTo>
                    <a:pt x="1504" y="1"/>
                    <a:pt x="1475" y="16"/>
                    <a:pt x="1461" y="46"/>
                  </a:cubicBezTo>
                  <a:lnTo>
                    <a:pt x="1196" y="616"/>
                  </a:lnTo>
                  <a:cubicBezTo>
                    <a:pt x="1080" y="865"/>
                    <a:pt x="880" y="1064"/>
                    <a:pt x="630" y="1181"/>
                  </a:cubicBezTo>
                  <a:lnTo>
                    <a:pt x="61" y="1445"/>
                  </a:lnTo>
                  <a:cubicBezTo>
                    <a:pt x="0" y="1471"/>
                    <a:pt x="0" y="1558"/>
                    <a:pt x="61" y="1586"/>
                  </a:cubicBezTo>
                  <a:lnTo>
                    <a:pt x="630" y="1850"/>
                  </a:lnTo>
                  <a:cubicBezTo>
                    <a:pt x="880" y="1967"/>
                    <a:pt x="1078" y="2166"/>
                    <a:pt x="1196" y="2415"/>
                  </a:cubicBezTo>
                  <a:lnTo>
                    <a:pt x="1459" y="2984"/>
                  </a:lnTo>
                  <a:cubicBezTo>
                    <a:pt x="1473" y="3015"/>
                    <a:pt x="1502" y="3030"/>
                    <a:pt x="1531" y="3030"/>
                  </a:cubicBezTo>
                  <a:cubicBezTo>
                    <a:pt x="1560" y="3030"/>
                    <a:pt x="1589" y="3015"/>
                    <a:pt x="1603" y="2984"/>
                  </a:cubicBezTo>
                  <a:lnTo>
                    <a:pt x="1866" y="2415"/>
                  </a:lnTo>
                  <a:cubicBezTo>
                    <a:pt x="1984" y="2166"/>
                    <a:pt x="2183" y="1967"/>
                    <a:pt x="2432" y="1850"/>
                  </a:cubicBezTo>
                  <a:lnTo>
                    <a:pt x="3001" y="1586"/>
                  </a:lnTo>
                  <a:cubicBezTo>
                    <a:pt x="3060" y="1556"/>
                    <a:pt x="3060" y="1475"/>
                    <a:pt x="3003" y="1445"/>
                  </a:cubicBezTo>
                  <a:lnTo>
                    <a:pt x="2434" y="1181"/>
                  </a:lnTo>
                  <a:cubicBezTo>
                    <a:pt x="2185" y="1064"/>
                    <a:pt x="1984" y="865"/>
                    <a:pt x="1869" y="616"/>
                  </a:cubicBezTo>
                  <a:lnTo>
                    <a:pt x="1603" y="46"/>
                  </a:lnTo>
                  <a:cubicBezTo>
                    <a:pt x="1589" y="16"/>
                    <a:pt x="1561" y="1"/>
                    <a:pt x="1532" y="1"/>
                  </a:cubicBezTo>
                  <a:close/>
                </a:path>
              </a:pathLst>
            </a:custGeom>
            <a:solidFill>
              <a:srgbClr val="FFFFFF"/>
            </a:solidFill>
            <a:ln w="152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160002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2333;p61">
              <a:extLst>
                <a:ext uri="{FF2B5EF4-FFF2-40B4-BE49-F238E27FC236}">
                  <a16:creationId xmlns:a16="http://schemas.microsoft.com/office/drawing/2014/main" id="{EE1712B0-B377-AE62-F9EE-F87C20E4D05E}"/>
                </a:ext>
              </a:extLst>
            </p:cNvPr>
            <p:cNvSpPr/>
            <p:nvPr/>
          </p:nvSpPr>
          <p:spPr>
            <a:xfrm>
              <a:off x="7713955" y="4182950"/>
              <a:ext cx="553860" cy="548702"/>
            </a:xfrm>
            <a:custGeom>
              <a:avLst/>
              <a:gdLst/>
              <a:ahLst/>
              <a:cxnLst/>
              <a:rect l="l" t="t" r="r" b="b"/>
              <a:pathLst>
                <a:path w="3060" h="3031" extrusionOk="0">
                  <a:moveTo>
                    <a:pt x="1532" y="1"/>
                  </a:moveTo>
                  <a:cubicBezTo>
                    <a:pt x="1504" y="1"/>
                    <a:pt x="1475" y="16"/>
                    <a:pt x="1461" y="46"/>
                  </a:cubicBezTo>
                  <a:lnTo>
                    <a:pt x="1196" y="616"/>
                  </a:lnTo>
                  <a:cubicBezTo>
                    <a:pt x="1080" y="865"/>
                    <a:pt x="880" y="1064"/>
                    <a:pt x="630" y="1181"/>
                  </a:cubicBezTo>
                  <a:lnTo>
                    <a:pt x="61" y="1445"/>
                  </a:lnTo>
                  <a:cubicBezTo>
                    <a:pt x="0" y="1471"/>
                    <a:pt x="0" y="1558"/>
                    <a:pt x="61" y="1586"/>
                  </a:cubicBezTo>
                  <a:lnTo>
                    <a:pt x="630" y="1850"/>
                  </a:lnTo>
                  <a:cubicBezTo>
                    <a:pt x="880" y="1967"/>
                    <a:pt x="1078" y="2166"/>
                    <a:pt x="1196" y="2415"/>
                  </a:cubicBezTo>
                  <a:lnTo>
                    <a:pt x="1459" y="2984"/>
                  </a:lnTo>
                  <a:cubicBezTo>
                    <a:pt x="1473" y="3015"/>
                    <a:pt x="1502" y="3030"/>
                    <a:pt x="1531" y="3030"/>
                  </a:cubicBezTo>
                  <a:cubicBezTo>
                    <a:pt x="1560" y="3030"/>
                    <a:pt x="1589" y="3015"/>
                    <a:pt x="1603" y="2984"/>
                  </a:cubicBezTo>
                  <a:lnTo>
                    <a:pt x="1866" y="2415"/>
                  </a:lnTo>
                  <a:cubicBezTo>
                    <a:pt x="1984" y="2166"/>
                    <a:pt x="2183" y="1967"/>
                    <a:pt x="2432" y="1850"/>
                  </a:cubicBezTo>
                  <a:lnTo>
                    <a:pt x="3001" y="1586"/>
                  </a:lnTo>
                  <a:cubicBezTo>
                    <a:pt x="3060" y="1556"/>
                    <a:pt x="3060" y="1475"/>
                    <a:pt x="3003" y="1445"/>
                  </a:cubicBezTo>
                  <a:lnTo>
                    <a:pt x="2434" y="1181"/>
                  </a:lnTo>
                  <a:cubicBezTo>
                    <a:pt x="2185" y="1064"/>
                    <a:pt x="1984" y="865"/>
                    <a:pt x="1869" y="616"/>
                  </a:cubicBezTo>
                  <a:lnTo>
                    <a:pt x="1603" y="46"/>
                  </a:lnTo>
                  <a:cubicBezTo>
                    <a:pt x="1589" y="16"/>
                    <a:pt x="1561" y="1"/>
                    <a:pt x="1532" y="1"/>
                  </a:cubicBezTo>
                  <a:close/>
                </a:path>
              </a:pathLst>
            </a:custGeom>
            <a:solidFill>
              <a:srgbClr val="ADC2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1823186" y="1908818"/>
            <a:ext cx="5550204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488996" y="1957264"/>
            <a:ext cx="4620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3: A CLOSER LOOK 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MY HOUSE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2073394" y="2657742"/>
            <a:ext cx="442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26649"/>
                </a:solidFill>
              </a:rPr>
              <a:t>GRAMMAR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298208" y="1756378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56589EE-2512-3278-88AF-4114163854D4}"/>
              </a:ext>
            </a:extLst>
          </p:cNvPr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grpSp>
        <p:nvGrpSpPr>
          <p:cNvPr id="6" name="Google Shape;396;p31">
            <a:extLst>
              <a:ext uri="{FF2B5EF4-FFF2-40B4-BE49-F238E27FC236}">
                <a16:creationId xmlns:a16="http://schemas.microsoft.com/office/drawing/2014/main" id="{EA119D17-7886-C4F5-08E4-C08FEF53B728}"/>
              </a:ext>
            </a:extLst>
          </p:cNvPr>
          <p:cNvGrpSpPr/>
          <p:nvPr/>
        </p:nvGrpSpPr>
        <p:grpSpPr>
          <a:xfrm>
            <a:off x="737958" y="3382213"/>
            <a:ext cx="3422372" cy="2364666"/>
            <a:chOff x="1593297" y="936869"/>
            <a:chExt cx="6153131" cy="3157098"/>
          </a:xfrm>
        </p:grpSpPr>
        <p:sp>
          <p:nvSpPr>
            <p:cNvPr id="9" name="Google Shape;397;p31">
              <a:extLst>
                <a:ext uri="{FF2B5EF4-FFF2-40B4-BE49-F238E27FC236}">
                  <a16:creationId xmlns:a16="http://schemas.microsoft.com/office/drawing/2014/main" id="{F4929852-299C-044E-57AD-FB88B9E9C3B6}"/>
                </a:ext>
              </a:extLst>
            </p:cNvPr>
            <p:cNvSpPr/>
            <p:nvPr/>
          </p:nvSpPr>
          <p:spPr>
            <a:xfrm rot="21470825">
              <a:off x="1789023" y="1167494"/>
              <a:ext cx="5957405" cy="2926473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98;p31">
              <a:extLst>
                <a:ext uri="{FF2B5EF4-FFF2-40B4-BE49-F238E27FC236}">
                  <a16:creationId xmlns:a16="http://schemas.microsoft.com/office/drawing/2014/main" id="{DD167CF7-5EC9-7125-492D-3DF1A3CE1D7D}"/>
                </a:ext>
              </a:extLst>
            </p:cNvPr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rgbClr val="C0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/>
                <a:t>Possessive case</a:t>
              </a:r>
              <a:endParaRPr sz="3200" b="1" dirty="0"/>
            </a:p>
          </p:txBody>
        </p:sp>
      </p:grpSp>
      <p:grpSp>
        <p:nvGrpSpPr>
          <p:cNvPr id="13" name="Google Shape;399;p31">
            <a:extLst>
              <a:ext uri="{FF2B5EF4-FFF2-40B4-BE49-F238E27FC236}">
                <a16:creationId xmlns:a16="http://schemas.microsoft.com/office/drawing/2014/main" id="{2C132367-96E8-5F44-9B34-E951E447C1E9}"/>
              </a:ext>
            </a:extLst>
          </p:cNvPr>
          <p:cNvGrpSpPr/>
          <p:nvPr/>
        </p:nvGrpSpPr>
        <p:grpSpPr>
          <a:xfrm>
            <a:off x="4519049" y="3372099"/>
            <a:ext cx="3433701" cy="2564601"/>
            <a:chOff x="1448913" y="909170"/>
            <a:chExt cx="6173500" cy="3424034"/>
          </a:xfrm>
        </p:grpSpPr>
        <p:sp>
          <p:nvSpPr>
            <p:cNvPr id="14" name="Google Shape;400;p31">
              <a:extLst>
                <a:ext uri="{FF2B5EF4-FFF2-40B4-BE49-F238E27FC236}">
                  <a16:creationId xmlns:a16="http://schemas.microsoft.com/office/drawing/2014/main" id="{4D3A7451-63F3-1E95-0FA5-FF3D78A38CD8}"/>
                </a:ext>
              </a:extLst>
            </p:cNvPr>
            <p:cNvSpPr/>
            <p:nvPr/>
          </p:nvSpPr>
          <p:spPr>
            <a:xfrm rot="-57798">
              <a:off x="1448492" y="1357503"/>
              <a:ext cx="5960042" cy="2925600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01;p31">
              <a:extLst>
                <a:ext uri="{FF2B5EF4-FFF2-40B4-BE49-F238E27FC236}">
                  <a16:creationId xmlns:a16="http://schemas.microsoft.com/office/drawing/2014/main" id="{4E181FEF-75FD-B927-49FC-03121C0C51D4}"/>
                </a:ext>
              </a:extLst>
            </p:cNvPr>
            <p:cNvSpPr/>
            <p:nvPr/>
          </p:nvSpPr>
          <p:spPr>
            <a:xfrm rot="33568">
              <a:off x="1591821" y="936578"/>
              <a:ext cx="5960384" cy="2927183"/>
            </a:xfrm>
            <a:prstGeom prst="roundRect">
              <a:avLst>
                <a:gd name="adj" fmla="val 24491"/>
              </a:avLst>
            </a:prstGeom>
            <a:solidFill>
              <a:srgbClr val="C0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/>
                <a:t>Prepositions of place</a:t>
              </a:r>
              <a:endParaRPr sz="3200" b="1" dirty="0"/>
            </a:p>
          </p:txBody>
        </p:sp>
      </p:grpSp>
      <p:sp>
        <p:nvSpPr>
          <p:cNvPr id="16" name="Google Shape;416;p31">
            <a:extLst>
              <a:ext uri="{FF2B5EF4-FFF2-40B4-BE49-F238E27FC236}">
                <a16:creationId xmlns:a16="http://schemas.microsoft.com/office/drawing/2014/main" id="{67D05E90-D554-048C-6374-3ADD16418073}"/>
              </a:ext>
            </a:extLst>
          </p:cNvPr>
          <p:cNvSpPr/>
          <p:nvPr/>
        </p:nvSpPr>
        <p:spPr>
          <a:xfrm rot="2006702">
            <a:off x="2332176" y="5582814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417;p31">
            <a:extLst>
              <a:ext uri="{FF2B5EF4-FFF2-40B4-BE49-F238E27FC236}">
                <a16:creationId xmlns:a16="http://schemas.microsoft.com/office/drawing/2014/main" id="{E47B3393-9928-CE4A-C93A-9E8E91C4122C}"/>
              </a:ext>
            </a:extLst>
          </p:cNvPr>
          <p:cNvSpPr/>
          <p:nvPr/>
        </p:nvSpPr>
        <p:spPr>
          <a:xfrm>
            <a:off x="7690177" y="4831898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3365585" y="2226116"/>
            <a:ext cx="5493283" cy="1251623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1" name="TextBox 20"/>
          <p:cNvSpPr txBox="1"/>
          <p:nvPr/>
        </p:nvSpPr>
        <p:spPr>
          <a:xfrm>
            <a:off x="3648207" y="2304782"/>
            <a:ext cx="771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48206" y="2879503"/>
            <a:ext cx="2043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 front of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57449" y="2285966"/>
            <a:ext cx="1408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next to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616784" y="2872473"/>
            <a:ext cx="1392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under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44200" y="2870741"/>
            <a:ext cx="1711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between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136766" y="2299656"/>
            <a:ext cx="1597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behind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533618" y="2291318"/>
            <a:ext cx="627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095" y="3216251"/>
            <a:ext cx="3123402" cy="3632015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163754" y="3348404"/>
            <a:ext cx="1860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460767" y="3981111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35598" y="3933179"/>
            <a:ext cx="629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on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154992" y="4577700"/>
            <a:ext cx="4088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 dog is on the chair.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24F51F-AFB7-4C7F-86D6-85235743A2DF}"/>
              </a:ext>
            </a:extLst>
          </p:cNvPr>
          <p:cNvSpPr txBox="1"/>
          <p:nvPr/>
        </p:nvSpPr>
        <p:spPr>
          <a:xfrm>
            <a:off x="4537588" y="2299657"/>
            <a:ext cx="627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47C8481-936B-D5DE-7C79-6D441849DD8F}"/>
              </a:ext>
            </a:extLst>
          </p:cNvPr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2">
              <a:extLst>
                <a:ext uri="{FF2B5EF4-FFF2-40B4-BE49-F238E27FC236}">
                  <a16:creationId xmlns:a16="http://schemas.microsoft.com/office/drawing/2014/main" id="{B450AD6F-20C9-6B05-F918-018C6CD0078D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3">
              <a:extLst>
                <a:ext uri="{FF2B5EF4-FFF2-40B4-BE49-F238E27FC236}">
                  <a16:creationId xmlns:a16="http://schemas.microsoft.com/office/drawing/2014/main" id="{C6AE32D4-F6AC-0456-A0E2-1C44597DF155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24">
              <a:extLst>
                <a:ext uri="{FF2B5EF4-FFF2-40B4-BE49-F238E27FC236}">
                  <a16:creationId xmlns:a16="http://schemas.microsoft.com/office/drawing/2014/main" id="{C64506BD-73AA-1A50-6363-9127792D1627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64037F5-AEA3-FE22-77E3-CF58C7E7B69A}"/>
              </a:ext>
            </a:extLst>
          </p:cNvPr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5">
            <a:extLst>
              <a:ext uri="{FF2B5EF4-FFF2-40B4-BE49-F238E27FC236}">
                <a16:creationId xmlns:a16="http://schemas.microsoft.com/office/drawing/2014/main" id="{6ACEB3C8-95F7-304A-4A7C-F9D7B9A7063C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D1DB22-A71A-9929-239E-E10D9C978523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E3B6BF-9668-40CF-48C2-115838B36C93}"/>
              </a:ext>
            </a:extLst>
          </p:cNvPr>
          <p:cNvSpPr txBox="1"/>
          <p:nvPr/>
        </p:nvSpPr>
        <p:spPr>
          <a:xfrm>
            <a:off x="1160083" y="1228613"/>
            <a:ext cx="1033824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the correct preposition in the box under each picture. Say a sentence to describe the picture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96296E-6 L 0.26744 0.2240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85" y="1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4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6" grpId="0"/>
      <p:bldP spid="37" grpId="0"/>
      <p:bldP spid="40" grpId="0"/>
      <p:bldP spid="18" grpId="0"/>
      <p:bldP spid="18" grpId="1"/>
      <p:bldP spid="18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104" y="1827458"/>
            <a:ext cx="3979545" cy="34079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521" y="1587516"/>
            <a:ext cx="4015009" cy="3624236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2500007" y="513815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cxnSp>
        <p:nvCxnSpPr>
          <p:cNvPr id="57" name="Straight Connector 56"/>
          <p:cNvCxnSpPr>
            <a:cxnSpLocks/>
          </p:cNvCxnSpPr>
          <p:nvPr/>
        </p:nvCxnSpPr>
        <p:spPr>
          <a:xfrm>
            <a:off x="2974837" y="5479182"/>
            <a:ext cx="274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6677646" y="513815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cxnSp>
        <p:nvCxnSpPr>
          <p:cNvPr id="61" name="Straight Connector 60"/>
          <p:cNvCxnSpPr>
            <a:cxnSpLocks/>
          </p:cNvCxnSpPr>
          <p:nvPr/>
        </p:nvCxnSpPr>
        <p:spPr>
          <a:xfrm>
            <a:off x="7152476" y="5479182"/>
            <a:ext cx="274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9">
            <a:extLst>
              <a:ext uri="{FF2B5EF4-FFF2-40B4-BE49-F238E27FC236}">
                <a16:creationId xmlns:a16="http://schemas.microsoft.com/office/drawing/2014/main" id="{792205E8-A9DA-446F-AA72-2F53EB0BD3EE}"/>
              </a:ext>
            </a:extLst>
          </p:cNvPr>
          <p:cNvSpPr/>
          <p:nvPr/>
        </p:nvSpPr>
        <p:spPr>
          <a:xfrm>
            <a:off x="3365585" y="351118"/>
            <a:ext cx="5493283" cy="1251623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3E91E1-D1F3-4579-A8B1-EB7ECA47E96D}"/>
              </a:ext>
            </a:extLst>
          </p:cNvPr>
          <p:cNvSpPr txBox="1"/>
          <p:nvPr/>
        </p:nvSpPr>
        <p:spPr>
          <a:xfrm>
            <a:off x="3648207" y="492880"/>
            <a:ext cx="771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6962DB-791F-4432-B9C6-1B4FC4FF83DA}"/>
              </a:ext>
            </a:extLst>
          </p:cNvPr>
          <p:cNvSpPr txBox="1"/>
          <p:nvPr/>
        </p:nvSpPr>
        <p:spPr>
          <a:xfrm>
            <a:off x="3648206" y="928305"/>
            <a:ext cx="2011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 front of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D50F33-FDC2-4109-8BAB-6BD1873A9225}"/>
              </a:ext>
            </a:extLst>
          </p:cNvPr>
          <p:cNvSpPr txBox="1"/>
          <p:nvPr/>
        </p:nvSpPr>
        <p:spPr>
          <a:xfrm>
            <a:off x="5616784" y="481267"/>
            <a:ext cx="1408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next to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01115A-6E4E-4982-9BAC-AB23DC3D0517}"/>
              </a:ext>
            </a:extLst>
          </p:cNvPr>
          <p:cNvSpPr txBox="1"/>
          <p:nvPr/>
        </p:nvSpPr>
        <p:spPr>
          <a:xfrm>
            <a:off x="5616784" y="921275"/>
            <a:ext cx="1392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under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5F7603-9DAE-41E7-8461-ED80CD0DF3F4}"/>
              </a:ext>
            </a:extLst>
          </p:cNvPr>
          <p:cNvSpPr txBox="1"/>
          <p:nvPr/>
        </p:nvSpPr>
        <p:spPr>
          <a:xfrm>
            <a:off x="7144201" y="919543"/>
            <a:ext cx="1722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between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F6B695-52B6-4C16-88F7-BFB1B55AB634}"/>
              </a:ext>
            </a:extLst>
          </p:cNvPr>
          <p:cNvSpPr txBox="1"/>
          <p:nvPr/>
        </p:nvSpPr>
        <p:spPr>
          <a:xfrm>
            <a:off x="7144201" y="475593"/>
            <a:ext cx="1597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behind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591E9F-3D5B-4205-9F80-4A9BBA2782B7}"/>
              </a:ext>
            </a:extLst>
          </p:cNvPr>
          <p:cNvSpPr txBox="1"/>
          <p:nvPr/>
        </p:nvSpPr>
        <p:spPr>
          <a:xfrm>
            <a:off x="4651931" y="481267"/>
            <a:ext cx="627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alpha val="25000"/>
                  </a:schemeClr>
                </a:solidFill>
              </a:rPr>
              <a:t>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721223-D785-4EEE-AB01-9FA2509F58EB}"/>
              </a:ext>
            </a:extLst>
          </p:cNvPr>
          <p:cNvSpPr txBox="1"/>
          <p:nvPr/>
        </p:nvSpPr>
        <p:spPr>
          <a:xfrm>
            <a:off x="5493354" y="484737"/>
            <a:ext cx="1597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next to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FA9EAC-B416-48E1-B41E-7F4AF3A751ED}"/>
              </a:ext>
            </a:extLst>
          </p:cNvPr>
          <p:cNvSpPr txBox="1"/>
          <p:nvPr/>
        </p:nvSpPr>
        <p:spPr>
          <a:xfrm>
            <a:off x="3449667" y="5049959"/>
            <a:ext cx="1408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next to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F63E07-E1AB-45D4-9B42-256928EB4445}"/>
              </a:ext>
            </a:extLst>
          </p:cNvPr>
          <p:cNvSpPr txBox="1"/>
          <p:nvPr/>
        </p:nvSpPr>
        <p:spPr>
          <a:xfrm>
            <a:off x="2031167" y="5604197"/>
            <a:ext cx="42450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 dog is next to the armchair.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6121662-5639-49E3-B081-9425B14DF570}"/>
              </a:ext>
            </a:extLst>
          </p:cNvPr>
          <p:cNvSpPr txBox="1"/>
          <p:nvPr/>
        </p:nvSpPr>
        <p:spPr>
          <a:xfrm>
            <a:off x="7137488" y="478362"/>
            <a:ext cx="1344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behind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6AF21FB-EF74-4396-A150-1CB811EB1D32}"/>
              </a:ext>
            </a:extLst>
          </p:cNvPr>
          <p:cNvSpPr txBox="1"/>
          <p:nvPr/>
        </p:nvSpPr>
        <p:spPr>
          <a:xfrm>
            <a:off x="7813699" y="5049528"/>
            <a:ext cx="1344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behind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DFAA0F6-5930-4823-8FD5-2C8A6B4CE767}"/>
              </a:ext>
            </a:extLst>
          </p:cNvPr>
          <p:cNvSpPr txBox="1"/>
          <p:nvPr/>
        </p:nvSpPr>
        <p:spPr>
          <a:xfrm>
            <a:off x="6422904" y="5620592"/>
            <a:ext cx="4245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 cat is behind the TV.</a:t>
            </a:r>
          </a:p>
        </p:txBody>
      </p:sp>
    </p:spTree>
    <p:extLst>
      <p:ext uri="{BB962C8B-B14F-4D97-AF65-F5344CB8AC3E}">
        <p14:creationId xmlns:p14="http://schemas.microsoft.com/office/powerpoint/2010/main" val="253843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4.44444E-6 L -0.17657 0.667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32" y="3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7 1.48148E-6 L 0.05521 0.6689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3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2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6" grpId="0"/>
      <p:bldP spid="26" grpId="1"/>
      <p:bldP spid="26" grpId="2"/>
      <p:bldP spid="29" grpId="0"/>
      <p:bldP spid="30" grpId="0"/>
      <p:bldP spid="31" grpId="0"/>
      <p:bldP spid="31" grpId="1"/>
      <p:bldP spid="31" grpId="2"/>
      <p:bldP spid="32" grpId="0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52" y="1827458"/>
            <a:ext cx="3247249" cy="34079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699" y="1587516"/>
            <a:ext cx="3594650" cy="3624236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2500007" y="513815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cxnSp>
        <p:nvCxnSpPr>
          <p:cNvPr id="57" name="Straight Connector 56"/>
          <p:cNvCxnSpPr>
            <a:cxnSpLocks/>
          </p:cNvCxnSpPr>
          <p:nvPr/>
        </p:nvCxnSpPr>
        <p:spPr>
          <a:xfrm>
            <a:off x="2974837" y="5479182"/>
            <a:ext cx="274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6677646" y="513815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cxnSp>
        <p:nvCxnSpPr>
          <p:cNvPr id="61" name="Straight Connector 60"/>
          <p:cNvCxnSpPr>
            <a:cxnSpLocks/>
          </p:cNvCxnSpPr>
          <p:nvPr/>
        </p:nvCxnSpPr>
        <p:spPr>
          <a:xfrm>
            <a:off x="7152476" y="5479182"/>
            <a:ext cx="274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9">
            <a:extLst>
              <a:ext uri="{FF2B5EF4-FFF2-40B4-BE49-F238E27FC236}">
                <a16:creationId xmlns:a16="http://schemas.microsoft.com/office/drawing/2014/main" id="{A0299B70-B435-4CF7-89ED-07512908A6F4}"/>
              </a:ext>
            </a:extLst>
          </p:cNvPr>
          <p:cNvSpPr/>
          <p:nvPr/>
        </p:nvSpPr>
        <p:spPr>
          <a:xfrm>
            <a:off x="3365585" y="295041"/>
            <a:ext cx="5493283" cy="1251623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3AF86E-5DB3-4A29-910A-F41AF8B02F30}"/>
              </a:ext>
            </a:extLst>
          </p:cNvPr>
          <p:cNvSpPr txBox="1"/>
          <p:nvPr/>
        </p:nvSpPr>
        <p:spPr>
          <a:xfrm>
            <a:off x="3648207" y="436803"/>
            <a:ext cx="771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0FECC4-A6E0-4D5B-85B3-2D1D2E851663}"/>
              </a:ext>
            </a:extLst>
          </p:cNvPr>
          <p:cNvSpPr txBox="1"/>
          <p:nvPr/>
        </p:nvSpPr>
        <p:spPr>
          <a:xfrm>
            <a:off x="3648207" y="872228"/>
            <a:ext cx="1875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 front of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284473-6F7E-4208-BF5A-326343AA728B}"/>
              </a:ext>
            </a:extLst>
          </p:cNvPr>
          <p:cNvSpPr txBox="1"/>
          <p:nvPr/>
        </p:nvSpPr>
        <p:spPr>
          <a:xfrm>
            <a:off x="5616784" y="425190"/>
            <a:ext cx="1408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alpha val="25000"/>
                  </a:schemeClr>
                </a:solidFill>
              </a:rPr>
              <a:t>next to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840453-4D44-4A70-B953-76D072AAE11F}"/>
              </a:ext>
            </a:extLst>
          </p:cNvPr>
          <p:cNvSpPr txBox="1"/>
          <p:nvPr/>
        </p:nvSpPr>
        <p:spPr>
          <a:xfrm>
            <a:off x="5616784" y="865198"/>
            <a:ext cx="1392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under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4DA98E-0B76-40F1-AA11-08C4861752F0}"/>
              </a:ext>
            </a:extLst>
          </p:cNvPr>
          <p:cNvSpPr txBox="1"/>
          <p:nvPr/>
        </p:nvSpPr>
        <p:spPr>
          <a:xfrm>
            <a:off x="7144201" y="863466"/>
            <a:ext cx="1744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between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93CED8-E13F-428D-8FDA-83284D7AF332}"/>
              </a:ext>
            </a:extLst>
          </p:cNvPr>
          <p:cNvSpPr txBox="1"/>
          <p:nvPr/>
        </p:nvSpPr>
        <p:spPr>
          <a:xfrm>
            <a:off x="7144201" y="419516"/>
            <a:ext cx="1597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alpha val="25000"/>
                  </a:schemeClr>
                </a:solidFill>
              </a:rPr>
              <a:t>behind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64555E-4EDA-47D9-97F9-9BD19A684C36}"/>
              </a:ext>
            </a:extLst>
          </p:cNvPr>
          <p:cNvSpPr txBox="1"/>
          <p:nvPr/>
        </p:nvSpPr>
        <p:spPr>
          <a:xfrm>
            <a:off x="4651931" y="425190"/>
            <a:ext cx="627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alpha val="25000"/>
                  </a:schemeClr>
                </a:solidFill>
              </a:rPr>
              <a:t>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C20C2A-DC66-46C5-A367-3FC83D7F9206}"/>
              </a:ext>
            </a:extLst>
          </p:cNvPr>
          <p:cNvSpPr txBox="1"/>
          <p:nvPr/>
        </p:nvSpPr>
        <p:spPr>
          <a:xfrm>
            <a:off x="3652342" y="437062"/>
            <a:ext cx="627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7E457B-FB23-4CC1-A539-BF6D198D4043}"/>
              </a:ext>
            </a:extLst>
          </p:cNvPr>
          <p:cNvSpPr txBox="1"/>
          <p:nvPr/>
        </p:nvSpPr>
        <p:spPr>
          <a:xfrm>
            <a:off x="3814987" y="5044790"/>
            <a:ext cx="627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24EA77-6C77-4C5F-A0D6-617294330320}"/>
              </a:ext>
            </a:extLst>
          </p:cNvPr>
          <p:cNvSpPr txBox="1"/>
          <p:nvPr/>
        </p:nvSpPr>
        <p:spPr>
          <a:xfrm>
            <a:off x="2417197" y="5585226"/>
            <a:ext cx="34059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The cat is in the wardrobe.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368541F-E63C-49B0-AD34-D8CAE5FEF793}"/>
              </a:ext>
            </a:extLst>
          </p:cNvPr>
          <p:cNvSpPr txBox="1"/>
          <p:nvPr/>
        </p:nvSpPr>
        <p:spPr>
          <a:xfrm>
            <a:off x="3646078" y="873256"/>
            <a:ext cx="1993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 front of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4A8EB0-E4F9-4BBB-BA0F-F553C4740FAF}"/>
              </a:ext>
            </a:extLst>
          </p:cNvPr>
          <p:cNvSpPr txBox="1"/>
          <p:nvPr/>
        </p:nvSpPr>
        <p:spPr>
          <a:xfrm>
            <a:off x="7441560" y="5045484"/>
            <a:ext cx="1993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in front of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CED830D-F67A-4E7C-B615-D6A0242170BA}"/>
              </a:ext>
            </a:extLst>
          </p:cNvPr>
          <p:cNvSpPr txBox="1"/>
          <p:nvPr/>
        </p:nvSpPr>
        <p:spPr>
          <a:xfrm>
            <a:off x="6112225" y="5585225"/>
            <a:ext cx="457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The dog is in front of the doghouse.</a:t>
            </a:r>
          </a:p>
        </p:txBody>
      </p:sp>
    </p:spTree>
    <p:extLst>
      <p:ext uri="{BB962C8B-B14F-4D97-AF65-F5344CB8AC3E}">
        <p14:creationId xmlns:p14="http://schemas.microsoft.com/office/powerpoint/2010/main" val="372347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347 L 0.01849 0.6773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" y="3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209 L 0.31875 0.6136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64" y="3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6" grpId="0"/>
      <p:bldP spid="26" grpId="1"/>
      <p:bldP spid="26" grpId="2"/>
      <p:bldP spid="27" grpId="0"/>
      <p:bldP spid="29" grpId="0"/>
      <p:bldP spid="30" grpId="0"/>
      <p:bldP spid="30" grpId="1"/>
      <p:bldP spid="30" grpId="2"/>
      <p:bldP spid="31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91" y="2210183"/>
            <a:ext cx="4474262" cy="25218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699" y="1980887"/>
            <a:ext cx="3594650" cy="2837494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2500007" y="513815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6.</a:t>
            </a:r>
          </a:p>
        </p:txBody>
      </p:sp>
      <p:cxnSp>
        <p:nvCxnSpPr>
          <p:cNvPr id="57" name="Straight Connector 56"/>
          <p:cNvCxnSpPr>
            <a:cxnSpLocks/>
          </p:cNvCxnSpPr>
          <p:nvPr/>
        </p:nvCxnSpPr>
        <p:spPr>
          <a:xfrm>
            <a:off x="2974837" y="5479182"/>
            <a:ext cx="274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6677646" y="513815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7.</a:t>
            </a:r>
          </a:p>
        </p:txBody>
      </p:sp>
      <p:cxnSp>
        <p:nvCxnSpPr>
          <p:cNvPr id="61" name="Straight Connector 60"/>
          <p:cNvCxnSpPr>
            <a:cxnSpLocks/>
          </p:cNvCxnSpPr>
          <p:nvPr/>
        </p:nvCxnSpPr>
        <p:spPr>
          <a:xfrm>
            <a:off x="7152476" y="5479182"/>
            <a:ext cx="274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9">
            <a:extLst>
              <a:ext uri="{FF2B5EF4-FFF2-40B4-BE49-F238E27FC236}">
                <a16:creationId xmlns:a16="http://schemas.microsoft.com/office/drawing/2014/main" id="{9A084340-20CE-4121-94E7-4F094245EFF9}"/>
              </a:ext>
            </a:extLst>
          </p:cNvPr>
          <p:cNvSpPr/>
          <p:nvPr/>
        </p:nvSpPr>
        <p:spPr>
          <a:xfrm>
            <a:off x="3365585" y="295041"/>
            <a:ext cx="5493283" cy="1251623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BECF48-3079-4983-87BB-EBAB9EF8B2C1}"/>
              </a:ext>
            </a:extLst>
          </p:cNvPr>
          <p:cNvSpPr txBox="1"/>
          <p:nvPr/>
        </p:nvSpPr>
        <p:spPr>
          <a:xfrm>
            <a:off x="3648207" y="436803"/>
            <a:ext cx="771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alpha val="25000"/>
                  </a:schemeClr>
                </a:solidFill>
              </a:rPr>
              <a:t>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6EF949-D73C-4952-B944-69D3AFE237F7}"/>
              </a:ext>
            </a:extLst>
          </p:cNvPr>
          <p:cNvSpPr txBox="1"/>
          <p:nvPr/>
        </p:nvSpPr>
        <p:spPr>
          <a:xfrm>
            <a:off x="3648206" y="872228"/>
            <a:ext cx="1968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alpha val="25000"/>
                  </a:schemeClr>
                </a:solidFill>
              </a:rPr>
              <a:t>in front of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36583F-4D67-4D63-859B-B27919658380}"/>
              </a:ext>
            </a:extLst>
          </p:cNvPr>
          <p:cNvSpPr txBox="1"/>
          <p:nvPr/>
        </p:nvSpPr>
        <p:spPr>
          <a:xfrm>
            <a:off x="5616784" y="425190"/>
            <a:ext cx="1408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alpha val="25000"/>
                  </a:schemeClr>
                </a:solidFill>
              </a:rPr>
              <a:t>next to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E114F1-2F00-4C7A-AB05-22D3616A2D9E}"/>
              </a:ext>
            </a:extLst>
          </p:cNvPr>
          <p:cNvSpPr txBox="1"/>
          <p:nvPr/>
        </p:nvSpPr>
        <p:spPr>
          <a:xfrm>
            <a:off x="5616784" y="865198"/>
            <a:ext cx="1392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under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AEC798-5AF4-46AD-B0C0-05A4FF16A98B}"/>
              </a:ext>
            </a:extLst>
          </p:cNvPr>
          <p:cNvSpPr txBox="1"/>
          <p:nvPr/>
        </p:nvSpPr>
        <p:spPr>
          <a:xfrm>
            <a:off x="7144200" y="863466"/>
            <a:ext cx="1787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between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52671A-6F27-47AE-AFA2-A34F89BD8510}"/>
              </a:ext>
            </a:extLst>
          </p:cNvPr>
          <p:cNvSpPr txBox="1"/>
          <p:nvPr/>
        </p:nvSpPr>
        <p:spPr>
          <a:xfrm>
            <a:off x="7144201" y="419516"/>
            <a:ext cx="1597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alpha val="25000"/>
                  </a:schemeClr>
                </a:solidFill>
              </a:rPr>
              <a:t>behind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C795E5-B146-48CC-9D39-F59CEE09C0B0}"/>
              </a:ext>
            </a:extLst>
          </p:cNvPr>
          <p:cNvSpPr txBox="1"/>
          <p:nvPr/>
        </p:nvSpPr>
        <p:spPr>
          <a:xfrm>
            <a:off x="4651931" y="425190"/>
            <a:ext cx="627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alpha val="25000"/>
                  </a:schemeClr>
                </a:solidFill>
              </a:rPr>
              <a:t>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F099536-D4E6-4441-894E-4BD5257CA438}"/>
              </a:ext>
            </a:extLst>
          </p:cNvPr>
          <p:cNvSpPr txBox="1"/>
          <p:nvPr/>
        </p:nvSpPr>
        <p:spPr>
          <a:xfrm>
            <a:off x="7129828" y="867032"/>
            <a:ext cx="1668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between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C1E7AA-F669-4322-8133-754D6D51B840}"/>
              </a:ext>
            </a:extLst>
          </p:cNvPr>
          <p:cNvSpPr txBox="1"/>
          <p:nvPr/>
        </p:nvSpPr>
        <p:spPr>
          <a:xfrm>
            <a:off x="5543976" y="868801"/>
            <a:ext cx="1304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under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6B08127-25D2-43D9-972E-6F837ED5BEA7}"/>
              </a:ext>
            </a:extLst>
          </p:cNvPr>
          <p:cNvSpPr txBox="1"/>
          <p:nvPr/>
        </p:nvSpPr>
        <p:spPr>
          <a:xfrm>
            <a:off x="3365584" y="5033116"/>
            <a:ext cx="1668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between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FD6667-825E-465D-B6EF-4C8A84870C8A}"/>
              </a:ext>
            </a:extLst>
          </p:cNvPr>
          <p:cNvSpPr txBox="1"/>
          <p:nvPr/>
        </p:nvSpPr>
        <p:spPr>
          <a:xfrm>
            <a:off x="7943031" y="5032940"/>
            <a:ext cx="1190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under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34FC365-C90D-4C8C-9362-D8A32C5E8D95}"/>
              </a:ext>
            </a:extLst>
          </p:cNvPr>
          <p:cNvSpPr txBox="1"/>
          <p:nvPr/>
        </p:nvSpPr>
        <p:spPr>
          <a:xfrm>
            <a:off x="1079584" y="5608854"/>
            <a:ext cx="54932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The cat is between </a:t>
            </a:r>
          </a:p>
          <a:p>
            <a:pPr algn="ctr"/>
            <a:r>
              <a:rPr lang="en-US" sz="3200" dirty="0"/>
              <a:t>the lamp and the armchair.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4704948-63F1-4A10-998E-B03DD5D3C176}"/>
              </a:ext>
            </a:extLst>
          </p:cNvPr>
          <p:cNvSpPr txBox="1"/>
          <p:nvPr/>
        </p:nvSpPr>
        <p:spPr>
          <a:xfrm>
            <a:off x="6572867" y="5601790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The cat is under the table.</a:t>
            </a:r>
          </a:p>
        </p:txBody>
      </p:sp>
    </p:spTree>
    <p:extLst>
      <p:ext uri="{BB962C8B-B14F-4D97-AF65-F5344CB8AC3E}">
        <p14:creationId xmlns:p14="http://schemas.microsoft.com/office/powerpoint/2010/main" val="58925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42 -0.00671 L -0.30964 0.6078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03" y="3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43 -0.00393 L 0.19284 0.6085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4" y="3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6" grpId="0"/>
      <p:bldP spid="26" grpId="1"/>
      <p:bldP spid="26" grpId="2"/>
      <p:bldP spid="27" grpId="0"/>
      <p:bldP spid="27" grpId="1"/>
      <p:bldP spid="27" grpId="2"/>
      <p:bldP spid="28" grpId="0"/>
      <p:bldP spid="29" grpId="0"/>
      <p:bldP spid="31" grpId="0"/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7" y="1140816"/>
            <a:ext cx="1033824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Look at the picture and write T (True) or F (False) for each sentence. Correct the false ones.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C87722-B88C-4242-BBAB-786B74455F27}"/>
              </a:ext>
            </a:extLst>
          </p:cNvPr>
          <p:cNvSpPr txBox="1"/>
          <p:nvPr/>
        </p:nvSpPr>
        <p:spPr>
          <a:xfrm>
            <a:off x="4225418" y="3331384"/>
            <a:ext cx="7974202" cy="1806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000" b="1" dirty="0">
                <a:solidFill>
                  <a:srgbClr val="0070C0"/>
                </a:solidFill>
              </a:rPr>
              <a:t>Example: </a:t>
            </a:r>
            <a:r>
              <a:rPr lang="en-US" sz="3000" dirty="0"/>
              <a:t>The books are under the table.   ______</a:t>
            </a:r>
          </a:p>
          <a:p>
            <a:pPr>
              <a:lnSpc>
                <a:spcPct val="200000"/>
              </a:lnSpc>
            </a:pPr>
            <a:r>
              <a:rPr lang="en-US" sz="3000" dirty="0">
                <a:sym typeface="Wingdings" panose="05000000000000000000" pitchFamily="2" charset="2"/>
              </a:rPr>
              <a:t> </a:t>
            </a:r>
            <a:r>
              <a:rPr lang="en-US" sz="3000" dirty="0">
                <a:solidFill>
                  <a:schemeClr val="accent2"/>
                </a:solidFill>
                <a:sym typeface="Wingdings" panose="05000000000000000000" pitchFamily="2" charset="2"/>
              </a:rPr>
              <a:t>The books are on the table.</a:t>
            </a:r>
            <a:endParaRPr lang="en-US" sz="3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E553FC-6441-4829-9B37-C987ACAA1281}"/>
              </a:ext>
            </a:extLst>
          </p:cNvPr>
          <p:cNvSpPr txBox="1"/>
          <p:nvPr/>
        </p:nvSpPr>
        <p:spPr>
          <a:xfrm>
            <a:off x="11105316" y="3528361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EEF6CC-B479-4580-57A1-3E94F6F77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6" y="2230235"/>
            <a:ext cx="3986897" cy="44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1172" y="1172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226758" y="1151358"/>
            <a:ext cx="1033824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Look at the picture and write T (True) or F (False) for each sentence. Correct the false ones.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C87722-B88C-4242-BBAB-786B74455F27}"/>
              </a:ext>
            </a:extLst>
          </p:cNvPr>
          <p:cNvSpPr txBox="1"/>
          <p:nvPr/>
        </p:nvSpPr>
        <p:spPr>
          <a:xfrm>
            <a:off x="4225418" y="2075527"/>
            <a:ext cx="797420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1. </a:t>
            </a:r>
            <a:r>
              <a:rPr lang="en-US" sz="3200" dirty="0"/>
              <a:t>The dog is behind the bed.   </a:t>
            </a:r>
            <a:r>
              <a:rPr lang="en-US" sz="3200"/>
              <a:t>	</a:t>
            </a:r>
            <a:r>
              <a:rPr lang="en-US" sz="3200" smtClean="0"/>
              <a:t>	______</a:t>
            </a:r>
            <a:endParaRPr lang="en-US" sz="3200" dirty="0"/>
          </a:p>
          <a:p>
            <a:pPr>
              <a:lnSpc>
                <a:spcPct val="200000"/>
              </a:lnSpc>
            </a:pPr>
            <a:r>
              <a:rPr lang="en-US" sz="3200" dirty="0">
                <a:sym typeface="Wingdings" panose="05000000000000000000" pitchFamily="2" charset="2"/>
              </a:rPr>
              <a:t> _________________________________</a:t>
            </a:r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E553FC-6441-4829-9B37-C987ACAA1281}"/>
              </a:ext>
            </a:extLst>
          </p:cNvPr>
          <p:cNvSpPr txBox="1"/>
          <p:nvPr/>
        </p:nvSpPr>
        <p:spPr>
          <a:xfrm>
            <a:off x="11079178" y="2327446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EEF6CC-B479-4580-57A1-3E94F6F77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6" y="2230235"/>
            <a:ext cx="3986897" cy="443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353770-29F2-A115-9411-AB67FE779B1C}"/>
              </a:ext>
            </a:extLst>
          </p:cNvPr>
          <p:cNvSpPr txBox="1"/>
          <p:nvPr/>
        </p:nvSpPr>
        <p:spPr>
          <a:xfrm>
            <a:off x="4225418" y="3978753"/>
            <a:ext cx="7974202" cy="1921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2. </a:t>
            </a:r>
            <a:r>
              <a:rPr lang="en-US" sz="3200" dirty="0"/>
              <a:t>The school bag is on the table.   	______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sym typeface="Wingdings" panose="05000000000000000000" pitchFamily="2" charset="2"/>
              </a:rPr>
              <a:t> _________________________________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830D8B-3184-CD19-3EA4-21A28E023E8C}"/>
              </a:ext>
            </a:extLst>
          </p:cNvPr>
          <p:cNvSpPr txBox="1"/>
          <p:nvPr/>
        </p:nvSpPr>
        <p:spPr>
          <a:xfrm>
            <a:off x="11079178" y="4221635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D12E97-9BE8-CCC1-1233-6944C1A8A6DF}"/>
              </a:ext>
            </a:extLst>
          </p:cNvPr>
          <p:cNvSpPr txBox="1"/>
          <p:nvPr/>
        </p:nvSpPr>
        <p:spPr>
          <a:xfrm>
            <a:off x="4761171" y="5288167"/>
            <a:ext cx="6188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The school bag is under the table.</a:t>
            </a:r>
          </a:p>
        </p:txBody>
      </p:sp>
    </p:spTree>
    <p:extLst>
      <p:ext uri="{BB962C8B-B14F-4D97-AF65-F5344CB8AC3E}">
        <p14:creationId xmlns:p14="http://schemas.microsoft.com/office/powerpoint/2010/main" val="105526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60083" y="1116307"/>
            <a:ext cx="1033824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Look at the picture and write T (True) or F (False) for each sentence. Correct the false ones.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C87722-B88C-4242-BBAB-786B74455F27}"/>
              </a:ext>
            </a:extLst>
          </p:cNvPr>
          <p:cNvSpPr txBox="1"/>
          <p:nvPr/>
        </p:nvSpPr>
        <p:spPr>
          <a:xfrm>
            <a:off x="4216626" y="1476189"/>
            <a:ext cx="7974202" cy="1921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3. </a:t>
            </a:r>
            <a:r>
              <a:rPr lang="en-US" sz="3200" dirty="0"/>
              <a:t>The picture is between the clocks.   _____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sym typeface="Wingdings" panose="05000000000000000000" pitchFamily="2" charset="2"/>
              </a:rPr>
              <a:t> _________________________________</a:t>
            </a:r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E553FC-6441-4829-9B37-C987ACAA1281}"/>
              </a:ext>
            </a:extLst>
          </p:cNvPr>
          <p:cNvSpPr txBox="1"/>
          <p:nvPr/>
        </p:nvSpPr>
        <p:spPr>
          <a:xfrm>
            <a:off x="10778666" y="1746146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EEF6CC-B479-4580-57A1-3E94F6F77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6" y="2230235"/>
            <a:ext cx="3986897" cy="443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353770-29F2-A115-9411-AB67FE779B1C}"/>
              </a:ext>
            </a:extLst>
          </p:cNvPr>
          <p:cNvSpPr txBox="1"/>
          <p:nvPr/>
        </p:nvSpPr>
        <p:spPr>
          <a:xfrm>
            <a:off x="4216626" y="3209288"/>
            <a:ext cx="7974202" cy="1921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70C0"/>
                </a:solidFill>
              </a:rPr>
              <a:t>4. </a:t>
            </a:r>
            <a:r>
              <a:rPr lang="en-US" sz="3200" dirty="0"/>
              <a:t>The cat is in front of the computer.  _____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sym typeface="Wingdings" panose="05000000000000000000" pitchFamily="2" charset="2"/>
              </a:rPr>
              <a:t> _________________________________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830D8B-3184-CD19-3EA4-21A28E023E8C}"/>
              </a:ext>
            </a:extLst>
          </p:cNvPr>
          <p:cNvSpPr txBox="1"/>
          <p:nvPr/>
        </p:nvSpPr>
        <p:spPr>
          <a:xfrm>
            <a:off x="10778666" y="3497673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D12E97-9BE8-CCC1-1233-6944C1A8A6DF}"/>
              </a:ext>
            </a:extLst>
          </p:cNvPr>
          <p:cNvSpPr txBox="1"/>
          <p:nvPr/>
        </p:nvSpPr>
        <p:spPr>
          <a:xfrm>
            <a:off x="4770696" y="2786419"/>
            <a:ext cx="6979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2"/>
                </a:solidFill>
              </a:rPr>
              <a:t>The </a:t>
            </a:r>
            <a:r>
              <a:rPr lang="en-US" sz="3200" smtClean="0">
                <a:solidFill>
                  <a:schemeClr val="accent2"/>
                </a:solidFill>
              </a:rPr>
              <a:t>clock</a:t>
            </a:r>
            <a:r>
              <a:rPr lang="en-US" sz="3200" smtClean="0">
                <a:solidFill>
                  <a:schemeClr val="accent2"/>
                </a:solidFill>
              </a:rPr>
              <a:t> </a:t>
            </a:r>
            <a:r>
              <a:rPr lang="en-US" sz="3200" dirty="0">
                <a:solidFill>
                  <a:schemeClr val="accent2"/>
                </a:solidFill>
              </a:rPr>
              <a:t>is between </a:t>
            </a:r>
            <a:r>
              <a:rPr lang="en-US" sz="3200">
                <a:solidFill>
                  <a:schemeClr val="accent2"/>
                </a:solidFill>
              </a:rPr>
              <a:t>the </a:t>
            </a:r>
            <a:r>
              <a:rPr lang="en-US" sz="3200" smtClean="0">
                <a:solidFill>
                  <a:schemeClr val="accent2"/>
                </a:solidFill>
              </a:rPr>
              <a:t>(two) </a:t>
            </a:r>
            <a:r>
              <a:rPr lang="en-US" sz="3200" smtClean="0">
                <a:solidFill>
                  <a:schemeClr val="accent2"/>
                </a:solidFill>
              </a:rPr>
              <a:t>pictures</a:t>
            </a:r>
            <a:r>
              <a:rPr lang="en-US" sz="3200" smtClean="0">
                <a:solidFill>
                  <a:schemeClr val="accent2"/>
                </a:solidFill>
              </a:rPr>
              <a:t>.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3E9A28-ABB1-0589-D5FA-4BB1CC89D9A6}"/>
              </a:ext>
            </a:extLst>
          </p:cNvPr>
          <p:cNvSpPr txBox="1"/>
          <p:nvPr/>
        </p:nvSpPr>
        <p:spPr>
          <a:xfrm>
            <a:off x="4209006" y="4775635"/>
            <a:ext cx="797420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smtClean="0">
                <a:solidFill>
                  <a:srgbClr val="0070C0"/>
                </a:solidFill>
              </a:rPr>
              <a:t>5. </a:t>
            </a:r>
            <a:r>
              <a:rPr lang="en-US" sz="3200" dirty="0"/>
              <a:t>The cap is under the pillow.  	</a:t>
            </a:r>
            <a:r>
              <a:rPr lang="en-US" sz="3200"/>
              <a:t>      </a:t>
            </a:r>
            <a:r>
              <a:rPr lang="en-US" sz="3200" smtClean="0"/>
              <a:t>  _____</a:t>
            </a:r>
            <a:endParaRPr lang="en-US" sz="3200" dirty="0"/>
          </a:p>
          <a:p>
            <a:pPr>
              <a:lnSpc>
                <a:spcPct val="200000"/>
              </a:lnSpc>
            </a:pPr>
            <a:r>
              <a:rPr lang="en-US" sz="3200" dirty="0">
                <a:sym typeface="Wingdings" panose="05000000000000000000" pitchFamily="2" charset="2"/>
              </a:rPr>
              <a:t> _________________________________</a:t>
            </a: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F3FCED-DDE2-EB8B-D680-CCC211087294}"/>
              </a:ext>
            </a:extLst>
          </p:cNvPr>
          <p:cNvSpPr txBox="1"/>
          <p:nvPr/>
        </p:nvSpPr>
        <p:spPr>
          <a:xfrm>
            <a:off x="10778666" y="5071014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5D4E92-CFC7-E476-E33C-42067B8AF25C}"/>
              </a:ext>
            </a:extLst>
          </p:cNvPr>
          <p:cNvSpPr txBox="1"/>
          <p:nvPr/>
        </p:nvSpPr>
        <p:spPr>
          <a:xfrm>
            <a:off x="4770696" y="6086101"/>
            <a:ext cx="6188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The cap is on the pillow.</a:t>
            </a:r>
          </a:p>
        </p:txBody>
      </p:sp>
    </p:spTree>
    <p:extLst>
      <p:ext uri="{BB962C8B-B14F-4D97-AF65-F5344CB8AC3E}">
        <p14:creationId xmlns:p14="http://schemas.microsoft.com/office/powerpoint/2010/main" val="221833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70357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GAME: Memory challenge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434FEA-18AC-CCDA-025D-E72D385EC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6" y="1916241"/>
            <a:ext cx="4269306" cy="47467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ECED32-CB10-0137-C891-121A792EFA72}"/>
              </a:ext>
            </a:extLst>
          </p:cNvPr>
          <p:cNvSpPr txBox="1"/>
          <p:nvPr/>
        </p:nvSpPr>
        <p:spPr>
          <a:xfrm>
            <a:off x="4619763" y="1671560"/>
            <a:ext cx="727680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3600" smtClean="0"/>
              <a:t>Work </a:t>
            </a:r>
            <a:r>
              <a:rPr lang="en-US" sz="3600" smtClean="0"/>
              <a:t>in </a:t>
            </a:r>
            <a:r>
              <a:rPr lang="en-US" sz="3600" dirty="0"/>
              <a:t>pairs.</a:t>
            </a:r>
          </a:p>
          <a:p>
            <a:pPr marL="571500" indent="-571500" algn="just">
              <a:buFontTx/>
              <a:buChar char="-"/>
            </a:pPr>
            <a:r>
              <a:rPr lang="en-US" sz="3600" smtClean="0"/>
              <a:t>Look </a:t>
            </a:r>
            <a:r>
              <a:rPr lang="en-US" sz="3600" dirty="0"/>
              <a:t>at the picture carefully in 30 seconds then cover it.</a:t>
            </a:r>
          </a:p>
          <a:p>
            <a:pPr marL="571500" indent="-571500" algn="just">
              <a:buFontTx/>
              <a:buChar char="-"/>
            </a:pPr>
            <a:r>
              <a:rPr lang="en-SG" sz="3600" dirty="0"/>
              <a:t>A</a:t>
            </a:r>
            <a:r>
              <a:rPr lang="en-SG" sz="3600" smtClean="0"/>
              <a:t>sk </a:t>
            </a:r>
            <a:r>
              <a:rPr lang="en-SG" sz="3600" dirty="0"/>
              <a:t>and answer questions about the position of the things in the picture</a:t>
            </a:r>
            <a:r>
              <a:rPr lang="en-SG" sz="3600"/>
              <a:t>. </a:t>
            </a:r>
            <a:endParaRPr lang="en-SG" sz="3600" dirty="0"/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6563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GAME: Memory challenge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434FEA-18AC-CCDA-025D-E72D385EC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07" y="1916241"/>
            <a:ext cx="4269306" cy="47467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ECED32-CB10-0137-C891-121A792EFA72}"/>
              </a:ext>
            </a:extLst>
          </p:cNvPr>
          <p:cNvSpPr txBox="1"/>
          <p:nvPr/>
        </p:nvSpPr>
        <p:spPr>
          <a:xfrm>
            <a:off x="5306450" y="2361914"/>
            <a:ext cx="639977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0070C0"/>
                </a:solidFill>
              </a:rPr>
              <a:t>Example:</a:t>
            </a:r>
          </a:p>
          <a:p>
            <a:pPr algn="just">
              <a:lnSpc>
                <a:spcPct val="150000"/>
              </a:lnSpc>
            </a:pPr>
            <a:r>
              <a:rPr lang="en-US" sz="4000" b="1" i="1" dirty="0"/>
              <a:t>A: </a:t>
            </a:r>
            <a:r>
              <a:rPr lang="en-US" sz="4000" dirty="0"/>
              <a:t>Where are the books?</a:t>
            </a:r>
          </a:p>
          <a:p>
            <a:pPr algn="just">
              <a:lnSpc>
                <a:spcPct val="150000"/>
              </a:lnSpc>
            </a:pPr>
            <a:r>
              <a:rPr lang="en-US" sz="4000" b="1" i="1" dirty="0"/>
              <a:t>B:</a:t>
            </a:r>
            <a:r>
              <a:rPr lang="en-US" sz="4000" dirty="0"/>
              <a:t> They’re on the table.</a:t>
            </a:r>
          </a:p>
        </p:txBody>
      </p:sp>
    </p:spTree>
    <p:extLst>
      <p:ext uri="{BB962C8B-B14F-4D97-AF65-F5344CB8AC3E}">
        <p14:creationId xmlns:p14="http://schemas.microsoft.com/office/powerpoint/2010/main" val="297911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303851"/>
            <a:ext cx="21831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207076" y="2589130"/>
            <a:ext cx="11984924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SG" sz="3600" dirty="0"/>
              <a:t>identify the possessive case and prepositions of place correctly.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SG" sz="3600" dirty="0"/>
              <a:t>use the possessive case and prepositions of place correctly.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937828" y="1857009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PRESENTATION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67354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PRACTICE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754867" y="5076717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PRODUCTION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67573" y="1105860"/>
            <a:ext cx="5740800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Memory game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67573" y="1848407"/>
            <a:ext cx="5758577" cy="63589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The </a:t>
            </a:r>
            <a:r>
              <a:rPr lang="en-US">
                <a:solidFill>
                  <a:schemeClr val="tx1"/>
                </a:solidFill>
              </a:rPr>
              <a:t>possessive </a:t>
            </a:r>
            <a:r>
              <a:rPr lang="en-US" smtClean="0">
                <a:solidFill>
                  <a:schemeClr val="tx1"/>
                </a:solidFill>
              </a:rPr>
              <a:t>case</a:t>
            </a:r>
          </a:p>
          <a:p>
            <a:r>
              <a:rPr lang="en-US">
                <a:solidFill>
                  <a:schemeClr val="tx1"/>
                </a:solidFill>
              </a:rPr>
              <a:t>Prepositions of </a:t>
            </a:r>
            <a:r>
              <a:rPr lang="en-US" smtClean="0">
                <a:solidFill>
                  <a:schemeClr val="tx1"/>
                </a:solidFill>
              </a:rPr>
              <a:t>place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1038" y="2633995"/>
            <a:ext cx="5755112" cy="2268166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Choose the correct answer.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Complete the sentences with the correct possessive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forms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3: Write the correct preposition in the box under each picture. Say a sentence to describe the picture.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Look at the picture and write T (True) or F (False) for each sentence. Correct the false ones.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67572" y="5096201"/>
            <a:ext cx="5758577" cy="562481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Game: Memory challenge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1350710" cy="447856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165812"/>
            <a:ext cx="1350710" cy="1301541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68078"/>
            <a:ext cx="1167749" cy="1308639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885900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377440"/>
            <a:ext cx="1167749" cy="508459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67573" y="5845496"/>
            <a:ext cx="5758576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3: A CLOSER LOOK 2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4" y="1314942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6198" y="2077415"/>
            <a:ext cx="9454375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Do exercises in workbook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Prepare for the next lesson: Communication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746" y="3663255"/>
            <a:ext cx="3094074" cy="309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18B1DB6-F0BA-9CEF-1823-D9C12E73CEA4}"/>
              </a:ext>
            </a:extLst>
          </p:cNvPr>
          <p:cNvSpPr/>
          <p:nvPr/>
        </p:nvSpPr>
        <p:spPr>
          <a:xfrm>
            <a:off x="170181" y="1937087"/>
            <a:ext cx="11851640" cy="4314857"/>
          </a:xfrm>
          <a:prstGeom prst="roundRect">
            <a:avLst/>
          </a:prstGeom>
          <a:solidFill>
            <a:srgbClr val="ACC9D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artoon of a person holding a magnifying glass&#10;&#10;Description automatically generated">
            <a:extLst>
              <a:ext uri="{FF2B5EF4-FFF2-40B4-BE49-F238E27FC236}">
                <a16:creationId xmlns:a16="http://schemas.microsoft.com/office/drawing/2014/main" id="{5FCB151F-1588-22E3-21D2-AD0D46DCA8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8" r="22767"/>
          <a:stretch/>
        </p:blipFill>
        <p:spPr>
          <a:xfrm>
            <a:off x="365760" y="3012976"/>
            <a:ext cx="1429789" cy="247043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1795549" y="1996314"/>
            <a:ext cx="971757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000" dirty="0"/>
              <a:t>Students work in 4 groups.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000" dirty="0"/>
              <a:t>Students study the picture and try to remember the </a:t>
            </a:r>
            <a:r>
              <a:rPr lang="en-US" sz="3000"/>
              <a:t>things </a:t>
            </a:r>
            <a:r>
              <a:rPr lang="en-US" sz="3000" smtClean="0"/>
              <a:t>belonging </a:t>
            </a:r>
            <a:r>
              <a:rPr lang="en-US" sz="3000" dirty="0"/>
              <a:t>to each person in 30 seconds.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000" dirty="0"/>
              <a:t>After 30 seconds, student will answer the questions about the picture.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000" dirty="0"/>
              <a:t>The group with more correct sentences will be the winner.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4751124" y="1035487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Memory game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red and blue text and a sand glass&#10;&#10;Description automatically generated with medium confidence">
            <a:extLst>
              <a:ext uri="{FF2B5EF4-FFF2-40B4-BE49-F238E27FC236}">
                <a16:creationId xmlns:a16="http://schemas.microsoft.com/office/drawing/2014/main" id="{AD94E089-A73B-EED1-D746-82AB8210AC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372" y="701195"/>
            <a:ext cx="5769935" cy="5757914"/>
          </a:xfrm>
          <a:prstGeom prst="rect">
            <a:avLst/>
          </a:prstGeom>
        </p:spPr>
      </p:pic>
      <p:pic>
        <p:nvPicPr>
          <p:cNvPr id="11" name="Picture 10" descr="A cartoon of a child riding a skateboard and a bicycle&#10;&#10;Description automatically generated">
            <a:extLst>
              <a:ext uri="{FF2B5EF4-FFF2-40B4-BE49-F238E27FC236}">
                <a16:creationId xmlns:a16="http://schemas.microsoft.com/office/drawing/2014/main" id="{7854136D-E7B7-0D8C-F1FA-F2A3D15B5C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85" y="1497696"/>
            <a:ext cx="9529430" cy="536030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4619763" y="888463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Memory game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474511C-3877-DDD7-B378-374AEC488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5424" y="251991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30 seconds countdown (Đồng hồ đếm ngược 30 giây)">
            <a:hlinkClick r:id="" action="ppaction://media"/>
            <a:extLst>
              <a:ext uri="{FF2B5EF4-FFF2-40B4-BE49-F238E27FC236}">
                <a16:creationId xmlns:a16="http://schemas.microsoft.com/office/drawing/2014/main" id="{E8300DB3-1390-E099-C47F-096CCD7054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3630" t="26118" r="24465" b="26267"/>
          <a:stretch/>
        </p:blipFill>
        <p:spPr>
          <a:xfrm>
            <a:off x="9268638" y="142827"/>
            <a:ext cx="2625633" cy="135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551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8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xit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4619763" y="888463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Memory game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474511C-3877-DDD7-B378-374AEC488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5424" y="251991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 descr="A blue sweater with white stripes&#10;&#10;Description automatically generated">
            <a:extLst>
              <a:ext uri="{FF2B5EF4-FFF2-40B4-BE49-F238E27FC236}">
                <a16:creationId xmlns:a16="http://schemas.microsoft.com/office/drawing/2014/main" id="{18607FB7-6DFA-76A0-F95D-3217758DA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80" y="2067737"/>
            <a:ext cx="4210050" cy="3530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A562A1-629D-1DFD-B39A-FA882178867C}"/>
              </a:ext>
            </a:extLst>
          </p:cNvPr>
          <p:cNvSpPr txBox="1"/>
          <p:nvPr/>
        </p:nvSpPr>
        <p:spPr>
          <a:xfrm>
            <a:off x="5920289" y="2972096"/>
            <a:ext cx="55188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1. Whose jumper is it?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81CAD2-3F2F-66C5-56E2-2C49A5577723}"/>
              </a:ext>
            </a:extLst>
          </p:cNvPr>
          <p:cNvSpPr txBox="1"/>
          <p:nvPr/>
        </p:nvSpPr>
        <p:spPr>
          <a:xfrm>
            <a:off x="6405339" y="3991288"/>
            <a:ext cx="43896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It’s Polly’s jumper.</a:t>
            </a:r>
          </a:p>
        </p:txBody>
      </p:sp>
      <p:pic>
        <p:nvPicPr>
          <p:cNvPr id="14" name="Picture 13" descr="A cartoon of a child riding a skateboard and a bicycle&#10;&#10;Description automatically generated">
            <a:extLst>
              <a:ext uri="{FF2B5EF4-FFF2-40B4-BE49-F238E27FC236}">
                <a16:creationId xmlns:a16="http://schemas.microsoft.com/office/drawing/2014/main" id="{F44D06BD-559C-43CB-C75A-9DCDC00E8B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108" y="1898154"/>
            <a:ext cx="6922121" cy="389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04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4619763" y="888463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Memory game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474511C-3877-DDD7-B378-374AEC488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5424" y="251991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A562A1-629D-1DFD-B39A-FA882178867C}"/>
              </a:ext>
            </a:extLst>
          </p:cNvPr>
          <p:cNvSpPr txBox="1"/>
          <p:nvPr/>
        </p:nvSpPr>
        <p:spPr>
          <a:xfrm>
            <a:off x="6095307" y="2943437"/>
            <a:ext cx="51858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2. Whose T-shirt is it?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81CAD2-3F2F-66C5-56E2-2C49A5577723}"/>
              </a:ext>
            </a:extLst>
          </p:cNvPr>
          <p:cNvSpPr txBox="1"/>
          <p:nvPr/>
        </p:nvSpPr>
        <p:spPr>
          <a:xfrm>
            <a:off x="6715444" y="4020546"/>
            <a:ext cx="52980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It’s Greg’s T-shirt.</a:t>
            </a:r>
          </a:p>
        </p:txBody>
      </p:sp>
      <p:pic>
        <p:nvPicPr>
          <p:cNvPr id="5" name="Picture 4" descr="A drawing of a shirt&#10;&#10;Description automatically generated">
            <a:extLst>
              <a:ext uri="{FF2B5EF4-FFF2-40B4-BE49-F238E27FC236}">
                <a16:creationId xmlns:a16="http://schemas.microsoft.com/office/drawing/2014/main" id="{C9787C64-5071-B3E9-4386-77CD49E798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8"/>
          <a:stretch/>
        </p:blipFill>
        <p:spPr>
          <a:xfrm>
            <a:off x="1407092" y="2352674"/>
            <a:ext cx="3377560" cy="3335744"/>
          </a:xfrm>
          <a:prstGeom prst="rect">
            <a:avLst/>
          </a:prstGeom>
        </p:spPr>
      </p:pic>
      <p:pic>
        <p:nvPicPr>
          <p:cNvPr id="13" name="Picture 12" descr="A cartoon of a child riding a skateboard and a bicycle&#10;&#10;Description automatically generated">
            <a:extLst>
              <a:ext uri="{FF2B5EF4-FFF2-40B4-BE49-F238E27FC236}">
                <a16:creationId xmlns:a16="http://schemas.microsoft.com/office/drawing/2014/main" id="{231A688B-70F4-B34C-A5CA-47EAA6F3A1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652" y="1801120"/>
            <a:ext cx="6922121" cy="389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10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4619763" y="888463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Memory game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474511C-3877-DDD7-B378-374AEC488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5424" y="251991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A562A1-629D-1DFD-B39A-FA882178867C}"/>
              </a:ext>
            </a:extLst>
          </p:cNvPr>
          <p:cNvSpPr txBox="1"/>
          <p:nvPr/>
        </p:nvSpPr>
        <p:spPr>
          <a:xfrm>
            <a:off x="6339389" y="3181964"/>
            <a:ext cx="46665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3. Whose ball is it?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81CAD2-3F2F-66C5-56E2-2C49A5577723}"/>
              </a:ext>
            </a:extLst>
          </p:cNvPr>
          <p:cNvSpPr txBox="1"/>
          <p:nvPr/>
        </p:nvSpPr>
        <p:spPr>
          <a:xfrm>
            <a:off x="6824438" y="4123950"/>
            <a:ext cx="40245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It’s Jack’s ball.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3C9A67-2DE2-AFCA-4B01-D213E84C7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261" y="2333788"/>
            <a:ext cx="3169663" cy="3099449"/>
          </a:xfrm>
          <a:prstGeom prst="rect">
            <a:avLst/>
          </a:prstGeom>
        </p:spPr>
      </p:pic>
      <p:pic>
        <p:nvPicPr>
          <p:cNvPr id="13" name="Picture 12" descr="A cartoon of a child riding a skateboard and a bicycle&#10;&#10;Description automatically generated">
            <a:extLst>
              <a:ext uri="{FF2B5EF4-FFF2-40B4-BE49-F238E27FC236}">
                <a16:creationId xmlns:a16="http://schemas.microsoft.com/office/drawing/2014/main" id="{C90E2852-184C-CF9C-3B7C-C50DC37980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924" y="1801120"/>
            <a:ext cx="6922121" cy="389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77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4619763" y="888463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Memory game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474511C-3877-DDD7-B378-374AEC488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5424" y="251991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A562A1-629D-1DFD-B39A-FA882178867C}"/>
              </a:ext>
            </a:extLst>
          </p:cNvPr>
          <p:cNvSpPr txBox="1"/>
          <p:nvPr/>
        </p:nvSpPr>
        <p:spPr>
          <a:xfrm>
            <a:off x="6148889" y="3040576"/>
            <a:ext cx="4797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4. Whose sock is it?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81CAD2-3F2F-66C5-56E2-2C49A5577723}"/>
              </a:ext>
            </a:extLst>
          </p:cNvPr>
          <p:cNvSpPr txBox="1"/>
          <p:nvPr/>
        </p:nvSpPr>
        <p:spPr>
          <a:xfrm>
            <a:off x="6633938" y="3982562"/>
            <a:ext cx="38340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It’s Jack’s sock.</a:t>
            </a:r>
          </a:p>
        </p:txBody>
      </p:sp>
      <p:pic>
        <p:nvPicPr>
          <p:cNvPr id="5" name="Picture 4" descr="A cartoon of a sock&#10;&#10;Description automatically generated">
            <a:extLst>
              <a:ext uri="{FF2B5EF4-FFF2-40B4-BE49-F238E27FC236}">
                <a16:creationId xmlns:a16="http://schemas.microsoft.com/office/drawing/2014/main" id="{9DF55662-A888-3850-B760-6FCBCA686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674" y="1957872"/>
            <a:ext cx="2202479" cy="3617733"/>
          </a:xfrm>
          <a:prstGeom prst="rect">
            <a:avLst/>
          </a:prstGeom>
        </p:spPr>
      </p:pic>
      <p:pic>
        <p:nvPicPr>
          <p:cNvPr id="14" name="Picture 13" descr="A cartoon of a child riding a skateboard and a bicycle&#10;&#10;Description automatically generated">
            <a:extLst>
              <a:ext uri="{FF2B5EF4-FFF2-40B4-BE49-F238E27FC236}">
                <a16:creationId xmlns:a16="http://schemas.microsoft.com/office/drawing/2014/main" id="{194DABE4-46CC-4295-3C32-E112A0A1CC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903" y="1819891"/>
            <a:ext cx="6922121" cy="389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7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941</Words>
  <PresentationFormat>Widescreen</PresentationFormat>
  <Paragraphs>252</Paragraphs>
  <Slides>31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Adobe Gothic Std B</vt:lpstr>
      <vt:lpstr>Arial</vt:lpstr>
      <vt:lpstr>Calibri</vt:lpstr>
      <vt:lpstr>Calibri Light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2023-08-04T05:48:55Z</dcterms:created>
  <dcterms:modified xsi:type="dcterms:W3CDTF">2023-11-07T02:52:36Z</dcterms:modified>
</cp:coreProperties>
</file>