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736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1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73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7168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3028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6378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5240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8408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2500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9480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254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88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782383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86386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49963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6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7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9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7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6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8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1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5902B-8AB5-4414-B1FF-A6639811AABD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C956E-B672-4B13-8FDC-4FD036E17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4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523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33400" y="762000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557645" y="2209800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550718" y="1524000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592281" y="3650670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8" name="Oval 7"/>
          <p:cNvSpPr/>
          <p:nvPr/>
        </p:nvSpPr>
        <p:spPr>
          <a:xfrm>
            <a:off x="592281" y="2888672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592281" y="4402282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1" name="Oval 10"/>
          <p:cNvSpPr/>
          <p:nvPr/>
        </p:nvSpPr>
        <p:spPr>
          <a:xfrm>
            <a:off x="585354" y="5140036"/>
            <a:ext cx="533400" cy="53340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2286000" y="820874"/>
            <a:ext cx="3764970" cy="547262"/>
            <a:chOff x="2286000" y="820874"/>
            <a:chExt cx="3764970" cy="547262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3" name="Rounded Rectangle 12"/>
            <p:cNvSpPr/>
            <p:nvPr/>
          </p:nvSpPr>
          <p:spPr>
            <a:xfrm>
              <a:off x="4447309" y="820876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286000" y="820879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2826326" y="82088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352800" y="820878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4977243" y="82087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5517570" y="820874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886200" y="820877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1194957" y="1510145"/>
            <a:ext cx="4301834" cy="550721"/>
            <a:chOff x="1208809" y="1524000"/>
            <a:chExt cx="4301834" cy="55072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2" name="Rounded Rectangle 21"/>
            <p:cNvSpPr/>
            <p:nvPr/>
          </p:nvSpPr>
          <p:spPr>
            <a:xfrm>
              <a:off x="1208809" y="152746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1742209" y="1527466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826326" y="1527466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4977243" y="1524000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409209" y="152400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2275609" y="1527466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3352800" y="1527466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3886200" y="1527466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289463" y="2209800"/>
            <a:ext cx="3248891" cy="547256"/>
            <a:chOff x="2275609" y="2195944"/>
            <a:chExt cx="3248891" cy="54725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6" name="Rounded Rectangle 25"/>
            <p:cNvSpPr/>
            <p:nvPr/>
          </p:nvSpPr>
          <p:spPr>
            <a:xfrm>
              <a:off x="3359726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893127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2275609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826326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4436918" y="2195944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991100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3926237" y="2914162"/>
            <a:ext cx="1596734" cy="547256"/>
            <a:chOff x="3913909" y="2888672"/>
            <a:chExt cx="1596734" cy="54725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8" name="Rounded Rectangle 37"/>
            <p:cNvSpPr/>
            <p:nvPr/>
          </p:nvSpPr>
          <p:spPr>
            <a:xfrm>
              <a:off x="3913909" y="2888673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4461163" y="2888673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4977243" y="288867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372588" y="3671449"/>
            <a:ext cx="3172691" cy="568037"/>
            <a:chOff x="2331025" y="3629888"/>
            <a:chExt cx="3172691" cy="568037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42" name="Rounded Rectangle 41"/>
            <p:cNvSpPr/>
            <p:nvPr/>
          </p:nvSpPr>
          <p:spPr>
            <a:xfrm>
              <a:off x="2895599" y="363681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970316" y="3650668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447309" y="364374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3927763" y="364374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3439391" y="3650670"/>
              <a:ext cx="488372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331025" y="3629888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2331025" y="4429981"/>
            <a:ext cx="3785756" cy="561106"/>
            <a:chOff x="2331025" y="4429981"/>
            <a:chExt cx="3785756" cy="56110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40" name="Rounded Rectangle 39"/>
            <p:cNvSpPr/>
            <p:nvPr/>
          </p:nvSpPr>
          <p:spPr>
            <a:xfrm>
              <a:off x="2895599" y="4429984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2331025" y="442998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3439391" y="4429983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3972791" y="442998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4516581" y="444383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5049981" y="444383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5583381" y="4443830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2362199" y="5140000"/>
            <a:ext cx="3754582" cy="571516"/>
            <a:chOff x="2362199" y="5140000"/>
            <a:chExt cx="3754582" cy="57151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54" name="Rounded Rectangle 53"/>
            <p:cNvSpPr/>
            <p:nvPr/>
          </p:nvSpPr>
          <p:spPr>
            <a:xfrm>
              <a:off x="2923308" y="516081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2362199" y="516426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3428999" y="5160810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5583381" y="5140000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5049981" y="514000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4526971" y="515041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3993571" y="5150413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270415" y="820867"/>
            <a:ext cx="3764970" cy="547262"/>
            <a:chOff x="2286000" y="820874"/>
            <a:chExt cx="3764970" cy="547262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63" name="Rounded Rectangle 62"/>
            <p:cNvSpPr/>
            <p:nvPr/>
          </p:nvSpPr>
          <p:spPr>
            <a:xfrm>
              <a:off x="4447309" y="820876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2286000" y="820879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2826326" y="82088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3352800" y="820878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</a:t>
              </a: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4977243" y="820875"/>
              <a:ext cx="533400" cy="54725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5517570" y="820874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</a:t>
              </a: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3886200" y="820877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1186298" y="1506679"/>
            <a:ext cx="4301834" cy="550721"/>
            <a:chOff x="1208809" y="1524000"/>
            <a:chExt cx="4301834" cy="550721"/>
          </a:xfrm>
          <a:solidFill>
            <a:schemeClr val="accent1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2" name="Rounded Rectangle 71"/>
            <p:cNvSpPr/>
            <p:nvPr/>
          </p:nvSpPr>
          <p:spPr>
            <a:xfrm>
              <a:off x="1208809" y="1527465"/>
              <a:ext cx="533400" cy="547255"/>
            </a:xfrm>
            <a:prstGeom prst="round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</a:t>
              </a: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1742209" y="1527466"/>
              <a:ext cx="533400" cy="547255"/>
            </a:xfrm>
            <a:prstGeom prst="round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2826326" y="1527466"/>
              <a:ext cx="533400" cy="547255"/>
            </a:xfrm>
            <a:prstGeom prst="round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4977243" y="1524000"/>
              <a:ext cx="533400" cy="54725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4409209" y="1524001"/>
              <a:ext cx="533400" cy="547255"/>
            </a:xfrm>
            <a:prstGeom prst="round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2275609" y="1527466"/>
              <a:ext cx="533400" cy="547255"/>
            </a:xfrm>
            <a:prstGeom prst="round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3352800" y="1527466"/>
              <a:ext cx="533400" cy="547255"/>
            </a:xfrm>
            <a:prstGeom prst="round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</a:t>
              </a:r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3886200" y="1527466"/>
              <a:ext cx="533400" cy="547255"/>
            </a:xfrm>
            <a:prstGeom prst="round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289463" y="2195944"/>
            <a:ext cx="3248891" cy="547256"/>
            <a:chOff x="2275609" y="2195944"/>
            <a:chExt cx="3248891" cy="54725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82" name="Rounded Rectangle 81"/>
            <p:cNvSpPr/>
            <p:nvPr/>
          </p:nvSpPr>
          <p:spPr>
            <a:xfrm>
              <a:off x="3359726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3893127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2275609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</a:t>
              </a:r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2826326" y="219594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4436918" y="2195944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4991100" y="2195945"/>
              <a:ext cx="533400" cy="54725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3926237" y="2905084"/>
            <a:ext cx="1598047" cy="563642"/>
            <a:chOff x="3873151" y="2830928"/>
            <a:chExt cx="1598047" cy="563642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90" name="Rounded Rectangle 89"/>
            <p:cNvSpPr/>
            <p:nvPr/>
          </p:nvSpPr>
          <p:spPr>
            <a:xfrm>
              <a:off x="3873151" y="284731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Z</a:t>
              </a:r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4389259" y="2844790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</a:t>
              </a:r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4937798" y="2830928"/>
              <a:ext cx="533400" cy="54725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</a:t>
              </a: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2372588" y="3671449"/>
            <a:ext cx="3172691" cy="568037"/>
            <a:chOff x="2331025" y="3629888"/>
            <a:chExt cx="3172691" cy="568037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99" name="Rounded Rectangle 98"/>
            <p:cNvSpPr/>
            <p:nvPr/>
          </p:nvSpPr>
          <p:spPr>
            <a:xfrm>
              <a:off x="2895599" y="3636815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4970316" y="3650668"/>
              <a:ext cx="533400" cy="54725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4447309" y="364374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</a:t>
              </a:r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3927763" y="364374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</a:t>
              </a:r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3439391" y="3650670"/>
              <a:ext cx="488372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</a:t>
              </a:r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2331025" y="3629888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343148" y="4429984"/>
            <a:ext cx="3785756" cy="561106"/>
            <a:chOff x="2331025" y="4429981"/>
            <a:chExt cx="3785756" cy="56110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07" name="Rounded Rectangle 106"/>
            <p:cNvSpPr/>
            <p:nvPr/>
          </p:nvSpPr>
          <p:spPr>
            <a:xfrm>
              <a:off x="2895599" y="4429984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2331025" y="442998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</a:t>
              </a:r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3439391" y="4429983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3972791" y="442998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4516581" y="444383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5049981" y="4443831"/>
              <a:ext cx="533400" cy="54725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5583381" y="4443830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2328801" y="5136549"/>
            <a:ext cx="3754582" cy="571516"/>
            <a:chOff x="2362199" y="5140000"/>
            <a:chExt cx="3754582" cy="57151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16" name="Rounded Rectangle 115"/>
            <p:cNvSpPr/>
            <p:nvPr/>
          </p:nvSpPr>
          <p:spPr>
            <a:xfrm>
              <a:off x="2923308" y="516081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2362199" y="5164261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3442854" y="5160810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5583381" y="5140000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Y</a:t>
              </a:r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5049981" y="5140001"/>
              <a:ext cx="533400" cy="547255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4526971" y="5150412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3993571" y="5150413"/>
              <a:ext cx="533400" cy="54725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sp>
        <p:nvSpPr>
          <p:cNvPr id="124" name="Sun 123"/>
          <p:cNvSpPr/>
          <p:nvPr/>
        </p:nvSpPr>
        <p:spPr>
          <a:xfrm>
            <a:off x="6404264" y="807025"/>
            <a:ext cx="533400" cy="547255"/>
          </a:xfrm>
          <a:prstGeom prst="su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25" name="Sun 124"/>
          <p:cNvSpPr/>
          <p:nvPr/>
        </p:nvSpPr>
        <p:spPr>
          <a:xfrm>
            <a:off x="6414656" y="3726856"/>
            <a:ext cx="533400" cy="547255"/>
          </a:xfrm>
          <a:prstGeom prst="su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26" name="Sun 125"/>
          <p:cNvSpPr/>
          <p:nvPr/>
        </p:nvSpPr>
        <p:spPr>
          <a:xfrm>
            <a:off x="6407728" y="1496288"/>
            <a:ext cx="533400" cy="547255"/>
          </a:xfrm>
          <a:prstGeom prst="su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27" name="Sun 126"/>
          <p:cNvSpPr/>
          <p:nvPr/>
        </p:nvSpPr>
        <p:spPr>
          <a:xfrm>
            <a:off x="6411192" y="2161311"/>
            <a:ext cx="533400" cy="547255"/>
          </a:xfrm>
          <a:prstGeom prst="su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8" name="Sun 127"/>
          <p:cNvSpPr/>
          <p:nvPr/>
        </p:nvSpPr>
        <p:spPr>
          <a:xfrm>
            <a:off x="6411192" y="2951021"/>
            <a:ext cx="533400" cy="547255"/>
          </a:xfrm>
          <a:prstGeom prst="su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30" name="Sun 129"/>
          <p:cNvSpPr/>
          <p:nvPr/>
        </p:nvSpPr>
        <p:spPr>
          <a:xfrm>
            <a:off x="6428509" y="4402282"/>
            <a:ext cx="533400" cy="547255"/>
          </a:xfrm>
          <a:prstGeom prst="su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31" name="Sun 130"/>
          <p:cNvSpPr/>
          <p:nvPr/>
        </p:nvSpPr>
        <p:spPr>
          <a:xfrm>
            <a:off x="6404264" y="5126180"/>
            <a:ext cx="533400" cy="547255"/>
          </a:xfrm>
          <a:prstGeom prst="su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32" name="Snip Same Side Corner Rectangle 131"/>
          <p:cNvSpPr/>
          <p:nvPr/>
        </p:nvSpPr>
        <p:spPr>
          <a:xfrm>
            <a:off x="7096534" y="723898"/>
            <a:ext cx="1905000" cy="4402282"/>
          </a:xfrm>
          <a:prstGeom prst="snip2Same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1.It is an international language</a:t>
            </a:r>
          </a:p>
        </p:txBody>
      </p:sp>
      <p:sp>
        <p:nvSpPr>
          <p:cNvPr id="143" name="Snip Same Side Corner Rectangle 142"/>
          <p:cNvSpPr/>
          <p:nvPr/>
        </p:nvSpPr>
        <p:spPr>
          <a:xfrm>
            <a:off x="7093021" y="703943"/>
            <a:ext cx="1905000" cy="4402282"/>
          </a:xfrm>
          <a:prstGeom prst="snip2Same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5.You go to there every day to widen knowledge</a:t>
            </a:r>
          </a:p>
        </p:txBody>
      </p:sp>
      <p:sp>
        <p:nvSpPr>
          <p:cNvPr id="144" name="Snip Same Side Corner Rectangle 143"/>
          <p:cNvSpPr/>
          <p:nvPr/>
        </p:nvSpPr>
        <p:spPr>
          <a:xfrm>
            <a:off x="7057159" y="696634"/>
            <a:ext cx="1905000" cy="4402282"/>
          </a:xfrm>
          <a:prstGeom prst="snip2Same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2.Adjective of the word history</a:t>
            </a:r>
          </a:p>
        </p:txBody>
      </p:sp>
      <p:sp>
        <p:nvSpPr>
          <p:cNvPr id="146" name="Snip Same Side Corner Rectangle 145"/>
          <p:cNvSpPr/>
          <p:nvPr/>
        </p:nvSpPr>
        <p:spPr>
          <a:xfrm>
            <a:off x="7080921" y="703943"/>
            <a:ext cx="1905000" cy="4402282"/>
          </a:xfrm>
          <a:prstGeom prst="snip2Same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4.Seaching information through it with interne</a:t>
            </a:r>
          </a:p>
        </p:txBody>
      </p:sp>
      <p:sp>
        <p:nvSpPr>
          <p:cNvPr id="147" name="Snip Same Side Corner Rectangle 146"/>
          <p:cNvSpPr/>
          <p:nvPr/>
        </p:nvSpPr>
        <p:spPr>
          <a:xfrm>
            <a:off x="7070529" y="733876"/>
            <a:ext cx="1905000" cy="4402282"/>
          </a:xfrm>
          <a:prstGeom prst="snip2Same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6.An important part of learning English which related to tenses, passive voice, N, V, </a:t>
            </a:r>
            <a:r>
              <a:rPr lang="en-US" dirty="0" err="1"/>
              <a:t>Adj</a:t>
            </a:r>
            <a:r>
              <a:rPr lang="en-US" dirty="0"/>
              <a:t>, </a:t>
            </a:r>
            <a:r>
              <a:rPr lang="en-US" dirty="0" err="1"/>
              <a:t>Adv</a:t>
            </a:r>
            <a:r>
              <a:rPr lang="en-US" dirty="0"/>
              <a:t>…</a:t>
            </a:r>
          </a:p>
        </p:txBody>
      </p:sp>
      <p:sp>
        <p:nvSpPr>
          <p:cNvPr id="148" name="Snip Same Side Corner Rectangle 147"/>
          <p:cNvSpPr/>
          <p:nvPr/>
        </p:nvSpPr>
        <p:spPr>
          <a:xfrm>
            <a:off x="7068885" y="676679"/>
            <a:ext cx="1905000" cy="4402282"/>
          </a:xfrm>
          <a:prstGeom prst="snip2Same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7.Come here to read book </a:t>
            </a:r>
          </a:p>
        </p:txBody>
      </p:sp>
      <p:sp>
        <p:nvSpPr>
          <p:cNvPr id="129" name="Snip Same Side Corner Rectangle 128"/>
          <p:cNvSpPr/>
          <p:nvPr/>
        </p:nvSpPr>
        <p:spPr>
          <a:xfrm>
            <a:off x="7055123" y="688464"/>
            <a:ext cx="1905000" cy="4402282"/>
          </a:xfrm>
          <a:prstGeom prst="snip2Same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3.Everyone does exercise to improve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68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5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</p:childTnLst>
        </p:cTn>
      </p:par>
    </p:tnLst>
    <p:bldLst>
      <p:bldP spid="132" grpId="0" animBg="1"/>
      <p:bldP spid="132" grpId="1" animBg="1"/>
      <p:bldP spid="143" grpId="0" animBg="1"/>
      <p:bldP spid="143" grpId="1" animBg="1"/>
      <p:bldP spid="144" grpId="0" animBg="1"/>
      <p:bldP spid="144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29" grpId="0" animBg="1"/>
      <p:bldP spid="12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171</Words>
  <PresentationFormat>Trình chiếu Trên màn hình (4:3)</PresentationFormat>
  <Paragraphs>68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2017-09-17T12:24:47Z</dcterms:created>
  <dcterms:modified xsi:type="dcterms:W3CDTF">2023-09-16T11:55:51Z</dcterms:modified>
</cp:coreProperties>
</file>