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646"/>
    <a:srgbClr val="CBE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1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hlinkClick r:id="rId4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ardrop 2">
            <a:hlinkClick r:id="rId5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ardrop 3">
            <a:hlinkClick r:id="rId6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7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8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ardrop 6">
            <a:hlinkClick r:id="rId9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10" action="ppaction://hlinksldjump"/>
          </p:cNvPr>
          <p:cNvSpPr/>
          <p:nvPr/>
        </p:nvSpPr>
        <p:spPr>
          <a:xfrm>
            <a:off x="4018017" y="4083470"/>
            <a:ext cx="2287031" cy="23590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3272466" y="137405"/>
            <a:ext cx="6065162" cy="13344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</a:t>
            </a:r>
          </a:p>
        </p:txBody>
      </p:sp>
      <p:pic>
        <p:nvPicPr>
          <p:cNvPr id="11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3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67</Words>
  <PresentationFormat>Widescreen</PresentationFormat>
  <Paragraphs>15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2017-11-11T06:58:35Z</dcterms:created>
  <dcterms:modified xsi:type="dcterms:W3CDTF">2020-09-17T07:25:33Z</dcterms:modified>
</cp:coreProperties>
</file>