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61" r:id="rId3"/>
    <p:sldId id="277" r:id="rId4"/>
    <p:sldId id="258" r:id="rId5"/>
    <p:sldId id="262" r:id="rId6"/>
    <p:sldId id="264" r:id="rId7"/>
    <p:sldId id="265" r:id="rId8"/>
    <p:sldId id="283" r:id="rId9"/>
    <p:sldId id="278" r:id="rId10"/>
    <p:sldId id="279" r:id="rId11"/>
    <p:sldId id="286" r:id="rId12"/>
    <p:sldId id="266" r:id="rId13"/>
    <p:sldId id="263" r:id="rId14"/>
    <p:sldId id="268" r:id="rId15"/>
    <p:sldId id="285" r:id="rId16"/>
    <p:sldId id="270" r:id="rId17"/>
    <p:sldId id="271" r:id="rId18"/>
    <p:sldId id="284" r:id="rId19"/>
    <p:sldId id="280" r:id="rId20"/>
    <p:sldId id="287" r:id="rId21"/>
    <p:sldId id="288" r:id="rId22"/>
    <p:sldId id="273" r:id="rId23"/>
    <p:sldId id="274" r:id="rId24"/>
    <p:sldId id="275" r:id="rId2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6"/>
      </p:cViewPr>
      <p:guideLst>
        <p:guide orient="horz" pos="2160"/>
        <p:guide pos="288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BB2C1FDB-ACAB-46DA-B466-C490358F516F}" type="slidenum">
              <a:rPr lang="en-US" altLang="en-US"/>
              <a:pPr/>
              <a:t>‹#›</a:t>
            </a:fld>
            <a:endParaRPr lang="en-US" altLang="en-US"/>
          </a:p>
        </p:txBody>
      </p:sp>
    </p:spTree>
    <p:extLst>
      <p:ext uri="{BB962C8B-B14F-4D97-AF65-F5344CB8AC3E}">
        <p14:creationId xmlns:p14="http://schemas.microsoft.com/office/powerpoint/2010/main" val="2370534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5F5D1-0844-4ADE-A0B8-909B8A67BBC5}" type="datetimeFigureOut">
              <a:rPr lang="vi-VN" smtClean="0"/>
              <a:pPr/>
              <a:t>10/03/2018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A958B69-FCD8-4CB2-9E38-363AC8F784A3}"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5F5D1-0844-4ADE-A0B8-909B8A67BBC5}" type="datetimeFigureOut">
              <a:rPr lang="vi-VN" smtClean="0"/>
              <a:pPr/>
              <a:t>10/03/2018</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58B69-FCD8-4CB2-9E38-363AC8F784A3}"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129449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val 2"/>
          <p:cNvSpPr>
            <a:spLocks noChangeArrowheads="1"/>
          </p:cNvSpPr>
          <p:nvPr/>
        </p:nvSpPr>
        <p:spPr bwMode="auto">
          <a:xfrm>
            <a:off x="914400" y="4953000"/>
            <a:ext cx="685800" cy="685800"/>
          </a:xfrm>
          <a:prstGeom prst="ellipse">
            <a:avLst/>
          </a:prstGeom>
          <a:ln>
            <a:headEnd/>
            <a:tailEnd/>
          </a:ln>
          <a:extLst/>
        </p:spPr>
        <p:style>
          <a:lnRef idx="1">
            <a:schemeClr val="accent3"/>
          </a:lnRef>
          <a:fillRef idx="2">
            <a:schemeClr val="accent3"/>
          </a:fillRef>
          <a:effectRef idx="1">
            <a:schemeClr val="accent3"/>
          </a:effectRef>
          <a:fontRef idx="minor">
            <a:schemeClr val="dk1"/>
          </a:fontRef>
        </p:style>
        <p:txBody>
          <a:bodyPr wrap="none" anchor="ctr"/>
          <a:lstStyle/>
          <a:p>
            <a:endParaRPr lang="en-US"/>
          </a:p>
        </p:txBody>
      </p:sp>
      <p:sp>
        <p:nvSpPr>
          <p:cNvPr id="18435" name="Text Box 3"/>
          <p:cNvSpPr txBox="1">
            <a:spLocks noChangeArrowheads="1"/>
          </p:cNvSpPr>
          <p:nvPr/>
        </p:nvSpPr>
        <p:spPr bwMode="auto">
          <a:xfrm>
            <a:off x="1905000" y="0"/>
            <a:ext cx="50292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3200" b="1" dirty="0">
                <a:solidFill>
                  <a:srgbClr val="CC0099"/>
                </a:solidFill>
                <a:latin typeface="Times New Roman" panose="02020603050405020304" pitchFamily="18" charset="0"/>
                <a:cs typeface="Times New Roman" panose="02020603050405020304" pitchFamily="18" charset="0"/>
              </a:rPr>
              <a:t>CỦNG CỐ</a:t>
            </a:r>
          </a:p>
          <a:p>
            <a:pPr algn="ctr" eaLnBrk="0" hangingPunct="0">
              <a:spcBef>
                <a:spcPct val="50000"/>
              </a:spcBef>
            </a:pPr>
            <a:r>
              <a:rPr lang="en-US" altLang="en-US" sz="3200" b="1" dirty="0">
                <a:solidFill>
                  <a:srgbClr val="0000FF"/>
                </a:solidFill>
                <a:latin typeface="Times New Roman" panose="02020603050405020304" pitchFamily="18" charset="0"/>
                <a:cs typeface="Times New Roman" panose="02020603050405020304" pitchFamily="18" charset="0"/>
              </a:rPr>
              <a:t>CÂU HỎI 2</a:t>
            </a:r>
          </a:p>
          <a:p>
            <a:pPr algn="ctr" eaLnBrk="0" hangingPunct="0">
              <a:spcBef>
                <a:spcPct val="50000"/>
              </a:spcBef>
            </a:pPr>
            <a:endParaRPr lang="en-US" altLang="en-US" sz="3200" b="1" dirty="0">
              <a:solidFill>
                <a:srgbClr val="CC0099"/>
              </a:solidFill>
              <a:latin typeface="Times New Roman" panose="02020603050405020304" pitchFamily="18" charset="0"/>
              <a:cs typeface="Times New Roman" panose="02020603050405020304" pitchFamily="18" charset="0"/>
            </a:endParaRPr>
          </a:p>
        </p:txBody>
      </p:sp>
      <p:sp>
        <p:nvSpPr>
          <p:cNvPr id="18436" name="Text Box 4"/>
          <p:cNvSpPr txBox="1">
            <a:spLocks noChangeArrowheads="1"/>
          </p:cNvSpPr>
          <p:nvPr/>
        </p:nvSpPr>
        <p:spPr bwMode="auto">
          <a:xfrm>
            <a:off x="503040" y="1511587"/>
            <a:ext cx="86409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200" b="1" dirty="0" err="1">
                <a:solidFill>
                  <a:srgbClr val="006600"/>
                </a:solidFill>
                <a:latin typeface="Times New Roman" panose="02020603050405020304" pitchFamily="18" charset="0"/>
                <a:cs typeface="Times New Roman" panose="02020603050405020304" pitchFamily="18" charset="0"/>
              </a:rPr>
              <a:t>Chức</a:t>
            </a:r>
            <a:r>
              <a:rPr lang="en-US" altLang="en-US" sz="3200" b="1" dirty="0">
                <a:solidFill>
                  <a:srgbClr val="006600"/>
                </a:solidFill>
                <a:latin typeface="Times New Roman" panose="02020603050405020304" pitchFamily="18" charset="0"/>
                <a:cs typeface="Times New Roman" panose="02020603050405020304" pitchFamily="18" charset="0"/>
              </a:rPr>
              <a:t> </a:t>
            </a:r>
            <a:r>
              <a:rPr lang="en-US" altLang="en-US" sz="3200" b="1" dirty="0" err="1">
                <a:solidFill>
                  <a:srgbClr val="006600"/>
                </a:solidFill>
                <a:latin typeface="Times New Roman" panose="02020603050405020304" pitchFamily="18" charset="0"/>
                <a:cs typeface="Times New Roman" panose="02020603050405020304" pitchFamily="18" charset="0"/>
              </a:rPr>
              <a:t>năng</a:t>
            </a:r>
            <a:r>
              <a:rPr lang="en-US" altLang="en-US" sz="3200" b="1" dirty="0">
                <a:solidFill>
                  <a:srgbClr val="006600"/>
                </a:solidFill>
                <a:latin typeface="Times New Roman" panose="02020603050405020304" pitchFamily="18" charset="0"/>
                <a:cs typeface="Times New Roman" panose="02020603050405020304" pitchFamily="18" charset="0"/>
              </a:rPr>
              <a:t> </a:t>
            </a:r>
            <a:r>
              <a:rPr lang="en-US" altLang="en-US" sz="3200" b="1" dirty="0" err="1">
                <a:solidFill>
                  <a:srgbClr val="006600"/>
                </a:solidFill>
                <a:latin typeface="Times New Roman" panose="02020603050405020304" pitchFamily="18" charset="0"/>
                <a:cs typeface="Times New Roman" panose="02020603050405020304" pitchFamily="18" charset="0"/>
              </a:rPr>
              <a:t>chính</a:t>
            </a:r>
            <a:r>
              <a:rPr lang="en-US" altLang="en-US" sz="3200" b="1" dirty="0">
                <a:solidFill>
                  <a:srgbClr val="006600"/>
                </a:solidFill>
                <a:latin typeface="Times New Roman" panose="02020603050405020304" pitchFamily="18" charset="0"/>
                <a:cs typeface="Times New Roman" panose="02020603050405020304" pitchFamily="18" charset="0"/>
              </a:rPr>
              <a:t> </a:t>
            </a:r>
            <a:r>
              <a:rPr lang="en-US" altLang="en-US" sz="3200" b="1" dirty="0" err="1">
                <a:solidFill>
                  <a:srgbClr val="006600"/>
                </a:solidFill>
                <a:latin typeface="Times New Roman" panose="02020603050405020304" pitchFamily="18" charset="0"/>
                <a:cs typeface="Times New Roman" panose="02020603050405020304" pitchFamily="18" charset="0"/>
              </a:rPr>
              <a:t>của</a:t>
            </a:r>
            <a:r>
              <a:rPr lang="en-US" altLang="en-US" sz="3200" b="1" dirty="0">
                <a:solidFill>
                  <a:srgbClr val="006600"/>
                </a:solidFill>
                <a:latin typeface="Times New Roman" panose="02020603050405020304" pitchFamily="18" charset="0"/>
                <a:cs typeface="Times New Roman" panose="02020603050405020304" pitchFamily="18" charset="0"/>
              </a:rPr>
              <a:t> </a:t>
            </a:r>
            <a:r>
              <a:rPr lang="en-US" altLang="en-US" sz="3200" b="1" dirty="0" err="1">
                <a:solidFill>
                  <a:srgbClr val="006600"/>
                </a:solidFill>
                <a:latin typeface="Times New Roman" panose="02020603050405020304" pitchFamily="18" charset="0"/>
                <a:cs typeface="Times New Roman" panose="02020603050405020304" pitchFamily="18" charset="0"/>
              </a:rPr>
              <a:t>ngôn</a:t>
            </a:r>
            <a:r>
              <a:rPr lang="en-US" altLang="en-US" sz="3200" b="1" dirty="0">
                <a:solidFill>
                  <a:srgbClr val="006600"/>
                </a:solidFill>
                <a:latin typeface="Times New Roman" panose="02020603050405020304" pitchFamily="18" charset="0"/>
                <a:cs typeface="Times New Roman" panose="02020603050405020304" pitchFamily="18" charset="0"/>
              </a:rPr>
              <a:t> </a:t>
            </a:r>
            <a:r>
              <a:rPr lang="en-US" altLang="en-US" sz="3200" b="1" dirty="0" err="1">
                <a:solidFill>
                  <a:srgbClr val="006600"/>
                </a:solidFill>
                <a:latin typeface="Times New Roman" panose="02020603050405020304" pitchFamily="18" charset="0"/>
                <a:cs typeface="Times New Roman" panose="02020603050405020304" pitchFamily="18" charset="0"/>
              </a:rPr>
              <a:t>ngữ</a:t>
            </a:r>
            <a:r>
              <a:rPr lang="en-US" altLang="en-US" sz="3200" b="1" dirty="0">
                <a:solidFill>
                  <a:srgbClr val="006600"/>
                </a:solidFill>
                <a:latin typeface="Times New Roman" panose="02020603050405020304" pitchFamily="18" charset="0"/>
                <a:cs typeface="Times New Roman" panose="02020603050405020304" pitchFamily="18" charset="0"/>
              </a:rPr>
              <a:t> </a:t>
            </a:r>
            <a:r>
              <a:rPr lang="en-US" altLang="en-US" sz="3200" b="1" dirty="0" err="1">
                <a:solidFill>
                  <a:srgbClr val="006600"/>
                </a:solidFill>
                <a:latin typeface="Times New Roman" panose="02020603050405020304" pitchFamily="18" charset="0"/>
                <a:cs typeface="Times New Roman" panose="02020603050405020304" pitchFamily="18" charset="0"/>
              </a:rPr>
              <a:t>nghệ</a:t>
            </a:r>
            <a:r>
              <a:rPr lang="en-US" altLang="en-US" sz="3200" b="1" dirty="0">
                <a:solidFill>
                  <a:srgbClr val="006600"/>
                </a:solidFill>
                <a:latin typeface="Times New Roman" panose="02020603050405020304" pitchFamily="18" charset="0"/>
                <a:cs typeface="Times New Roman" panose="02020603050405020304" pitchFamily="18" charset="0"/>
              </a:rPr>
              <a:t> </a:t>
            </a:r>
            <a:r>
              <a:rPr lang="en-US" altLang="en-US" sz="3200" b="1" dirty="0" err="1">
                <a:solidFill>
                  <a:srgbClr val="006600"/>
                </a:solidFill>
                <a:latin typeface="Times New Roman" panose="02020603050405020304" pitchFamily="18" charset="0"/>
                <a:cs typeface="Times New Roman" panose="02020603050405020304" pitchFamily="18" charset="0"/>
              </a:rPr>
              <a:t>thuật</a:t>
            </a:r>
            <a:r>
              <a:rPr lang="en-US" altLang="en-US" sz="3200" b="1" dirty="0">
                <a:solidFill>
                  <a:srgbClr val="006600"/>
                </a:solidFill>
                <a:latin typeface="Times New Roman" panose="02020603050405020304" pitchFamily="18" charset="0"/>
                <a:cs typeface="Times New Roman" panose="02020603050405020304" pitchFamily="18" charset="0"/>
              </a:rPr>
              <a:t> </a:t>
            </a:r>
            <a:r>
              <a:rPr lang="en-US" altLang="en-US" sz="3200" b="1" dirty="0" err="1">
                <a:solidFill>
                  <a:srgbClr val="006600"/>
                </a:solidFill>
                <a:latin typeface="Times New Roman" panose="02020603050405020304" pitchFamily="18" charset="0"/>
                <a:cs typeface="Times New Roman" panose="02020603050405020304" pitchFamily="18" charset="0"/>
              </a:rPr>
              <a:t>là</a:t>
            </a:r>
            <a:r>
              <a:rPr lang="en-US" altLang="en-US" sz="3200" b="1" dirty="0">
                <a:solidFill>
                  <a:srgbClr val="006600"/>
                </a:solidFill>
                <a:latin typeface="Times New Roman" panose="02020603050405020304" pitchFamily="18" charset="0"/>
                <a:cs typeface="Times New Roman" panose="02020603050405020304" pitchFamily="18" charset="0"/>
              </a:rPr>
              <a:t> </a:t>
            </a:r>
            <a:r>
              <a:rPr lang="en-US" altLang="en-US" sz="3200" b="1" dirty="0" err="1">
                <a:solidFill>
                  <a:srgbClr val="006600"/>
                </a:solidFill>
                <a:latin typeface="Times New Roman" panose="02020603050405020304" pitchFamily="18" charset="0"/>
                <a:cs typeface="Times New Roman" panose="02020603050405020304" pitchFamily="18" charset="0"/>
              </a:rPr>
              <a:t>gì</a:t>
            </a:r>
            <a:r>
              <a:rPr lang="en-US" altLang="en-US" sz="3200" b="1" dirty="0">
                <a:solidFill>
                  <a:srgbClr val="006600"/>
                </a:solidFill>
                <a:latin typeface="Times New Roman" panose="02020603050405020304" pitchFamily="18" charset="0"/>
                <a:cs typeface="Times New Roman" panose="02020603050405020304" pitchFamily="18" charset="0"/>
              </a:rPr>
              <a:t>?</a:t>
            </a:r>
          </a:p>
        </p:txBody>
      </p:sp>
      <p:sp>
        <p:nvSpPr>
          <p:cNvPr id="18437" name="Text Box 5"/>
          <p:cNvSpPr txBox="1">
            <a:spLocks noChangeArrowheads="1"/>
          </p:cNvSpPr>
          <p:nvPr/>
        </p:nvSpPr>
        <p:spPr bwMode="auto">
          <a:xfrm>
            <a:off x="990600" y="2667000"/>
            <a:ext cx="6705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dirty="0">
                <a:latin typeface="Times New Roman" panose="02020603050405020304" pitchFamily="18" charset="0"/>
                <a:cs typeface="Times New Roman" panose="02020603050405020304" pitchFamily="18" charset="0"/>
              </a:rPr>
              <a:t>A. </a:t>
            </a:r>
            <a:r>
              <a:rPr lang="en-US" altLang="en-US" sz="3200" dirty="0" err="1">
                <a:latin typeface="Times New Roman" panose="02020603050405020304" pitchFamily="18" charset="0"/>
                <a:cs typeface="Times New Roman" panose="02020603050405020304" pitchFamily="18" charset="0"/>
              </a:rPr>
              <a:t>Giải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trí</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tuyên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truyền</a:t>
            </a:r>
            <a:endParaRPr lang="en-US" altLang="en-US" sz="3200" dirty="0">
              <a:latin typeface="Times New Roman" panose="02020603050405020304" pitchFamily="18" charset="0"/>
              <a:cs typeface="Times New Roman" panose="02020603050405020304" pitchFamily="18" charset="0"/>
            </a:endParaRPr>
          </a:p>
        </p:txBody>
      </p:sp>
      <p:sp>
        <p:nvSpPr>
          <p:cNvPr id="18438" name="Text Box 6"/>
          <p:cNvSpPr txBox="1">
            <a:spLocks noChangeArrowheads="1"/>
          </p:cNvSpPr>
          <p:nvPr/>
        </p:nvSpPr>
        <p:spPr bwMode="auto">
          <a:xfrm>
            <a:off x="990600" y="5029200"/>
            <a:ext cx="6553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dirty="0">
                <a:latin typeface="Times New Roman" panose="02020603050405020304" pitchFamily="18" charset="0"/>
                <a:cs typeface="Times New Roman" panose="02020603050405020304" pitchFamily="18" charset="0"/>
              </a:rPr>
              <a:t>D. </a:t>
            </a:r>
            <a:r>
              <a:rPr lang="en-US" altLang="en-US" sz="3200" dirty="0" err="1">
                <a:latin typeface="Times New Roman" panose="02020603050405020304" pitchFamily="18" charset="0"/>
                <a:cs typeface="Times New Roman" panose="02020603050405020304" pitchFamily="18" charset="0"/>
              </a:rPr>
              <a:t>Thông</a:t>
            </a:r>
            <a:r>
              <a:rPr lang="en-US" altLang="en-US" sz="3200" dirty="0">
                <a:latin typeface="Times New Roman" panose="02020603050405020304" pitchFamily="18" charset="0"/>
                <a:cs typeface="Times New Roman" panose="02020603050405020304" pitchFamily="18" charset="0"/>
              </a:rPr>
              <a:t> tin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thẩm</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mĩ</a:t>
            </a:r>
            <a:endParaRPr lang="en-US" altLang="en-US" sz="3200" dirty="0">
              <a:solidFill>
                <a:schemeClr val="tx1"/>
              </a:solidFill>
              <a:latin typeface="Times New Roman" panose="02020603050405020304" pitchFamily="18" charset="0"/>
              <a:cs typeface="Times New Roman" panose="02020603050405020304" pitchFamily="18" charset="0"/>
            </a:endParaRPr>
          </a:p>
        </p:txBody>
      </p:sp>
      <p:sp>
        <p:nvSpPr>
          <p:cNvPr id="18439" name="Text Box 7"/>
          <p:cNvSpPr txBox="1">
            <a:spLocks noChangeArrowheads="1"/>
          </p:cNvSpPr>
          <p:nvPr/>
        </p:nvSpPr>
        <p:spPr bwMode="auto">
          <a:xfrm>
            <a:off x="990600" y="4267200"/>
            <a:ext cx="6705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dirty="0">
                <a:latin typeface="Times New Roman" panose="02020603050405020304" pitchFamily="18" charset="0"/>
                <a:cs typeface="Times New Roman" panose="02020603050405020304" pitchFamily="18" charset="0"/>
              </a:rPr>
              <a:t>C. </a:t>
            </a:r>
            <a:r>
              <a:rPr lang="en-US" altLang="en-US" sz="3200" dirty="0" err="1">
                <a:latin typeface="Times New Roman" panose="02020603050405020304" pitchFamily="18" charset="0"/>
                <a:cs typeface="Times New Roman" panose="02020603050405020304" pitchFamily="18" charset="0"/>
              </a:rPr>
              <a:t>Nhận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thức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giao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tiếp</a:t>
            </a:r>
            <a:endParaRPr lang="en-US" altLang="en-US" sz="3200" dirty="0">
              <a:latin typeface="Times New Roman" panose="02020603050405020304" pitchFamily="18" charset="0"/>
              <a:cs typeface="Times New Roman" panose="02020603050405020304" pitchFamily="18" charset="0"/>
            </a:endParaRPr>
          </a:p>
        </p:txBody>
      </p:sp>
      <p:sp>
        <p:nvSpPr>
          <p:cNvPr id="18440" name="Text Box 8"/>
          <p:cNvSpPr txBox="1">
            <a:spLocks noChangeArrowheads="1"/>
          </p:cNvSpPr>
          <p:nvPr/>
        </p:nvSpPr>
        <p:spPr bwMode="auto">
          <a:xfrm>
            <a:off x="990600" y="3505200"/>
            <a:ext cx="5943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dirty="0">
                <a:latin typeface="Times New Roman" panose="02020603050405020304" pitchFamily="18" charset="0"/>
                <a:cs typeface="Times New Roman" panose="02020603050405020304" pitchFamily="18" charset="0"/>
              </a:rPr>
              <a:t>B. </a:t>
            </a:r>
            <a:r>
              <a:rPr lang="en-US" altLang="en-US" sz="3200" dirty="0" err="1">
                <a:latin typeface="Times New Roman" panose="02020603050405020304" pitchFamily="18" charset="0"/>
                <a:cs typeface="Times New Roman" panose="02020603050405020304" pitchFamily="18" charset="0"/>
              </a:rPr>
              <a:t>Giáo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dục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tuyên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truyền</a:t>
            </a:r>
            <a:endParaRPr lang="en-US" altLang="en-US" sz="3200" dirty="0">
              <a:latin typeface="Times New Roman" panose="02020603050405020304" pitchFamily="18" charset="0"/>
              <a:cs typeface="Times New Roman" panose="02020603050405020304" pitchFamily="18" charset="0"/>
            </a:endParaRPr>
          </a:p>
        </p:txBody>
      </p:sp>
      <p:sp>
        <p:nvSpPr>
          <p:cNvPr id="18441" name="Oval 9"/>
          <p:cNvSpPr>
            <a:spLocks noChangeArrowheads="1"/>
          </p:cNvSpPr>
          <p:nvPr/>
        </p:nvSpPr>
        <p:spPr bwMode="auto">
          <a:xfrm>
            <a:off x="6248400" y="5321587"/>
            <a:ext cx="1981200" cy="1219200"/>
          </a:xfrm>
          <a:prstGeom prst="ellipse">
            <a:avLst/>
          </a:prstGeom>
          <a:ln>
            <a:headEnd/>
            <a:tailEnd/>
          </a:ln>
          <a:extLst/>
        </p:spPr>
        <p:style>
          <a:lnRef idx="1">
            <a:schemeClr val="accent4"/>
          </a:lnRef>
          <a:fillRef idx="2">
            <a:schemeClr val="accent4"/>
          </a:fillRef>
          <a:effectRef idx="1">
            <a:schemeClr val="accent4"/>
          </a:effectRef>
          <a:fontRef idx="minor">
            <a:schemeClr val="dk1"/>
          </a:fontRef>
        </p:style>
        <p:txBody>
          <a:bodyPr wrap="none" anchor="ctr"/>
          <a:lstStyle/>
          <a:p>
            <a:pPr algn="ctr" eaLnBrk="0" hangingPunct="0"/>
            <a:r>
              <a:rPr lang="en-US" altLang="en-US" b="1" dirty="0" smtClean="0">
                <a:latin typeface="Times New Roman" panose="02020603050405020304" pitchFamily="18" charset="0"/>
                <a:cs typeface="Times New Roman" panose="02020603050405020304" pitchFamily="18" charset="0"/>
              </a:rPr>
              <a:t>ĐÁP ÁN</a:t>
            </a:r>
            <a:endParaRPr lang="en-US" altLang="en-US" b="1" dirty="0">
              <a:solidFill>
                <a:schemeClr val="tx1"/>
              </a:solidFill>
              <a:latin typeface="Times New Roman" panose="02020603050405020304" pitchFamily="18" charset="0"/>
              <a:cs typeface="Times New Roman" panose="02020603050405020304" pitchFamily="18" charset="0"/>
            </a:endParaRPr>
          </a:p>
        </p:txBody>
      </p:sp>
      <p:sp>
        <p:nvSpPr>
          <p:cNvPr id="18442" name="Text Box 10"/>
          <p:cNvSpPr txBox="1">
            <a:spLocks noChangeArrowheads="1"/>
          </p:cNvSpPr>
          <p:nvPr/>
        </p:nvSpPr>
        <p:spPr bwMode="auto">
          <a:xfrm>
            <a:off x="4191000" y="3048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b="0">
                <a:solidFill>
                  <a:schemeClr val="folHlink"/>
                </a:solidFill>
                <a:latin typeface="VNI-Times" pitchFamily="2" charset="0"/>
              </a:rPr>
              <a:t> </a:t>
            </a:r>
          </a:p>
        </p:txBody>
      </p:sp>
      <p:pic>
        <p:nvPicPr>
          <p:cNvPr id="18443" name="Picture 11" descr="gem40"/>
          <p:cNvPicPr>
            <a:picLocks noGrp="1" noChangeAspect="1" noChangeArrowheads="1" noCrop="1"/>
          </p:cNvPicPr>
          <p:nvPr>
            <p:ph/>
          </p:nvPr>
        </p:nvPicPr>
        <p:blipFill>
          <a:blip r:embed="rId2">
            <a:extLst>
              <a:ext uri="{28A0092B-C50C-407E-A947-70E740481C1C}">
                <a14:useLocalDpi xmlns:a14="http://schemas.microsoft.com/office/drawing/2010/main" val="0"/>
              </a:ext>
            </a:extLst>
          </a:blip>
          <a:srcRect/>
          <a:stretch>
            <a:fillRect/>
          </a:stretch>
        </p:blipFill>
        <p:spPr>
          <a:xfrm>
            <a:off x="6934200" y="2743200"/>
            <a:ext cx="2209800" cy="2362200"/>
          </a:xfrm>
        </p:spPr>
      </p:pic>
    </p:spTree>
    <p:extLst>
      <p:ext uri="{BB962C8B-B14F-4D97-AF65-F5344CB8AC3E}">
        <p14:creationId xmlns:p14="http://schemas.microsoft.com/office/powerpoint/2010/main" val="38517803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diamond(in)">
                                      <p:cBhvr>
                                        <p:cTn id="7" dur="2000"/>
                                        <p:tgtEl>
                                          <p:spTgt spid="184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iterate type="lt">
                                    <p:tmPct val="0"/>
                                  </p:iterate>
                                  <p:childTnLst>
                                    <p:set>
                                      <p:cBhvr>
                                        <p:cTn id="11" dur="1" fill="hold">
                                          <p:stCondLst>
                                            <p:cond delay="0"/>
                                          </p:stCondLst>
                                        </p:cTn>
                                        <p:tgtEl>
                                          <p:spTgt spid="18436"/>
                                        </p:tgtEl>
                                        <p:attrNameLst>
                                          <p:attrName>style.visibility</p:attrName>
                                        </p:attrNameLst>
                                      </p:cBhvr>
                                      <p:to>
                                        <p:strVal val="visible"/>
                                      </p:to>
                                    </p:set>
                                    <p:anim calcmode="lin" valueType="num">
                                      <p:cBhvr additive="base">
                                        <p:cTn id="12" dur="500" fill="hold"/>
                                        <p:tgtEl>
                                          <p:spTgt spid="18436"/>
                                        </p:tgtEl>
                                        <p:attrNameLst>
                                          <p:attrName>ppt_x</p:attrName>
                                        </p:attrNameLst>
                                      </p:cBhvr>
                                      <p:tavLst>
                                        <p:tav tm="0">
                                          <p:val>
                                            <p:strVal val="#ppt_x"/>
                                          </p:val>
                                        </p:tav>
                                        <p:tav tm="100000">
                                          <p:val>
                                            <p:strVal val="#ppt_x"/>
                                          </p:val>
                                        </p:tav>
                                      </p:tavLst>
                                    </p:anim>
                                    <p:anim calcmode="lin" valueType="num">
                                      <p:cBhvr additive="base">
                                        <p:cTn id="13" dur="500" fill="hold"/>
                                        <p:tgtEl>
                                          <p:spTgt spid="18436"/>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18437"/>
                                        </p:tgtEl>
                                        <p:attrNameLst>
                                          <p:attrName>style.visibility</p:attrName>
                                        </p:attrNameLst>
                                      </p:cBhvr>
                                      <p:to>
                                        <p:strVal val="visible"/>
                                      </p:to>
                                    </p:set>
                                    <p:animEffect transition="in" filter="diamond(in)">
                                      <p:cBhvr>
                                        <p:cTn id="18" dur="2000"/>
                                        <p:tgtEl>
                                          <p:spTgt spid="18437"/>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18438"/>
                                        </p:tgtEl>
                                        <p:attrNameLst>
                                          <p:attrName>style.visibility</p:attrName>
                                        </p:attrNameLst>
                                      </p:cBhvr>
                                      <p:to>
                                        <p:strVal val="visible"/>
                                      </p:to>
                                    </p:set>
                                    <p:animEffect transition="in" filter="diamond(in)">
                                      <p:cBhvr>
                                        <p:cTn id="21" dur="2000"/>
                                        <p:tgtEl>
                                          <p:spTgt spid="18438"/>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18439"/>
                                        </p:tgtEl>
                                        <p:attrNameLst>
                                          <p:attrName>style.visibility</p:attrName>
                                        </p:attrNameLst>
                                      </p:cBhvr>
                                      <p:to>
                                        <p:strVal val="visible"/>
                                      </p:to>
                                    </p:set>
                                    <p:animEffect transition="in" filter="diamond(in)">
                                      <p:cBhvr>
                                        <p:cTn id="24" dur="2000"/>
                                        <p:tgtEl>
                                          <p:spTgt spid="18439"/>
                                        </p:tgtEl>
                                      </p:cBhvr>
                                    </p:animEffect>
                                  </p:childTnLst>
                                </p:cTn>
                              </p:par>
                              <p:par>
                                <p:cTn id="25" presetID="8" presetClass="entr" presetSubtype="16" fill="hold" grpId="0" nodeType="withEffect">
                                  <p:stCondLst>
                                    <p:cond delay="0"/>
                                  </p:stCondLst>
                                  <p:childTnLst>
                                    <p:set>
                                      <p:cBhvr>
                                        <p:cTn id="26" dur="1" fill="hold">
                                          <p:stCondLst>
                                            <p:cond delay="0"/>
                                          </p:stCondLst>
                                        </p:cTn>
                                        <p:tgtEl>
                                          <p:spTgt spid="18440"/>
                                        </p:tgtEl>
                                        <p:attrNameLst>
                                          <p:attrName>style.visibility</p:attrName>
                                        </p:attrNameLst>
                                      </p:cBhvr>
                                      <p:to>
                                        <p:strVal val="visible"/>
                                      </p:to>
                                    </p:set>
                                    <p:animEffect transition="in" filter="diamond(in)">
                                      <p:cBhvr>
                                        <p:cTn id="27" dur="2000"/>
                                        <p:tgtEl>
                                          <p:spTgt spid="1844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8441"/>
                                        </p:tgtEl>
                                        <p:attrNameLst>
                                          <p:attrName>style.visibility</p:attrName>
                                        </p:attrNameLst>
                                      </p:cBhvr>
                                      <p:to>
                                        <p:strVal val="visible"/>
                                      </p:to>
                                    </p:set>
                                    <p:animEffect transition="in" filter="circle(in)">
                                      <p:cBhvr>
                                        <p:cTn id="32" dur="2000"/>
                                        <p:tgtEl>
                                          <p:spTgt spid="1844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9" presetClass="entr" presetSubtype="0" accel="100000" fill="hold" grpId="0" nodeType="clickEffect">
                                  <p:stCondLst>
                                    <p:cond delay="0"/>
                                  </p:stCondLst>
                                  <p:childTnLst>
                                    <p:set>
                                      <p:cBhvr>
                                        <p:cTn id="36" dur="1" fill="hold">
                                          <p:stCondLst>
                                            <p:cond delay="0"/>
                                          </p:stCondLst>
                                        </p:cTn>
                                        <p:tgtEl>
                                          <p:spTgt spid="18434"/>
                                        </p:tgtEl>
                                        <p:attrNameLst>
                                          <p:attrName>style.visibility</p:attrName>
                                        </p:attrNameLst>
                                      </p:cBhvr>
                                      <p:to>
                                        <p:strVal val="visible"/>
                                      </p:to>
                                    </p:set>
                                    <p:anim calcmode="lin" valueType="num">
                                      <p:cBhvr>
                                        <p:cTn id="37" dur="500" fill="hold"/>
                                        <p:tgtEl>
                                          <p:spTgt spid="18434"/>
                                        </p:tgtEl>
                                        <p:attrNameLst>
                                          <p:attrName>ppt_h</p:attrName>
                                        </p:attrNameLst>
                                      </p:cBhvr>
                                      <p:tavLst>
                                        <p:tav tm="0">
                                          <p:val>
                                            <p:strVal val="#ppt_h/20"/>
                                          </p:val>
                                        </p:tav>
                                        <p:tav tm="50000">
                                          <p:val>
                                            <p:strVal val="#ppt_h/20"/>
                                          </p:val>
                                        </p:tav>
                                        <p:tav tm="100000">
                                          <p:val>
                                            <p:strVal val="#ppt_h"/>
                                          </p:val>
                                        </p:tav>
                                      </p:tavLst>
                                    </p:anim>
                                    <p:anim calcmode="lin" valueType="num">
                                      <p:cBhvr>
                                        <p:cTn id="38" dur="500" fill="hold"/>
                                        <p:tgtEl>
                                          <p:spTgt spid="18434"/>
                                        </p:tgtEl>
                                        <p:attrNameLst>
                                          <p:attrName>ppt_w</p:attrName>
                                        </p:attrNameLst>
                                      </p:cBhvr>
                                      <p:tavLst>
                                        <p:tav tm="0">
                                          <p:val>
                                            <p:strVal val="#ppt_w+.3"/>
                                          </p:val>
                                        </p:tav>
                                        <p:tav tm="50000">
                                          <p:val>
                                            <p:strVal val="#ppt_w+.3"/>
                                          </p:val>
                                        </p:tav>
                                        <p:tav tm="100000">
                                          <p:val>
                                            <p:strVal val="#ppt_w"/>
                                          </p:val>
                                        </p:tav>
                                      </p:tavLst>
                                    </p:anim>
                                    <p:anim calcmode="lin" valueType="num">
                                      <p:cBhvr>
                                        <p:cTn id="39" dur="500" fill="hold"/>
                                        <p:tgtEl>
                                          <p:spTgt spid="18434"/>
                                        </p:tgtEl>
                                        <p:attrNameLst>
                                          <p:attrName>ppt_x</p:attrName>
                                        </p:attrNameLst>
                                      </p:cBhvr>
                                      <p:tavLst>
                                        <p:tav tm="0">
                                          <p:val>
                                            <p:strVal val="#ppt_x-.3"/>
                                          </p:val>
                                        </p:tav>
                                        <p:tav tm="50000">
                                          <p:val>
                                            <p:strVal val="#ppt_x"/>
                                          </p:val>
                                        </p:tav>
                                        <p:tav tm="100000">
                                          <p:val>
                                            <p:strVal val="#ppt_x"/>
                                          </p:val>
                                        </p:tav>
                                      </p:tavLst>
                                    </p:anim>
                                    <p:anim calcmode="lin" valueType="num">
                                      <p:cBhvr>
                                        <p:cTn id="40" dur="500" fill="hold"/>
                                        <p:tgtEl>
                                          <p:spTgt spid="184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18435" grpId="0"/>
      <p:bldP spid="18436" grpId="0"/>
      <p:bldP spid="18437" grpId="0"/>
      <p:bldP spid="18438" grpId="0"/>
      <p:bldP spid="18439" grpId="0"/>
      <p:bldP spid="18440" grpId="0"/>
      <p:bldP spid="1844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138131"/>
            <a:ext cx="9144000" cy="6858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buNone/>
            </a:pP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395536" y="138131"/>
            <a:ext cx="5682966" cy="954107"/>
          </a:xfrm>
          <a:prstGeom prst="rect">
            <a:avLst/>
          </a:prstGeom>
          <a:noFill/>
        </p:spPr>
        <p:txBody>
          <a:bodyPr wrap="non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II. </a:t>
            </a:r>
            <a:r>
              <a:rPr lang="en-US" sz="2800" b="1" dirty="0" err="1">
                <a:solidFill>
                  <a:srgbClr val="FF0000"/>
                </a:solidFill>
                <a:latin typeface="Times New Roman" panose="02020603050405020304" pitchFamily="18" charset="0"/>
                <a:cs typeface="Times New Roman" panose="02020603050405020304" pitchFamily="18" charset="0"/>
              </a:rPr>
              <a:t>Phong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ngôn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ngữ</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nghệ</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thuật</a:t>
            </a:r>
            <a:endParaRPr lang="en-US" sz="2800" b="1" dirty="0">
              <a:solidFill>
                <a:srgbClr val="FF0000"/>
              </a:solidFill>
              <a:latin typeface="Times New Roman" panose="02020603050405020304" pitchFamily="18" charset="0"/>
              <a:cs typeface="Times New Roman" panose="02020603050405020304" pitchFamily="18" charset="0"/>
            </a:endParaRPr>
          </a:p>
          <a:p>
            <a:endParaRPr lang="en-US" sz="2800" dirty="0"/>
          </a:p>
        </p:txBody>
      </p:sp>
      <p:sp>
        <p:nvSpPr>
          <p:cNvPr id="12" name="Cloud Callout 11"/>
          <p:cNvSpPr/>
          <p:nvPr/>
        </p:nvSpPr>
        <p:spPr>
          <a:xfrm>
            <a:off x="3635896" y="875286"/>
            <a:ext cx="4824535" cy="756664"/>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800" b="1" i="1" dirty="0" err="1" smtClean="0">
                <a:solidFill>
                  <a:srgbClr val="FF0000"/>
                </a:solidFill>
                <a:latin typeface="Times New Roman" panose="02020603050405020304" pitchFamily="18" charset="0"/>
                <a:cs typeface="Times New Roman" panose="02020603050405020304" pitchFamily="18" charset="0"/>
              </a:rPr>
              <a:t>Thảo</a:t>
            </a:r>
            <a:r>
              <a:rPr lang="en-US" sz="2800" b="1" i="1" dirty="0" smtClean="0">
                <a:solidFill>
                  <a:srgbClr val="FF0000"/>
                </a:solidFill>
                <a:latin typeface="Times New Roman" panose="02020603050405020304" pitchFamily="18" charset="0"/>
                <a:cs typeface="Times New Roman" panose="02020603050405020304" pitchFamily="18" charset="0"/>
              </a:rPr>
              <a:t> </a:t>
            </a:r>
            <a:r>
              <a:rPr lang="en-US" sz="2800" b="1" i="1" dirty="0" err="1" smtClean="0">
                <a:solidFill>
                  <a:srgbClr val="FF0000"/>
                </a:solidFill>
                <a:latin typeface="Times New Roman" panose="02020603050405020304" pitchFamily="18" charset="0"/>
                <a:cs typeface="Times New Roman" panose="02020603050405020304" pitchFamily="18" charset="0"/>
              </a:rPr>
              <a:t>luận</a:t>
            </a:r>
            <a:r>
              <a:rPr lang="en-US" sz="2800" b="1" i="1" dirty="0" smtClean="0">
                <a:solidFill>
                  <a:srgbClr val="FF0000"/>
                </a:solidFill>
                <a:latin typeface="Times New Roman" panose="02020603050405020304" pitchFamily="18" charset="0"/>
                <a:cs typeface="Times New Roman" panose="02020603050405020304" pitchFamily="18" charset="0"/>
              </a:rPr>
              <a:t> </a:t>
            </a:r>
            <a:r>
              <a:rPr lang="en-US" sz="2800" b="1" i="1" dirty="0" err="1" smtClean="0">
                <a:solidFill>
                  <a:srgbClr val="FF0000"/>
                </a:solidFill>
                <a:latin typeface="Times New Roman" panose="02020603050405020304" pitchFamily="18" charset="0"/>
                <a:cs typeface="Times New Roman" panose="02020603050405020304" pitchFamily="18" charset="0"/>
              </a:rPr>
              <a:t>nhóm</a:t>
            </a:r>
            <a:endParaRPr lang="en-US" sz="2800" b="1" i="1" dirty="0">
              <a:solidFill>
                <a:srgbClr val="FF0000"/>
              </a:solidFill>
              <a:latin typeface="Times New Roman" panose="02020603050405020304" pitchFamily="18" charset="0"/>
              <a:cs typeface="Times New Roman" panose="02020603050405020304" pitchFamily="18" charset="0"/>
            </a:endParaRPr>
          </a:p>
        </p:txBody>
      </p:sp>
      <p:sp>
        <p:nvSpPr>
          <p:cNvPr id="13" name="Oval Callout 12"/>
          <p:cNvSpPr/>
          <p:nvPr/>
        </p:nvSpPr>
        <p:spPr>
          <a:xfrm>
            <a:off x="755576" y="1773410"/>
            <a:ext cx="7452828" cy="1671614"/>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it-IT" sz="2400" dirty="0">
                <a:solidFill>
                  <a:srgbClr val="002060"/>
                </a:solidFill>
                <a:latin typeface="Times New Roman" panose="02020603050405020304" pitchFamily="18" charset="0"/>
                <a:cs typeface="Times New Roman" panose="02020603050405020304" pitchFamily="18" charset="0"/>
              </a:rPr>
              <a:t>1. Theo em, tính hình tượng là gì? Để tạo ra tính hình tượng ngôn ngữ, người viết  thường dùng những phép tu từ nào? </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14" name="Oval 13"/>
          <p:cNvSpPr/>
          <p:nvPr/>
        </p:nvSpPr>
        <p:spPr>
          <a:xfrm>
            <a:off x="1187624" y="4924028"/>
            <a:ext cx="7128792" cy="115608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it-IT" sz="2400" dirty="0">
                <a:latin typeface="Times New Roman" panose="02020603050405020304" pitchFamily="18" charset="0"/>
                <a:cs typeface="Times New Roman" panose="02020603050405020304" pitchFamily="18" charset="0"/>
              </a:rPr>
              <a:t>3. </a:t>
            </a:r>
            <a:r>
              <a:rPr lang="it-IT" sz="2400" dirty="0" smtClean="0">
                <a:latin typeface="Times New Roman" panose="02020603050405020304" pitchFamily="18" charset="0"/>
                <a:cs typeface="Times New Roman" panose="02020603050405020304" pitchFamily="18" charset="0"/>
              </a:rPr>
              <a:t>Trình bày</a:t>
            </a:r>
            <a:r>
              <a:rPr lang="it-IT" sz="2400" dirty="0" smtClean="0">
                <a:latin typeface="Times New Roman" panose="02020603050405020304" pitchFamily="18" charset="0"/>
                <a:cs typeface="Times New Roman" panose="02020603050405020304" pitchFamily="18" charset="0"/>
              </a:rPr>
              <a:t> những hiểu biết </a:t>
            </a:r>
            <a:r>
              <a:rPr lang="it-IT" sz="2400" dirty="0">
                <a:latin typeface="Times New Roman" panose="02020603050405020304" pitchFamily="18" charset="0"/>
                <a:cs typeface="Times New Roman" panose="02020603050405020304" pitchFamily="18" charset="0"/>
              </a:rPr>
              <a:t>của em về tính cá thể </a:t>
            </a:r>
            <a:r>
              <a:rPr lang="it-IT" sz="2400" dirty="0" smtClean="0">
                <a:latin typeface="Times New Roman" panose="02020603050405020304" pitchFamily="18" charset="0"/>
                <a:cs typeface="Times New Roman" panose="02020603050405020304" pitchFamily="18" charset="0"/>
              </a:rPr>
              <a:t>của </a:t>
            </a:r>
            <a:r>
              <a:rPr lang="it-IT" sz="2400" dirty="0">
                <a:latin typeface="Times New Roman" panose="02020603050405020304" pitchFamily="18" charset="0"/>
                <a:cs typeface="Times New Roman" panose="02020603050405020304" pitchFamily="18" charset="0"/>
              </a:rPr>
              <a:t>ngôn ngữ nghệ thuật?</a:t>
            </a:r>
            <a:endParaRPr lang="en-US" sz="2400" dirty="0">
              <a:latin typeface="Times New Roman" panose="02020603050405020304" pitchFamily="18" charset="0"/>
              <a:cs typeface="Times New Roman" panose="02020603050405020304" pitchFamily="18" charset="0"/>
            </a:endParaRPr>
          </a:p>
        </p:txBody>
      </p:sp>
      <p:sp>
        <p:nvSpPr>
          <p:cNvPr id="15" name="Rounded Rectangle 14"/>
          <p:cNvSpPr/>
          <p:nvPr/>
        </p:nvSpPr>
        <p:spPr>
          <a:xfrm>
            <a:off x="467544" y="3727326"/>
            <a:ext cx="8280920" cy="914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it-IT" sz="2400" dirty="0">
                <a:solidFill>
                  <a:srgbClr val="7030A0"/>
                </a:solidFill>
                <a:latin typeface="Times New Roman" panose="02020603050405020304" pitchFamily="18" charset="0"/>
                <a:cs typeface="Times New Roman" panose="02020603050405020304" pitchFamily="18" charset="0"/>
              </a:rPr>
              <a:t>2. Nêu những ý hiểu của em về tính truyền cảm của ngôn ngữ nghệ </a:t>
            </a:r>
            <a:r>
              <a:rPr lang="it-IT" sz="2400" dirty="0" smtClean="0">
                <a:solidFill>
                  <a:srgbClr val="7030A0"/>
                </a:solidFill>
                <a:latin typeface="Times New Roman" panose="02020603050405020304" pitchFamily="18" charset="0"/>
                <a:cs typeface="Times New Roman" panose="02020603050405020304" pitchFamily="18" charset="0"/>
              </a:rPr>
              <a:t>thuật</a:t>
            </a:r>
            <a:r>
              <a:rPr lang="it-IT" sz="2400" dirty="0" smtClean="0">
                <a:solidFill>
                  <a:srgbClr val="7030A0"/>
                </a:solidFill>
                <a:latin typeface="Times New Roman" panose="02020603050405020304" pitchFamily="18" charset="0"/>
                <a:cs typeface="Times New Roman" panose="02020603050405020304" pitchFamily="18" charset="0"/>
              </a:rPr>
              <a:t>? Cho ví dụ cụ thể</a:t>
            </a:r>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412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80">
                                          <p:stCondLst>
                                            <p:cond delay="0"/>
                                          </p:stCondLst>
                                        </p:cTn>
                                        <p:tgtEl>
                                          <p:spTgt spid="15"/>
                                        </p:tgtEl>
                                      </p:cBhvr>
                                    </p:animEffect>
                                    <p:anim calcmode="lin" valueType="num">
                                      <p:cBhvr>
                                        <p:cTn id="23"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28" dur="26">
                                          <p:stCondLst>
                                            <p:cond delay="650"/>
                                          </p:stCondLst>
                                        </p:cTn>
                                        <p:tgtEl>
                                          <p:spTgt spid="15"/>
                                        </p:tgtEl>
                                      </p:cBhvr>
                                      <p:to x="100000" y="60000"/>
                                    </p:animScale>
                                    <p:animScale>
                                      <p:cBhvr>
                                        <p:cTn id="29" dur="166" decel="50000">
                                          <p:stCondLst>
                                            <p:cond delay="676"/>
                                          </p:stCondLst>
                                        </p:cTn>
                                        <p:tgtEl>
                                          <p:spTgt spid="15"/>
                                        </p:tgtEl>
                                      </p:cBhvr>
                                      <p:to x="100000" y="100000"/>
                                    </p:animScale>
                                    <p:animScale>
                                      <p:cBhvr>
                                        <p:cTn id="30" dur="26">
                                          <p:stCondLst>
                                            <p:cond delay="1312"/>
                                          </p:stCondLst>
                                        </p:cTn>
                                        <p:tgtEl>
                                          <p:spTgt spid="15"/>
                                        </p:tgtEl>
                                      </p:cBhvr>
                                      <p:to x="100000" y="80000"/>
                                    </p:animScale>
                                    <p:animScale>
                                      <p:cBhvr>
                                        <p:cTn id="31" dur="166" decel="50000">
                                          <p:stCondLst>
                                            <p:cond delay="1338"/>
                                          </p:stCondLst>
                                        </p:cTn>
                                        <p:tgtEl>
                                          <p:spTgt spid="15"/>
                                        </p:tgtEl>
                                      </p:cBhvr>
                                      <p:to x="100000" y="100000"/>
                                    </p:animScale>
                                    <p:animScale>
                                      <p:cBhvr>
                                        <p:cTn id="32" dur="26">
                                          <p:stCondLst>
                                            <p:cond delay="1642"/>
                                          </p:stCondLst>
                                        </p:cTn>
                                        <p:tgtEl>
                                          <p:spTgt spid="15"/>
                                        </p:tgtEl>
                                      </p:cBhvr>
                                      <p:to x="100000" y="90000"/>
                                    </p:animScale>
                                    <p:animScale>
                                      <p:cBhvr>
                                        <p:cTn id="33" dur="166" decel="50000">
                                          <p:stCondLst>
                                            <p:cond delay="1668"/>
                                          </p:stCondLst>
                                        </p:cTn>
                                        <p:tgtEl>
                                          <p:spTgt spid="15"/>
                                        </p:tgtEl>
                                      </p:cBhvr>
                                      <p:to x="100000" y="100000"/>
                                    </p:animScale>
                                    <p:animScale>
                                      <p:cBhvr>
                                        <p:cTn id="34" dur="26">
                                          <p:stCondLst>
                                            <p:cond delay="1808"/>
                                          </p:stCondLst>
                                        </p:cTn>
                                        <p:tgtEl>
                                          <p:spTgt spid="15"/>
                                        </p:tgtEl>
                                      </p:cBhvr>
                                      <p:to x="100000" y="95000"/>
                                    </p:animScale>
                                    <p:animScale>
                                      <p:cBhvr>
                                        <p:cTn id="35" dur="166" decel="50000">
                                          <p:stCondLst>
                                            <p:cond delay="1834"/>
                                          </p:stCondLst>
                                        </p:cTn>
                                        <p:tgtEl>
                                          <p:spTgt spid="15"/>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p:cTn id="40" dur="500" fill="hold"/>
                                        <p:tgtEl>
                                          <p:spTgt spid="14"/>
                                        </p:tgtEl>
                                        <p:attrNameLst>
                                          <p:attrName>ppt_w</p:attrName>
                                        </p:attrNameLst>
                                      </p:cBhvr>
                                      <p:tavLst>
                                        <p:tav tm="0">
                                          <p:val>
                                            <p:fltVal val="0"/>
                                          </p:val>
                                        </p:tav>
                                        <p:tav tm="100000">
                                          <p:val>
                                            <p:strVal val="#ppt_w"/>
                                          </p:val>
                                        </p:tav>
                                      </p:tavLst>
                                    </p:anim>
                                    <p:anim calcmode="lin" valueType="num">
                                      <p:cBhvr>
                                        <p:cTn id="41" dur="500" fill="hold"/>
                                        <p:tgtEl>
                                          <p:spTgt spid="14"/>
                                        </p:tgtEl>
                                        <p:attrNameLst>
                                          <p:attrName>ppt_h</p:attrName>
                                        </p:attrNameLst>
                                      </p:cBhvr>
                                      <p:tavLst>
                                        <p:tav tm="0">
                                          <p:val>
                                            <p:fltVal val="0"/>
                                          </p:val>
                                        </p:tav>
                                        <p:tav tm="100000">
                                          <p:val>
                                            <p:strVal val="#ppt_h"/>
                                          </p:val>
                                        </p:tav>
                                      </p:tavLst>
                                    </p:anim>
                                    <p:animEffect transition="in" filter="fade">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686800" cy="5983311"/>
          </a:xfrm>
        </p:spPr>
        <p:txBody>
          <a:bodyPr>
            <a:normAutofit/>
          </a:bodyPr>
          <a:lstStyle/>
          <a:p>
            <a:pPr>
              <a:buNone/>
            </a:pPr>
            <a:r>
              <a:rPr lang="en-US" sz="3600" b="1" dirty="0" smtClean="0">
                <a:solidFill>
                  <a:srgbClr val="FF0000"/>
                </a:solidFill>
                <a:latin typeface="Times New Roman" panose="02020603050405020304" pitchFamily="18" charset="0"/>
                <a:cs typeface="Times New Roman" panose="02020603050405020304" pitchFamily="18" charset="0"/>
              </a:rPr>
              <a:t>II. </a:t>
            </a:r>
            <a:r>
              <a:rPr lang="en-US" sz="3600" b="1" dirty="0" err="1" smtClean="0">
                <a:solidFill>
                  <a:srgbClr val="FF0000"/>
                </a:solidFill>
                <a:latin typeface="Times New Roman" panose="02020603050405020304" pitchFamily="18" charset="0"/>
                <a:cs typeface="Times New Roman" panose="02020603050405020304" pitchFamily="18" charset="0"/>
              </a:rPr>
              <a:t>Phong</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cách</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ngôn</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ngữ</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nghệ</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thuật</a:t>
            </a:r>
            <a:endParaRPr lang="en-US" sz="3600" b="1" dirty="0" smtClean="0">
              <a:solidFill>
                <a:srgbClr val="FF0000"/>
              </a:solidFill>
              <a:latin typeface="Times New Roman" panose="02020603050405020304" pitchFamily="18" charset="0"/>
              <a:cs typeface="Times New Roman" panose="02020603050405020304" pitchFamily="18" charset="0"/>
            </a:endParaRPr>
          </a:p>
          <a:p>
            <a:pPr marL="514350" indent="-514350">
              <a:buAutoNum type="arabicPeriod"/>
            </a:pPr>
            <a:r>
              <a:rPr lang="en-US" b="1" dirty="0" err="1" smtClean="0">
                <a:latin typeface="Times New Roman" panose="02020603050405020304" pitchFamily="18" charset="0"/>
                <a:cs typeface="Times New Roman" panose="02020603050405020304" pitchFamily="18" charset="0"/>
              </a:rPr>
              <a:t>Tính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tượng</a:t>
            </a:r>
            <a:endParaRPr lang="en-US" b="1" dirty="0" smtClean="0">
              <a:latin typeface="Times New Roman" panose="02020603050405020304" pitchFamily="18" charset="0"/>
              <a:cs typeface="Times New Roman" panose="02020603050405020304" pitchFamily="18" charset="0"/>
            </a:endParaRPr>
          </a:p>
          <a:p>
            <a:pPr marL="514350" indent="-514350">
              <a:buAutoNum type="arabicPeriod"/>
            </a:pPr>
            <a:endParaRPr lang="en-US" b="1" dirty="0">
              <a:latin typeface="Times New Roman" panose="02020603050405020304" pitchFamily="18" charset="0"/>
              <a:cs typeface="Times New Roman" panose="02020603050405020304" pitchFamily="18" charset="0"/>
            </a:endParaRPr>
          </a:p>
          <a:p>
            <a:pPr marL="0" indent="0">
              <a:buNone/>
            </a:pPr>
            <a:endParaRPr lang="en-US" b="1" dirty="0" smtClean="0">
              <a:latin typeface="Times New Roman" panose="02020603050405020304" pitchFamily="18" charset="0"/>
              <a:cs typeface="Times New Roman" panose="02020603050405020304" pitchFamily="18" charset="0"/>
            </a:endParaRPr>
          </a:p>
          <a:p>
            <a:pPr marL="0" indent="0" algn="ctr">
              <a:buNone/>
            </a:pPr>
            <a:r>
              <a:rPr lang="en-US" sz="2600" b="1" i="1" dirty="0" err="1" smtClean="0">
                <a:latin typeface="Times New Roman" panose="02020603050405020304" pitchFamily="18" charset="0"/>
                <a:cs typeface="Times New Roman" panose="02020603050405020304" pitchFamily="18" charset="0"/>
              </a:rPr>
              <a:t>Trong</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đầm</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gì</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đẹp</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bằng</a:t>
            </a:r>
            <a:r>
              <a:rPr lang="en-US" sz="2600" b="1" i="1" dirty="0" smtClean="0">
                <a:latin typeface="Times New Roman" panose="02020603050405020304" pitchFamily="18" charset="0"/>
                <a:cs typeface="Times New Roman" panose="02020603050405020304" pitchFamily="18" charset="0"/>
              </a:rPr>
              <a:t> </a:t>
            </a:r>
            <a:r>
              <a:rPr lang="en-US" sz="2600" b="1" i="1" dirty="0" err="1" smtClean="0">
                <a:solidFill>
                  <a:srgbClr val="FF0000"/>
                </a:solidFill>
                <a:latin typeface="Times New Roman" panose="02020603050405020304" pitchFamily="18" charset="0"/>
                <a:cs typeface="Times New Roman" panose="02020603050405020304" pitchFamily="18" charset="0"/>
              </a:rPr>
              <a:t>sen</a:t>
            </a:r>
            <a:r>
              <a:rPr lang="en-US" sz="2600" b="1" i="1" dirty="0" smtClean="0">
                <a:solidFill>
                  <a:srgbClr val="FF0000"/>
                </a:solidFill>
                <a:latin typeface="Times New Roman" panose="02020603050405020304" pitchFamily="18" charset="0"/>
                <a:cs typeface="Times New Roman" panose="02020603050405020304" pitchFamily="18" charset="0"/>
              </a:rPr>
              <a:t> </a:t>
            </a:r>
          </a:p>
          <a:p>
            <a:pPr marL="0" indent="0" algn="ctr">
              <a:buNone/>
            </a:pPr>
            <a:r>
              <a:rPr lang="en-US" sz="2600" b="1" i="1" dirty="0" err="1" smtClean="0">
                <a:solidFill>
                  <a:srgbClr val="FF0000"/>
                </a:solidFill>
                <a:latin typeface="Times New Roman" panose="02020603050405020304" pitchFamily="18" charset="0"/>
                <a:cs typeface="Times New Roman" panose="02020603050405020304" pitchFamily="18" charset="0"/>
              </a:rPr>
              <a:t>Lá</a:t>
            </a:r>
            <a:r>
              <a:rPr lang="en-US" sz="2600" b="1" i="1" dirty="0" smtClean="0">
                <a:solidFill>
                  <a:srgbClr val="FF0000"/>
                </a:solidFill>
                <a:latin typeface="Times New Roman" panose="02020603050405020304" pitchFamily="18" charset="0"/>
                <a:cs typeface="Times New Roman" panose="02020603050405020304" pitchFamily="18" charset="0"/>
              </a:rPr>
              <a:t> </a:t>
            </a:r>
            <a:r>
              <a:rPr lang="en-US" sz="2600" b="1" i="1" dirty="0" err="1" smtClean="0">
                <a:solidFill>
                  <a:srgbClr val="FF0000"/>
                </a:solidFill>
                <a:latin typeface="Times New Roman" panose="02020603050405020304" pitchFamily="18" charset="0"/>
                <a:cs typeface="Times New Roman" panose="02020603050405020304" pitchFamily="18" charset="0"/>
              </a:rPr>
              <a:t>xanh</a:t>
            </a:r>
            <a:r>
              <a:rPr lang="en-US" sz="2600" b="1" i="1" dirty="0" smtClean="0">
                <a:solidFill>
                  <a:srgbClr val="FF0000"/>
                </a:solidFill>
                <a:latin typeface="Times New Roman" panose="02020603050405020304" pitchFamily="18" charset="0"/>
                <a:cs typeface="Times New Roman" panose="02020603050405020304" pitchFamily="18" charset="0"/>
              </a:rPr>
              <a:t> </a:t>
            </a:r>
            <a:r>
              <a:rPr lang="en-US" sz="2600" b="1" i="1" dirty="0" err="1" smtClean="0">
                <a:solidFill>
                  <a:srgbClr val="C00000"/>
                </a:solidFill>
                <a:latin typeface="Times New Roman" panose="02020603050405020304" pitchFamily="18" charset="0"/>
                <a:cs typeface="Times New Roman" panose="02020603050405020304" pitchFamily="18" charset="0"/>
              </a:rPr>
              <a:t>bông</a:t>
            </a:r>
            <a:r>
              <a:rPr lang="en-US" sz="2600" b="1" i="1" dirty="0" smtClean="0">
                <a:solidFill>
                  <a:srgbClr val="C00000"/>
                </a:solidFill>
                <a:latin typeface="Times New Roman" panose="02020603050405020304" pitchFamily="18" charset="0"/>
                <a:cs typeface="Times New Roman" panose="02020603050405020304" pitchFamily="18" charset="0"/>
              </a:rPr>
              <a:t> </a:t>
            </a:r>
            <a:r>
              <a:rPr lang="en-US" sz="2600" b="1" i="1" dirty="0" err="1" smtClean="0">
                <a:solidFill>
                  <a:srgbClr val="C00000"/>
                </a:solidFill>
                <a:latin typeface="Times New Roman" panose="02020603050405020304" pitchFamily="18" charset="0"/>
                <a:cs typeface="Times New Roman" panose="02020603050405020304" pitchFamily="18" charset="0"/>
              </a:rPr>
              <a:t>trắng</a:t>
            </a:r>
            <a:r>
              <a:rPr lang="en-US" sz="2600" b="1" i="1" dirty="0" smtClean="0">
                <a:solidFill>
                  <a:srgbClr val="C00000"/>
                </a:solidFill>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lại</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chen</a:t>
            </a:r>
            <a:r>
              <a:rPr lang="en-US" sz="2600" b="1" i="1" dirty="0" smtClean="0">
                <a:latin typeface="Times New Roman" panose="02020603050405020304" pitchFamily="18" charset="0"/>
                <a:cs typeface="Times New Roman" panose="02020603050405020304" pitchFamily="18" charset="0"/>
              </a:rPr>
              <a:t> </a:t>
            </a:r>
            <a:r>
              <a:rPr lang="en-US" sz="2600" b="1" i="1" dirty="0" err="1" smtClean="0">
                <a:solidFill>
                  <a:srgbClr val="FF0000"/>
                </a:solidFill>
                <a:latin typeface="Times New Roman" panose="02020603050405020304" pitchFamily="18" charset="0"/>
                <a:cs typeface="Times New Roman" panose="02020603050405020304" pitchFamily="18" charset="0"/>
              </a:rPr>
              <a:t>nhị</a:t>
            </a:r>
            <a:r>
              <a:rPr lang="en-US" sz="2600" b="1" i="1" dirty="0" smtClean="0">
                <a:solidFill>
                  <a:srgbClr val="FF0000"/>
                </a:solidFill>
                <a:latin typeface="Times New Roman" panose="02020603050405020304" pitchFamily="18" charset="0"/>
                <a:cs typeface="Times New Roman" panose="02020603050405020304" pitchFamily="18" charset="0"/>
              </a:rPr>
              <a:t> </a:t>
            </a:r>
            <a:r>
              <a:rPr lang="en-US" sz="2600" b="1" i="1" dirty="0" err="1" smtClean="0">
                <a:solidFill>
                  <a:srgbClr val="FF0000"/>
                </a:solidFill>
                <a:latin typeface="Times New Roman" panose="02020603050405020304" pitchFamily="18" charset="0"/>
                <a:cs typeface="Times New Roman" panose="02020603050405020304" pitchFamily="18" charset="0"/>
              </a:rPr>
              <a:t>vàng</a:t>
            </a:r>
            <a:endParaRPr lang="en-US" sz="2600" b="1" i="1"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2600" b="1" i="1" dirty="0" err="1" smtClean="0">
                <a:solidFill>
                  <a:srgbClr val="FF0000"/>
                </a:solidFill>
                <a:latin typeface="Times New Roman" panose="02020603050405020304" pitchFamily="18" charset="0"/>
                <a:cs typeface="Times New Roman" panose="02020603050405020304" pitchFamily="18" charset="0"/>
              </a:rPr>
              <a:t>Nhị</a:t>
            </a:r>
            <a:r>
              <a:rPr lang="en-US" sz="2600" b="1" i="1" dirty="0" smtClean="0">
                <a:solidFill>
                  <a:srgbClr val="FF0000"/>
                </a:solidFill>
                <a:latin typeface="Times New Roman" panose="02020603050405020304" pitchFamily="18" charset="0"/>
                <a:cs typeface="Times New Roman" panose="02020603050405020304" pitchFamily="18" charset="0"/>
              </a:rPr>
              <a:t> </a:t>
            </a:r>
            <a:r>
              <a:rPr lang="en-US" sz="2600" b="1" i="1" dirty="0" err="1" smtClean="0">
                <a:solidFill>
                  <a:srgbClr val="FF0000"/>
                </a:solidFill>
                <a:latin typeface="Times New Roman" panose="02020603050405020304" pitchFamily="18" charset="0"/>
                <a:cs typeface="Times New Roman" panose="02020603050405020304" pitchFamily="18" charset="0"/>
              </a:rPr>
              <a:t>vàng</a:t>
            </a:r>
            <a:r>
              <a:rPr lang="en-US" sz="2600" b="1" i="1" dirty="0" smtClean="0">
                <a:solidFill>
                  <a:srgbClr val="FF0000"/>
                </a:solidFill>
                <a:latin typeface="Times New Roman" panose="02020603050405020304" pitchFamily="18" charset="0"/>
                <a:cs typeface="Times New Roman" panose="02020603050405020304" pitchFamily="18" charset="0"/>
              </a:rPr>
              <a:t> </a:t>
            </a:r>
            <a:r>
              <a:rPr lang="en-US" sz="2600" b="1" i="1" dirty="0" err="1" smtClean="0">
                <a:solidFill>
                  <a:srgbClr val="C00000"/>
                </a:solidFill>
                <a:latin typeface="Times New Roman" panose="02020603050405020304" pitchFamily="18" charset="0"/>
                <a:cs typeface="Times New Roman" panose="02020603050405020304" pitchFamily="18" charset="0"/>
              </a:rPr>
              <a:t>bông</a:t>
            </a:r>
            <a:r>
              <a:rPr lang="en-US" sz="2600" b="1" i="1" dirty="0" smtClean="0">
                <a:solidFill>
                  <a:srgbClr val="C00000"/>
                </a:solidFill>
                <a:latin typeface="Times New Roman" panose="02020603050405020304" pitchFamily="18" charset="0"/>
                <a:cs typeface="Times New Roman" panose="02020603050405020304" pitchFamily="18" charset="0"/>
              </a:rPr>
              <a:t> </a:t>
            </a:r>
            <a:r>
              <a:rPr lang="en-US" sz="2600" b="1" i="1" dirty="0" err="1" smtClean="0">
                <a:solidFill>
                  <a:srgbClr val="C00000"/>
                </a:solidFill>
                <a:latin typeface="Times New Roman" panose="02020603050405020304" pitchFamily="18" charset="0"/>
                <a:cs typeface="Times New Roman" panose="02020603050405020304" pitchFamily="18" charset="0"/>
              </a:rPr>
              <a:t>trắng</a:t>
            </a:r>
            <a:r>
              <a:rPr lang="en-US" sz="2600" b="1" i="1" dirty="0" smtClean="0">
                <a:solidFill>
                  <a:srgbClr val="C00000"/>
                </a:solidFill>
                <a:latin typeface="Times New Roman" panose="02020603050405020304" pitchFamily="18" charset="0"/>
                <a:cs typeface="Times New Roman" panose="02020603050405020304" pitchFamily="18" charset="0"/>
              </a:rPr>
              <a:t> </a:t>
            </a:r>
            <a:r>
              <a:rPr lang="en-US" sz="2600" b="1" i="1" dirty="0" err="1" smtClean="0">
                <a:solidFill>
                  <a:srgbClr val="FF0000"/>
                </a:solidFill>
                <a:latin typeface="Times New Roman" panose="02020603050405020304" pitchFamily="18" charset="0"/>
                <a:cs typeface="Times New Roman" panose="02020603050405020304" pitchFamily="18" charset="0"/>
              </a:rPr>
              <a:t>lá</a:t>
            </a:r>
            <a:r>
              <a:rPr lang="en-US" sz="2600" b="1" i="1" dirty="0" smtClean="0">
                <a:solidFill>
                  <a:srgbClr val="FF0000"/>
                </a:solidFill>
                <a:latin typeface="Times New Roman" panose="02020603050405020304" pitchFamily="18" charset="0"/>
                <a:cs typeface="Times New Roman" panose="02020603050405020304" pitchFamily="18" charset="0"/>
              </a:rPr>
              <a:t> </a:t>
            </a:r>
            <a:r>
              <a:rPr lang="en-US" sz="2600" b="1" i="1" dirty="0" err="1" smtClean="0">
                <a:solidFill>
                  <a:srgbClr val="FF0000"/>
                </a:solidFill>
                <a:latin typeface="Times New Roman" panose="02020603050405020304" pitchFamily="18" charset="0"/>
                <a:cs typeface="Times New Roman" panose="02020603050405020304" pitchFamily="18" charset="0"/>
              </a:rPr>
              <a:t>xanh</a:t>
            </a:r>
            <a:r>
              <a:rPr lang="en-US" sz="2600" b="1" i="1" dirty="0" smtClean="0">
                <a:solidFill>
                  <a:srgbClr val="FF0000"/>
                </a:solidFill>
                <a:latin typeface="Times New Roman" panose="02020603050405020304" pitchFamily="18" charset="0"/>
                <a:cs typeface="Times New Roman" panose="02020603050405020304" pitchFamily="18" charset="0"/>
              </a:rPr>
              <a:t> </a:t>
            </a:r>
          </a:p>
          <a:p>
            <a:pPr marL="0" indent="0" algn="ctr">
              <a:buNone/>
            </a:pPr>
            <a:r>
              <a:rPr lang="en-US" sz="2600" b="1" i="1" dirty="0" err="1" smtClean="0">
                <a:latin typeface="Times New Roman" panose="02020603050405020304" pitchFamily="18" charset="0"/>
                <a:cs typeface="Times New Roman" panose="02020603050405020304" pitchFamily="18" charset="0"/>
              </a:rPr>
              <a:t>Gần</a:t>
            </a:r>
            <a:r>
              <a:rPr lang="en-US" sz="2600" b="1" i="1" dirty="0" smtClean="0">
                <a:latin typeface="Times New Roman" panose="02020603050405020304" pitchFamily="18" charset="0"/>
                <a:cs typeface="Times New Roman" panose="02020603050405020304" pitchFamily="18" charset="0"/>
              </a:rPr>
              <a:t> </a:t>
            </a:r>
            <a:r>
              <a:rPr lang="en-US" sz="2600" b="1" i="1" dirty="0" err="1" smtClean="0">
                <a:solidFill>
                  <a:srgbClr val="FF0000"/>
                </a:solidFill>
                <a:latin typeface="Times New Roman" panose="02020603050405020304" pitchFamily="18" charset="0"/>
                <a:cs typeface="Times New Roman" panose="02020603050405020304" pitchFamily="18" charset="0"/>
              </a:rPr>
              <a:t>bùn</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mà</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chẳng</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hôi</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tanh</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mùi</a:t>
            </a:r>
            <a:r>
              <a:rPr lang="en-US" sz="2600" b="1" i="1" dirty="0" smtClean="0">
                <a:latin typeface="Times New Roman" panose="02020603050405020304" pitchFamily="18" charset="0"/>
                <a:cs typeface="Times New Roman" panose="02020603050405020304" pitchFamily="18" charset="0"/>
              </a:rPr>
              <a:t> </a:t>
            </a:r>
            <a:r>
              <a:rPr lang="en-US" sz="2600" b="1" i="1" dirty="0" err="1" smtClean="0">
                <a:solidFill>
                  <a:srgbClr val="FF0000"/>
                </a:solidFill>
                <a:latin typeface="Times New Roman" panose="02020603050405020304" pitchFamily="18" charset="0"/>
                <a:cs typeface="Times New Roman" panose="02020603050405020304" pitchFamily="18" charset="0"/>
              </a:rPr>
              <a:t>bùn</a:t>
            </a:r>
            <a:r>
              <a:rPr lang="en-US" sz="2600" b="1" i="1" dirty="0" smtClean="0">
                <a:latin typeface="Times New Roman" panose="02020603050405020304" pitchFamily="18" charset="0"/>
                <a:cs typeface="Times New Roman" panose="02020603050405020304" pitchFamily="18" charset="0"/>
              </a:rPr>
              <a:t> .</a:t>
            </a:r>
          </a:p>
          <a:p>
            <a:pPr marL="0" indent="0" algn="ctr">
              <a:buNone/>
            </a:pPr>
            <a:endParaRPr lang="en-US" sz="2800" b="1" i="1" dirty="0">
              <a:latin typeface="Times New Roman" panose="02020603050405020304" pitchFamily="18" charset="0"/>
              <a:cs typeface="Times New Roman" panose="02020603050405020304" pitchFamily="18" charset="0"/>
            </a:endParaRPr>
          </a:p>
          <a:p>
            <a:pPr marL="0" indent="0" algn="ctr">
              <a:buNone/>
            </a:pPr>
            <a:endParaRPr lang="en-US" sz="2800" b="1" i="1"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a:t>
            </a:r>
          </a:p>
        </p:txBody>
      </p:sp>
      <p:sp>
        <p:nvSpPr>
          <p:cNvPr id="2" name="TextBox 1"/>
          <p:cNvSpPr txBox="1"/>
          <p:nvPr/>
        </p:nvSpPr>
        <p:spPr>
          <a:xfrm>
            <a:off x="7020272" y="3356992"/>
            <a:ext cx="184731" cy="369332"/>
          </a:xfrm>
          <a:prstGeom prst="rect">
            <a:avLst/>
          </a:prstGeom>
          <a:noFill/>
        </p:spPr>
        <p:txBody>
          <a:bodyPr wrap="none" rtlCol="0">
            <a:spAutoFit/>
          </a:bodyPr>
          <a:lstStyle/>
          <a:p>
            <a:endParaRPr lang="en-US" dirty="0"/>
          </a:p>
        </p:txBody>
      </p:sp>
      <p:sp>
        <p:nvSpPr>
          <p:cNvPr id="4" name="TextBox 3"/>
          <p:cNvSpPr txBox="1"/>
          <p:nvPr/>
        </p:nvSpPr>
        <p:spPr>
          <a:xfrm>
            <a:off x="314995" y="1340518"/>
            <a:ext cx="8748464" cy="1200329"/>
          </a:xfrm>
          <a:prstGeom prst="rect">
            <a:avLst/>
          </a:prstGeom>
          <a:noFill/>
        </p:spPr>
        <p:txBody>
          <a:bodyPr wrap="square" rtlCol="0">
            <a:spAutoFit/>
          </a:bodyPr>
          <a:lstStyle/>
          <a:p>
            <a:pPr algn="just"/>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Khái</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niệm</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Tính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tượng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khả</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năng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những</a:t>
            </a:r>
            <a:r>
              <a:rPr lang="en-US" sz="2400" b="1" dirty="0">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hình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tượng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nhờ</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diễn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đạt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ngôn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ngữ</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có</a:t>
            </a:r>
            <a:r>
              <a:rPr lang="en-US" sz="2400" b="1" dirty="0">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hình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ảnh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màu</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sắc</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âm</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thanh</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biểu</a:t>
            </a:r>
            <a:r>
              <a:rPr lang="en-US" sz="2400" b="1" dirty="0">
                <a:solidFill>
                  <a:srgbClr val="0070C0"/>
                </a:solidFill>
                <a:latin typeface="Times New Roman" panose="02020603050405020304" pitchFamily="18" charset="0"/>
                <a:cs typeface="Times New Roman" panose="02020603050405020304" pitchFamily="18" charset="0"/>
              </a:rPr>
              <a:t> </a:t>
            </a:r>
            <a:r>
              <a:rPr lang="en-US" sz="2400" b="1" dirty="0" err="1">
                <a:solidFill>
                  <a:srgbClr val="0070C0"/>
                </a:solidFill>
                <a:latin typeface="Times New Roman" panose="02020603050405020304" pitchFamily="18" charset="0"/>
                <a:cs typeface="Times New Roman" panose="02020603050405020304" pitchFamily="18" charset="0"/>
              </a:rPr>
              <a:t>tượng</a:t>
            </a:r>
            <a:r>
              <a:rPr lang="en-US" sz="2400" b="1" dirty="0" smtClean="0">
                <a:solidFill>
                  <a:srgbClr val="0070C0"/>
                </a:solidFill>
                <a:latin typeface="Times New Roman" panose="02020603050405020304" pitchFamily="18" charset="0"/>
                <a:cs typeface="Times New Roman" panose="02020603050405020304" pitchFamily="18" charset="0"/>
              </a:rPr>
              <a:t>…</a:t>
            </a:r>
            <a:endParaRPr lang="en-US" sz="2400" b="1"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269851" y="4542469"/>
            <a:ext cx="8590890" cy="1569660"/>
          </a:xfrm>
          <a:prstGeom prst="rect">
            <a:avLst/>
          </a:prstGeom>
          <a:noFill/>
        </p:spPr>
        <p:txBody>
          <a:bodyPr wrap="square" rtlCol="0">
            <a:spAutoFit/>
          </a:bodyPr>
          <a:lstStyle/>
          <a:p>
            <a:pPr algn="just"/>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Để</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tượng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ngôn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ngữ</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viết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thường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dùng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rất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nhiều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phép</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từ</a:t>
            </a:r>
            <a:r>
              <a:rPr lang="en-US" sz="2400" b="1" dirty="0">
                <a:latin typeface="Times New Roman" panose="02020603050405020304" pitchFamily="18" charset="0"/>
                <a:cs typeface="Times New Roman" panose="02020603050405020304" pitchFamily="18" charset="0"/>
              </a:rPr>
              <a:t>: so </a:t>
            </a:r>
            <a:r>
              <a:rPr lang="en-US" sz="2400" b="1" dirty="0" err="1">
                <a:latin typeface="Times New Roman" panose="02020603050405020304" pitchFamily="18" charset="0"/>
                <a:cs typeface="Times New Roman" panose="02020603050405020304" pitchFamily="18" charset="0"/>
              </a:rPr>
              <a:t>sánh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ẩn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dụ</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hoán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dụ</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nói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quá</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nói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giảm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nói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tránh</a:t>
            </a:r>
            <a:r>
              <a:rPr lang="en-US" sz="2400" b="1" dirty="0">
                <a:latin typeface="Times New Roman" panose="02020603050405020304" pitchFamily="18" charset="0"/>
                <a:cs typeface="Times New Roman" panose="02020603050405020304" pitchFamily="18" charset="0"/>
              </a:rPr>
              <a:t>…</a:t>
            </a:r>
          </a:p>
          <a:p>
            <a:pPr algn="just"/>
            <a:endParaRPr lang="en-US" sz="24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anim calcmode="lin" valueType="num">
                                      <p:cBhvr>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1000"/>
                                        <p:tgtEl>
                                          <p:spTgt spid="3">
                                            <p:txEl>
                                              <p:pRg st="7" end="7"/>
                                            </p:txEl>
                                          </p:spTgt>
                                        </p:tgtEl>
                                      </p:cBhvr>
                                    </p:animEffect>
                                    <p:anim calcmode="lin" valueType="num">
                                      <p:cBhvr>
                                        <p:cTn id="3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nodeType="clickEffect">
                                  <p:stCondLst>
                                    <p:cond delay="0"/>
                                  </p:stCondLst>
                                  <p:childTnLst>
                                    <p:set>
                                      <p:cBhvr>
                                        <p:cTn id="44" dur="1" fill="hold">
                                          <p:stCondLst>
                                            <p:cond delay="0"/>
                                          </p:stCondLst>
                                        </p:cTn>
                                        <p:tgtEl>
                                          <p:spTgt spid="5">
                                            <p:txEl>
                                              <p:pRg st="0" end="0"/>
                                            </p:txEl>
                                          </p:spTgt>
                                        </p:tgtEl>
                                        <p:attrNameLst>
                                          <p:attrName>style.visibility</p:attrName>
                                        </p:attrNameLst>
                                      </p:cBhvr>
                                      <p:to>
                                        <p:strVal val="visible"/>
                                      </p:to>
                                    </p:set>
                                    <p:animEffect transition="in" filter="circle(in)">
                                      <p:cBhvr>
                                        <p:cTn id="45"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229600" cy="5983311"/>
          </a:xfrm>
        </p:spPr>
        <p:txBody>
          <a:bodyPr>
            <a:normAutofit/>
          </a:bodyPr>
          <a:lstStyle/>
          <a:p>
            <a:pPr>
              <a:buNone/>
            </a:pPr>
            <a:endParaRPr lang="en-US" sz="2800" dirty="0" smtClean="0">
              <a:latin typeface="Calibri" pitchFamily="34" charset="0"/>
            </a:endParaRPr>
          </a:p>
          <a:p>
            <a:pPr>
              <a:buNone/>
            </a:pPr>
            <a:endParaRPr lang="vi-VN" sz="2800" dirty="0">
              <a:latin typeface="Calibri" pitchFamily="34" charset="0"/>
            </a:endParaRPr>
          </a:p>
        </p:txBody>
      </p:sp>
      <p:sp>
        <p:nvSpPr>
          <p:cNvPr id="5" name="Oval 4"/>
          <p:cNvSpPr/>
          <p:nvPr/>
        </p:nvSpPr>
        <p:spPr>
          <a:xfrm>
            <a:off x="0" y="2928934"/>
            <a:ext cx="3286116" cy="157163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dirty="0" err="1" smtClean="0">
                <a:latin typeface="Times New Roman" panose="02020603050405020304" pitchFamily="18" charset="0"/>
                <a:cs typeface="Times New Roman" panose="02020603050405020304" pitchFamily="18" charset="0"/>
              </a:rPr>
              <a:t>Ẩn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dụ</a:t>
            </a:r>
            <a:endParaRPr lang="vi-VN" sz="2800" dirty="0">
              <a:latin typeface="Times New Roman" panose="02020603050405020304" pitchFamily="18" charset="0"/>
              <a:cs typeface="Times New Roman" panose="02020603050405020304" pitchFamily="18" charset="0"/>
            </a:endParaRPr>
          </a:p>
        </p:txBody>
      </p:sp>
      <p:sp>
        <p:nvSpPr>
          <p:cNvPr id="6" name="Oval 5"/>
          <p:cNvSpPr/>
          <p:nvPr/>
        </p:nvSpPr>
        <p:spPr>
          <a:xfrm>
            <a:off x="0" y="5000636"/>
            <a:ext cx="3286116" cy="164307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800" dirty="0" err="1" smtClean="0">
                <a:latin typeface="Times New Roman" panose="02020603050405020304" pitchFamily="18" charset="0"/>
                <a:cs typeface="Times New Roman" panose="02020603050405020304" pitchFamily="18" charset="0"/>
              </a:rPr>
              <a:t>Hoán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dụ</a:t>
            </a:r>
            <a:endParaRPr lang="en-US" sz="2800" dirty="0" smtClean="0">
              <a:latin typeface="Times New Roman" panose="02020603050405020304" pitchFamily="18" charset="0"/>
              <a:cs typeface="Times New Roman" panose="02020603050405020304" pitchFamily="18" charset="0"/>
            </a:endParaRPr>
          </a:p>
        </p:txBody>
      </p:sp>
      <p:sp>
        <p:nvSpPr>
          <p:cNvPr id="7" name="Oval 6"/>
          <p:cNvSpPr/>
          <p:nvPr/>
        </p:nvSpPr>
        <p:spPr>
          <a:xfrm>
            <a:off x="0" y="764704"/>
            <a:ext cx="3286116" cy="166416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800" dirty="0" smtClean="0">
                <a:latin typeface="Times New Roman" panose="02020603050405020304" pitchFamily="18" charset="0"/>
                <a:cs typeface="Times New Roman" panose="02020603050405020304" pitchFamily="18" charset="0"/>
              </a:rPr>
              <a:t>So </a:t>
            </a:r>
            <a:r>
              <a:rPr lang="en-US" sz="2800" dirty="0" err="1" smtClean="0">
                <a:latin typeface="Times New Roman" panose="02020603050405020304" pitchFamily="18" charset="0"/>
                <a:cs typeface="Times New Roman" panose="02020603050405020304" pitchFamily="18" charset="0"/>
              </a:rPr>
              <a:t>sánh</a:t>
            </a:r>
            <a:endParaRPr lang="vi-VN" sz="2800" dirty="0">
              <a:latin typeface="Times New Roman" panose="02020603050405020304" pitchFamily="18" charset="0"/>
              <a:cs typeface="Times New Roman" panose="02020603050405020304" pitchFamily="18" charset="0"/>
            </a:endParaRPr>
          </a:p>
        </p:txBody>
      </p:sp>
      <p:sp>
        <p:nvSpPr>
          <p:cNvPr id="8" name="Rectangle 7"/>
          <p:cNvSpPr/>
          <p:nvPr/>
        </p:nvSpPr>
        <p:spPr>
          <a:xfrm>
            <a:off x="3286116" y="2928934"/>
            <a:ext cx="5572164" cy="164307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600" dirty="0" err="1" smtClean="0">
                <a:latin typeface="Times New Roman" panose="02020603050405020304" pitchFamily="18" charset="0"/>
                <a:cs typeface="Times New Roman" panose="02020603050405020304" pitchFamily="18" charset="0"/>
              </a:rPr>
              <a:t>Thuyền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về</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có</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nhớ</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bến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chăng</a:t>
            </a:r>
            <a:endParaRPr lang="en-US" sz="2600" dirty="0" smtClean="0">
              <a:latin typeface="Times New Roman" panose="02020603050405020304" pitchFamily="18" charset="0"/>
              <a:cs typeface="Times New Roman" panose="02020603050405020304" pitchFamily="18" charset="0"/>
            </a:endParaRPr>
          </a:p>
          <a:p>
            <a:pPr algn="ctr"/>
            <a:r>
              <a:rPr lang="en-US" sz="2600" dirty="0" err="1" smtClean="0">
                <a:latin typeface="Times New Roman" panose="02020603050405020304" pitchFamily="18" charset="0"/>
                <a:cs typeface="Times New Roman" panose="02020603050405020304" pitchFamily="18" charset="0"/>
              </a:rPr>
              <a:t>Bến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thì</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một</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dạ</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khăng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khăng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đợi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thuyền</a:t>
            </a:r>
            <a:endParaRPr lang="vi-VN" sz="2600" dirty="0">
              <a:latin typeface="Times New Roman" panose="02020603050405020304" pitchFamily="18" charset="0"/>
              <a:cs typeface="Times New Roman" panose="02020603050405020304" pitchFamily="18" charset="0"/>
            </a:endParaRPr>
          </a:p>
        </p:txBody>
      </p:sp>
      <p:sp>
        <p:nvSpPr>
          <p:cNvPr id="9" name="Rectangle 8"/>
          <p:cNvSpPr/>
          <p:nvPr/>
        </p:nvSpPr>
        <p:spPr>
          <a:xfrm>
            <a:off x="3286116" y="5000636"/>
            <a:ext cx="5429288" cy="164307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err="1" smtClean="0">
                <a:latin typeface="Times New Roman" panose="02020603050405020304" pitchFamily="18" charset="0"/>
                <a:cs typeface="Times New Roman" panose="02020603050405020304" pitchFamily="18" charset="0"/>
              </a:rPr>
              <a:t>Đàn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dễ</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mấy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tay</a:t>
            </a:r>
            <a:endParaRPr lang="en-US" sz="2800" dirty="0" smtClean="0">
              <a:latin typeface="Times New Roman" panose="02020603050405020304" pitchFamily="18" charset="0"/>
              <a:cs typeface="Times New Roman" panose="02020603050405020304" pitchFamily="18" charset="0"/>
            </a:endParaRPr>
          </a:p>
          <a:p>
            <a:pPr algn="ctr"/>
            <a:r>
              <a:rPr lang="en-US" sz="2800" dirty="0" err="1" smtClean="0">
                <a:latin typeface="Times New Roman" panose="02020603050405020304" pitchFamily="18" charset="0"/>
                <a:cs typeface="Times New Roman" panose="02020603050405020304" pitchFamily="18" charset="0"/>
              </a:rPr>
              <a:t>Đời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xưa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mấy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mấy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gan</a:t>
            </a:r>
            <a:r>
              <a:rPr lang="en-US" sz="2800" dirty="0" smtClean="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10" name="Rectangle 9"/>
          <p:cNvSpPr/>
          <p:nvPr/>
        </p:nvSpPr>
        <p:spPr>
          <a:xfrm>
            <a:off x="3357554" y="764704"/>
            <a:ext cx="5429288" cy="207170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600" dirty="0" err="1" smtClean="0">
                <a:latin typeface="Times New Roman" panose="02020603050405020304" pitchFamily="18" charset="0"/>
                <a:cs typeface="Times New Roman" panose="02020603050405020304" pitchFamily="18" charset="0"/>
              </a:rPr>
              <a:t>Bây</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giờ</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em</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đã</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có</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chồng</a:t>
            </a:r>
            <a:endParaRPr lang="en-US" sz="2600" dirty="0" smtClean="0">
              <a:latin typeface="Times New Roman" panose="02020603050405020304" pitchFamily="18" charset="0"/>
              <a:cs typeface="Times New Roman" panose="02020603050405020304" pitchFamily="18" charset="0"/>
            </a:endParaRPr>
          </a:p>
          <a:p>
            <a:pPr algn="ctr"/>
            <a:r>
              <a:rPr lang="en-US" sz="2600" dirty="0" err="1" smtClean="0">
                <a:latin typeface="Times New Roman" panose="02020603050405020304" pitchFamily="18" charset="0"/>
                <a:cs typeface="Times New Roman" panose="02020603050405020304" pitchFamily="18" charset="0"/>
              </a:rPr>
              <a:t>Như</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chim</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vào</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lồng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như</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cá</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cắn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câu</a:t>
            </a:r>
            <a:endParaRPr lang="en-US" sz="2600" dirty="0" smtClean="0">
              <a:latin typeface="Times New Roman" panose="02020603050405020304" pitchFamily="18" charset="0"/>
              <a:cs typeface="Times New Roman" panose="02020603050405020304" pitchFamily="18" charset="0"/>
            </a:endParaRPr>
          </a:p>
          <a:p>
            <a:pPr algn="ctr"/>
            <a:r>
              <a:rPr lang="en-US" sz="2600" dirty="0" err="1" smtClean="0">
                <a:latin typeface="Times New Roman" panose="02020603050405020304" pitchFamily="18" charset="0"/>
                <a:cs typeface="Times New Roman" panose="02020603050405020304" pitchFamily="18" charset="0"/>
              </a:rPr>
              <a:t>Cá</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cắn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câu</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biết</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đâu</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mà</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gỡ</a:t>
            </a:r>
            <a:endParaRPr lang="en-US" sz="2600" dirty="0" smtClean="0">
              <a:latin typeface="Times New Roman" panose="02020603050405020304" pitchFamily="18" charset="0"/>
              <a:cs typeface="Times New Roman" panose="02020603050405020304" pitchFamily="18" charset="0"/>
            </a:endParaRPr>
          </a:p>
          <a:p>
            <a:pPr algn="ctr"/>
            <a:r>
              <a:rPr lang="en-US" sz="2600" dirty="0" err="1" smtClean="0">
                <a:latin typeface="Times New Roman" panose="02020603050405020304" pitchFamily="18" charset="0"/>
                <a:cs typeface="Times New Roman" panose="02020603050405020304" pitchFamily="18" charset="0"/>
              </a:rPr>
              <a:t>Chim</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vào</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lồng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biết</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thuở</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nào</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ra</a:t>
            </a:r>
            <a:r>
              <a:rPr lang="en-US" sz="2600" dirty="0" smtClean="0">
                <a:latin typeface="Times New Roman" panose="02020603050405020304" pitchFamily="18" charset="0"/>
                <a:cs typeface="Times New Roman" panose="02020603050405020304" pitchFamily="18" charset="0"/>
              </a:rPr>
              <a:t>.</a:t>
            </a:r>
          </a:p>
          <a:p>
            <a:pPr algn="r"/>
            <a:r>
              <a:rPr lang="en-US" sz="2600" i="1" dirty="0" smtClean="0">
                <a:latin typeface="Times New Roman" panose="02020603050405020304" pitchFamily="18" charset="0"/>
                <a:cs typeface="Times New Roman" panose="02020603050405020304" pitchFamily="18" charset="0"/>
              </a:rPr>
              <a:t>(Ca </a:t>
            </a:r>
            <a:r>
              <a:rPr lang="en-US" sz="2600" i="1" dirty="0" err="1" smtClean="0">
                <a:latin typeface="Times New Roman" panose="02020603050405020304" pitchFamily="18" charset="0"/>
                <a:cs typeface="Times New Roman" panose="02020603050405020304" pitchFamily="18" charset="0"/>
              </a:rPr>
              <a:t>dao</a:t>
            </a:r>
            <a:r>
              <a:rPr lang="en-US" sz="2600" i="1" dirty="0" smtClean="0">
                <a:latin typeface="Times New Roman" panose="02020603050405020304" pitchFamily="18" charset="0"/>
                <a:cs typeface="Times New Roman" panose="02020603050405020304" pitchFamily="18" charset="0"/>
              </a:rPr>
              <a:t>)</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8964488" cy="5768997"/>
          </a:xfrm>
        </p:spPr>
        <p:txBody>
          <a:bodyPr>
            <a:normAutofit/>
          </a:bodyPr>
          <a:lstStyle/>
          <a:p>
            <a:pPr algn="just">
              <a:buNone/>
            </a:pPr>
            <a:r>
              <a:rPr lang="en-US" sz="2800" dirty="0" smtClean="0">
                <a:latin typeface="Times New Roman" panose="02020603050405020304" pitchFamily="18" charset="0"/>
                <a:cs typeface="Times New Roman" panose="02020603050405020304" pitchFamily="18" charset="0"/>
              </a:rPr>
              <a:t>  - </a:t>
            </a:r>
            <a:r>
              <a:rPr lang="en-US" sz="2800" b="1" dirty="0" err="1" smtClean="0">
                <a:latin typeface="Times New Roman" panose="02020603050405020304" pitchFamily="18" charset="0"/>
                <a:cs typeface="Times New Roman" panose="02020603050405020304" pitchFamily="18" charset="0"/>
              </a:rPr>
              <a:t>Như</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một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kết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quả</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tất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yếu</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tính</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hình</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tượng</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ngôn</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ngữ</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nghệ</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thuật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có</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tính</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đa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nghĩa</a:t>
            </a:r>
            <a:r>
              <a:rPr lang="en-US" sz="2800" b="1" dirty="0" smtClean="0">
                <a:latin typeface="Times New Roman" panose="02020603050405020304" pitchFamily="18" charset="0"/>
                <a:cs typeface="Times New Roman" panose="02020603050405020304" pitchFamily="18" charset="0"/>
              </a:rPr>
              <a:t>.</a:t>
            </a:r>
          </a:p>
          <a:p>
            <a:pPr>
              <a:buNone/>
            </a:pPr>
            <a:r>
              <a:rPr lang="en-US" sz="2800"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Ví</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dụ</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Ngoài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thềm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rơi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chiếc</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lá</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đa</a:t>
            </a:r>
            <a:endParaRPr lang="en-US" sz="2800" i="1" dirty="0" smtClean="0">
              <a:latin typeface="Times New Roman" panose="02020603050405020304" pitchFamily="18" charset="0"/>
              <a:cs typeface="Times New Roman" panose="02020603050405020304" pitchFamily="18" charset="0"/>
            </a:endParaRPr>
          </a:p>
          <a:p>
            <a:pPr>
              <a:buNone/>
            </a:pP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Tiếng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rơi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rất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mỏng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như</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là</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rơi</a:t>
            </a:r>
            <a:r>
              <a:rPr lang="en-US" sz="2800" i="1" dirty="0" smtClean="0">
                <a:latin typeface="Times New Roman" panose="02020603050405020304" pitchFamily="18" charset="0"/>
                <a:cs typeface="Times New Roman" panose="02020603050405020304" pitchFamily="18" charset="0"/>
              </a:rPr>
              <a:t> </a:t>
            </a:r>
            <a:r>
              <a:rPr lang="en-US" sz="2800" i="1" dirty="0" err="1" smtClean="0">
                <a:solidFill>
                  <a:srgbClr val="FF0000"/>
                </a:solidFill>
                <a:latin typeface="Times New Roman" panose="02020603050405020304" pitchFamily="18" charset="0"/>
                <a:cs typeface="Times New Roman" panose="02020603050405020304" pitchFamily="18" charset="0"/>
              </a:rPr>
              <a:t>nghiêng</a:t>
            </a:r>
            <a:r>
              <a:rPr lang="en-US" sz="2800" i="1" dirty="0" smtClean="0">
                <a:solidFill>
                  <a:srgbClr val="FF0000"/>
                </a:solidFill>
                <a:latin typeface="Times New Roman" panose="02020603050405020304" pitchFamily="18" charset="0"/>
                <a:cs typeface="Times New Roman" panose="02020603050405020304" pitchFamily="18" charset="0"/>
              </a:rPr>
              <a:t>”.</a:t>
            </a:r>
            <a:endParaRPr lang="en-US" sz="2800" i="1" dirty="0" smtClean="0">
              <a:latin typeface="Times New Roman" panose="02020603050405020304" pitchFamily="18" charset="0"/>
              <a:cs typeface="Times New Roman" panose="02020603050405020304" pitchFamily="18" charset="0"/>
            </a:endParaRPr>
          </a:p>
          <a:p>
            <a:pPr algn="r">
              <a:buNone/>
            </a:pPr>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Thơ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Đăng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Khoa</a:t>
            </a:r>
            <a:r>
              <a:rPr lang="en-US" sz="2800" dirty="0" smtClean="0">
                <a:latin typeface="Times New Roman" panose="02020603050405020304" pitchFamily="18" charset="0"/>
                <a:cs typeface="Times New Roman" panose="02020603050405020304" pitchFamily="18" charset="0"/>
              </a:rPr>
              <a:t>)</a:t>
            </a:r>
          </a:p>
          <a:p>
            <a:pPr marL="114300" indent="-114300" algn="just">
              <a:buNone/>
            </a:pPr>
            <a:r>
              <a:rPr lang="en-US"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Tính</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đa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nghĩa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ngôn</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ngữ</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nghệ</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thuật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có</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quan</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hệ</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mật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thiết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với</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tính</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hàm</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súc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lời</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ít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mà</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nghĩa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sâu</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xa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rộng</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lớn</a:t>
            </a:r>
            <a:r>
              <a:rPr lang="en-US" sz="2800" b="1" dirty="0" smtClean="0">
                <a:latin typeface="Times New Roman" panose="02020603050405020304" pitchFamily="18" charset="0"/>
                <a:cs typeface="Times New Roman" panose="02020603050405020304" pitchFamily="18" charset="0"/>
              </a:rPr>
              <a:t>…</a:t>
            </a:r>
          </a:p>
          <a:p>
            <a:pPr>
              <a:buNone/>
            </a:pP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Ví</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dụ</a:t>
            </a:r>
            <a:r>
              <a:rPr lang="en-US" sz="2800" dirty="0" smtClean="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a:t>
            </a:r>
            <a:r>
              <a:rPr lang="en-US" sz="2800" i="1" dirty="0" err="1" smtClean="0">
                <a:latin typeface="Times New Roman" panose="02020603050405020304" pitchFamily="18" charset="0"/>
                <a:cs typeface="Times New Roman" panose="02020603050405020304" pitchFamily="18" charset="0"/>
              </a:rPr>
              <a:t>Một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ngôi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sao</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chẳng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sáng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đêm</a:t>
            </a:r>
            <a:endParaRPr lang="en-US" sz="2800" i="1" dirty="0" smtClean="0">
              <a:latin typeface="Times New Roman" panose="02020603050405020304" pitchFamily="18" charset="0"/>
              <a:cs typeface="Times New Roman" panose="02020603050405020304" pitchFamily="18" charset="0"/>
            </a:endParaRPr>
          </a:p>
          <a:p>
            <a:pPr>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Một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bông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lúa</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chín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chẳng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nên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mùa</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vàng</a:t>
            </a:r>
            <a:r>
              <a:rPr lang="en-US" sz="2800" i="1" dirty="0" smtClean="0">
                <a:latin typeface="Times New Roman" panose="02020603050405020304" pitchFamily="18" charset="0"/>
                <a:cs typeface="Times New Roman" panose="02020603050405020304" pitchFamily="18" charset="0"/>
              </a:rPr>
              <a:t>”             </a:t>
            </a:r>
          </a:p>
          <a:p>
            <a:pPr algn="r">
              <a:buNone/>
            </a:pPr>
            <a:endParaRPr lang="vi-VN" sz="2800" dirty="0">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down)">
                                      <p:cBhvr>
                                        <p:cTn id="30" dur="500"/>
                                        <p:tgtEl>
                                          <p:spTgt spid="3">
                                            <p:txEl>
                                              <p:pRg st="5" end="5"/>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51520" y="260648"/>
            <a:ext cx="8784976" cy="612789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b="1" dirty="0" smtClean="0">
                <a:latin typeface="Times New Roman" panose="02020603050405020304" pitchFamily="18" charset="0"/>
                <a:cs typeface="Times New Roman" panose="02020603050405020304" pitchFamily="18" charset="0"/>
              </a:rPr>
              <a:t>2. </a:t>
            </a:r>
            <a:r>
              <a:rPr lang="en-US" b="1" dirty="0" err="1" smtClean="0">
                <a:latin typeface="Times New Roman" panose="02020603050405020304" pitchFamily="18" charset="0"/>
                <a:cs typeface="Times New Roman" panose="02020603050405020304" pitchFamily="18" charset="0"/>
              </a:rPr>
              <a:t>Tính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truyền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cảm</a:t>
            </a:r>
            <a:endParaRPr lang="en-US" b="1" dirty="0" smtClean="0">
              <a:latin typeface="Times New Roman" panose="02020603050405020304" pitchFamily="18" charset="0"/>
              <a:cs typeface="Times New Roman" panose="02020603050405020304" pitchFamily="18" charset="0"/>
            </a:endParaRPr>
          </a:p>
          <a:p>
            <a:pPr marL="0" indent="0" algn="just">
              <a:buFont typeface="Arial" pitchFamily="34" charset="0"/>
              <a:buNone/>
              <a:tabLst>
                <a:tab pos="457200" algn="l"/>
                <a:tab pos="514350" algn="l"/>
              </a:tabLst>
            </a:pPr>
            <a:r>
              <a:rPr lang="en-US" sz="2800" dirty="0" smtClean="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p>
          <a:p>
            <a:pPr marL="0" indent="0" algn="just">
              <a:buFont typeface="Arial" pitchFamily="34" charset="0"/>
              <a:buNone/>
              <a:tabLst>
                <a:tab pos="457200" algn="l"/>
                <a:tab pos="514350" algn="l"/>
              </a:tabLst>
            </a:pPr>
            <a:endParaRPr lang="en-US" sz="2800" i="1" dirty="0">
              <a:latin typeface="Times New Roman" panose="02020603050405020304" pitchFamily="18" charset="0"/>
              <a:cs typeface="Times New Roman" panose="02020603050405020304" pitchFamily="18" charset="0"/>
            </a:endParaRPr>
          </a:p>
          <a:p>
            <a:pPr marL="0" indent="0" algn="just">
              <a:buFont typeface="Arial" pitchFamily="34" charset="0"/>
              <a:buNone/>
              <a:tabLst>
                <a:tab pos="457200" algn="l"/>
                <a:tab pos="514350" algn="l"/>
              </a:tabLst>
            </a:pPr>
            <a:endParaRPr lang="en-US" sz="2800" i="1" dirty="0" smtClean="0">
              <a:latin typeface="Times New Roman" panose="02020603050405020304" pitchFamily="18" charset="0"/>
              <a:cs typeface="Times New Roman" panose="02020603050405020304" pitchFamily="18" charset="0"/>
            </a:endParaRPr>
          </a:p>
          <a:p>
            <a:pPr marL="0" indent="0" algn="just">
              <a:buFont typeface="Arial" pitchFamily="34" charset="0"/>
              <a:buNone/>
              <a:tabLst>
                <a:tab pos="457200" algn="l"/>
                <a:tab pos="514350" algn="l"/>
              </a:tabLst>
            </a:pPr>
            <a:r>
              <a:rPr lang="en-US" sz="2800" i="1" dirty="0" smtClean="0">
                <a:latin typeface="Times New Roman" panose="02020603050405020304" pitchFamily="18" charset="0"/>
                <a:cs typeface="Times New Roman" panose="02020603050405020304" pitchFamily="18" charset="0"/>
              </a:rPr>
              <a:t>				</a:t>
            </a:r>
          </a:p>
          <a:p>
            <a:pPr marL="0" indent="0" algn="just">
              <a:buFont typeface="Arial" pitchFamily="34" charset="0"/>
              <a:buNone/>
              <a:tabLst>
                <a:tab pos="457200" algn="l"/>
                <a:tab pos="514350" algn="l"/>
              </a:tabLst>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Suốt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mấy</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hôm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rày</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đau</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tiễn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đưa</a:t>
            </a:r>
            <a:endParaRPr lang="en-US" sz="2800" i="1" dirty="0" smtClean="0">
              <a:latin typeface="Times New Roman" panose="02020603050405020304" pitchFamily="18" charset="0"/>
              <a:cs typeface="Times New Roman" panose="02020603050405020304" pitchFamily="18" charset="0"/>
            </a:endParaRPr>
          </a:p>
          <a:p>
            <a:pPr marL="0" indent="0" algn="just">
              <a:buFont typeface="Arial" pitchFamily="34" charset="0"/>
              <a:buNone/>
              <a:tabLst>
                <a:tab pos="514350" algn="l"/>
              </a:tabLst>
            </a:pP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Đời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tuôn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nước</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mắt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trời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tuôn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mưa</a:t>
            </a:r>
            <a:r>
              <a:rPr lang="en-US" sz="2800" i="1" dirty="0" smtClean="0">
                <a:latin typeface="Times New Roman" panose="02020603050405020304" pitchFamily="18" charset="0"/>
                <a:cs typeface="Times New Roman" panose="02020603050405020304" pitchFamily="18" charset="0"/>
              </a:rPr>
              <a:t>…</a:t>
            </a:r>
            <a:endParaRPr lang="en-US" sz="2800" i="1" dirty="0" smtClean="0">
              <a:latin typeface="Times New Roman" panose="02020603050405020304" pitchFamily="18" charset="0"/>
              <a:cs typeface="Times New Roman" panose="02020603050405020304" pitchFamily="18" charset="0"/>
            </a:endParaRPr>
          </a:p>
          <a:p>
            <a:pPr marL="0" indent="0" algn="just">
              <a:buFont typeface="Arial" pitchFamily="34" charset="0"/>
              <a:buNone/>
              <a:tabLst>
                <a:tab pos="514350" algn="l"/>
              </a:tabLst>
            </a:pP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Chiều</a:t>
            </a:r>
            <a:r>
              <a:rPr lang="en-US" sz="2800" i="1" dirty="0" smtClean="0">
                <a:latin typeface="Times New Roman" panose="02020603050405020304" pitchFamily="18" charset="0"/>
                <a:cs typeface="Times New Roman" panose="02020603050405020304" pitchFamily="18" charset="0"/>
              </a:rPr>
              <a:t> nay con </a:t>
            </a:r>
            <a:r>
              <a:rPr lang="en-US" sz="2800" i="1" dirty="0" err="1" smtClean="0">
                <a:latin typeface="Times New Roman" panose="02020603050405020304" pitchFamily="18" charset="0"/>
                <a:cs typeface="Times New Roman" panose="02020603050405020304" pitchFamily="18" charset="0"/>
              </a:rPr>
              <a:t>ch</a:t>
            </a:r>
            <a:r>
              <a:rPr lang="en-US" sz="2800" i="1" dirty="0" err="1" smtClean="0">
                <a:latin typeface="Times New Roman" panose="02020603050405020304" pitchFamily="18" charset="0"/>
                <a:cs typeface="Times New Roman" panose="02020603050405020304" pitchFamily="18" charset="0"/>
              </a:rPr>
              <a:t>ạy</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về</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thăm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Bác</a:t>
            </a:r>
            <a:endParaRPr lang="en-US" sz="2800" i="1" dirty="0" smtClean="0">
              <a:latin typeface="Times New Roman" panose="02020603050405020304" pitchFamily="18" charset="0"/>
              <a:cs typeface="Times New Roman" panose="02020603050405020304" pitchFamily="18" charset="0"/>
            </a:endParaRPr>
          </a:p>
          <a:p>
            <a:pPr marL="0" indent="0" algn="just">
              <a:buFont typeface="Arial" pitchFamily="34" charset="0"/>
              <a:buNone/>
              <a:tabLst>
                <a:tab pos="514350" algn="l"/>
              </a:tabLst>
            </a:pP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Ướt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lạnh</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vườn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cau</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mấy</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gốc</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dừa</a:t>
            </a:r>
            <a:r>
              <a:rPr lang="en-US" sz="2800" i="1" smtClean="0">
                <a:latin typeface="Times New Roman" panose="02020603050405020304" pitchFamily="18" charset="0"/>
                <a:cs typeface="Times New Roman" panose="02020603050405020304" pitchFamily="18" charset="0"/>
              </a:rPr>
              <a:t>!</a:t>
            </a:r>
            <a:endParaRPr lang="en-US" sz="2800" i="1" dirty="0" smtClean="0">
              <a:latin typeface="Times New Roman" panose="02020603050405020304" pitchFamily="18" charset="0"/>
              <a:cs typeface="Times New Roman" panose="02020603050405020304" pitchFamily="18" charset="0"/>
            </a:endParaRPr>
          </a:p>
          <a:p>
            <a:pPr>
              <a:buFont typeface="Arial" pitchFamily="34" charset="0"/>
              <a:buNone/>
            </a:pPr>
            <a:r>
              <a:rPr lang="vi-VN" sz="2800" i="1" dirty="0" smtClean="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vi-VN" sz="2800" i="1" dirty="0" smtClean="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vi-VN" sz="2800" i="1" dirty="0" smtClean="0">
                <a:latin typeface="Times New Roman" panose="02020603050405020304" pitchFamily="18" charset="0"/>
                <a:cs typeface="Times New Roman" panose="02020603050405020304" pitchFamily="18" charset="0"/>
              </a:rPr>
              <a:t> (Trích </a:t>
            </a:r>
            <a:r>
              <a:rPr lang="en-US" sz="2800" dirty="0" err="1" smtClean="0">
                <a:latin typeface="Times New Roman" panose="02020603050405020304" pitchFamily="18" charset="0"/>
                <a:cs typeface="Times New Roman" panose="02020603050405020304" pitchFamily="18" charset="0"/>
              </a:rPr>
              <a:t>Bác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ơi</a:t>
            </a:r>
            <a:r>
              <a:rPr lang="vi-VN"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Tố</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Hữu</a:t>
            </a:r>
            <a:r>
              <a:rPr lang="vi-VN" sz="2800" i="1" dirty="0" smtClean="0">
                <a:latin typeface="Times New Roman" panose="02020603050405020304" pitchFamily="18" charset="0"/>
                <a:cs typeface="Times New Roman" panose="02020603050405020304" pitchFamily="18" charset="0"/>
              </a:rPr>
              <a:t>).</a:t>
            </a:r>
            <a:endParaRPr lang="en-US" sz="2800" i="1" dirty="0" smtClean="0">
              <a:latin typeface="Times New Roman" panose="02020603050405020304" pitchFamily="18" charset="0"/>
              <a:cs typeface="Times New Roman" panose="02020603050405020304" pitchFamily="18" charset="0"/>
            </a:endParaRPr>
          </a:p>
          <a:p>
            <a:pPr marL="0" indent="0" algn="just">
              <a:buFont typeface="Arial" pitchFamily="34" charset="0"/>
              <a:buNone/>
              <a:tabLst>
                <a:tab pos="514350" algn="l"/>
              </a:tabLst>
            </a:pPr>
            <a:r>
              <a:rPr lang="en-US" sz="2800" dirty="0" smtClean="0">
                <a:latin typeface="Times New Roman" panose="02020603050405020304" pitchFamily="18" charset="0"/>
                <a:cs typeface="Times New Roman" panose="02020603050405020304" pitchFamily="18" charset="0"/>
              </a:rPr>
              <a:t>	</a:t>
            </a:r>
            <a:endParaRPr lang="vi-VN" sz="2800" i="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173521" y="908720"/>
            <a:ext cx="8862975" cy="1292662"/>
          </a:xfrm>
          <a:prstGeom prst="rect">
            <a:avLst/>
          </a:prstGeom>
          <a:noFill/>
        </p:spPr>
        <p:txBody>
          <a:bodyPr wrap="square" rtlCol="0">
            <a:spAutoFit/>
          </a:bodyPr>
          <a:lstStyle/>
          <a:p>
            <a:pPr algn="just"/>
            <a:r>
              <a:rPr lang="en-US" sz="2600" b="1" i="1" dirty="0">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Khái</a:t>
            </a:r>
            <a:r>
              <a:rPr lang="en-US" sz="2600" b="1" i="1" dirty="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niệm</a:t>
            </a:r>
            <a:r>
              <a:rPr lang="en-US" sz="2600" b="1" i="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Tính</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truyền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cảm</a:t>
            </a:r>
            <a:r>
              <a:rPr lang="en-US" sz="2600" b="1" dirty="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thể</a:t>
            </a:r>
            <a:r>
              <a:rPr lang="en-US" sz="2600" b="1" dirty="0" smtClean="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hiện</a:t>
            </a:r>
            <a:r>
              <a:rPr lang="en-US" sz="2600" b="1" dirty="0">
                <a:latin typeface="Times New Roman" panose="02020603050405020304" pitchFamily="18" charset="0"/>
                <a:cs typeface="Times New Roman" panose="02020603050405020304" pitchFamily="18" charset="0"/>
              </a:rPr>
              <a:t> ở </a:t>
            </a:r>
            <a:r>
              <a:rPr lang="en-US" sz="2600" b="1" dirty="0" err="1">
                <a:latin typeface="Times New Roman" panose="02020603050405020304" pitchFamily="18" charset="0"/>
                <a:cs typeface="Times New Roman" panose="02020603050405020304" pitchFamily="18" charset="0"/>
              </a:rPr>
              <a:t>chỗ</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làm</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cho</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người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đọc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người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nghe</a:t>
            </a:r>
            <a:r>
              <a:rPr lang="en-US" sz="2600" b="1" dirty="0">
                <a:latin typeface="Times New Roman" panose="02020603050405020304" pitchFamily="18" charset="0"/>
                <a:cs typeface="Times New Roman" panose="02020603050405020304" pitchFamily="18" charset="0"/>
              </a:rPr>
              <a:t> </a:t>
            </a:r>
            <a:r>
              <a:rPr lang="en-US" sz="2600" b="1" dirty="0" err="1">
                <a:solidFill>
                  <a:srgbClr val="7030A0"/>
                </a:solidFill>
                <a:latin typeface="Times New Roman" panose="02020603050405020304" pitchFamily="18" charset="0"/>
                <a:cs typeface="Times New Roman" panose="02020603050405020304" pitchFamily="18" charset="0"/>
              </a:rPr>
              <a:t>cùng</a:t>
            </a:r>
            <a:r>
              <a:rPr lang="en-US" sz="2600" b="1" dirty="0">
                <a:solidFill>
                  <a:srgbClr val="7030A0"/>
                </a:solidFill>
                <a:latin typeface="Times New Roman" panose="02020603050405020304" pitchFamily="18" charset="0"/>
                <a:cs typeface="Times New Roman" panose="02020603050405020304" pitchFamily="18" charset="0"/>
              </a:rPr>
              <a:t> </a:t>
            </a:r>
            <a:r>
              <a:rPr lang="en-US" sz="2600" b="1" dirty="0" err="1">
                <a:solidFill>
                  <a:srgbClr val="7030A0"/>
                </a:solidFill>
                <a:latin typeface="Times New Roman" panose="02020603050405020304" pitchFamily="18" charset="0"/>
                <a:cs typeface="Times New Roman" panose="02020603050405020304" pitchFamily="18" charset="0"/>
              </a:rPr>
              <a:t>vui</a:t>
            </a:r>
            <a:r>
              <a:rPr lang="en-US" sz="2600" b="1" dirty="0">
                <a:solidFill>
                  <a:srgbClr val="7030A0"/>
                </a:solidFill>
                <a:latin typeface="Times New Roman" panose="02020603050405020304" pitchFamily="18" charset="0"/>
                <a:cs typeface="Times New Roman" panose="02020603050405020304" pitchFamily="18" charset="0"/>
              </a:rPr>
              <a:t>, </a:t>
            </a:r>
            <a:r>
              <a:rPr lang="en-US" sz="2600" b="1" dirty="0" err="1">
                <a:solidFill>
                  <a:srgbClr val="7030A0"/>
                </a:solidFill>
                <a:latin typeface="Times New Roman" panose="02020603050405020304" pitchFamily="18" charset="0"/>
                <a:cs typeface="Times New Roman" panose="02020603050405020304" pitchFamily="18" charset="0"/>
              </a:rPr>
              <a:t>buồn</a:t>
            </a:r>
            <a:r>
              <a:rPr lang="en-US" sz="2600" b="1" dirty="0">
                <a:solidFill>
                  <a:srgbClr val="7030A0"/>
                </a:solidFill>
                <a:latin typeface="Times New Roman" panose="02020603050405020304" pitchFamily="18" charset="0"/>
                <a:cs typeface="Times New Roman" panose="02020603050405020304" pitchFamily="18" charset="0"/>
              </a:rPr>
              <a:t>, </a:t>
            </a:r>
            <a:r>
              <a:rPr lang="en-US" sz="2600" b="1" dirty="0" err="1">
                <a:solidFill>
                  <a:srgbClr val="7030A0"/>
                </a:solidFill>
                <a:latin typeface="Times New Roman" panose="02020603050405020304" pitchFamily="18" charset="0"/>
                <a:cs typeface="Times New Roman" panose="02020603050405020304" pitchFamily="18" charset="0"/>
              </a:rPr>
              <a:t>yêu</a:t>
            </a:r>
            <a:r>
              <a:rPr lang="en-US" sz="2600" b="1" dirty="0">
                <a:solidFill>
                  <a:srgbClr val="7030A0"/>
                </a:solidFill>
                <a:latin typeface="Times New Roman" panose="02020603050405020304" pitchFamily="18" charset="0"/>
                <a:cs typeface="Times New Roman" panose="02020603050405020304" pitchFamily="18" charset="0"/>
              </a:rPr>
              <a:t> </a:t>
            </a:r>
            <a:r>
              <a:rPr lang="en-US" sz="2600" b="1" dirty="0" err="1">
                <a:solidFill>
                  <a:srgbClr val="7030A0"/>
                </a:solidFill>
                <a:latin typeface="Times New Roman" panose="02020603050405020304" pitchFamily="18" charset="0"/>
                <a:cs typeface="Times New Roman" panose="02020603050405020304" pitchFamily="18" charset="0"/>
              </a:rPr>
              <a:t>thích</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như</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chính</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người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viết</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Tạo</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nên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sự</a:t>
            </a:r>
            <a:r>
              <a:rPr lang="en-US" sz="2600" b="1" dirty="0">
                <a:latin typeface="Times New Roman" panose="02020603050405020304" pitchFamily="18" charset="0"/>
                <a:cs typeface="Times New Roman" panose="02020603050405020304" pitchFamily="18" charset="0"/>
              </a:rPr>
              <a:t> </a:t>
            </a:r>
            <a:r>
              <a:rPr lang="en-US" sz="2600" b="1" dirty="0" err="1">
                <a:solidFill>
                  <a:srgbClr val="7030A0"/>
                </a:solidFill>
                <a:latin typeface="Times New Roman" panose="02020603050405020304" pitchFamily="18" charset="0"/>
                <a:cs typeface="Times New Roman" panose="02020603050405020304" pitchFamily="18" charset="0"/>
              </a:rPr>
              <a:t>đồng</a:t>
            </a:r>
            <a:r>
              <a:rPr lang="en-US" sz="2600" b="1" dirty="0">
                <a:solidFill>
                  <a:srgbClr val="7030A0"/>
                </a:solidFill>
                <a:latin typeface="Times New Roman" panose="02020603050405020304" pitchFamily="18" charset="0"/>
                <a:cs typeface="Times New Roman" panose="02020603050405020304" pitchFamily="18" charset="0"/>
              </a:rPr>
              <a:t> </a:t>
            </a:r>
            <a:r>
              <a:rPr lang="en-US" sz="2600" b="1" dirty="0" err="1">
                <a:solidFill>
                  <a:srgbClr val="7030A0"/>
                </a:solidFill>
                <a:latin typeface="Times New Roman" panose="02020603050405020304" pitchFamily="18" charset="0"/>
                <a:cs typeface="Times New Roman" panose="02020603050405020304" pitchFamily="18" charset="0"/>
              </a:rPr>
              <a:t>cảm</a:t>
            </a:r>
            <a:r>
              <a:rPr lang="en-US" sz="2600" b="1" dirty="0">
                <a:latin typeface="Times New Roman" panose="02020603050405020304" pitchFamily="18" charset="0"/>
                <a:cs typeface="Times New Roman" panose="02020603050405020304" pitchFamily="18" charset="0"/>
              </a:rPr>
              <a:t>, </a:t>
            </a:r>
            <a:r>
              <a:rPr lang="en-US" sz="2600" b="1" dirty="0" err="1">
                <a:solidFill>
                  <a:srgbClr val="7030A0"/>
                </a:solidFill>
                <a:latin typeface="Times New Roman" panose="02020603050405020304" pitchFamily="18" charset="0"/>
                <a:cs typeface="Times New Roman" panose="02020603050405020304" pitchFamily="18" charset="0"/>
              </a:rPr>
              <a:t>cuốn</a:t>
            </a:r>
            <a:r>
              <a:rPr lang="en-US" sz="2600" b="1" dirty="0">
                <a:solidFill>
                  <a:srgbClr val="7030A0"/>
                </a:solidFill>
                <a:latin typeface="Times New Roman" panose="02020603050405020304" pitchFamily="18" charset="0"/>
                <a:cs typeface="Times New Roman" panose="02020603050405020304" pitchFamily="18" charset="0"/>
              </a:rPr>
              <a:t> </a:t>
            </a:r>
            <a:r>
              <a:rPr lang="en-US" sz="2600" b="1" dirty="0" err="1">
                <a:solidFill>
                  <a:srgbClr val="7030A0"/>
                </a:solidFill>
                <a:latin typeface="Times New Roman" panose="02020603050405020304" pitchFamily="18" charset="0"/>
                <a:cs typeface="Times New Roman" panose="02020603050405020304" pitchFamily="18" charset="0"/>
              </a:rPr>
              <a:t>hút</a:t>
            </a:r>
            <a:r>
              <a:rPr lang="en-US" sz="2600" b="1" dirty="0">
                <a:solidFill>
                  <a:srgbClr val="7030A0"/>
                </a:solidFill>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người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đọc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người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nghe</a:t>
            </a:r>
            <a:r>
              <a:rPr lang="en-US" sz="2600" b="1" dirty="0" smtClean="0">
                <a:latin typeface="Times New Roman" panose="02020603050405020304" pitchFamily="18" charset="0"/>
                <a:cs typeface="Times New Roman" panose="02020603050405020304" pitchFamily="18" charset="0"/>
              </a:rPr>
              <a:t>.</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417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 calcmode="lin" valueType="num">
                                      <p:cBhvr>
                                        <p:cTn id="17"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19" dur="500"/>
                                        <p:tgtEl>
                                          <p:spTgt spid="4">
                                            <p:txEl>
                                              <p:pRg st="5" end="5"/>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 calcmode="lin" valueType="num">
                                      <p:cBhvr>
                                        <p:cTn id="22"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24" dur="500"/>
                                        <p:tgtEl>
                                          <p:spTgt spid="4">
                                            <p:txEl>
                                              <p:pRg st="6" end="6"/>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p:cTn id="27"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28"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29" dur="500"/>
                                        <p:tgtEl>
                                          <p:spTgt spid="4">
                                            <p:txEl>
                                              <p:pRg st="7" end="7"/>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 calcmode="lin" valueType="num">
                                      <p:cBhvr>
                                        <p:cTn id="32"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34" dur="500"/>
                                        <p:tgtEl>
                                          <p:spTgt spid="4">
                                            <p:txEl>
                                              <p:pRg st="8" end="8"/>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 calcmode="lin" valueType="num">
                                      <p:cBhvr>
                                        <p:cTn id="37" dur="500" fill="hold"/>
                                        <p:tgtEl>
                                          <p:spTgt spid="4">
                                            <p:txEl>
                                              <p:pRg st="9" end="9"/>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9" end="9"/>
                                            </p:txEl>
                                          </p:spTgt>
                                        </p:tgtEl>
                                        <p:attrNameLst>
                                          <p:attrName>ppt_h</p:attrName>
                                        </p:attrNameLst>
                                      </p:cBhvr>
                                      <p:tavLst>
                                        <p:tav tm="0">
                                          <p:val>
                                            <p:fltVal val="0"/>
                                          </p:val>
                                        </p:tav>
                                        <p:tav tm="100000">
                                          <p:val>
                                            <p:strVal val="#ppt_h"/>
                                          </p:val>
                                        </p:tav>
                                      </p:tavLst>
                                    </p:anim>
                                    <p:animEffect transition="in" filter="fade">
                                      <p:cBhvr>
                                        <p:cTn id="39"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43956" cy="6741368"/>
          </a:xfrm>
        </p:spPr>
        <p:txBody>
          <a:bodyPr/>
          <a:lstStyle/>
          <a:p>
            <a:pPr>
              <a:buNone/>
            </a:pPr>
            <a:r>
              <a:rPr lang="vi-VN" b="1" dirty="0" smtClean="0">
                <a:latin typeface="+mj-lt"/>
              </a:rPr>
              <a:t>3. Tính cá thể hóa</a:t>
            </a:r>
          </a:p>
          <a:p>
            <a:pPr marL="0" indent="0" algn="just">
              <a:buNone/>
              <a:tabLst>
                <a:tab pos="400050" algn="l"/>
                <a:tab pos="514350" algn="l"/>
              </a:tabLst>
            </a:pPr>
            <a:r>
              <a:rPr lang="vi-VN" dirty="0" smtClean="0">
                <a:latin typeface="+mj-lt"/>
              </a:rPr>
              <a:t> 	</a:t>
            </a:r>
            <a:endParaRPr lang="en-US" sz="2800" b="1" i="1" u="sng" dirty="0" smtClean="0">
              <a:latin typeface="Times New Roman" panose="02020603050405020304" pitchFamily="18" charset="0"/>
              <a:cs typeface="Times New Roman" panose="02020603050405020304" pitchFamily="18" charset="0"/>
            </a:endParaRPr>
          </a:p>
        </p:txBody>
      </p:sp>
      <p:sp>
        <p:nvSpPr>
          <p:cNvPr id="6" name="Rectangle 5"/>
          <p:cNvSpPr/>
          <p:nvPr/>
        </p:nvSpPr>
        <p:spPr>
          <a:xfrm>
            <a:off x="12592" y="3572262"/>
            <a:ext cx="3983344" cy="30702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defTabSz="400050"/>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rồi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lại</a:t>
            </a:r>
            <a:endParaRPr lang="en-US" sz="2400" dirty="0" smtClean="0">
              <a:latin typeface="Times New Roman" panose="02020603050405020304" pitchFamily="18" charset="0"/>
              <a:cs typeface="Times New Roman" panose="02020603050405020304" pitchFamily="18" charset="0"/>
            </a:endParaRPr>
          </a:p>
          <a:p>
            <a:pPr defTabSz="400050"/>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muôn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đời</a:t>
            </a:r>
            <a:endParaRPr lang="en-US" sz="2400" dirty="0" smtClean="0">
              <a:latin typeface="Times New Roman" panose="02020603050405020304" pitchFamily="18" charset="0"/>
              <a:cs typeface="Times New Roman" panose="02020603050405020304" pitchFamily="18" charset="0"/>
            </a:endParaRPr>
          </a:p>
          <a:p>
            <a:pPr defTabSz="400050"/>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Đến</a:t>
            </a:r>
            <a:r>
              <a:rPr lang="en-US" sz="2400" dirty="0" smtClean="0">
                <a:latin typeface="Times New Roman" panose="02020603050405020304" pitchFamily="18" charset="0"/>
                <a:cs typeface="Times New Roman" panose="02020603050405020304" pitchFamily="18" charset="0"/>
              </a:rPr>
              <a:t> tan </a:t>
            </a:r>
            <a:r>
              <a:rPr lang="en-US" sz="2400" dirty="0" err="1" smtClean="0">
                <a:latin typeface="Times New Roman" panose="02020603050405020304" pitchFamily="18" charset="0"/>
                <a:cs typeface="Times New Roman" panose="02020603050405020304" pitchFamily="18" charset="0"/>
              </a:rPr>
              <a:t>cả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trời</a:t>
            </a:r>
            <a:endParaRPr lang="en-US" sz="2400" dirty="0" smtClean="0">
              <a:latin typeface="Times New Roman" panose="02020603050405020304" pitchFamily="18" charset="0"/>
              <a:cs typeface="Times New Roman" panose="02020603050405020304" pitchFamily="18" charset="0"/>
            </a:endParaRPr>
          </a:p>
          <a:p>
            <a:pPr defTabSz="400050"/>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thôi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dạt</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p>
          <a:p>
            <a:r>
              <a:rPr lang="en-US" sz="2400" dirty="0" smtClean="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a:t>
            </a:r>
            <a:r>
              <a:rPr lang="en-US" sz="2400" i="1" dirty="0" err="1" smtClean="0">
                <a:latin typeface="Times New Roman" panose="02020603050405020304" pitchFamily="18" charset="0"/>
                <a:cs typeface="Times New Roman" panose="02020603050405020304" pitchFamily="18" charset="0"/>
              </a:rPr>
              <a:t>Biển</a:t>
            </a:r>
            <a:r>
              <a:rPr lang="en-US" sz="2400" i="1" dirty="0" smtClean="0">
                <a:latin typeface="Times New Roman" panose="02020603050405020304" pitchFamily="18" charset="0"/>
                <a:cs typeface="Times New Roman" panose="02020603050405020304" pitchFamily="18" charset="0"/>
              </a:rPr>
              <a:t>)</a:t>
            </a:r>
            <a:endParaRPr lang="vi-VN" sz="2400" i="1" dirty="0">
              <a:latin typeface="Times New Roman" panose="02020603050405020304" pitchFamily="18" charset="0"/>
              <a:cs typeface="Times New Roman" panose="02020603050405020304" pitchFamily="18" charset="0"/>
            </a:endParaRPr>
          </a:p>
        </p:txBody>
      </p:sp>
      <p:sp>
        <p:nvSpPr>
          <p:cNvPr id="7" name="Oval 6"/>
          <p:cNvSpPr/>
          <p:nvPr/>
        </p:nvSpPr>
        <p:spPr>
          <a:xfrm>
            <a:off x="12592" y="2620658"/>
            <a:ext cx="4214810" cy="698155"/>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vi-VN" sz="2800" dirty="0" smtClean="0">
                <a:latin typeface="+mj-lt"/>
              </a:rPr>
              <a:t>Xuân</a:t>
            </a:r>
            <a:r>
              <a:rPr lang="en-US" sz="2800" dirty="0">
                <a:latin typeface="+mj-lt"/>
              </a:rPr>
              <a:t> </a:t>
            </a:r>
            <a:r>
              <a:rPr lang="en-US" sz="2800" dirty="0" err="1" smtClean="0">
                <a:latin typeface="Times New Roman" panose="02020603050405020304" pitchFamily="18" charset="0"/>
                <a:cs typeface="Times New Roman" panose="02020603050405020304" pitchFamily="18" charset="0"/>
              </a:rPr>
              <a:t>Diệu</a:t>
            </a:r>
            <a:endParaRPr lang="vi-VN" sz="2800" dirty="0">
              <a:latin typeface="Times New Roman" panose="02020603050405020304" pitchFamily="18" charset="0"/>
              <a:cs typeface="Times New Roman" panose="02020603050405020304" pitchFamily="18" charset="0"/>
            </a:endParaRPr>
          </a:p>
        </p:txBody>
      </p:sp>
      <p:sp>
        <p:nvSpPr>
          <p:cNvPr id="8" name="Rectangle 7"/>
          <p:cNvSpPr/>
          <p:nvPr/>
        </p:nvSpPr>
        <p:spPr>
          <a:xfrm>
            <a:off x="3995936" y="3569130"/>
            <a:ext cx="5148064" cy="307340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vi-VN" sz="2400" dirty="0">
                <a:latin typeface="Times New Roman" panose="02020603050405020304" pitchFamily="18" charset="0"/>
                <a:cs typeface="Times New Roman" panose="02020603050405020304" pitchFamily="18" charset="0"/>
              </a:rPr>
              <a:t>Em trở về đúng nghĩa trái tim em</a:t>
            </a:r>
            <a:br>
              <a:rPr lang="vi-VN" sz="2400" dirty="0">
                <a:latin typeface="Times New Roman" panose="02020603050405020304" pitchFamily="18" charset="0"/>
                <a:cs typeface="Times New Roman" panose="02020603050405020304" pitchFamily="18" charset="0"/>
              </a:rPr>
            </a:br>
            <a:r>
              <a:rPr lang="vi-VN" sz="2400" dirty="0">
                <a:latin typeface="Times New Roman" panose="02020603050405020304" pitchFamily="18" charset="0"/>
                <a:cs typeface="Times New Roman" panose="02020603050405020304" pitchFamily="18" charset="0"/>
              </a:rPr>
              <a:t>Là máu thịt, đời thường ai </a:t>
            </a:r>
            <a:r>
              <a:rPr lang="en-US" sz="2400" dirty="0" err="1" smtClean="0">
                <a:latin typeface="Times New Roman" panose="02020603050405020304" pitchFamily="18" charset="0"/>
                <a:cs typeface="Times New Roman" panose="02020603050405020304" pitchFamily="18" charset="0"/>
              </a:rPr>
              <a:t>chẳng</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có</a:t>
            </a:r>
            <a:br>
              <a:rPr lang="vi-VN" sz="2400" dirty="0">
                <a:latin typeface="Times New Roman" panose="02020603050405020304" pitchFamily="18" charset="0"/>
                <a:cs typeface="Times New Roman" panose="02020603050405020304" pitchFamily="18" charset="0"/>
              </a:rPr>
            </a:br>
            <a:r>
              <a:rPr lang="vi-VN" sz="2400" dirty="0">
                <a:latin typeface="Times New Roman" panose="02020603050405020304" pitchFamily="18" charset="0"/>
                <a:cs typeface="Times New Roman" panose="02020603050405020304" pitchFamily="18" charset="0"/>
              </a:rPr>
              <a:t>Cũng ngừng đập lúc cuộc đời không còn nữa</a:t>
            </a:r>
            <a:br>
              <a:rPr lang="vi-VN" sz="2400" dirty="0">
                <a:latin typeface="Times New Roman" panose="02020603050405020304" pitchFamily="18" charset="0"/>
                <a:cs typeface="Times New Roman" panose="02020603050405020304" pitchFamily="18" charset="0"/>
              </a:rPr>
            </a:br>
            <a:r>
              <a:rPr lang="vi-VN" sz="2400" dirty="0">
                <a:latin typeface="Times New Roman" panose="02020603050405020304" pitchFamily="18" charset="0"/>
                <a:cs typeface="Times New Roman" panose="02020603050405020304" pitchFamily="18" charset="0"/>
              </a:rPr>
              <a:t>Nhưng biết yêu anh cả khi chết đi rồi</a:t>
            </a:r>
            <a:r>
              <a:rPr lang="vi-VN"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r>
              <a:rPr lang="en-US" sz="2400" i="1" dirty="0" smtClean="0">
                <a:latin typeface="Times New Roman" panose="02020603050405020304" pitchFamily="18" charset="0"/>
                <a:cs typeface="Times New Roman" panose="02020603050405020304" pitchFamily="18" charset="0"/>
              </a:rPr>
              <a:t>			</a:t>
            </a:r>
            <a:r>
              <a:rPr lang="vi-VN" sz="2400" i="1" dirty="0" smtClean="0">
                <a:latin typeface="Times New Roman" panose="02020603050405020304" pitchFamily="18" charset="0"/>
                <a:cs typeface="Times New Roman" panose="02020603050405020304" pitchFamily="18" charset="0"/>
              </a:rPr>
              <a:t>(</a:t>
            </a:r>
            <a:r>
              <a:rPr lang="vi-VN" sz="2400" i="1" dirty="0">
                <a:latin typeface="Times New Roman" panose="02020603050405020304" pitchFamily="18" charset="0"/>
                <a:cs typeface="Times New Roman" panose="02020603050405020304" pitchFamily="18" charset="0"/>
              </a:rPr>
              <a:t>Tự </a:t>
            </a:r>
            <a:r>
              <a:rPr lang="vi-VN" sz="2400" i="1" dirty="0" smtClean="0">
                <a:latin typeface="Times New Roman" panose="02020603050405020304" pitchFamily="18" charset="0"/>
                <a:cs typeface="Times New Roman" panose="02020603050405020304" pitchFamily="18" charset="0"/>
              </a:rPr>
              <a:t>hát</a:t>
            </a:r>
            <a:r>
              <a:rPr lang="en-US" sz="2400" i="1" dirty="0" smtClean="0">
                <a:latin typeface="Times New Roman" panose="02020603050405020304" pitchFamily="18" charset="0"/>
                <a:cs typeface="Times New Roman" panose="02020603050405020304" pitchFamily="18" charset="0"/>
              </a:rPr>
              <a:t>)</a:t>
            </a:r>
            <a:endParaRPr lang="vi-VN" sz="2400" i="1" dirty="0">
              <a:latin typeface="Times New Roman" panose="02020603050405020304" pitchFamily="18" charset="0"/>
              <a:cs typeface="Times New Roman" panose="02020603050405020304" pitchFamily="18" charset="0"/>
            </a:endParaRPr>
          </a:p>
        </p:txBody>
      </p:sp>
      <p:sp>
        <p:nvSpPr>
          <p:cNvPr id="9" name="Oval 8"/>
          <p:cNvSpPr/>
          <p:nvPr/>
        </p:nvSpPr>
        <p:spPr>
          <a:xfrm>
            <a:off x="4701197" y="2675857"/>
            <a:ext cx="4143372" cy="65517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800" dirty="0" err="1" smtClean="0">
                <a:latin typeface="Times New Roman" panose="02020603050405020304" pitchFamily="18" charset="0"/>
                <a:cs typeface="Times New Roman" panose="02020603050405020304" pitchFamily="18" charset="0"/>
              </a:rPr>
              <a:t>Xuân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Quỳnh</a:t>
            </a:r>
            <a:endParaRPr lang="vi-VN" sz="28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332657" y="672871"/>
            <a:ext cx="8564518" cy="1292662"/>
          </a:xfrm>
          <a:prstGeom prst="rect">
            <a:avLst/>
          </a:prstGeom>
          <a:noFill/>
        </p:spPr>
        <p:txBody>
          <a:bodyPr wrap="square" rtlCol="0">
            <a:spAutoFit/>
          </a:bodyPr>
          <a:lstStyle/>
          <a:p>
            <a:pPr algn="just" defTabSz="257175"/>
            <a:r>
              <a:rPr lang="en-US" sz="2600" b="1" i="1" dirty="0" err="1" smtClean="0">
                <a:solidFill>
                  <a:srgbClr val="FF0000"/>
                </a:solidFill>
                <a:latin typeface="Times New Roman" panose="02020603050405020304" pitchFamily="18" charset="0"/>
                <a:cs typeface="Times New Roman" panose="02020603050405020304" pitchFamily="18" charset="0"/>
              </a:rPr>
              <a:t>Khái</a:t>
            </a:r>
            <a:r>
              <a:rPr lang="en-US" sz="2600" b="1" i="1" dirty="0" smtClean="0">
                <a:solidFill>
                  <a:srgbClr val="FF0000"/>
                </a:solidFill>
                <a:latin typeface="Times New Roman" panose="02020603050405020304" pitchFamily="18" charset="0"/>
                <a:cs typeface="Times New Roman" panose="02020603050405020304" pitchFamily="18" charset="0"/>
              </a:rPr>
              <a:t> </a:t>
            </a:r>
            <a:r>
              <a:rPr lang="en-US" sz="2600" b="1" i="1" dirty="0" err="1">
                <a:solidFill>
                  <a:srgbClr val="FF0000"/>
                </a:solidFill>
                <a:latin typeface="Times New Roman" panose="02020603050405020304" pitchFamily="18" charset="0"/>
                <a:cs typeface="Times New Roman" panose="02020603050405020304" pitchFamily="18" charset="0"/>
              </a:rPr>
              <a:t>niệm</a:t>
            </a:r>
            <a:r>
              <a:rPr lang="en-US" sz="2600" dirty="0">
                <a:solidFill>
                  <a:srgbClr val="FF0000"/>
                </a:solidFill>
              </a:rPr>
              <a:t>:</a:t>
            </a:r>
            <a:r>
              <a:rPr lang="vi-VN" sz="2600" dirty="0">
                <a:solidFill>
                  <a:srgbClr val="FF0000"/>
                </a:solidFill>
              </a:rPr>
              <a:t>	</a:t>
            </a:r>
            <a:endParaRPr lang="en-US" sz="2600" dirty="0">
              <a:solidFill>
                <a:srgbClr val="FF0000"/>
              </a:solidFill>
            </a:endParaRPr>
          </a:p>
          <a:p>
            <a:pPr algn="just" defTabSz="257175"/>
            <a:r>
              <a:rPr lang="en-US" sz="2600" dirty="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Tính</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cá</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thể</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hóa</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là</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khả</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năng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tạo</a:t>
            </a:r>
            <a:r>
              <a:rPr lang="en-US" sz="2600" b="1" dirty="0">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giọng</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điệu</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riêng</a:t>
            </a:r>
            <a:r>
              <a:rPr lang="en-US" sz="2600" b="1" dirty="0">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phong</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cách</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riêng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của</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mỗi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nhà</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văn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trong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sáng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tác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nghệ</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thuật</a:t>
            </a:r>
            <a:r>
              <a:rPr lang="en-US" sz="2600" b="1" dirty="0" smtClean="0"/>
              <a:t>.</a:t>
            </a:r>
            <a:endParaRPr lang="en-US" sz="2600" b="1" dirty="0"/>
          </a:p>
        </p:txBody>
      </p:sp>
      <p:sp>
        <p:nvSpPr>
          <p:cNvPr id="2" name="TextBox 1"/>
          <p:cNvSpPr txBox="1"/>
          <p:nvPr/>
        </p:nvSpPr>
        <p:spPr>
          <a:xfrm>
            <a:off x="444674" y="1965533"/>
            <a:ext cx="1083951" cy="492443"/>
          </a:xfrm>
          <a:prstGeom prst="rect">
            <a:avLst/>
          </a:prstGeom>
          <a:noFill/>
        </p:spPr>
        <p:txBody>
          <a:bodyPr wrap="none" rtlCol="0">
            <a:spAutoFit/>
          </a:bodyPr>
          <a:lstStyle/>
          <a:p>
            <a:r>
              <a:rPr lang="en-US" sz="2600" b="1" dirty="0" err="1" smtClean="0">
                <a:latin typeface="Times New Roman" panose="02020603050405020304" pitchFamily="18" charset="0"/>
                <a:cs typeface="Times New Roman" panose="02020603050405020304" pitchFamily="18" charset="0"/>
              </a:rPr>
              <a:t>Ví</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dụ</a:t>
            </a:r>
            <a:r>
              <a:rPr lang="en-US" sz="2600" b="1" dirty="0" smtClean="0">
                <a:latin typeface="Times New Roman" panose="02020603050405020304" pitchFamily="18" charset="0"/>
                <a:cs typeface="Times New Roman" panose="02020603050405020304" pitchFamily="18" charset="0"/>
              </a:rPr>
              <a:t>:</a:t>
            </a:r>
            <a:endParaRPr lang="en-US" sz="26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ppt_w</p:attrName>
                                        </p:attrNameLst>
                                      </p:cBhvr>
                                      <p:tavLst>
                                        <p:tav tm="0">
                                          <p:val>
                                            <p:fltVal val="0"/>
                                          </p:val>
                                        </p:tav>
                                        <p:tav tm="100000">
                                          <p:val>
                                            <p:strVal val="#ppt_w"/>
                                          </p:val>
                                        </p:tav>
                                      </p:tavLst>
                                    </p:anim>
                                    <p:anim calcmode="lin" valueType="num">
                                      <p:cBhvr>
                                        <p:cTn id="24" dur="1000" fill="hold"/>
                                        <p:tgtEl>
                                          <p:spTgt spid="7"/>
                                        </p:tgtEl>
                                        <p:attrNameLst>
                                          <p:attrName>ppt_h</p:attrName>
                                        </p:attrNameLst>
                                      </p:cBhvr>
                                      <p:tavLst>
                                        <p:tav tm="0">
                                          <p:val>
                                            <p:fltVal val="0"/>
                                          </p:val>
                                        </p:tav>
                                        <p:tav tm="100000">
                                          <p:val>
                                            <p:strVal val="#ppt_h"/>
                                          </p:val>
                                        </p:tav>
                                      </p:tavLst>
                                    </p:anim>
                                    <p:anim calcmode="lin" valueType="num">
                                      <p:cBhvr>
                                        <p:cTn id="25" dur="1000" fill="hold"/>
                                        <p:tgtEl>
                                          <p:spTgt spid="7"/>
                                        </p:tgtEl>
                                        <p:attrNameLst>
                                          <p:attrName>style.rotation</p:attrName>
                                        </p:attrNameLst>
                                      </p:cBhvr>
                                      <p:tavLst>
                                        <p:tav tm="0">
                                          <p:val>
                                            <p:fltVal val="90"/>
                                          </p:val>
                                        </p:tav>
                                        <p:tav tm="100000">
                                          <p:val>
                                            <p:fltVal val="0"/>
                                          </p:val>
                                        </p:tav>
                                      </p:tavLst>
                                    </p:anim>
                                    <p:animEffect transition="in" filter="fade">
                                      <p:cBhvr>
                                        <p:cTn id="26" dur="1000"/>
                                        <p:tgtEl>
                                          <p:spTgt spid="7"/>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1000" fill="hold"/>
                                        <p:tgtEl>
                                          <p:spTgt spid="6"/>
                                        </p:tgtEl>
                                        <p:attrNameLst>
                                          <p:attrName>ppt_w</p:attrName>
                                        </p:attrNameLst>
                                      </p:cBhvr>
                                      <p:tavLst>
                                        <p:tav tm="0">
                                          <p:val>
                                            <p:fltVal val="0"/>
                                          </p:val>
                                        </p:tav>
                                        <p:tav tm="100000">
                                          <p:val>
                                            <p:strVal val="#ppt_w"/>
                                          </p:val>
                                        </p:tav>
                                      </p:tavLst>
                                    </p:anim>
                                    <p:anim calcmode="lin" valueType="num">
                                      <p:cBhvr>
                                        <p:cTn id="30" dur="1000" fill="hold"/>
                                        <p:tgtEl>
                                          <p:spTgt spid="6"/>
                                        </p:tgtEl>
                                        <p:attrNameLst>
                                          <p:attrName>ppt_h</p:attrName>
                                        </p:attrNameLst>
                                      </p:cBhvr>
                                      <p:tavLst>
                                        <p:tav tm="0">
                                          <p:val>
                                            <p:fltVal val="0"/>
                                          </p:val>
                                        </p:tav>
                                        <p:tav tm="100000">
                                          <p:val>
                                            <p:strVal val="#ppt_h"/>
                                          </p:val>
                                        </p:tav>
                                      </p:tavLst>
                                    </p:anim>
                                    <p:anim calcmode="lin" valueType="num">
                                      <p:cBhvr>
                                        <p:cTn id="31" dur="1000" fill="hold"/>
                                        <p:tgtEl>
                                          <p:spTgt spid="6"/>
                                        </p:tgtEl>
                                        <p:attrNameLst>
                                          <p:attrName>style.rotation</p:attrName>
                                        </p:attrNameLst>
                                      </p:cBhvr>
                                      <p:tavLst>
                                        <p:tav tm="0">
                                          <p:val>
                                            <p:fltVal val="90"/>
                                          </p:val>
                                        </p:tav>
                                        <p:tav tm="100000">
                                          <p:val>
                                            <p:fltVal val="0"/>
                                          </p:val>
                                        </p:tav>
                                      </p:tavLst>
                                    </p:anim>
                                    <p:animEffect transition="in" filter="fade">
                                      <p:cBhvr>
                                        <p:cTn id="32" dur="10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arn(inVertical)">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251520" y="908720"/>
            <a:ext cx="8784976" cy="5760640"/>
          </a:xfrm>
        </p:spPr>
        <p:txBody>
          <a:bodyPr>
            <a:normAutofit/>
          </a:bodyPr>
          <a:lstStyle/>
          <a:p>
            <a:pPr marL="0" indent="0" algn="just" defTabSz="257175">
              <a:buNone/>
            </a:pPr>
            <a:r>
              <a:rPr lang="en-US" sz="2400" b="1" dirty="0" smtClean="0">
                <a:latin typeface="+mj-lt"/>
              </a:rPr>
              <a:t>- </a:t>
            </a:r>
            <a:r>
              <a:rPr lang="vi-VN" sz="2600" b="1" dirty="0" smtClean="0">
                <a:latin typeface="+mj-lt"/>
              </a:rPr>
              <a:t>Tính cả thể hóa còn được thể hiện ở vẻ riêng trong lời nói của từng nhân vật trong tác phẩm nghệ thuật; ở nét riêng trong cách diễn đạt từng sự việc, hình ảnh, tình huống... Tạo ra những sáng tạo mới lạ không trùng lặp.</a:t>
            </a:r>
          </a:p>
          <a:p>
            <a:pPr>
              <a:buNone/>
            </a:pPr>
            <a:r>
              <a:rPr lang="vi-VN" sz="2800" dirty="0">
                <a:latin typeface="+mj-lt"/>
              </a:rPr>
              <a:t>	</a:t>
            </a:r>
            <a:r>
              <a:rPr lang="vi-VN" sz="2800" dirty="0" smtClean="0">
                <a:latin typeface="+mj-lt"/>
              </a:rPr>
              <a:t>	</a:t>
            </a:r>
            <a:r>
              <a:rPr lang="vi-VN" sz="2400" b="1" i="1" u="sng" dirty="0" smtClean="0">
                <a:latin typeface="+mj-lt"/>
              </a:rPr>
              <a:t>Ví dụ </a:t>
            </a:r>
            <a:r>
              <a:rPr lang="vi-VN" sz="2400" i="1" u="sng" dirty="0" smtClean="0">
                <a:latin typeface="+mj-lt"/>
              </a:rPr>
              <a:t>:  </a:t>
            </a:r>
            <a:r>
              <a:rPr lang="vi-VN" sz="2400" dirty="0">
                <a:latin typeface="+mj-lt"/>
              </a:rPr>
              <a:t> </a:t>
            </a:r>
            <a:r>
              <a:rPr lang="vi-VN" sz="2400" i="1" dirty="0" smtClean="0">
                <a:latin typeface="+mj-lt"/>
              </a:rPr>
              <a:t/>
            </a:r>
            <a:br>
              <a:rPr lang="vi-VN" sz="2400" i="1" dirty="0" smtClean="0">
                <a:latin typeface="+mj-lt"/>
              </a:rPr>
            </a:br>
            <a:r>
              <a:rPr lang="vi-VN" sz="2400" i="1" dirty="0">
                <a:latin typeface="+mj-lt"/>
              </a:rPr>
              <a:t>    </a:t>
            </a:r>
            <a:r>
              <a:rPr lang="vi-VN" sz="2500" i="1" dirty="0">
                <a:latin typeface="+mj-lt"/>
              </a:rPr>
              <a:t>Hắn dõng dạc: </a:t>
            </a:r>
            <a:r>
              <a:rPr lang="vi-VN" sz="2500" i="1" dirty="0" smtClean="0">
                <a:latin typeface="+mj-lt"/>
              </a:rPr>
              <a:t/>
            </a:r>
            <a:br>
              <a:rPr lang="vi-VN" sz="2500" i="1" dirty="0" smtClean="0">
                <a:latin typeface="+mj-lt"/>
              </a:rPr>
            </a:br>
            <a:r>
              <a:rPr lang="vi-VN" sz="2500" i="1" dirty="0">
                <a:latin typeface="+mj-lt"/>
              </a:rPr>
              <a:t>    </a:t>
            </a:r>
            <a:r>
              <a:rPr lang="vi-VN" sz="2500" i="1" dirty="0" smtClean="0">
                <a:latin typeface="+mj-lt"/>
              </a:rPr>
              <a:t>- </a:t>
            </a:r>
            <a:r>
              <a:rPr lang="vi-VN" sz="2500" i="1" dirty="0">
                <a:latin typeface="+mj-lt"/>
              </a:rPr>
              <a:t>Tao muốn làm người lương thiện ! </a:t>
            </a:r>
            <a:r>
              <a:rPr lang="vi-VN" sz="2500" i="1" dirty="0" smtClean="0">
                <a:latin typeface="+mj-lt"/>
              </a:rPr>
              <a:t/>
            </a:r>
            <a:br>
              <a:rPr lang="vi-VN" sz="2500" i="1" dirty="0" smtClean="0">
                <a:latin typeface="+mj-lt"/>
              </a:rPr>
            </a:br>
            <a:r>
              <a:rPr lang="vi-VN" sz="2500" i="1" dirty="0">
                <a:latin typeface="+mj-lt"/>
              </a:rPr>
              <a:t>    Bá Kiến cười ha hả: </a:t>
            </a:r>
            <a:r>
              <a:rPr lang="vi-VN" sz="2500" i="1" dirty="0" smtClean="0">
                <a:latin typeface="+mj-lt"/>
              </a:rPr>
              <a:t/>
            </a:r>
            <a:br>
              <a:rPr lang="vi-VN" sz="2500" i="1" dirty="0" smtClean="0">
                <a:latin typeface="+mj-lt"/>
              </a:rPr>
            </a:br>
            <a:r>
              <a:rPr lang="vi-VN" sz="2500" i="1" dirty="0">
                <a:latin typeface="+mj-lt"/>
              </a:rPr>
              <a:t>    </a:t>
            </a:r>
            <a:r>
              <a:rPr lang="vi-VN" sz="2500" i="1" dirty="0" smtClean="0">
                <a:latin typeface="+mj-lt"/>
              </a:rPr>
              <a:t>- Ồ </a:t>
            </a:r>
            <a:r>
              <a:rPr lang="vi-VN" sz="2500" i="1" dirty="0">
                <a:latin typeface="+mj-lt"/>
              </a:rPr>
              <a:t>tưởng gì! Tôi chỉ cần anh lương thiện cho thiên hạ nhờ. </a:t>
            </a:r>
            <a:r>
              <a:rPr lang="vi-VN" sz="2500" i="1" dirty="0" smtClean="0">
                <a:latin typeface="+mj-lt"/>
              </a:rPr>
              <a:t/>
            </a:r>
            <a:br>
              <a:rPr lang="vi-VN" sz="2500" i="1" dirty="0" smtClean="0">
                <a:latin typeface="+mj-lt"/>
              </a:rPr>
            </a:br>
            <a:r>
              <a:rPr lang="vi-VN" sz="2500" i="1" dirty="0">
                <a:latin typeface="+mj-lt"/>
              </a:rPr>
              <a:t>    Hắn lắc đầu: </a:t>
            </a:r>
            <a:r>
              <a:rPr lang="vi-VN" sz="2500" i="1" dirty="0" smtClean="0">
                <a:latin typeface="+mj-lt"/>
              </a:rPr>
              <a:t/>
            </a:r>
            <a:br>
              <a:rPr lang="vi-VN" sz="2500" i="1" dirty="0" smtClean="0">
                <a:latin typeface="+mj-lt"/>
              </a:rPr>
            </a:br>
            <a:r>
              <a:rPr lang="vi-VN" sz="2500" i="1" dirty="0">
                <a:latin typeface="+mj-lt"/>
              </a:rPr>
              <a:t>    </a:t>
            </a:r>
            <a:r>
              <a:rPr lang="vi-VN" sz="2500" i="1" dirty="0" smtClean="0">
                <a:latin typeface="+mj-lt"/>
              </a:rPr>
              <a:t>- </a:t>
            </a:r>
            <a:r>
              <a:rPr lang="vi-VN" sz="2500" i="1" dirty="0">
                <a:latin typeface="+mj-lt"/>
              </a:rPr>
              <a:t>Không được! Ai cho tao lương thiện? Làm thế nào cho mất được những vết mảnh chai trên mặt này? Tao không thể là người lương thiện nữa. Biết không! Chỉ có một cách... biết </a:t>
            </a:r>
            <a:r>
              <a:rPr lang="vi-VN" sz="2500" i="1" dirty="0" smtClean="0">
                <a:latin typeface="+mj-lt"/>
              </a:rPr>
              <a:t>không! </a:t>
            </a:r>
            <a:r>
              <a:rPr lang="vi-VN" sz="2500" i="1" dirty="0">
                <a:latin typeface="+mj-lt"/>
              </a:rPr>
              <a:t>Chỉ có một cách là... cái này biết không ! </a:t>
            </a:r>
            <a:endParaRPr lang="vi-VN" sz="2500" i="1" u="sng" dirty="0" smtClean="0">
              <a:latin typeface="+mj-l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8" dur="5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rt 3"/>
          <p:cNvSpPr/>
          <p:nvPr/>
        </p:nvSpPr>
        <p:spPr>
          <a:xfrm>
            <a:off x="2797161" y="1873866"/>
            <a:ext cx="2582373" cy="2711168"/>
          </a:xfrm>
          <a:prstGeom prst="hear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b="1" dirty="0" err="1">
                <a:solidFill>
                  <a:srgbClr val="FFFF00"/>
                </a:solidFill>
                <a:latin typeface="Times New Roman" panose="02020603050405020304" pitchFamily="18" charset="0"/>
                <a:cs typeface="Times New Roman" panose="02020603050405020304" pitchFamily="18" charset="0"/>
              </a:rPr>
              <a:t>Phong</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cách</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ngôn</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ngữ</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nghệ</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thuật</a:t>
            </a:r>
            <a:endParaRPr lang="en-US" sz="2800" b="1" dirty="0">
              <a:solidFill>
                <a:srgbClr val="FFFF00"/>
              </a:solidFill>
              <a:latin typeface="Times New Roman" panose="02020603050405020304" pitchFamily="18" charset="0"/>
              <a:cs typeface="Times New Roman" panose="02020603050405020304" pitchFamily="18" charset="0"/>
            </a:endParaRPr>
          </a:p>
        </p:txBody>
      </p:sp>
      <p:cxnSp>
        <p:nvCxnSpPr>
          <p:cNvPr id="6" name="Curved Connector 5"/>
          <p:cNvCxnSpPr>
            <a:endCxn id="23" idx="2"/>
          </p:cNvCxnSpPr>
          <p:nvPr/>
        </p:nvCxnSpPr>
        <p:spPr>
          <a:xfrm>
            <a:off x="5704862" y="548680"/>
            <a:ext cx="623173" cy="357505"/>
          </a:xfrm>
          <a:prstGeom prst="curvedConnector3">
            <a:avLst>
              <a:gd name="adj1" fmla="val 50000"/>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1" name="Straight Arrow Connector 10"/>
          <p:cNvCxnSpPr/>
          <p:nvPr/>
        </p:nvCxnSpPr>
        <p:spPr>
          <a:xfrm flipH="1">
            <a:off x="3676493" y="4582156"/>
            <a:ext cx="319481" cy="71693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6" name="Curved Connector 15"/>
          <p:cNvCxnSpPr/>
          <p:nvPr/>
        </p:nvCxnSpPr>
        <p:spPr>
          <a:xfrm rot="16200000" flipV="1">
            <a:off x="2147653" y="5628538"/>
            <a:ext cx="519891" cy="409630"/>
          </a:xfrm>
          <a:prstGeom prst="curvedConnector3">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8" name="Straight Arrow Connector 7"/>
          <p:cNvCxnSpPr/>
          <p:nvPr/>
        </p:nvCxnSpPr>
        <p:spPr>
          <a:xfrm>
            <a:off x="5477133" y="1265616"/>
            <a:ext cx="299231" cy="869135"/>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5" name="Curved Connector 14"/>
          <p:cNvCxnSpPr/>
          <p:nvPr/>
        </p:nvCxnSpPr>
        <p:spPr>
          <a:xfrm rot="16200000" flipH="1">
            <a:off x="3522126" y="3101322"/>
            <a:ext cx="3745979" cy="797811"/>
          </a:xfrm>
          <a:prstGeom prst="curvedConnector3">
            <a:avLst>
              <a:gd name="adj1" fmla="val 5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4" name="Straight Arrow Connector 33"/>
          <p:cNvCxnSpPr/>
          <p:nvPr/>
        </p:nvCxnSpPr>
        <p:spPr>
          <a:xfrm flipV="1">
            <a:off x="827584" y="3159114"/>
            <a:ext cx="337341" cy="59969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8" name="Curved Connector 37"/>
          <p:cNvCxnSpPr/>
          <p:nvPr/>
        </p:nvCxnSpPr>
        <p:spPr>
          <a:xfrm rot="5400000" flipH="1" flipV="1">
            <a:off x="1056277" y="1616133"/>
            <a:ext cx="478721" cy="216025"/>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41" name="Oval Callout 40"/>
          <p:cNvSpPr/>
          <p:nvPr/>
        </p:nvSpPr>
        <p:spPr>
          <a:xfrm>
            <a:off x="-108723" y="0"/>
            <a:ext cx="3196861" cy="1512245"/>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smtClean="0">
                <a:latin typeface="Times New Roman" panose="02020603050405020304" pitchFamily="18" charset="0"/>
                <a:cs typeface="Times New Roman" panose="02020603050405020304" pitchFamily="18" charset="0"/>
              </a:rPr>
              <a:t>3. </a:t>
            </a:r>
            <a:r>
              <a:rPr lang="en-US" sz="2200" dirty="0" err="1" smtClean="0">
                <a:latin typeface="Times New Roman" panose="02020603050405020304" pitchFamily="18" charset="0"/>
                <a:cs typeface="Times New Roman" panose="02020603050405020304" pitchFamily="18" charset="0"/>
              </a:rPr>
              <a:t>Tính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cá</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thể</a:t>
            </a:r>
            <a:r>
              <a:rPr lang="en-US" sz="2200" dirty="0" smtClean="0">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giọng</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điệu</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phong</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cách</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lời</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nói</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tình</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huống</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23" name="Oval 22"/>
          <p:cNvSpPr/>
          <p:nvPr/>
        </p:nvSpPr>
        <p:spPr>
          <a:xfrm>
            <a:off x="6328035" y="185133"/>
            <a:ext cx="2815965" cy="1442103"/>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dirty="0" err="1">
                <a:latin typeface="Times New Roman" panose="02020603050405020304" pitchFamily="18" charset="0"/>
                <a:cs typeface="Times New Roman" panose="02020603050405020304" pitchFamily="18" charset="0"/>
              </a:rPr>
              <a:t>Khái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niệm</a:t>
            </a:r>
            <a:r>
              <a:rPr lang="en-US" sz="2400" dirty="0">
                <a:latin typeface="Times New Roman" panose="02020603050405020304" pitchFamily="18" charset="0"/>
                <a:cs typeface="Times New Roman" panose="02020603050405020304" pitchFamily="18" charset="0"/>
              </a:rPr>
              <a:t>: </a:t>
            </a:r>
            <a:r>
              <a:rPr lang="it-IT" sz="2400" dirty="0">
                <a:solidFill>
                  <a:srgbClr val="FF0000"/>
                </a:solidFill>
                <a:latin typeface="Times New Roman" panose="02020603050405020304" pitchFamily="18" charset="0"/>
                <a:cs typeface="Times New Roman" panose="02020603050405020304" pitchFamily="18" charset="0"/>
              </a:rPr>
              <a:t>gợi hình</a:t>
            </a:r>
            <a:r>
              <a:rPr lang="it-IT" sz="2400" dirty="0">
                <a:latin typeface="Times New Roman" panose="02020603050405020304" pitchFamily="18" charset="0"/>
                <a:cs typeface="Times New Roman" panose="02020603050405020304" pitchFamily="18" charset="0"/>
              </a:rPr>
              <a:t>, </a:t>
            </a:r>
            <a:r>
              <a:rPr lang="it-IT" sz="2400" dirty="0">
                <a:solidFill>
                  <a:srgbClr val="FF0000"/>
                </a:solidFill>
                <a:latin typeface="Times New Roman" panose="02020603050405020304" pitchFamily="18" charset="0"/>
                <a:cs typeface="Times New Roman" panose="02020603050405020304" pitchFamily="18" charset="0"/>
              </a:rPr>
              <a:t>gợi cảm</a:t>
            </a:r>
            <a:endParaRPr lang="en-US" sz="2400" dirty="0">
              <a:latin typeface="Times New Roman" panose="02020603050405020304" pitchFamily="18" charset="0"/>
              <a:cs typeface="Times New Roman" panose="02020603050405020304" pitchFamily="18" charset="0"/>
            </a:endParaRPr>
          </a:p>
        </p:txBody>
      </p:sp>
      <p:sp>
        <p:nvSpPr>
          <p:cNvPr id="24" name="Smiley Face 23"/>
          <p:cNvSpPr/>
          <p:nvPr/>
        </p:nvSpPr>
        <p:spPr>
          <a:xfrm>
            <a:off x="2603667" y="5320951"/>
            <a:ext cx="2936535" cy="1277640"/>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dirty="0" smtClean="0">
                <a:latin typeface="Times New Roman" panose="02020603050405020304" pitchFamily="18" charset="0"/>
                <a:cs typeface="Times New Roman" panose="02020603050405020304" pitchFamily="18" charset="0"/>
              </a:rPr>
              <a:t>II. </a:t>
            </a:r>
            <a:r>
              <a:rPr lang="en-US" sz="2400" dirty="0" err="1">
                <a:solidFill>
                  <a:schemeClr val="tx1"/>
                </a:solidFill>
                <a:latin typeface="Times New Roman" panose="02020603050405020304" pitchFamily="18" charset="0"/>
                <a:cs typeface="Times New Roman" panose="02020603050405020304" pitchFamily="18" charset="0"/>
              </a:rPr>
              <a:t>Phong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ngôn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ngữ</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nghệ</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thuật</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25" name="Cloud Callout 24"/>
          <p:cNvSpPr/>
          <p:nvPr/>
        </p:nvSpPr>
        <p:spPr>
          <a:xfrm>
            <a:off x="3363973" y="18974"/>
            <a:ext cx="2340889" cy="1749769"/>
          </a:xfrm>
          <a:prstGeom prst="cloudCallout">
            <a:avLst>
              <a:gd name="adj1" fmla="val -34186"/>
              <a:gd name="adj2" fmla="val 6732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dirty="0" smtClean="0">
                <a:latin typeface="Times New Roman" panose="02020603050405020304" pitchFamily="18" charset="0"/>
                <a:cs typeface="Times New Roman" panose="02020603050405020304" pitchFamily="18" charset="0"/>
              </a:rPr>
              <a:t>I. </a:t>
            </a:r>
            <a:r>
              <a:rPr lang="en-US" sz="2400" dirty="0" err="1" smtClean="0">
                <a:latin typeface="Times New Roman" panose="02020603050405020304" pitchFamily="18" charset="0"/>
                <a:cs typeface="Times New Roman" panose="02020603050405020304" pitchFamily="18" charset="0"/>
              </a:rPr>
              <a:t>Ngôn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thuật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26" name="Line Callout 2 25"/>
          <p:cNvSpPr/>
          <p:nvPr/>
        </p:nvSpPr>
        <p:spPr>
          <a:xfrm>
            <a:off x="6238398" y="3758810"/>
            <a:ext cx="2750666" cy="909758"/>
          </a:xfrm>
          <a:prstGeom prst="borderCallout2">
            <a:avLst>
              <a:gd name="adj1" fmla="val 8965"/>
              <a:gd name="adj2" fmla="val 93"/>
              <a:gd name="adj3" fmla="val -25456"/>
              <a:gd name="adj4" fmla="val -24840"/>
              <a:gd name="adj5" fmla="val -239152"/>
              <a:gd name="adj6" fmla="val -37513"/>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it-IT" sz="2400" dirty="0">
                <a:solidFill>
                  <a:srgbClr val="FF0000"/>
                </a:solidFill>
                <a:latin typeface="Times New Roman" panose="02020603050405020304" pitchFamily="18" charset="0"/>
                <a:cs typeface="Times New Roman" panose="02020603050405020304" pitchFamily="18" charset="0"/>
              </a:rPr>
              <a:t>tự sự, thơ, sân khấu</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8" name="7-Point Star 27"/>
          <p:cNvSpPr/>
          <p:nvPr/>
        </p:nvSpPr>
        <p:spPr>
          <a:xfrm>
            <a:off x="-72782" y="3322749"/>
            <a:ext cx="3436755" cy="2287469"/>
          </a:xfrm>
          <a:prstGeom prst="star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200" dirty="0" smtClean="0">
                <a:latin typeface="Times New Roman" panose="02020603050405020304" pitchFamily="18" charset="0"/>
                <a:cs typeface="Times New Roman" panose="02020603050405020304" pitchFamily="18" charset="0"/>
              </a:rPr>
              <a:t> </a:t>
            </a:r>
          </a:p>
          <a:p>
            <a:pPr algn="ctr"/>
            <a:r>
              <a:rPr lang="en-US" sz="2200" dirty="0" smtClean="0">
                <a:latin typeface="Times New Roman" panose="02020603050405020304" pitchFamily="18" charset="0"/>
                <a:cs typeface="Times New Roman" panose="02020603050405020304" pitchFamily="18" charset="0"/>
              </a:rPr>
              <a:t>1. </a:t>
            </a:r>
            <a:r>
              <a:rPr lang="en-US" sz="2200" dirty="0" err="1" smtClean="0">
                <a:latin typeface="Times New Roman" panose="02020603050405020304" pitchFamily="18" charset="0"/>
                <a:cs typeface="Times New Roman" panose="02020603050405020304" pitchFamily="18" charset="0"/>
              </a:rPr>
              <a:t>Tính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hình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tượng</a:t>
            </a:r>
            <a:r>
              <a:rPr lang="en-US" sz="2200" dirty="0" smtClean="0">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Khả</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năng</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hình</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tượng</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tu</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từ</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đa</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nghĩa</a:t>
            </a:r>
            <a:r>
              <a:rPr lang="en-US" sz="2200" dirty="0" smtClean="0">
                <a:solidFill>
                  <a:srgbClr val="FF0000"/>
                </a:solidFill>
                <a:latin typeface="Times New Roman" panose="02020603050405020304" pitchFamily="18" charset="0"/>
                <a:cs typeface="Times New Roman" panose="02020603050405020304" pitchFamily="18" charset="0"/>
              </a:rPr>
              <a:t>…</a:t>
            </a:r>
            <a:endParaRPr lang="en-US" sz="2200" dirty="0">
              <a:solidFill>
                <a:srgbClr val="FF0000"/>
              </a:solidFill>
              <a:latin typeface="Times New Roman" panose="02020603050405020304" pitchFamily="18" charset="0"/>
              <a:cs typeface="Times New Roman" panose="02020603050405020304" pitchFamily="18" charset="0"/>
            </a:endParaRPr>
          </a:p>
        </p:txBody>
      </p:sp>
      <p:sp>
        <p:nvSpPr>
          <p:cNvPr id="29" name="Pentagon 28"/>
          <p:cNvSpPr/>
          <p:nvPr/>
        </p:nvSpPr>
        <p:spPr>
          <a:xfrm>
            <a:off x="5776364" y="1873866"/>
            <a:ext cx="3367635" cy="1507527"/>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err="1">
                <a:latin typeface="Times New Roman" panose="02020603050405020304" pitchFamily="18" charset="0"/>
                <a:cs typeface="Times New Roman" panose="02020603050405020304" pitchFamily="18" charset="0"/>
              </a:rPr>
              <a:t>Phạm</a:t>
            </a:r>
            <a:r>
              <a:rPr lang="en-US" sz="2000" dirty="0">
                <a:latin typeface="Times New Roman" panose="02020603050405020304" pitchFamily="18" charset="0"/>
                <a:cs typeface="Times New Roman" panose="02020603050405020304" pitchFamily="18" charset="0"/>
              </a:rPr>
              <a:t> vi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r>
              <a:rPr lang="it-IT" sz="2000" dirty="0" smtClean="0">
                <a:latin typeface="Times New Roman" panose="02020603050405020304" pitchFamily="18" charset="0"/>
                <a:cs typeface="Times New Roman" panose="02020603050405020304" pitchFamily="18" charset="0"/>
              </a:rPr>
              <a:t>+ </a:t>
            </a:r>
            <a:r>
              <a:rPr lang="it-IT" sz="2000" dirty="0">
                <a:solidFill>
                  <a:srgbClr val="FF0000"/>
                </a:solidFill>
                <a:latin typeface="Times New Roman" panose="02020603050405020304" pitchFamily="18" charset="0"/>
                <a:cs typeface="Times New Roman" panose="02020603050405020304" pitchFamily="18" charset="0"/>
              </a:rPr>
              <a:t>Văn bản </a:t>
            </a:r>
            <a:r>
              <a:rPr lang="it-IT" sz="2000" dirty="0">
                <a:latin typeface="Times New Roman" panose="02020603050405020304" pitchFamily="18" charset="0"/>
                <a:cs typeface="Times New Roman" panose="02020603050405020304" pitchFamily="18" charset="0"/>
              </a:rPr>
              <a:t>nghệ thuật.</a:t>
            </a:r>
            <a:endParaRPr lang="en-US"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 </a:t>
            </a:r>
            <a:r>
              <a:rPr lang="it-IT" sz="2000" dirty="0">
                <a:solidFill>
                  <a:srgbClr val="FF0000"/>
                </a:solidFill>
                <a:latin typeface="Times New Roman" panose="02020603050405020304" pitchFamily="18" charset="0"/>
                <a:cs typeface="Times New Roman" panose="02020603050405020304" pitchFamily="18" charset="0"/>
              </a:rPr>
              <a:t>Lời nói </a:t>
            </a:r>
            <a:r>
              <a:rPr lang="it-IT" sz="2000" dirty="0">
                <a:latin typeface="Times New Roman" panose="02020603050405020304" pitchFamily="18" charset="0"/>
                <a:cs typeface="Times New Roman" panose="02020603050405020304" pitchFamily="18" charset="0"/>
              </a:rPr>
              <a:t>hàng ngày.</a:t>
            </a:r>
            <a:endParaRPr lang="en-US"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 Phong cách </a:t>
            </a:r>
            <a:r>
              <a:rPr lang="it-IT" sz="2000" dirty="0">
                <a:solidFill>
                  <a:srgbClr val="FF0000"/>
                </a:solidFill>
                <a:latin typeface="Times New Roman" panose="02020603050405020304" pitchFamily="18" charset="0"/>
                <a:cs typeface="Times New Roman" panose="02020603050405020304" pitchFamily="18" charset="0"/>
              </a:rPr>
              <a:t>ngôn ngữ khác.</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30" name="Flowchart: Sequential Access Storage 29"/>
          <p:cNvSpPr/>
          <p:nvPr/>
        </p:nvSpPr>
        <p:spPr>
          <a:xfrm>
            <a:off x="5540202" y="5110705"/>
            <a:ext cx="3130607" cy="1124195"/>
          </a:xfrm>
          <a:prstGeom prst="flowChartMagneticTap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a:latin typeface="Times New Roman" panose="02020603050405020304" pitchFamily="18" charset="0"/>
                <a:cs typeface="Times New Roman" panose="02020603050405020304" pitchFamily="18" charset="0"/>
              </a:rPr>
              <a:t>Chức năng: </a:t>
            </a:r>
            <a:r>
              <a:rPr lang="en-US" sz="2400">
                <a:solidFill>
                  <a:srgbClr val="FF0000"/>
                </a:solidFill>
                <a:latin typeface="Times New Roman" panose="02020603050405020304" pitchFamily="18" charset="0"/>
                <a:cs typeface="Times New Roman" panose="02020603050405020304" pitchFamily="18" charset="0"/>
              </a:rPr>
              <a:t>thông tin, thẩm mĩ </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31" name="Oval 30"/>
          <p:cNvSpPr/>
          <p:nvPr/>
        </p:nvSpPr>
        <p:spPr>
          <a:xfrm>
            <a:off x="2622" y="1986006"/>
            <a:ext cx="2776882" cy="1224603"/>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200" dirty="0" smtClean="0">
                <a:latin typeface="Times New Roman" panose="02020603050405020304" pitchFamily="18" charset="0"/>
                <a:cs typeface="Times New Roman" panose="02020603050405020304" pitchFamily="18" charset="0"/>
              </a:rPr>
              <a:t>2. </a:t>
            </a:r>
            <a:r>
              <a:rPr lang="en-US" sz="2200" dirty="0" err="1" smtClean="0">
                <a:latin typeface="Times New Roman" panose="02020603050405020304" pitchFamily="18" charset="0"/>
                <a:cs typeface="Times New Roman" panose="02020603050405020304" pitchFamily="18" charset="0"/>
              </a:rPr>
              <a:t>Tính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truyền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cảm</a:t>
            </a:r>
            <a:r>
              <a:rPr lang="en-US" sz="2200" dirty="0" smtClean="0">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ngôn</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ngữ</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cảm</a:t>
            </a:r>
            <a:r>
              <a:rPr lang="en-US" sz="2200" dirty="0" smtClean="0">
                <a:solidFill>
                  <a:srgbClr val="FF0000"/>
                </a:solidFill>
                <a:latin typeface="Times New Roman" panose="02020603050405020304" pitchFamily="18" charset="0"/>
                <a:cs typeface="Times New Roman" panose="02020603050405020304" pitchFamily="18" charset="0"/>
              </a:rPr>
              <a:t> </a:t>
            </a:r>
            <a:r>
              <a:rPr lang="en-US" sz="2200" dirty="0" err="1" smtClean="0">
                <a:solidFill>
                  <a:srgbClr val="FF0000"/>
                </a:solidFill>
                <a:latin typeface="Times New Roman" panose="02020603050405020304" pitchFamily="18" charset="0"/>
                <a:cs typeface="Times New Roman" panose="02020603050405020304" pitchFamily="18" charset="0"/>
              </a:rPr>
              <a:t>xúc</a:t>
            </a:r>
            <a:r>
              <a:rPr lang="en-US" sz="2200" dirty="0" smtClean="0">
                <a:solidFill>
                  <a:srgbClr val="FF0000"/>
                </a:solidFill>
                <a:latin typeface="Times New Roman" panose="02020603050405020304" pitchFamily="18" charset="0"/>
                <a:cs typeface="Times New Roman" panose="02020603050405020304" pitchFamily="18" charset="0"/>
              </a:rPr>
              <a:t>… </a:t>
            </a:r>
            <a:endParaRPr lang="en-US"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180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circle(in)">
                                      <p:cBhvr>
                                        <p:cTn id="12" dur="2000"/>
                                        <p:tgtEl>
                                          <p:spTgt spid="25"/>
                                        </p:tgtEl>
                                      </p:cBhvr>
                                    </p:animEffect>
                                  </p:childTnLst>
                                </p:cTn>
                              </p:par>
                              <p:par>
                                <p:cTn id="13" presetID="6" presetClass="entr" presetSubtype="16"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circle(in)">
                                      <p:cBhvr>
                                        <p:cTn id="18" dur="2000"/>
                                        <p:tgtEl>
                                          <p:spTgt spid="23"/>
                                        </p:tgtEl>
                                      </p:cBhvr>
                                    </p:animEffect>
                                  </p:childTnLst>
                                </p:cTn>
                              </p:par>
                              <p:par>
                                <p:cTn id="19" presetID="6" presetClass="entr" presetSubtype="16"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ircle(in)">
                                      <p:cBhvr>
                                        <p:cTn id="21" dur="2000"/>
                                        <p:tgtEl>
                                          <p:spTgt spid="8"/>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circle(in)">
                                      <p:cBhvr>
                                        <p:cTn id="24" dur="2000"/>
                                        <p:tgtEl>
                                          <p:spTgt spid="29"/>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circle(in)">
                                      <p:cBhvr>
                                        <p:cTn id="27" dur="2000"/>
                                        <p:tgtEl>
                                          <p:spTgt spid="26"/>
                                        </p:tgtEl>
                                      </p:cBhvr>
                                    </p:animEffect>
                                  </p:childTnLst>
                                </p:cTn>
                              </p:par>
                              <p:par>
                                <p:cTn id="28" presetID="6" presetClass="entr" presetSubtype="16"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circle(in)">
                                      <p:cBhvr>
                                        <p:cTn id="30" dur="2000"/>
                                        <p:tgtEl>
                                          <p:spTgt spid="15"/>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circle(in)">
                                      <p:cBhvr>
                                        <p:cTn id="33" dur="2000"/>
                                        <p:tgtEl>
                                          <p:spTgt spid="30"/>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2000"/>
                                        <p:tgtEl>
                                          <p:spTgt spid="16"/>
                                        </p:tgtEl>
                                      </p:cBhvr>
                                    </p:animEffect>
                                    <p:anim calcmode="lin" valueType="num">
                                      <p:cBhvr>
                                        <p:cTn id="51" dur="2000" fill="hold"/>
                                        <p:tgtEl>
                                          <p:spTgt spid="16"/>
                                        </p:tgtEl>
                                        <p:attrNameLst>
                                          <p:attrName>ppt_w</p:attrName>
                                        </p:attrNameLst>
                                      </p:cBhvr>
                                      <p:tavLst>
                                        <p:tav tm="0" fmla="#ppt_w*sin(2.5*pi*$)">
                                          <p:val>
                                            <p:fltVal val="0"/>
                                          </p:val>
                                        </p:tav>
                                        <p:tav tm="100000">
                                          <p:val>
                                            <p:fltVal val="1"/>
                                          </p:val>
                                        </p:tav>
                                      </p:tavLst>
                                    </p:anim>
                                    <p:anim calcmode="lin" valueType="num">
                                      <p:cBhvr>
                                        <p:cTn id="52" dur="2000" fill="hold"/>
                                        <p:tgtEl>
                                          <p:spTgt spid="16"/>
                                        </p:tgtEl>
                                        <p:attrNameLst>
                                          <p:attrName>ppt_h</p:attrName>
                                        </p:attrNameLst>
                                      </p:cBhvr>
                                      <p:tavLst>
                                        <p:tav tm="0">
                                          <p:val>
                                            <p:strVal val="#ppt_h"/>
                                          </p:val>
                                        </p:tav>
                                        <p:tav tm="100000">
                                          <p:val>
                                            <p:strVal val="#ppt_h"/>
                                          </p:val>
                                        </p:tav>
                                      </p:tavLst>
                                    </p:anim>
                                  </p:childTnLst>
                                </p:cTn>
                              </p:par>
                              <p:par>
                                <p:cTn id="53" presetID="45" presetClass="entr" presetSubtype="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2000"/>
                                        <p:tgtEl>
                                          <p:spTgt spid="28"/>
                                        </p:tgtEl>
                                      </p:cBhvr>
                                    </p:animEffect>
                                    <p:anim calcmode="lin" valueType="num">
                                      <p:cBhvr>
                                        <p:cTn id="56" dur="2000" fill="hold"/>
                                        <p:tgtEl>
                                          <p:spTgt spid="28"/>
                                        </p:tgtEl>
                                        <p:attrNameLst>
                                          <p:attrName>ppt_w</p:attrName>
                                        </p:attrNameLst>
                                      </p:cBhvr>
                                      <p:tavLst>
                                        <p:tav tm="0" fmla="#ppt_w*sin(2.5*pi*$)">
                                          <p:val>
                                            <p:fltVal val="0"/>
                                          </p:val>
                                        </p:tav>
                                        <p:tav tm="100000">
                                          <p:val>
                                            <p:fltVal val="1"/>
                                          </p:val>
                                        </p:tav>
                                      </p:tavLst>
                                    </p:anim>
                                    <p:anim calcmode="lin" valueType="num">
                                      <p:cBhvr>
                                        <p:cTn id="57" dur="20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nodeType="clickEffect">
                                  <p:stCondLst>
                                    <p:cond delay="0"/>
                                  </p:stCondLst>
                                  <p:childTnLst>
                                    <p:set>
                                      <p:cBhvr>
                                        <p:cTn id="61" dur="1" fill="hold">
                                          <p:stCondLst>
                                            <p:cond delay="0"/>
                                          </p:stCondLst>
                                        </p:cTn>
                                        <p:tgtEl>
                                          <p:spTgt spid="34"/>
                                        </p:tgtEl>
                                        <p:attrNameLst>
                                          <p:attrName>style.visibility</p:attrName>
                                        </p:attrNameLst>
                                      </p:cBhvr>
                                      <p:to>
                                        <p:strVal val="visible"/>
                                      </p:to>
                                    </p:set>
                                    <p:anim calcmode="lin" valueType="num">
                                      <p:cBhvr>
                                        <p:cTn id="62" dur="1000" fill="hold"/>
                                        <p:tgtEl>
                                          <p:spTgt spid="34"/>
                                        </p:tgtEl>
                                        <p:attrNameLst>
                                          <p:attrName>ppt_w</p:attrName>
                                        </p:attrNameLst>
                                      </p:cBhvr>
                                      <p:tavLst>
                                        <p:tav tm="0">
                                          <p:val>
                                            <p:fltVal val="0"/>
                                          </p:val>
                                        </p:tav>
                                        <p:tav tm="100000">
                                          <p:val>
                                            <p:strVal val="#ppt_w"/>
                                          </p:val>
                                        </p:tav>
                                      </p:tavLst>
                                    </p:anim>
                                    <p:anim calcmode="lin" valueType="num">
                                      <p:cBhvr>
                                        <p:cTn id="63" dur="1000" fill="hold"/>
                                        <p:tgtEl>
                                          <p:spTgt spid="34"/>
                                        </p:tgtEl>
                                        <p:attrNameLst>
                                          <p:attrName>ppt_h</p:attrName>
                                        </p:attrNameLst>
                                      </p:cBhvr>
                                      <p:tavLst>
                                        <p:tav tm="0">
                                          <p:val>
                                            <p:fltVal val="0"/>
                                          </p:val>
                                        </p:tav>
                                        <p:tav tm="100000">
                                          <p:val>
                                            <p:strVal val="#ppt_h"/>
                                          </p:val>
                                        </p:tav>
                                      </p:tavLst>
                                    </p:anim>
                                    <p:anim calcmode="lin" valueType="num">
                                      <p:cBhvr>
                                        <p:cTn id="64" dur="1000" fill="hold"/>
                                        <p:tgtEl>
                                          <p:spTgt spid="34"/>
                                        </p:tgtEl>
                                        <p:attrNameLst>
                                          <p:attrName>style.rotation</p:attrName>
                                        </p:attrNameLst>
                                      </p:cBhvr>
                                      <p:tavLst>
                                        <p:tav tm="0">
                                          <p:val>
                                            <p:fltVal val="90"/>
                                          </p:val>
                                        </p:tav>
                                        <p:tav tm="100000">
                                          <p:val>
                                            <p:fltVal val="0"/>
                                          </p:val>
                                        </p:tav>
                                      </p:tavLst>
                                    </p:anim>
                                    <p:animEffect transition="in" filter="fade">
                                      <p:cBhvr>
                                        <p:cTn id="65" dur="1000"/>
                                        <p:tgtEl>
                                          <p:spTgt spid="34"/>
                                        </p:tgtEl>
                                      </p:cBhvr>
                                    </p:animEffect>
                                  </p:childTnLst>
                                </p:cTn>
                              </p:par>
                              <p:par>
                                <p:cTn id="66" presetID="31" presetClass="entr" presetSubtype="0"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p:cTn id="68" dur="1000" fill="hold"/>
                                        <p:tgtEl>
                                          <p:spTgt spid="31"/>
                                        </p:tgtEl>
                                        <p:attrNameLst>
                                          <p:attrName>ppt_w</p:attrName>
                                        </p:attrNameLst>
                                      </p:cBhvr>
                                      <p:tavLst>
                                        <p:tav tm="0">
                                          <p:val>
                                            <p:fltVal val="0"/>
                                          </p:val>
                                        </p:tav>
                                        <p:tav tm="100000">
                                          <p:val>
                                            <p:strVal val="#ppt_w"/>
                                          </p:val>
                                        </p:tav>
                                      </p:tavLst>
                                    </p:anim>
                                    <p:anim calcmode="lin" valueType="num">
                                      <p:cBhvr>
                                        <p:cTn id="69" dur="1000" fill="hold"/>
                                        <p:tgtEl>
                                          <p:spTgt spid="31"/>
                                        </p:tgtEl>
                                        <p:attrNameLst>
                                          <p:attrName>ppt_h</p:attrName>
                                        </p:attrNameLst>
                                      </p:cBhvr>
                                      <p:tavLst>
                                        <p:tav tm="0">
                                          <p:val>
                                            <p:fltVal val="0"/>
                                          </p:val>
                                        </p:tav>
                                        <p:tav tm="100000">
                                          <p:val>
                                            <p:strVal val="#ppt_h"/>
                                          </p:val>
                                        </p:tav>
                                      </p:tavLst>
                                    </p:anim>
                                    <p:anim calcmode="lin" valueType="num">
                                      <p:cBhvr>
                                        <p:cTn id="70" dur="1000" fill="hold"/>
                                        <p:tgtEl>
                                          <p:spTgt spid="31"/>
                                        </p:tgtEl>
                                        <p:attrNameLst>
                                          <p:attrName>style.rotation</p:attrName>
                                        </p:attrNameLst>
                                      </p:cBhvr>
                                      <p:tavLst>
                                        <p:tav tm="0">
                                          <p:val>
                                            <p:fltVal val="90"/>
                                          </p:val>
                                        </p:tav>
                                        <p:tav tm="100000">
                                          <p:val>
                                            <p:fltVal val="0"/>
                                          </p:val>
                                        </p:tav>
                                      </p:tavLst>
                                    </p:anim>
                                    <p:animEffect transition="in" filter="fade">
                                      <p:cBhvr>
                                        <p:cTn id="71" dur="1000"/>
                                        <p:tgtEl>
                                          <p:spTgt spid="31"/>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38"/>
                                        </p:tgtEl>
                                        <p:attrNameLst>
                                          <p:attrName>style.visibility</p:attrName>
                                        </p:attrNameLst>
                                      </p:cBhvr>
                                      <p:to>
                                        <p:strVal val="visible"/>
                                      </p:to>
                                    </p:set>
                                    <p:animEffect transition="in" filter="fade">
                                      <p:cBhvr>
                                        <p:cTn id="76" dur="500"/>
                                        <p:tgtEl>
                                          <p:spTgt spid="3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1" grpId="0" animBg="1"/>
      <p:bldP spid="23" grpId="0" animBg="1"/>
      <p:bldP spid="24" grpId="0" animBg="1"/>
      <p:bldP spid="25" grpId="0" animBg="1"/>
      <p:bldP spid="26" grpId="0" animBg="1"/>
      <p:bldP spid="28" grpId="0" animBg="1"/>
      <p:bldP spid="29" grpId="0" animBg="1"/>
      <p:bldP spid="30" grpId="0" animBg="1"/>
      <p:bldP spid="3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AutoShape 4"/>
          <p:cNvSpPr>
            <a:spLocks noChangeArrowheads="1"/>
          </p:cNvSpPr>
          <p:nvPr/>
        </p:nvSpPr>
        <p:spPr bwMode="auto">
          <a:xfrm>
            <a:off x="873844" y="1916832"/>
            <a:ext cx="7344816" cy="2736899"/>
          </a:xfrm>
          <a:prstGeom prst="foldedCorner">
            <a:avLst>
              <a:gd name="adj" fmla="val 12500"/>
            </a:avLst>
          </a:prstGeom>
          <a:ln>
            <a:headEnd type="none" w="sm" len="sm"/>
            <a:tailEnd type="none" w="sm" len="sm"/>
          </a:ln>
          <a:extLst/>
        </p:spPr>
        <p:style>
          <a:lnRef idx="1">
            <a:schemeClr val="accent3"/>
          </a:lnRef>
          <a:fillRef idx="2">
            <a:schemeClr val="accent3"/>
          </a:fillRef>
          <a:effectRef idx="1">
            <a:schemeClr val="accent3"/>
          </a:effectRef>
          <a:fontRef idx="minor">
            <a:schemeClr val="dk1"/>
          </a:fontRef>
        </p:style>
        <p:txBody>
          <a:bodyPr wrap="none" anchor="ct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n-US" altLang="en-US" sz="2400" u="sng" dirty="0" err="1" smtClean="0">
                <a:solidFill>
                  <a:srgbClr val="FF0000"/>
                </a:solidFill>
                <a:latin typeface="Times New Roman" panose="02020603050405020304" pitchFamily="18" charset="0"/>
                <a:cs typeface="Times New Roman" panose="02020603050405020304" pitchFamily="18" charset="0"/>
              </a:rPr>
              <a:t>Câu</a:t>
            </a:r>
            <a:r>
              <a:rPr lang="en-US" altLang="en-US" sz="2400" u="sng" dirty="0" smtClean="0">
                <a:solidFill>
                  <a:srgbClr val="FF0000"/>
                </a:solidFill>
                <a:latin typeface="Times New Roman" panose="02020603050405020304" pitchFamily="18" charset="0"/>
                <a:cs typeface="Times New Roman" panose="02020603050405020304" pitchFamily="18" charset="0"/>
              </a:rPr>
              <a:t> 1:</a:t>
            </a:r>
            <a:endParaRPr lang="en-US" altLang="en-US" sz="2400" u="sng" dirty="0">
              <a:solidFill>
                <a:srgbClr val="FF0000"/>
              </a:solidFill>
              <a:latin typeface="Times New Roman" panose="02020603050405020304" pitchFamily="18" charset="0"/>
              <a:cs typeface="Times New Roman" panose="02020603050405020304" pitchFamily="18" charset="0"/>
            </a:endParaRPr>
          </a:p>
          <a:p>
            <a:pPr marL="1023938" indent="176213" algn="just">
              <a:tabLst>
                <a:tab pos="1433513" algn="l"/>
              </a:tabLst>
            </a:pPr>
            <a:r>
              <a:rPr lang="en-US" altLang="en-US" sz="2400" b="1" dirty="0" err="1" smtClean="0">
                <a:solidFill>
                  <a:srgbClr val="002060"/>
                </a:solidFill>
                <a:latin typeface="Times New Roman" panose="02020603050405020304" pitchFamily="18" charset="0"/>
                <a:cs typeface="Times New Roman" panose="02020603050405020304" pitchFamily="18" charset="0"/>
              </a:rPr>
              <a:t>Ngôn</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ngữ</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nghệ</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thuật</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còn</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gọi</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là</a:t>
            </a:r>
            <a:r>
              <a:rPr lang="en-US" altLang="en-US" sz="2400" b="1" dirty="0" smtClean="0">
                <a:solidFill>
                  <a:srgbClr val="002060"/>
                </a:solidFill>
                <a:latin typeface="Times New Roman" panose="02020603050405020304" pitchFamily="18" charset="0"/>
                <a:cs typeface="Times New Roman" panose="02020603050405020304" pitchFamily="18" charset="0"/>
              </a:rPr>
              <a:t>:</a:t>
            </a:r>
            <a:endParaRPr lang="en-US" altLang="en-US" sz="2400" b="1" dirty="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dirty="0">
                <a:solidFill>
                  <a:srgbClr val="002060"/>
                </a:solidFill>
                <a:latin typeface="Times New Roman" panose="02020603050405020304" pitchFamily="18" charset="0"/>
                <a:cs typeface="Times New Roman" panose="02020603050405020304" pitchFamily="18" charset="0"/>
              </a:rPr>
              <a:t>	</a:t>
            </a:r>
            <a:r>
              <a:rPr lang="en-US" altLang="en-US" sz="2400" b="1" i="1" dirty="0">
                <a:solidFill>
                  <a:srgbClr val="002060"/>
                </a:solidFill>
                <a:latin typeface="Times New Roman" panose="02020603050405020304" pitchFamily="18" charset="0"/>
                <a:cs typeface="Times New Roman" panose="02020603050405020304" pitchFamily="18" charset="0"/>
              </a:rPr>
              <a:t>A- </a:t>
            </a:r>
            <a:r>
              <a:rPr lang="en-US" altLang="en-US" sz="2400" b="1" i="1" dirty="0" err="1" smtClean="0">
                <a:solidFill>
                  <a:srgbClr val="002060"/>
                </a:solidFill>
                <a:latin typeface="Times New Roman" panose="02020603050405020304" pitchFamily="18" charset="0"/>
                <a:cs typeface="Times New Roman" panose="02020603050405020304" pitchFamily="18" charset="0"/>
              </a:rPr>
              <a:t>Ngôn</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ngữ</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văn</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chương</a:t>
            </a:r>
            <a:endParaRPr lang="en-US" altLang="en-US" sz="2400" b="1" i="1" dirty="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i="1" dirty="0">
                <a:solidFill>
                  <a:srgbClr val="002060"/>
                </a:solidFill>
                <a:latin typeface="Times New Roman" panose="02020603050405020304" pitchFamily="18" charset="0"/>
                <a:cs typeface="Times New Roman" panose="02020603050405020304" pitchFamily="18" charset="0"/>
              </a:rPr>
              <a:t>	B- </a:t>
            </a:r>
            <a:r>
              <a:rPr lang="en-US" altLang="en-US" sz="2400" b="1" i="1" dirty="0" err="1" smtClean="0">
                <a:solidFill>
                  <a:srgbClr val="002060"/>
                </a:solidFill>
                <a:latin typeface="Times New Roman" panose="02020603050405020304" pitchFamily="18" charset="0"/>
                <a:cs typeface="Times New Roman" panose="02020603050405020304" pitchFamily="18" charset="0"/>
              </a:rPr>
              <a:t>Ngôn</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ngữ</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văn</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học</a:t>
            </a:r>
            <a:endParaRPr lang="en-US" altLang="en-US" sz="2400" b="1" i="1" dirty="0" smtClean="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i="1" dirty="0">
                <a:solidFill>
                  <a:srgbClr val="002060"/>
                </a:solidFill>
                <a:latin typeface="Times New Roman" panose="02020603050405020304" pitchFamily="18" charset="0"/>
                <a:cs typeface="Times New Roman" panose="02020603050405020304" pitchFamily="18" charset="0"/>
              </a:rPr>
              <a:t>	C- </a:t>
            </a:r>
            <a:r>
              <a:rPr lang="en-US" altLang="en-US" sz="2400" b="1" i="1" dirty="0" err="1" smtClean="0">
                <a:solidFill>
                  <a:srgbClr val="002060"/>
                </a:solidFill>
                <a:latin typeface="Times New Roman" panose="02020603050405020304" pitchFamily="18" charset="0"/>
                <a:cs typeface="Times New Roman" panose="02020603050405020304" pitchFamily="18" charset="0"/>
              </a:rPr>
              <a:t>Ngôn</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ngữ</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nghệ</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thuật</a:t>
            </a:r>
            <a:endParaRPr lang="en-US" altLang="en-US" sz="2400" b="1" i="1" dirty="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i="1" dirty="0">
                <a:solidFill>
                  <a:srgbClr val="002060"/>
                </a:solidFill>
                <a:latin typeface="Times New Roman" panose="02020603050405020304" pitchFamily="18" charset="0"/>
                <a:cs typeface="Times New Roman" panose="02020603050405020304" pitchFamily="18" charset="0"/>
              </a:rPr>
              <a:t>	D- </a:t>
            </a:r>
            <a:r>
              <a:rPr lang="en-US" altLang="en-US" sz="2400" b="1" i="1" dirty="0" err="1" smtClean="0">
                <a:solidFill>
                  <a:srgbClr val="002060"/>
                </a:solidFill>
                <a:latin typeface="Times New Roman" panose="02020603050405020304" pitchFamily="18" charset="0"/>
                <a:cs typeface="Times New Roman" panose="02020603050405020304" pitchFamily="18" charset="0"/>
              </a:rPr>
              <a:t>Cả</a:t>
            </a:r>
            <a:r>
              <a:rPr lang="en-US" altLang="en-US" sz="2400" b="1" i="1" dirty="0" smtClean="0">
                <a:solidFill>
                  <a:srgbClr val="002060"/>
                </a:solidFill>
                <a:latin typeface="Times New Roman" panose="02020603050405020304" pitchFamily="18" charset="0"/>
                <a:cs typeface="Times New Roman" panose="02020603050405020304" pitchFamily="18" charset="0"/>
              </a:rPr>
              <a:t> A </a:t>
            </a:r>
            <a:r>
              <a:rPr lang="en-US" altLang="en-US" sz="2400" b="1" i="1" dirty="0" err="1" smtClean="0">
                <a:solidFill>
                  <a:srgbClr val="002060"/>
                </a:solidFill>
                <a:latin typeface="Times New Roman" panose="02020603050405020304" pitchFamily="18" charset="0"/>
                <a:cs typeface="Times New Roman" panose="02020603050405020304" pitchFamily="18" charset="0"/>
              </a:rPr>
              <a:t>và</a:t>
            </a:r>
            <a:r>
              <a:rPr lang="en-US" altLang="en-US" sz="2400" b="1" i="1" dirty="0" smtClean="0">
                <a:solidFill>
                  <a:srgbClr val="002060"/>
                </a:solidFill>
                <a:latin typeface="Times New Roman" panose="02020603050405020304" pitchFamily="18" charset="0"/>
                <a:cs typeface="Times New Roman" panose="02020603050405020304" pitchFamily="18" charset="0"/>
              </a:rPr>
              <a:t> B</a:t>
            </a:r>
            <a:endParaRPr lang="en-US" altLang="en-US" sz="2400" b="1" i="1" dirty="0">
              <a:solidFill>
                <a:srgbClr val="002060"/>
              </a:solidFill>
              <a:latin typeface="Times New Roman" panose="02020603050405020304" pitchFamily="18" charset="0"/>
              <a:cs typeface="Times New Roman" panose="02020603050405020304" pitchFamily="18" charset="0"/>
            </a:endParaRPr>
          </a:p>
        </p:txBody>
      </p:sp>
      <p:sp>
        <p:nvSpPr>
          <p:cNvPr id="27654" name="Rectangle 6"/>
          <p:cNvSpPr>
            <a:spLocks noChangeArrowheads="1"/>
          </p:cNvSpPr>
          <p:nvPr/>
        </p:nvSpPr>
        <p:spPr bwMode="auto">
          <a:xfrm>
            <a:off x="2529408" y="476672"/>
            <a:ext cx="5715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dirty="0" smtClean="0">
                <a:solidFill>
                  <a:srgbClr val="FF0000"/>
                </a:solidFill>
                <a:latin typeface="Times New Roman" panose="02020603050405020304" pitchFamily="18" charset="0"/>
                <a:cs typeface="Times New Roman" panose="02020603050405020304" pitchFamily="18" charset="0"/>
              </a:rPr>
              <a:t>BÀI TẬP VẬN DỤNG</a:t>
            </a:r>
            <a:endParaRPr lang="en-US" altLang="en-US" sz="2800" b="1" dirty="0">
              <a:solidFill>
                <a:srgbClr val="FF0000"/>
              </a:solidFill>
              <a:latin typeface="Times New Roman" panose="02020603050405020304" pitchFamily="18" charset="0"/>
              <a:cs typeface="Times New Roman" panose="02020603050405020304" pitchFamily="18" charset="0"/>
            </a:endParaRPr>
          </a:p>
        </p:txBody>
      </p:sp>
      <p:sp>
        <p:nvSpPr>
          <p:cNvPr id="27655" name="AutoShape 7"/>
          <p:cNvSpPr>
            <a:spLocks noChangeArrowheads="1"/>
          </p:cNvSpPr>
          <p:nvPr/>
        </p:nvSpPr>
        <p:spPr bwMode="auto">
          <a:xfrm>
            <a:off x="6372200" y="3068960"/>
            <a:ext cx="1368152" cy="1143000"/>
          </a:xfrm>
          <a:prstGeom prst="star16">
            <a:avLst>
              <a:gd name="adj" fmla="val 25556"/>
            </a:avLst>
          </a:prstGeom>
          <a:solidFill>
            <a:srgbClr val="FF9933"/>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600" b="1" dirty="0">
                <a:solidFill>
                  <a:srgbClr val="FF0066"/>
                </a:solidFill>
                <a:effectLst>
                  <a:outerShdw blurRad="38100" dist="38100" dir="2700000" algn="tl">
                    <a:srgbClr val="000000"/>
                  </a:outerShdw>
                </a:effectLst>
                <a:latin typeface=".VnKoala" panose="020B7200000000000000" pitchFamily="34" charset="0"/>
              </a:rPr>
              <a:t>D</a:t>
            </a:r>
          </a:p>
        </p:txBody>
      </p:sp>
    </p:spTree>
    <p:extLst>
      <p:ext uri="{BB962C8B-B14F-4D97-AF65-F5344CB8AC3E}">
        <p14:creationId xmlns:p14="http://schemas.microsoft.com/office/powerpoint/2010/main" val="3602629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box(out)">
                                      <p:cBhvr>
                                        <p:cTn id="7" dur="500"/>
                                        <p:tgtEl>
                                          <p:spTgt spid="2765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7652">
                                            <p:txEl>
                                              <p:pRg st="0" end="0"/>
                                            </p:txEl>
                                          </p:spTgt>
                                        </p:tgtEl>
                                        <p:attrNameLst>
                                          <p:attrName>style.visibility</p:attrName>
                                        </p:attrNameLst>
                                      </p:cBhvr>
                                      <p:to>
                                        <p:strVal val="visible"/>
                                      </p:to>
                                    </p:set>
                                    <p:animEffect transition="in" filter="barn(inVertical)">
                                      <p:cBhvr>
                                        <p:cTn id="12" dur="500"/>
                                        <p:tgtEl>
                                          <p:spTgt spid="27652">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27652">
                                            <p:txEl>
                                              <p:pRg st="1" end="1"/>
                                            </p:txEl>
                                          </p:spTgt>
                                        </p:tgtEl>
                                        <p:attrNameLst>
                                          <p:attrName>style.visibility</p:attrName>
                                        </p:attrNameLst>
                                      </p:cBhvr>
                                      <p:to>
                                        <p:strVal val="visible"/>
                                      </p:to>
                                    </p:set>
                                    <p:animEffect transition="in" filter="barn(inVertical)">
                                      <p:cBhvr>
                                        <p:cTn id="15" dur="500"/>
                                        <p:tgtEl>
                                          <p:spTgt spid="27652">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7652">
                                            <p:txEl>
                                              <p:pRg st="2" end="2"/>
                                            </p:txEl>
                                          </p:spTgt>
                                        </p:tgtEl>
                                        <p:attrNameLst>
                                          <p:attrName>style.visibility</p:attrName>
                                        </p:attrNameLst>
                                      </p:cBhvr>
                                      <p:to>
                                        <p:strVal val="visible"/>
                                      </p:to>
                                    </p:set>
                                    <p:animEffect transition="in" filter="barn(inVertical)">
                                      <p:cBhvr>
                                        <p:cTn id="18" dur="500"/>
                                        <p:tgtEl>
                                          <p:spTgt spid="27652">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27652">
                                            <p:txEl>
                                              <p:pRg st="3" end="3"/>
                                            </p:txEl>
                                          </p:spTgt>
                                        </p:tgtEl>
                                        <p:attrNameLst>
                                          <p:attrName>style.visibility</p:attrName>
                                        </p:attrNameLst>
                                      </p:cBhvr>
                                      <p:to>
                                        <p:strVal val="visible"/>
                                      </p:to>
                                    </p:set>
                                    <p:animEffect transition="in" filter="barn(inVertical)">
                                      <p:cBhvr>
                                        <p:cTn id="21" dur="500"/>
                                        <p:tgtEl>
                                          <p:spTgt spid="27652">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27652">
                                            <p:txEl>
                                              <p:pRg st="4" end="4"/>
                                            </p:txEl>
                                          </p:spTgt>
                                        </p:tgtEl>
                                        <p:attrNameLst>
                                          <p:attrName>style.visibility</p:attrName>
                                        </p:attrNameLst>
                                      </p:cBhvr>
                                      <p:to>
                                        <p:strVal val="visible"/>
                                      </p:to>
                                    </p:set>
                                    <p:animEffect transition="in" filter="barn(inVertical)">
                                      <p:cBhvr>
                                        <p:cTn id="24" dur="500"/>
                                        <p:tgtEl>
                                          <p:spTgt spid="27652">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27652">
                                            <p:txEl>
                                              <p:pRg st="5" end="5"/>
                                            </p:txEl>
                                          </p:spTgt>
                                        </p:tgtEl>
                                        <p:attrNameLst>
                                          <p:attrName>style.visibility</p:attrName>
                                        </p:attrNameLst>
                                      </p:cBhvr>
                                      <p:to>
                                        <p:strVal val="visible"/>
                                      </p:to>
                                    </p:set>
                                    <p:animEffect transition="in" filter="barn(inVertical)">
                                      <p:cBhvr>
                                        <p:cTn id="27" dur="500"/>
                                        <p:tgtEl>
                                          <p:spTgt spid="2765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7655"/>
                                        </p:tgtEl>
                                        <p:attrNameLst>
                                          <p:attrName>style.visibility</p:attrName>
                                        </p:attrNameLst>
                                      </p:cBhvr>
                                      <p:to>
                                        <p:strVal val="visible"/>
                                      </p:to>
                                    </p:set>
                                    <p:anim calcmode="lin" valueType="num">
                                      <p:cBhvr additive="base">
                                        <p:cTn id="32" dur="500" fill="hold"/>
                                        <p:tgtEl>
                                          <p:spTgt spid="27655"/>
                                        </p:tgtEl>
                                        <p:attrNameLst>
                                          <p:attrName>ppt_x</p:attrName>
                                        </p:attrNameLst>
                                      </p:cBhvr>
                                      <p:tavLst>
                                        <p:tav tm="0">
                                          <p:val>
                                            <p:strVal val="#ppt_x"/>
                                          </p:val>
                                        </p:tav>
                                        <p:tav tm="100000">
                                          <p:val>
                                            <p:strVal val="#ppt_x"/>
                                          </p:val>
                                        </p:tav>
                                      </p:tavLst>
                                    </p:anim>
                                    <p:anim calcmode="lin" valueType="num">
                                      <p:cBhvr additive="base">
                                        <p:cTn id="33" dur="500" fill="hold"/>
                                        <p:tgtEl>
                                          <p:spTgt spid="276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autoUpdateAnimBg="0"/>
      <p:bldP spid="276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71546"/>
            <a:ext cx="8134672" cy="3357585"/>
          </a:xfrm>
        </p:spPr>
        <p:txBody>
          <a:bodyPr/>
          <a:lstStyle/>
          <a:p>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74 – </a:t>
            </a:r>
            <a:r>
              <a:rPr lang="en-US" b="1" dirty="0" err="1" smtClean="0">
                <a:solidFill>
                  <a:srgbClr val="FF0000"/>
                </a:solidFill>
                <a:latin typeface="Times New Roman" panose="02020603050405020304" pitchFamily="18" charset="0"/>
                <a:cs typeface="Times New Roman" panose="02020603050405020304" pitchFamily="18" charset="0"/>
              </a:rPr>
              <a:t>Tiếng</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Việt</a:t>
            </a:r>
            <a:r>
              <a:rPr lang="en-US" b="1" dirty="0" smtClean="0">
                <a:solidFill>
                  <a:srgbClr val="FF0000"/>
                </a:solidFill>
                <a:latin typeface="Times New Roman" panose="02020603050405020304" pitchFamily="18" charset="0"/>
                <a:cs typeface="Times New Roman" panose="02020603050405020304" pitchFamily="18" charset="0"/>
              </a:rPr>
              <a:t>:</a:t>
            </a:r>
            <a:br>
              <a:rPr lang="en-US" b="1" dirty="0" smtClean="0">
                <a:solidFill>
                  <a:srgbClr val="FF0000"/>
                </a:solidFill>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en-US" sz="4800" b="1" i="1" dirty="0" smtClean="0">
                <a:latin typeface="Times New Roman" panose="02020603050405020304" pitchFamily="18" charset="0"/>
                <a:cs typeface="Times New Roman" panose="02020603050405020304" pitchFamily="18" charset="0"/>
              </a:rPr>
              <a:t>PHONG CÁCH NGÔN NGỮ NGHỆ THUẬT</a:t>
            </a:r>
            <a:endParaRPr lang="vi-VN" sz="4800" b="1" i="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403648" y="4581128"/>
            <a:ext cx="6400800" cy="1752600"/>
          </a:xfrm>
        </p:spPr>
        <p:txBody>
          <a:bodyPr>
            <a:norm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GV: TRẦN THỊ LOAN</a:t>
            </a: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844" y="1916832"/>
            <a:ext cx="7344816" cy="2736899"/>
          </a:xfrm>
        </p:spPr>
        <p:txBody>
          <a:bodyPr/>
          <a:lstStyle/>
          <a:p>
            <a:pPr marL="0" indent="0">
              <a:buNone/>
            </a:pPr>
            <a:endParaRPr lang="en-US" dirty="0"/>
          </a:p>
        </p:txBody>
      </p:sp>
      <p:sp>
        <p:nvSpPr>
          <p:cNvPr id="4" name="AutoShape 4"/>
          <p:cNvSpPr>
            <a:spLocks noChangeArrowheads="1"/>
          </p:cNvSpPr>
          <p:nvPr/>
        </p:nvSpPr>
        <p:spPr bwMode="auto">
          <a:xfrm>
            <a:off x="873844" y="1916832"/>
            <a:ext cx="7344816" cy="2736899"/>
          </a:xfrm>
          <a:prstGeom prst="foldedCorner">
            <a:avLst>
              <a:gd name="adj" fmla="val 12500"/>
            </a:avLst>
          </a:prstGeom>
          <a:ln>
            <a:headEnd type="none" w="sm" len="sm"/>
            <a:tailEnd type="none" w="sm" len="sm"/>
          </a:ln>
          <a:extLst/>
        </p:spPr>
        <p:style>
          <a:lnRef idx="1">
            <a:schemeClr val="accent3"/>
          </a:lnRef>
          <a:fillRef idx="2">
            <a:schemeClr val="accent3"/>
          </a:fillRef>
          <a:effectRef idx="1">
            <a:schemeClr val="accent3"/>
          </a:effectRef>
          <a:fontRef idx="minor">
            <a:schemeClr val="dk1"/>
          </a:fontRef>
        </p:style>
        <p:txBody>
          <a:bodyPr wrap="none" anchor="ct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n-US" altLang="en-US" sz="2400" u="sng" dirty="0" err="1" smtClean="0">
                <a:solidFill>
                  <a:srgbClr val="FF0000"/>
                </a:solidFill>
                <a:latin typeface="Times New Roman" panose="02020603050405020304" pitchFamily="18" charset="0"/>
                <a:cs typeface="Times New Roman" panose="02020603050405020304" pitchFamily="18" charset="0"/>
              </a:rPr>
              <a:t>Câu</a:t>
            </a:r>
            <a:r>
              <a:rPr lang="en-US" altLang="en-US" sz="2400" u="sng" dirty="0" smtClean="0">
                <a:solidFill>
                  <a:srgbClr val="FF0000"/>
                </a:solidFill>
                <a:latin typeface="Times New Roman" panose="02020603050405020304" pitchFamily="18" charset="0"/>
                <a:cs typeface="Times New Roman" panose="02020603050405020304" pitchFamily="18" charset="0"/>
              </a:rPr>
              <a:t> 2:</a:t>
            </a:r>
            <a:r>
              <a:rPr lang="en-US" altLang="en-US" sz="2400" u="sng" dirty="0">
                <a:solidFill>
                  <a:srgbClr val="FF000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Trong</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các</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đặc</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trưng</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sau</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đâu</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là</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đặc</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trưng</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cơ</a:t>
            </a:r>
            <a:r>
              <a:rPr lang="en-US" altLang="en-US" sz="2400" b="1" dirty="0" smtClean="0">
                <a:solidFill>
                  <a:srgbClr val="002060"/>
                </a:solidFill>
                <a:latin typeface="Times New Roman" panose="02020603050405020304" pitchFamily="18" charset="0"/>
                <a:cs typeface="Times New Roman" panose="02020603050405020304" pitchFamily="18" charset="0"/>
              </a:rPr>
              <a:t> </a:t>
            </a:r>
          </a:p>
          <a:p>
            <a:r>
              <a:rPr lang="en-US" altLang="en-US" sz="2400" b="1" dirty="0" err="1" smtClean="0">
                <a:solidFill>
                  <a:srgbClr val="002060"/>
                </a:solidFill>
                <a:latin typeface="Times New Roman" panose="02020603050405020304" pitchFamily="18" charset="0"/>
                <a:cs typeface="Times New Roman" panose="02020603050405020304" pitchFamily="18" charset="0"/>
              </a:rPr>
              <a:t>bản</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của</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phong</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cách</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ngôn</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ngữ</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nghệ</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thuật</a:t>
            </a:r>
            <a:r>
              <a:rPr lang="en-US" altLang="en-US" sz="2400" b="1" dirty="0" smtClean="0">
                <a:solidFill>
                  <a:srgbClr val="002060"/>
                </a:solidFill>
                <a:latin typeface="Times New Roman" panose="02020603050405020304" pitchFamily="18" charset="0"/>
                <a:cs typeface="Times New Roman" panose="02020603050405020304" pitchFamily="18" charset="0"/>
              </a:rPr>
              <a:t>:</a:t>
            </a:r>
            <a:endParaRPr lang="en-US" altLang="en-US" sz="2400" b="1" dirty="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dirty="0">
                <a:solidFill>
                  <a:srgbClr val="002060"/>
                </a:solidFill>
                <a:latin typeface="Times New Roman" panose="02020603050405020304" pitchFamily="18" charset="0"/>
                <a:cs typeface="Times New Roman" panose="02020603050405020304" pitchFamily="18" charset="0"/>
              </a:rPr>
              <a:t>	</a:t>
            </a:r>
            <a:r>
              <a:rPr lang="en-US" altLang="en-US" sz="2400" b="1" i="1" dirty="0">
                <a:solidFill>
                  <a:srgbClr val="002060"/>
                </a:solidFill>
                <a:latin typeface="Times New Roman" panose="02020603050405020304" pitchFamily="18" charset="0"/>
                <a:cs typeface="Times New Roman" panose="02020603050405020304" pitchFamily="18" charset="0"/>
              </a:rPr>
              <a:t>A- </a:t>
            </a:r>
            <a:r>
              <a:rPr lang="en-US" altLang="en-US" sz="2400" b="1" i="1" dirty="0" err="1" smtClean="0">
                <a:solidFill>
                  <a:srgbClr val="002060"/>
                </a:solidFill>
                <a:latin typeface="Times New Roman" panose="02020603050405020304" pitchFamily="18" charset="0"/>
                <a:cs typeface="Times New Roman" panose="02020603050405020304" pitchFamily="18" charset="0"/>
              </a:rPr>
              <a:t>Tính</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cụ</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thể</a:t>
            </a:r>
            <a:endParaRPr lang="en-US" altLang="en-US" sz="2400" b="1" i="1" dirty="0" smtClean="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i="1" dirty="0">
                <a:solidFill>
                  <a:srgbClr val="002060"/>
                </a:solidFill>
                <a:latin typeface="Times New Roman" panose="02020603050405020304" pitchFamily="18" charset="0"/>
                <a:cs typeface="Times New Roman" panose="02020603050405020304" pitchFamily="18" charset="0"/>
              </a:rPr>
              <a:t>	B- </a:t>
            </a:r>
            <a:r>
              <a:rPr lang="en-US" altLang="en-US" sz="2400" b="1" i="1" dirty="0" err="1" smtClean="0">
                <a:solidFill>
                  <a:srgbClr val="002060"/>
                </a:solidFill>
                <a:latin typeface="Times New Roman" panose="02020603050405020304" pitchFamily="18" charset="0"/>
                <a:cs typeface="Times New Roman" panose="02020603050405020304" pitchFamily="18" charset="0"/>
              </a:rPr>
              <a:t>Tính</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cảm</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xúc</a:t>
            </a:r>
            <a:endParaRPr lang="en-US" altLang="en-US" sz="2400" b="1" i="1" dirty="0" smtClean="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i="1" dirty="0">
                <a:solidFill>
                  <a:srgbClr val="002060"/>
                </a:solidFill>
                <a:latin typeface="Times New Roman" panose="02020603050405020304" pitchFamily="18" charset="0"/>
                <a:cs typeface="Times New Roman" panose="02020603050405020304" pitchFamily="18" charset="0"/>
              </a:rPr>
              <a:t>	C- </a:t>
            </a:r>
            <a:r>
              <a:rPr lang="en-US" altLang="en-US" sz="2400" b="1" i="1" dirty="0" err="1" smtClean="0">
                <a:solidFill>
                  <a:srgbClr val="002060"/>
                </a:solidFill>
                <a:latin typeface="Times New Roman" panose="02020603050405020304" pitchFamily="18" charset="0"/>
                <a:cs typeface="Times New Roman" panose="02020603050405020304" pitchFamily="18" charset="0"/>
              </a:rPr>
              <a:t>Tính</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hình</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tượng</a:t>
            </a:r>
            <a:endParaRPr lang="en-US" altLang="en-US" sz="2400" b="1" i="1" dirty="0" smtClean="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i="1" dirty="0">
                <a:solidFill>
                  <a:srgbClr val="002060"/>
                </a:solidFill>
                <a:latin typeface="Times New Roman" panose="02020603050405020304" pitchFamily="18" charset="0"/>
                <a:cs typeface="Times New Roman" panose="02020603050405020304" pitchFamily="18" charset="0"/>
              </a:rPr>
              <a:t>	</a:t>
            </a:r>
            <a:r>
              <a:rPr lang="en-US" altLang="en-US" sz="2400" b="1" i="1" dirty="0" smtClean="0">
                <a:solidFill>
                  <a:srgbClr val="002060"/>
                </a:solidFill>
                <a:latin typeface="Times New Roman" panose="02020603050405020304" pitchFamily="18" charset="0"/>
                <a:cs typeface="Times New Roman" panose="02020603050405020304" pitchFamily="18" charset="0"/>
              </a:rPr>
              <a:t>D- </a:t>
            </a:r>
            <a:r>
              <a:rPr lang="en-US" altLang="en-US" sz="2400" b="1" i="1" dirty="0" err="1" smtClean="0">
                <a:solidFill>
                  <a:srgbClr val="002060"/>
                </a:solidFill>
                <a:latin typeface="Times New Roman" panose="02020603050405020304" pitchFamily="18" charset="0"/>
                <a:cs typeface="Times New Roman" panose="02020603050405020304" pitchFamily="18" charset="0"/>
              </a:rPr>
              <a:t>Tính</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khái</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quát</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trừu</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tượng</a:t>
            </a:r>
            <a:endParaRPr lang="en-US" altLang="en-US" sz="2400" b="1" i="1" dirty="0">
              <a:solidFill>
                <a:srgbClr val="002060"/>
              </a:solidFill>
              <a:latin typeface="Times New Roman" panose="02020603050405020304" pitchFamily="18" charset="0"/>
              <a:cs typeface="Times New Roman" panose="02020603050405020304" pitchFamily="18" charset="0"/>
            </a:endParaRPr>
          </a:p>
        </p:txBody>
      </p:sp>
      <p:sp>
        <p:nvSpPr>
          <p:cNvPr id="12" name="12-Point Star 11"/>
          <p:cNvSpPr/>
          <p:nvPr/>
        </p:nvSpPr>
        <p:spPr>
          <a:xfrm>
            <a:off x="6660232" y="3140968"/>
            <a:ext cx="914400" cy="914400"/>
          </a:xfrm>
          <a:prstGeom prst="star12">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a:t>
            </a:r>
            <a:endParaRPr lang="en-US" sz="36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420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arn(inVertical)">
                                      <p:cBhvr>
                                        <p:cTn id="18" dur="500"/>
                                        <p:tgtEl>
                                          <p:spTgt spid="4">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arn(inVertical)">
                                      <p:cBhvr>
                                        <p:cTn id="21" dur="500"/>
                                        <p:tgtEl>
                                          <p:spTgt spid="4">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arn(inVertical)">
                                      <p:cBhvr>
                                        <p:cTn id="24" dur="500"/>
                                        <p:tgtEl>
                                          <p:spTgt spid="4">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arn(inVertical)">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ppt_x"/>
                                          </p:val>
                                        </p:tav>
                                        <p:tav tm="100000">
                                          <p:val>
                                            <p:strVal val="#ppt_x"/>
                                          </p:val>
                                        </p:tav>
                                      </p:tavLst>
                                    </p:anim>
                                    <p:anim calcmode="lin" valueType="num">
                                      <p:cBhvr additive="base">
                                        <p:cTn id="3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844" y="1916832"/>
            <a:ext cx="7344816" cy="2736899"/>
          </a:xfrm>
        </p:spPr>
        <p:txBody>
          <a:bodyPr/>
          <a:lstStyle/>
          <a:p>
            <a:pPr marL="0" indent="0">
              <a:buNone/>
            </a:pPr>
            <a:endParaRPr lang="en-US" dirty="0"/>
          </a:p>
        </p:txBody>
      </p:sp>
      <p:sp>
        <p:nvSpPr>
          <p:cNvPr id="4" name="AutoShape 4"/>
          <p:cNvSpPr>
            <a:spLocks noChangeArrowheads="1"/>
          </p:cNvSpPr>
          <p:nvPr/>
        </p:nvSpPr>
        <p:spPr bwMode="auto">
          <a:xfrm>
            <a:off x="873844" y="1916832"/>
            <a:ext cx="7344816" cy="2736899"/>
          </a:xfrm>
          <a:prstGeom prst="foldedCorner">
            <a:avLst>
              <a:gd name="adj" fmla="val 12500"/>
            </a:avLst>
          </a:prstGeom>
          <a:ln>
            <a:headEnd type="none" w="sm" len="sm"/>
            <a:tailEnd type="none" w="sm" len="sm"/>
          </a:ln>
          <a:extLst/>
        </p:spPr>
        <p:style>
          <a:lnRef idx="1">
            <a:schemeClr val="accent3"/>
          </a:lnRef>
          <a:fillRef idx="2">
            <a:schemeClr val="accent3"/>
          </a:fillRef>
          <a:effectRef idx="1">
            <a:schemeClr val="accent3"/>
          </a:effectRef>
          <a:fontRef idx="minor">
            <a:schemeClr val="dk1"/>
          </a:fontRef>
        </p:style>
        <p:txBody>
          <a:bodyPr wrap="none" anchor="ct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n-US" altLang="en-US" sz="2400" u="sng" dirty="0" err="1" smtClean="0">
                <a:solidFill>
                  <a:srgbClr val="FF0000"/>
                </a:solidFill>
                <a:latin typeface="Times New Roman" panose="02020603050405020304" pitchFamily="18" charset="0"/>
                <a:cs typeface="Times New Roman" panose="02020603050405020304" pitchFamily="18" charset="0"/>
              </a:rPr>
              <a:t>Câu</a:t>
            </a:r>
            <a:r>
              <a:rPr lang="en-US" altLang="en-US" sz="2400" u="sng" dirty="0" smtClean="0">
                <a:solidFill>
                  <a:srgbClr val="FF0000"/>
                </a:solidFill>
                <a:latin typeface="Times New Roman" panose="02020603050405020304" pitchFamily="18" charset="0"/>
                <a:cs typeface="Times New Roman" panose="02020603050405020304" pitchFamily="18" charset="0"/>
              </a:rPr>
              <a:t> 3:</a:t>
            </a:r>
            <a:r>
              <a:rPr lang="en-US" altLang="en-US" sz="2400" u="sng" dirty="0">
                <a:solidFill>
                  <a:srgbClr val="FF0000"/>
                </a:solidFill>
                <a:latin typeface="Times New Roman" panose="02020603050405020304" pitchFamily="18" charset="0"/>
                <a:cs typeface="Times New Roman" panose="02020603050405020304" pitchFamily="18" charset="0"/>
              </a:rPr>
              <a:t> </a:t>
            </a:r>
            <a:endParaRPr lang="en-US" altLang="en-US" sz="2400" u="sng" dirty="0" smtClean="0">
              <a:solidFill>
                <a:srgbClr val="FF0000"/>
              </a:solidFill>
              <a:latin typeface="Times New Roman" panose="02020603050405020304" pitchFamily="18" charset="0"/>
              <a:cs typeface="Times New Roman" panose="02020603050405020304" pitchFamily="18" charset="0"/>
            </a:endParaRPr>
          </a:p>
          <a:p>
            <a:r>
              <a:rPr lang="en-US" altLang="en-US" sz="2400" b="1" dirty="0" err="1" smtClean="0">
                <a:solidFill>
                  <a:srgbClr val="002060"/>
                </a:solidFill>
                <a:latin typeface="Times New Roman" panose="02020603050405020304" pitchFamily="18" charset="0"/>
                <a:cs typeface="Times New Roman" panose="02020603050405020304" pitchFamily="18" charset="0"/>
              </a:rPr>
              <a:t>Ngôn</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ngữ</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nghệ</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thuật</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mang</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đặc</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điểm</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gì</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sau</a:t>
            </a:r>
            <a:r>
              <a:rPr lang="en-US" altLang="en-US" sz="2400" b="1" dirty="0" smtClean="0">
                <a:solidFill>
                  <a:srgbClr val="002060"/>
                </a:solidFill>
                <a:latin typeface="Times New Roman" panose="02020603050405020304" pitchFamily="18" charset="0"/>
                <a:cs typeface="Times New Roman" panose="02020603050405020304" pitchFamily="18" charset="0"/>
              </a:rPr>
              <a:t> </a:t>
            </a:r>
            <a:r>
              <a:rPr lang="en-US" altLang="en-US" sz="2400" b="1" dirty="0" err="1" smtClean="0">
                <a:solidFill>
                  <a:srgbClr val="002060"/>
                </a:solidFill>
                <a:latin typeface="Times New Roman" panose="02020603050405020304" pitchFamily="18" charset="0"/>
                <a:cs typeface="Times New Roman" panose="02020603050405020304" pitchFamily="18" charset="0"/>
              </a:rPr>
              <a:t>đây</a:t>
            </a:r>
            <a:r>
              <a:rPr lang="en-US" altLang="en-US" sz="2400" b="1" dirty="0" smtClean="0">
                <a:solidFill>
                  <a:srgbClr val="002060"/>
                </a:solidFill>
                <a:latin typeface="Times New Roman" panose="02020603050405020304" pitchFamily="18" charset="0"/>
                <a:cs typeface="Times New Roman" panose="02020603050405020304" pitchFamily="18" charset="0"/>
              </a:rPr>
              <a:t>:</a:t>
            </a:r>
            <a:endParaRPr lang="en-US" altLang="en-US" sz="2400" b="1" dirty="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dirty="0">
                <a:solidFill>
                  <a:srgbClr val="002060"/>
                </a:solidFill>
                <a:latin typeface="Times New Roman" panose="02020603050405020304" pitchFamily="18" charset="0"/>
                <a:cs typeface="Times New Roman" panose="02020603050405020304" pitchFamily="18" charset="0"/>
              </a:rPr>
              <a:t>	</a:t>
            </a:r>
            <a:r>
              <a:rPr lang="en-US" altLang="en-US" sz="2400" b="1" i="1" dirty="0">
                <a:solidFill>
                  <a:srgbClr val="002060"/>
                </a:solidFill>
                <a:latin typeface="Times New Roman" panose="02020603050405020304" pitchFamily="18" charset="0"/>
                <a:cs typeface="Times New Roman" panose="02020603050405020304" pitchFamily="18" charset="0"/>
              </a:rPr>
              <a:t>A- </a:t>
            </a:r>
            <a:r>
              <a:rPr lang="en-US" altLang="en-US" sz="2400" b="1" i="1" dirty="0" err="1" smtClean="0">
                <a:solidFill>
                  <a:srgbClr val="002060"/>
                </a:solidFill>
                <a:latin typeface="Times New Roman" panose="02020603050405020304" pitchFamily="18" charset="0"/>
                <a:cs typeface="Times New Roman" panose="02020603050405020304" pitchFamily="18" charset="0"/>
              </a:rPr>
              <a:t>Tính</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đơn</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nghĩa</a:t>
            </a:r>
            <a:endParaRPr lang="en-US" altLang="en-US" sz="2400" b="1" i="1" dirty="0" smtClean="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i="1" dirty="0">
                <a:solidFill>
                  <a:srgbClr val="002060"/>
                </a:solidFill>
                <a:latin typeface="Times New Roman" panose="02020603050405020304" pitchFamily="18" charset="0"/>
                <a:cs typeface="Times New Roman" panose="02020603050405020304" pitchFamily="18" charset="0"/>
              </a:rPr>
              <a:t>	B- </a:t>
            </a:r>
            <a:r>
              <a:rPr lang="en-US" altLang="en-US" sz="2400" b="1" i="1" dirty="0" err="1" smtClean="0">
                <a:solidFill>
                  <a:srgbClr val="002060"/>
                </a:solidFill>
                <a:latin typeface="Times New Roman" panose="02020603050405020304" pitchFamily="18" charset="0"/>
                <a:cs typeface="Times New Roman" panose="02020603050405020304" pitchFamily="18" charset="0"/>
              </a:rPr>
              <a:t>Tính</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đa</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nghĩa</a:t>
            </a:r>
            <a:endParaRPr lang="en-US" altLang="en-US" sz="2400" b="1" i="1" dirty="0" smtClean="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i="1" dirty="0">
                <a:solidFill>
                  <a:srgbClr val="002060"/>
                </a:solidFill>
                <a:latin typeface="Times New Roman" panose="02020603050405020304" pitchFamily="18" charset="0"/>
                <a:cs typeface="Times New Roman" panose="02020603050405020304" pitchFamily="18" charset="0"/>
              </a:rPr>
              <a:t>	C- </a:t>
            </a:r>
            <a:r>
              <a:rPr lang="en-US" altLang="en-US" sz="2400" b="1" i="1" dirty="0" err="1" smtClean="0">
                <a:solidFill>
                  <a:srgbClr val="002060"/>
                </a:solidFill>
                <a:latin typeface="Times New Roman" panose="02020603050405020304" pitchFamily="18" charset="0"/>
                <a:cs typeface="Times New Roman" panose="02020603050405020304" pitchFamily="18" charset="0"/>
              </a:rPr>
              <a:t>Tính</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hàm</a:t>
            </a:r>
            <a:r>
              <a:rPr lang="en-US" altLang="en-US" sz="2400" b="1" i="1" dirty="0" smtClean="0">
                <a:solidFill>
                  <a:srgbClr val="002060"/>
                </a:solidFill>
                <a:latin typeface="Times New Roman" panose="02020603050405020304" pitchFamily="18" charset="0"/>
                <a:cs typeface="Times New Roman" panose="02020603050405020304" pitchFamily="18" charset="0"/>
              </a:rPr>
              <a:t> </a:t>
            </a:r>
            <a:r>
              <a:rPr lang="en-US" altLang="en-US" sz="2400" b="1" i="1" dirty="0" err="1" smtClean="0">
                <a:solidFill>
                  <a:srgbClr val="002060"/>
                </a:solidFill>
                <a:latin typeface="Times New Roman" panose="02020603050405020304" pitchFamily="18" charset="0"/>
                <a:cs typeface="Times New Roman" panose="02020603050405020304" pitchFamily="18" charset="0"/>
              </a:rPr>
              <a:t>súc</a:t>
            </a:r>
            <a:endParaRPr lang="en-US" altLang="en-US" sz="2400" b="1" i="1" dirty="0" smtClean="0">
              <a:solidFill>
                <a:srgbClr val="002060"/>
              </a:solidFill>
              <a:latin typeface="Times New Roman" panose="02020603050405020304" pitchFamily="18" charset="0"/>
              <a:cs typeface="Times New Roman" panose="02020603050405020304" pitchFamily="18" charset="0"/>
            </a:endParaRPr>
          </a:p>
          <a:p>
            <a:pPr marL="2401888" indent="-1435100" algn="just">
              <a:tabLst>
                <a:tab pos="1433513" algn="l"/>
              </a:tabLst>
            </a:pPr>
            <a:r>
              <a:rPr lang="en-US" altLang="en-US" sz="2400" b="1" i="1" dirty="0">
                <a:solidFill>
                  <a:srgbClr val="002060"/>
                </a:solidFill>
                <a:latin typeface="Times New Roman" panose="02020603050405020304" pitchFamily="18" charset="0"/>
                <a:cs typeface="Times New Roman" panose="02020603050405020304" pitchFamily="18" charset="0"/>
              </a:rPr>
              <a:t>	D- </a:t>
            </a:r>
            <a:r>
              <a:rPr lang="en-US" altLang="en-US" sz="2400" b="1" i="1" dirty="0" err="1" smtClean="0">
                <a:solidFill>
                  <a:srgbClr val="002060"/>
                </a:solidFill>
                <a:latin typeface="Times New Roman" panose="02020603050405020304" pitchFamily="18" charset="0"/>
                <a:cs typeface="Times New Roman" panose="02020603050405020304" pitchFamily="18" charset="0"/>
              </a:rPr>
              <a:t>Cả</a:t>
            </a:r>
            <a:r>
              <a:rPr lang="en-US" altLang="en-US" sz="2400" b="1" i="1" dirty="0" smtClean="0">
                <a:solidFill>
                  <a:srgbClr val="002060"/>
                </a:solidFill>
                <a:latin typeface="Times New Roman" panose="02020603050405020304" pitchFamily="18" charset="0"/>
                <a:cs typeface="Times New Roman" panose="02020603050405020304" pitchFamily="18" charset="0"/>
              </a:rPr>
              <a:t> B </a:t>
            </a:r>
            <a:r>
              <a:rPr lang="en-US" altLang="en-US" sz="2400" b="1" i="1" dirty="0" err="1" smtClean="0">
                <a:solidFill>
                  <a:srgbClr val="002060"/>
                </a:solidFill>
                <a:latin typeface="Times New Roman" panose="02020603050405020304" pitchFamily="18" charset="0"/>
                <a:cs typeface="Times New Roman" panose="02020603050405020304" pitchFamily="18" charset="0"/>
              </a:rPr>
              <a:t>và</a:t>
            </a:r>
            <a:r>
              <a:rPr lang="en-US" altLang="en-US" sz="2400" b="1" i="1" dirty="0" smtClean="0">
                <a:solidFill>
                  <a:srgbClr val="002060"/>
                </a:solidFill>
                <a:latin typeface="Times New Roman" panose="02020603050405020304" pitchFamily="18" charset="0"/>
                <a:cs typeface="Times New Roman" panose="02020603050405020304" pitchFamily="18" charset="0"/>
              </a:rPr>
              <a:t> C</a:t>
            </a:r>
            <a:endParaRPr lang="en-US" altLang="en-US" sz="2400" b="1" i="1" dirty="0">
              <a:solidFill>
                <a:srgbClr val="002060"/>
              </a:solidFill>
              <a:latin typeface="Times New Roman" panose="02020603050405020304" pitchFamily="18" charset="0"/>
              <a:cs typeface="Times New Roman" panose="02020603050405020304" pitchFamily="18" charset="0"/>
            </a:endParaRPr>
          </a:p>
        </p:txBody>
      </p:sp>
      <p:sp>
        <p:nvSpPr>
          <p:cNvPr id="5" name="Explosion 1 4"/>
          <p:cNvSpPr/>
          <p:nvPr/>
        </p:nvSpPr>
        <p:spPr>
          <a:xfrm>
            <a:off x="6084168" y="3140968"/>
            <a:ext cx="1008112" cy="986408"/>
          </a:xfrm>
          <a:prstGeom prst="irregularSeal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a:t>
            </a:r>
            <a:endParaRPr lang="en-US" sz="36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9620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barn(inVertical)">
                                      <p:cBhvr>
                                        <p:cTn id="23" dur="500"/>
                                        <p:tgtEl>
                                          <p:spTgt spid="4">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barn(inVertical)">
                                      <p:cBhvr>
                                        <p:cTn id="26" dur="500"/>
                                        <p:tgtEl>
                                          <p:spTgt spid="4">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barn(inVertical)">
                                      <p:cBhvr>
                                        <p:cTn id="29" dur="500"/>
                                        <p:tgtEl>
                                          <p:spTgt spid="4">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additive="base">
                                        <p:cTn id="34" dur="500" fill="hold"/>
                                        <p:tgtEl>
                                          <p:spTgt spid="5"/>
                                        </p:tgtEl>
                                        <p:attrNameLst>
                                          <p:attrName>ppt_x</p:attrName>
                                        </p:attrNameLst>
                                      </p:cBhvr>
                                      <p:tavLst>
                                        <p:tav tm="0">
                                          <p:val>
                                            <p:strVal val="#ppt_x"/>
                                          </p:val>
                                        </p:tav>
                                        <p:tav tm="100000">
                                          <p:val>
                                            <p:strVal val="#ppt_x"/>
                                          </p:val>
                                        </p:tav>
                                      </p:tavLst>
                                    </p:anim>
                                    <p:anim calcmode="lin" valueType="num">
                                      <p:cBhvr additive="base">
                                        <p:cTn id="3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4290"/>
            <a:ext cx="9144000" cy="6643710"/>
          </a:xfrm>
        </p:spPr>
        <p:txBody>
          <a:bodyPr>
            <a:normAutofit/>
          </a:bodyPr>
          <a:lstStyle/>
          <a:p>
            <a:pPr>
              <a:buNone/>
            </a:pPr>
            <a:r>
              <a:rPr lang="en-US" sz="3400" b="1" dirty="0" smtClean="0">
                <a:solidFill>
                  <a:srgbClr val="FF0000"/>
                </a:solidFill>
                <a:latin typeface="Times New Roman" panose="02020603050405020304" pitchFamily="18" charset="0"/>
                <a:cs typeface="Times New Roman" panose="02020603050405020304" pitchFamily="18" charset="0"/>
              </a:rPr>
              <a:t>III. </a:t>
            </a:r>
            <a:r>
              <a:rPr lang="en-US" sz="3400" b="1" dirty="0" err="1" smtClean="0">
                <a:solidFill>
                  <a:srgbClr val="FF0000"/>
                </a:solidFill>
                <a:latin typeface="Times New Roman" panose="02020603050405020304" pitchFamily="18" charset="0"/>
                <a:cs typeface="Times New Roman" panose="02020603050405020304" pitchFamily="18" charset="0"/>
              </a:rPr>
              <a:t>Luyện</a:t>
            </a:r>
            <a:r>
              <a:rPr lang="en-US" sz="3400" b="1" dirty="0" smtClean="0">
                <a:solidFill>
                  <a:srgbClr val="FF0000"/>
                </a:solidFill>
                <a:latin typeface="Times New Roman" panose="02020603050405020304" pitchFamily="18" charset="0"/>
                <a:cs typeface="Times New Roman" panose="02020603050405020304" pitchFamily="18" charset="0"/>
              </a:rPr>
              <a:t> </a:t>
            </a:r>
            <a:r>
              <a:rPr lang="en-US" sz="3400" b="1" dirty="0" err="1" smtClean="0">
                <a:solidFill>
                  <a:srgbClr val="FF0000"/>
                </a:solidFill>
                <a:latin typeface="Times New Roman" panose="02020603050405020304" pitchFamily="18" charset="0"/>
                <a:cs typeface="Times New Roman" panose="02020603050405020304" pitchFamily="18" charset="0"/>
              </a:rPr>
              <a:t>tập</a:t>
            </a:r>
            <a:endParaRPr lang="en-US" sz="3400" b="1" dirty="0" smtClean="0">
              <a:solidFill>
                <a:srgbClr val="FF0000"/>
              </a:solidFill>
              <a:latin typeface="Times New Roman" panose="02020603050405020304" pitchFamily="18" charset="0"/>
              <a:cs typeface="Times New Roman" panose="02020603050405020304" pitchFamily="18" charset="0"/>
            </a:endParaRPr>
          </a:p>
          <a:p>
            <a:pPr>
              <a:buNone/>
            </a:pPr>
            <a:r>
              <a:rPr lang="en-US" sz="2800" b="1" dirty="0" err="1" smtClean="0">
                <a:latin typeface="Times New Roman" panose="02020603050405020304" pitchFamily="18" charset="0"/>
                <a:cs typeface="Times New Roman" panose="02020603050405020304" pitchFamily="18" charset="0"/>
              </a:rPr>
              <a:t>Bài</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tập</a:t>
            </a:r>
            <a:r>
              <a:rPr lang="en-US" sz="2800" b="1" dirty="0" smtClean="0">
                <a:latin typeface="Times New Roman" panose="02020603050405020304" pitchFamily="18" charset="0"/>
                <a:cs typeface="Times New Roman" panose="02020603050405020304" pitchFamily="18" charset="0"/>
              </a:rPr>
              <a:t> 3 </a:t>
            </a:r>
            <a:r>
              <a:rPr lang="en-US" sz="2800" i="1" dirty="0" smtClean="0">
                <a:latin typeface="Times New Roman" panose="02020603050405020304" pitchFamily="18" charset="0"/>
                <a:cs typeface="Times New Roman" panose="02020603050405020304" pitchFamily="18" charset="0"/>
              </a:rPr>
              <a:t>(SGK tr.101)</a:t>
            </a:r>
          </a:p>
          <a:p>
            <a:pPr marL="514350" indent="-514350">
              <a:buAutoNum type="alphaLcParenR"/>
            </a:pPr>
            <a:r>
              <a:rPr lang="en-US" sz="2800" i="1" dirty="0" smtClean="0">
                <a:latin typeface="Times New Roman" panose="02020603050405020304" pitchFamily="18" charset="0"/>
                <a:cs typeface="Times New Roman" panose="02020603050405020304" pitchFamily="18" charset="0"/>
              </a:rPr>
              <a:t>“</a:t>
            </a:r>
            <a:r>
              <a:rPr lang="en-US" sz="2800" i="1" dirty="0" err="1" smtClean="0">
                <a:latin typeface="Times New Roman" panose="02020603050405020304" pitchFamily="18" charset="0"/>
                <a:cs typeface="Times New Roman" panose="02020603050405020304" pitchFamily="18" charset="0"/>
              </a:rPr>
              <a:t>Nhật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ký</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trong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tù</a:t>
            </a:r>
            <a:r>
              <a:rPr lang="en-US" sz="2800" i="1" dirty="0" smtClean="0">
                <a:latin typeface="Times New Roman" panose="02020603050405020304" pitchFamily="18" charset="0"/>
                <a:cs typeface="Times New Roman" panose="02020603050405020304" pitchFamily="18" charset="0"/>
              </a:rPr>
              <a:t>” /…/ </a:t>
            </a:r>
            <a:r>
              <a:rPr lang="en-US" sz="2800" i="1" dirty="0" err="1" smtClean="0">
                <a:latin typeface="Times New Roman" panose="02020603050405020304" pitchFamily="18" charset="0"/>
                <a:cs typeface="Times New Roman" panose="02020603050405020304" pitchFamily="18" charset="0"/>
              </a:rPr>
              <a:t>một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tấm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lòng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nhớ</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nước</a:t>
            </a:r>
            <a:r>
              <a:rPr lang="en-US" sz="2800" i="1" dirty="0" smtClean="0">
                <a:latin typeface="Times New Roman" panose="02020603050405020304" pitchFamily="18" charset="0"/>
                <a:cs typeface="Times New Roman" panose="02020603050405020304" pitchFamily="18" charset="0"/>
              </a:rPr>
              <a:t>.</a:t>
            </a:r>
          </a:p>
          <a:p>
            <a:pPr marL="514350" indent="-514350" algn="r">
              <a:buNone/>
            </a:pPr>
            <a:r>
              <a:rPr lang="en-US" sz="2800" dirty="0" smtClean="0">
                <a:latin typeface="Times New Roman" panose="02020603050405020304" pitchFamily="18" charset="0"/>
                <a:cs typeface="Times New Roman" panose="02020603050405020304" pitchFamily="18" charset="0"/>
              </a:rPr>
              <a:t>(Theo </a:t>
            </a:r>
            <a:r>
              <a:rPr lang="en-US" sz="2800" dirty="0" err="1" smtClean="0">
                <a:latin typeface="Times New Roman" panose="02020603050405020304" pitchFamily="18" charset="0"/>
                <a:cs typeface="Times New Roman" panose="02020603050405020304" pitchFamily="18" charset="0"/>
              </a:rPr>
              <a:t>Hoài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Thanh</a:t>
            </a:r>
            <a:r>
              <a:rPr lang="en-US" sz="2800" dirty="0" smtClean="0">
                <a:latin typeface="Times New Roman" panose="02020603050405020304" pitchFamily="18" charset="0"/>
                <a:cs typeface="Times New Roman" panose="02020603050405020304" pitchFamily="18" charset="0"/>
              </a:rPr>
              <a:t>)</a:t>
            </a:r>
          </a:p>
          <a:p>
            <a:pPr marL="514350" indent="-514350">
              <a:buNone/>
            </a:pP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biểu</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hiện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phản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ánh</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thấm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đượm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canh</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cánh</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bộc</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lộ</a:t>
            </a:r>
            <a:r>
              <a:rPr lang="en-US" sz="2800" i="1" dirty="0" smtClean="0">
                <a:latin typeface="Times New Roman" panose="02020603050405020304" pitchFamily="18" charset="0"/>
                <a:cs typeface="Times New Roman" panose="02020603050405020304" pitchFamily="18" charset="0"/>
              </a:rPr>
              <a:t>…)</a:t>
            </a:r>
          </a:p>
          <a:p>
            <a:pPr marL="514350" indent="-514350">
              <a:buAutoNum type="alphaLcParenR" startAt="2"/>
            </a:pPr>
            <a:r>
              <a:rPr lang="en-US" sz="2800" i="1" dirty="0" smtClean="0">
                <a:latin typeface="Times New Roman" panose="02020603050405020304" pitchFamily="18" charset="0"/>
                <a:cs typeface="Times New Roman" panose="02020603050405020304" pitchFamily="18" charset="0"/>
              </a:rPr>
              <a:t>Ta </a:t>
            </a:r>
            <a:r>
              <a:rPr lang="en-US" sz="2800" i="1" dirty="0" err="1" smtClean="0">
                <a:latin typeface="Times New Roman" panose="02020603050405020304" pitchFamily="18" charset="0"/>
                <a:cs typeface="Times New Roman" panose="02020603050405020304" pitchFamily="18" charset="0"/>
              </a:rPr>
              <a:t>tha</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thiết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tự</a:t>
            </a:r>
            <a:r>
              <a:rPr lang="en-US" sz="2800" i="1" dirty="0" smtClean="0">
                <a:latin typeface="Times New Roman" panose="02020603050405020304" pitchFamily="18" charset="0"/>
                <a:cs typeface="Times New Roman" panose="02020603050405020304" pitchFamily="18" charset="0"/>
              </a:rPr>
              <a:t> do </a:t>
            </a:r>
            <a:r>
              <a:rPr lang="en-US" sz="2800" i="1" dirty="0" err="1" smtClean="0">
                <a:latin typeface="Times New Roman" panose="02020603050405020304" pitchFamily="18" charset="0"/>
                <a:cs typeface="Times New Roman" panose="02020603050405020304" pitchFamily="18" charset="0"/>
              </a:rPr>
              <a:t>dân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tộc</a:t>
            </a:r>
            <a:endParaRPr lang="en-US" sz="2800" i="1" dirty="0">
              <a:latin typeface="Times New Roman" panose="02020603050405020304" pitchFamily="18" charset="0"/>
              <a:cs typeface="Times New Roman" panose="02020603050405020304" pitchFamily="18" charset="0"/>
            </a:endParaRPr>
          </a:p>
          <a:p>
            <a:pPr marL="514350" indent="-514350">
              <a:buNone/>
            </a:pPr>
            <a:r>
              <a:rPr lang="en-US" sz="2800" i="1"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Không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chỉ</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vì</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một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dải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đất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riêng</a:t>
            </a:r>
            <a:endParaRPr lang="en-US" sz="2800" i="1" dirty="0" smtClean="0">
              <a:latin typeface="Times New Roman" panose="02020603050405020304" pitchFamily="18" charset="0"/>
              <a:cs typeface="Times New Roman" panose="02020603050405020304" pitchFamily="18" charset="0"/>
            </a:endParaRPr>
          </a:p>
          <a:p>
            <a:pPr marL="514350" indent="-514350">
              <a:buNone/>
            </a:pPr>
            <a:r>
              <a:rPr lang="en-US" sz="2800" i="1"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Kẻ</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đã</a:t>
            </a:r>
            <a:r>
              <a:rPr lang="en-US" sz="2800" i="1" dirty="0" smtClean="0">
                <a:latin typeface="Times New Roman" panose="02020603050405020304" pitchFamily="18" charset="0"/>
                <a:cs typeface="Times New Roman" panose="02020603050405020304" pitchFamily="18" charset="0"/>
              </a:rPr>
              <a:t> /…/ </a:t>
            </a:r>
            <a:r>
              <a:rPr lang="en-US" sz="2800" i="1" dirty="0" err="1" smtClean="0">
                <a:latin typeface="Times New Roman" panose="02020603050405020304" pitchFamily="18" charset="0"/>
                <a:cs typeface="Times New Roman" panose="02020603050405020304" pitchFamily="18" charset="0"/>
              </a:rPr>
              <a:t>trên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mình</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ta</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thuốc</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độc</a:t>
            </a:r>
            <a:endParaRPr lang="en-US" sz="2800" i="1" dirty="0" smtClean="0">
              <a:latin typeface="Times New Roman" panose="02020603050405020304" pitchFamily="18" charset="0"/>
              <a:cs typeface="Times New Roman" panose="02020603050405020304" pitchFamily="18" charset="0"/>
            </a:endParaRPr>
          </a:p>
          <a:p>
            <a:pPr marL="514350" indent="-514350">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màu</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xanh</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cả</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a:t>
            </a:r>
            <a:r>
              <a:rPr lang="en-US" sz="2800" i="1" dirty="0" err="1" smtClean="0">
                <a:latin typeface="Times New Roman" panose="02020603050405020304" pitchFamily="18" charset="0"/>
                <a:cs typeface="Times New Roman" panose="02020603050405020304" pitchFamily="18" charset="0"/>
              </a:rPr>
              <a:t>rái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Đất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thiêng</a:t>
            </a:r>
            <a:r>
              <a:rPr lang="en-US" sz="2800" i="1" dirty="0" smtClean="0">
                <a:latin typeface="Times New Roman" panose="02020603050405020304" pitchFamily="18" charset="0"/>
                <a:cs typeface="Times New Roman" panose="02020603050405020304" pitchFamily="18" charset="0"/>
              </a:rPr>
              <a:t>.</a:t>
            </a:r>
          </a:p>
          <a:p>
            <a:pPr marL="514350" indent="-514350">
              <a:buNone/>
            </a:pPr>
            <a:r>
              <a:rPr lang="en-US" sz="2800" i="1" dirty="0" smtClean="0">
                <a:latin typeface="Times New Roman" panose="02020603050405020304" pitchFamily="18" charset="0"/>
                <a:cs typeface="Times New Roman" panose="02020603050405020304" pitchFamily="18" charset="0"/>
              </a:rPr>
              <a:t>					(Theo </a:t>
            </a:r>
            <a:r>
              <a:rPr lang="en-US" sz="2800" i="1" dirty="0" err="1" smtClean="0">
                <a:latin typeface="Times New Roman" panose="02020603050405020304" pitchFamily="18" charset="0"/>
                <a:cs typeface="Times New Roman" panose="02020603050405020304" pitchFamily="18" charset="0"/>
              </a:rPr>
              <a:t>Tố</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Hữu</a:t>
            </a:r>
            <a:r>
              <a:rPr lang="en-US" sz="2800" i="1" dirty="0" smtClean="0">
                <a:latin typeface="Times New Roman" panose="02020603050405020304" pitchFamily="18" charset="0"/>
                <a:cs typeface="Times New Roman" panose="02020603050405020304" pitchFamily="18" charset="0"/>
              </a:rPr>
              <a:t>)</a:t>
            </a:r>
          </a:p>
          <a:p>
            <a:pPr marL="514350" indent="-514350">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Dòng</a:t>
            </a:r>
            <a:r>
              <a:rPr lang="en-US" sz="2800" i="1" dirty="0" smtClean="0">
                <a:latin typeface="Times New Roman" panose="02020603050405020304" pitchFamily="18" charset="0"/>
                <a:cs typeface="Times New Roman" panose="02020603050405020304" pitchFamily="18" charset="0"/>
              </a:rPr>
              <a:t> 3 (</a:t>
            </a:r>
            <a:r>
              <a:rPr lang="en-US" sz="2800" i="1" dirty="0" err="1" smtClean="0">
                <a:latin typeface="Times New Roman" panose="02020603050405020304" pitchFamily="18" charset="0"/>
                <a:cs typeface="Times New Roman" panose="02020603050405020304" pitchFamily="18" charset="0"/>
              </a:rPr>
              <a:t>gieo</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vãi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phun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rắc</a:t>
            </a:r>
            <a:r>
              <a:rPr lang="en-US" sz="2800" i="1" dirty="0" smtClean="0">
                <a:latin typeface="Times New Roman" panose="02020603050405020304" pitchFamily="18" charset="0"/>
                <a:cs typeface="Times New Roman" panose="02020603050405020304" pitchFamily="18" charset="0"/>
              </a:rPr>
              <a:t>)</a:t>
            </a:r>
          </a:p>
          <a:p>
            <a:pPr marL="514350" indent="-514350">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Dòng</a:t>
            </a:r>
            <a:r>
              <a:rPr lang="en-US" sz="2800" i="1" dirty="0" smtClean="0">
                <a:latin typeface="Times New Roman" panose="02020603050405020304" pitchFamily="18" charset="0"/>
                <a:cs typeface="Times New Roman" panose="02020603050405020304" pitchFamily="18" charset="0"/>
              </a:rPr>
              <a:t> 4 (</a:t>
            </a:r>
            <a:r>
              <a:rPr lang="en-US" sz="2800" i="1" dirty="0" err="1" smtClean="0">
                <a:latin typeface="Times New Roman" panose="02020603050405020304" pitchFamily="18" charset="0"/>
                <a:cs typeface="Times New Roman" panose="02020603050405020304" pitchFamily="18" charset="0"/>
              </a:rPr>
              <a:t>hủy</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diệt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tiêu</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triệt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giết</a:t>
            </a:r>
            <a:r>
              <a:rPr lang="en-US" sz="2800" i="1" dirty="0" smtClean="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from="(-#ppt_w/2)" to="(#ppt_x)" calcmode="lin" valueType="num">
                                      <p:cBhvr>
                                        <p:cTn id="7" dur="300" fill="hold">
                                          <p:stCondLst>
                                            <p:cond delay="0"/>
                                          </p:stCondLst>
                                        </p:cTn>
                                        <p:tgtEl>
                                          <p:spTgt spid="3">
                                            <p:txEl>
                                              <p:pRg st="1" end="1"/>
                                            </p:txEl>
                                          </p:spTgt>
                                        </p:tgtEl>
                                        <p:attrNameLst>
                                          <p:attrName>ppt_x</p:attrName>
                                        </p:attrNameLst>
                                      </p:cBhvr>
                                    </p:anim>
                                    <p:anim from="0" to="-1.0" calcmode="lin" valueType="num">
                                      <p:cBhvr>
                                        <p:cTn id="8" dur="100" decel="50000" autoRev="1" fill="hold">
                                          <p:stCondLst>
                                            <p:cond delay="300"/>
                                          </p:stCondLst>
                                        </p:cTn>
                                        <p:tgtEl>
                                          <p:spTgt spid="3">
                                            <p:txEl>
                                              <p:pRg st="1" end="1"/>
                                            </p:txEl>
                                          </p:spTgt>
                                        </p:tgtEl>
                                        <p:attrNameLst>
                                          <p:attrName>xshear</p:attrName>
                                        </p:attrNameLst>
                                      </p:cBhvr>
                                    </p:anim>
                                    <p:animScale>
                                      <p:cBhvr>
                                        <p:cTn id="9" dur="100" decel="100000" autoRev="1" fill="hold">
                                          <p:stCondLst>
                                            <p:cond delay="300"/>
                                          </p:stCondLst>
                                        </p:cTn>
                                        <p:tgtEl>
                                          <p:spTgt spid="3">
                                            <p:txEl>
                                              <p:pRg st="1" end="1"/>
                                            </p:txEl>
                                          </p:spTgt>
                                        </p:tgtEl>
                                      </p:cBhvr>
                                      <p:from x="100000" y="100000"/>
                                      <p:to x="80000" y="100000"/>
                                    </p:animScale>
                                    <p:anim by="(#ppt_h/3+#ppt_w*0.1)" calcmode="lin" valueType="num">
                                      <p:cBhvr additive="sum">
                                        <p:cTn id="10" dur="100" decel="100000" autoRev="1" fill="hold">
                                          <p:stCondLst>
                                            <p:cond delay="300"/>
                                          </p:stCondLst>
                                        </p:cTn>
                                        <p:tgtEl>
                                          <p:spTgt spid="3">
                                            <p:txEl>
                                              <p:pRg st="1" end="1"/>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from="(-#ppt_w/2)" to="(#ppt_x)" calcmode="lin" valueType="num">
                                      <p:cBhvr>
                                        <p:cTn id="13" dur="300" fill="hold">
                                          <p:stCondLst>
                                            <p:cond delay="0"/>
                                          </p:stCondLst>
                                        </p:cTn>
                                        <p:tgtEl>
                                          <p:spTgt spid="3">
                                            <p:txEl>
                                              <p:pRg st="2" end="2"/>
                                            </p:txEl>
                                          </p:spTgt>
                                        </p:tgtEl>
                                        <p:attrNameLst>
                                          <p:attrName>ppt_x</p:attrName>
                                        </p:attrNameLst>
                                      </p:cBhvr>
                                    </p:anim>
                                    <p:anim from="0" to="-1.0" calcmode="lin" valueType="num">
                                      <p:cBhvr>
                                        <p:cTn id="14" dur="100" decel="50000" autoRev="1" fill="hold">
                                          <p:stCondLst>
                                            <p:cond delay="300"/>
                                          </p:stCondLst>
                                        </p:cTn>
                                        <p:tgtEl>
                                          <p:spTgt spid="3">
                                            <p:txEl>
                                              <p:pRg st="2" end="2"/>
                                            </p:txEl>
                                          </p:spTgt>
                                        </p:tgtEl>
                                        <p:attrNameLst>
                                          <p:attrName>xshear</p:attrName>
                                        </p:attrNameLst>
                                      </p:cBhvr>
                                    </p:anim>
                                    <p:animScale>
                                      <p:cBhvr>
                                        <p:cTn id="15" dur="100" decel="100000" autoRev="1" fill="hold">
                                          <p:stCondLst>
                                            <p:cond delay="300"/>
                                          </p:stCondLst>
                                        </p:cTn>
                                        <p:tgtEl>
                                          <p:spTgt spid="3">
                                            <p:txEl>
                                              <p:pRg st="2" end="2"/>
                                            </p:txEl>
                                          </p:spTgt>
                                        </p:tgtEl>
                                      </p:cBhvr>
                                      <p:from x="100000" y="100000"/>
                                      <p:to x="80000" y="100000"/>
                                    </p:animScale>
                                    <p:anim by="(#ppt_h/3+#ppt_w*0.1)" calcmode="lin" valueType="num">
                                      <p:cBhvr additive="sum">
                                        <p:cTn id="16" dur="100" decel="100000" autoRev="1" fill="hold">
                                          <p:stCondLst>
                                            <p:cond delay="300"/>
                                          </p:stCondLst>
                                        </p:cTn>
                                        <p:tgtEl>
                                          <p:spTgt spid="3">
                                            <p:txEl>
                                              <p:pRg st="2" end="2"/>
                                            </p:txEl>
                                          </p:spTgt>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from="(-#ppt_w/2)" to="(#ppt_x)" calcmode="lin" valueType="num">
                                      <p:cBhvr>
                                        <p:cTn id="19" dur="300" fill="hold">
                                          <p:stCondLst>
                                            <p:cond delay="0"/>
                                          </p:stCondLst>
                                        </p:cTn>
                                        <p:tgtEl>
                                          <p:spTgt spid="3">
                                            <p:txEl>
                                              <p:pRg st="3" end="3"/>
                                            </p:txEl>
                                          </p:spTgt>
                                        </p:tgtEl>
                                        <p:attrNameLst>
                                          <p:attrName>ppt_x</p:attrName>
                                        </p:attrNameLst>
                                      </p:cBhvr>
                                    </p:anim>
                                    <p:anim from="0" to="-1.0" calcmode="lin" valueType="num">
                                      <p:cBhvr>
                                        <p:cTn id="20" dur="100" decel="50000" autoRev="1" fill="hold">
                                          <p:stCondLst>
                                            <p:cond delay="300"/>
                                          </p:stCondLst>
                                        </p:cTn>
                                        <p:tgtEl>
                                          <p:spTgt spid="3">
                                            <p:txEl>
                                              <p:pRg st="3" end="3"/>
                                            </p:txEl>
                                          </p:spTgt>
                                        </p:tgtEl>
                                        <p:attrNameLst>
                                          <p:attrName>xshear</p:attrName>
                                        </p:attrNameLst>
                                      </p:cBhvr>
                                    </p:anim>
                                    <p:animScale>
                                      <p:cBhvr>
                                        <p:cTn id="21" dur="100" decel="100000" autoRev="1" fill="hold">
                                          <p:stCondLst>
                                            <p:cond delay="300"/>
                                          </p:stCondLst>
                                        </p:cTn>
                                        <p:tgtEl>
                                          <p:spTgt spid="3">
                                            <p:txEl>
                                              <p:pRg st="3" end="3"/>
                                            </p:txEl>
                                          </p:spTgt>
                                        </p:tgtEl>
                                      </p:cBhvr>
                                      <p:from x="100000" y="100000"/>
                                      <p:to x="80000" y="100000"/>
                                    </p:animScale>
                                    <p:anim by="(#ppt_h/3+#ppt_w*0.1)" calcmode="lin" valueType="num">
                                      <p:cBhvr additive="sum">
                                        <p:cTn id="22" dur="100" decel="100000" autoRev="1" fill="hold">
                                          <p:stCondLst>
                                            <p:cond delay="300"/>
                                          </p:stCondLst>
                                        </p:cTn>
                                        <p:tgtEl>
                                          <p:spTgt spid="3">
                                            <p:txEl>
                                              <p:pRg st="3" end="3"/>
                                            </p:txEl>
                                          </p:spTgt>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from="(-#ppt_w/2)" to="(#ppt_x)" calcmode="lin" valueType="num">
                                      <p:cBhvr>
                                        <p:cTn id="25" dur="300" fill="hold">
                                          <p:stCondLst>
                                            <p:cond delay="0"/>
                                          </p:stCondLst>
                                        </p:cTn>
                                        <p:tgtEl>
                                          <p:spTgt spid="3">
                                            <p:txEl>
                                              <p:pRg st="4" end="4"/>
                                            </p:txEl>
                                          </p:spTgt>
                                        </p:tgtEl>
                                        <p:attrNameLst>
                                          <p:attrName>ppt_x</p:attrName>
                                        </p:attrNameLst>
                                      </p:cBhvr>
                                    </p:anim>
                                    <p:anim from="0" to="-1.0" calcmode="lin" valueType="num">
                                      <p:cBhvr>
                                        <p:cTn id="26" dur="100" decel="50000" autoRev="1" fill="hold">
                                          <p:stCondLst>
                                            <p:cond delay="300"/>
                                          </p:stCondLst>
                                        </p:cTn>
                                        <p:tgtEl>
                                          <p:spTgt spid="3">
                                            <p:txEl>
                                              <p:pRg st="4" end="4"/>
                                            </p:txEl>
                                          </p:spTgt>
                                        </p:tgtEl>
                                        <p:attrNameLst>
                                          <p:attrName>xshear</p:attrName>
                                        </p:attrNameLst>
                                      </p:cBhvr>
                                    </p:anim>
                                    <p:animScale>
                                      <p:cBhvr>
                                        <p:cTn id="27" dur="100" decel="100000" autoRev="1" fill="hold">
                                          <p:stCondLst>
                                            <p:cond delay="300"/>
                                          </p:stCondLst>
                                        </p:cTn>
                                        <p:tgtEl>
                                          <p:spTgt spid="3">
                                            <p:txEl>
                                              <p:pRg st="4" end="4"/>
                                            </p:txEl>
                                          </p:spTgt>
                                        </p:tgtEl>
                                      </p:cBhvr>
                                      <p:from x="100000" y="100000"/>
                                      <p:to x="80000" y="100000"/>
                                    </p:animScale>
                                    <p:anim by="(#ppt_h/3+#ppt_w*0.1)" calcmode="lin" valueType="num">
                                      <p:cBhvr additive="sum">
                                        <p:cTn id="28" dur="100" decel="100000" autoRev="1" fill="hold">
                                          <p:stCondLst>
                                            <p:cond delay="300"/>
                                          </p:stCondLst>
                                        </p:cTn>
                                        <p:tgtEl>
                                          <p:spTgt spid="3">
                                            <p:txEl>
                                              <p:pRg st="4" end="4"/>
                                            </p:txEl>
                                          </p:spTgt>
                                        </p:tgtEl>
                                        <p:attrNameLst>
                                          <p:attrName>ppt_x</p:attrName>
                                        </p:attrNameLst>
                                      </p:cBhvr>
                                    </p:anim>
                                  </p:childTnLst>
                                </p:cTn>
                              </p:par>
                              <p:par>
                                <p:cTn id="29" presetID="34"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from="(-#ppt_w/2)" to="(#ppt_x)" calcmode="lin" valueType="num">
                                      <p:cBhvr>
                                        <p:cTn id="31" dur="300" fill="hold">
                                          <p:stCondLst>
                                            <p:cond delay="0"/>
                                          </p:stCondLst>
                                        </p:cTn>
                                        <p:tgtEl>
                                          <p:spTgt spid="3">
                                            <p:txEl>
                                              <p:pRg st="5" end="5"/>
                                            </p:txEl>
                                          </p:spTgt>
                                        </p:tgtEl>
                                        <p:attrNameLst>
                                          <p:attrName>ppt_x</p:attrName>
                                        </p:attrNameLst>
                                      </p:cBhvr>
                                    </p:anim>
                                    <p:anim from="0" to="-1.0" calcmode="lin" valueType="num">
                                      <p:cBhvr>
                                        <p:cTn id="32" dur="100" decel="50000" autoRev="1" fill="hold">
                                          <p:stCondLst>
                                            <p:cond delay="300"/>
                                          </p:stCondLst>
                                        </p:cTn>
                                        <p:tgtEl>
                                          <p:spTgt spid="3">
                                            <p:txEl>
                                              <p:pRg st="5" end="5"/>
                                            </p:txEl>
                                          </p:spTgt>
                                        </p:tgtEl>
                                        <p:attrNameLst>
                                          <p:attrName>xshear</p:attrName>
                                        </p:attrNameLst>
                                      </p:cBhvr>
                                    </p:anim>
                                    <p:animScale>
                                      <p:cBhvr>
                                        <p:cTn id="33" dur="100" decel="100000" autoRev="1" fill="hold">
                                          <p:stCondLst>
                                            <p:cond delay="300"/>
                                          </p:stCondLst>
                                        </p:cTn>
                                        <p:tgtEl>
                                          <p:spTgt spid="3">
                                            <p:txEl>
                                              <p:pRg st="5" end="5"/>
                                            </p:txEl>
                                          </p:spTgt>
                                        </p:tgtEl>
                                      </p:cBhvr>
                                      <p:from x="100000" y="100000"/>
                                      <p:to x="80000" y="100000"/>
                                    </p:animScale>
                                    <p:anim by="(#ppt_h/3+#ppt_w*0.1)" calcmode="lin" valueType="num">
                                      <p:cBhvr additive="sum">
                                        <p:cTn id="34" dur="100" decel="100000" autoRev="1" fill="hold">
                                          <p:stCondLst>
                                            <p:cond delay="300"/>
                                          </p:stCondLst>
                                        </p:cTn>
                                        <p:tgtEl>
                                          <p:spTgt spid="3">
                                            <p:txEl>
                                              <p:pRg st="5" end="5"/>
                                            </p:txEl>
                                          </p:spTgt>
                                        </p:tgtEl>
                                        <p:attrNameLst>
                                          <p:attrName>ppt_x</p:attrName>
                                        </p:attrNameLst>
                                      </p:cBhvr>
                                    </p:anim>
                                  </p:childTnLst>
                                </p:cTn>
                              </p:par>
                              <p:par>
                                <p:cTn id="35" presetID="34"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from="(-#ppt_w/2)" to="(#ppt_x)" calcmode="lin" valueType="num">
                                      <p:cBhvr>
                                        <p:cTn id="37" dur="300" fill="hold">
                                          <p:stCondLst>
                                            <p:cond delay="0"/>
                                          </p:stCondLst>
                                        </p:cTn>
                                        <p:tgtEl>
                                          <p:spTgt spid="3">
                                            <p:txEl>
                                              <p:pRg st="6" end="6"/>
                                            </p:txEl>
                                          </p:spTgt>
                                        </p:tgtEl>
                                        <p:attrNameLst>
                                          <p:attrName>ppt_x</p:attrName>
                                        </p:attrNameLst>
                                      </p:cBhvr>
                                    </p:anim>
                                    <p:anim from="0" to="-1.0" calcmode="lin" valueType="num">
                                      <p:cBhvr>
                                        <p:cTn id="38" dur="100" decel="50000" autoRev="1" fill="hold">
                                          <p:stCondLst>
                                            <p:cond delay="300"/>
                                          </p:stCondLst>
                                        </p:cTn>
                                        <p:tgtEl>
                                          <p:spTgt spid="3">
                                            <p:txEl>
                                              <p:pRg st="6" end="6"/>
                                            </p:txEl>
                                          </p:spTgt>
                                        </p:tgtEl>
                                        <p:attrNameLst>
                                          <p:attrName>xshear</p:attrName>
                                        </p:attrNameLst>
                                      </p:cBhvr>
                                    </p:anim>
                                    <p:animScale>
                                      <p:cBhvr>
                                        <p:cTn id="39" dur="100" decel="100000" autoRev="1" fill="hold">
                                          <p:stCondLst>
                                            <p:cond delay="300"/>
                                          </p:stCondLst>
                                        </p:cTn>
                                        <p:tgtEl>
                                          <p:spTgt spid="3">
                                            <p:txEl>
                                              <p:pRg st="6" end="6"/>
                                            </p:txEl>
                                          </p:spTgt>
                                        </p:tgtEl>
                                      </p:cBhvr>
                                      <p:from x="100000" y="100000"/>
                                      <p:to x="80000" y="100000"/>
                                    </p:animScale>
                                    <p:anim by="(#ppt_h/3+#ppt_w*0.1)" calcmode="lin" valueType="num">
                                      <p:cBhvr additive="sum">
                                        <p:cTn id="40" dur="100" decel="100000" autoRev="1" fill="hold">
                                          <p:stCondLst>
                                            <p:cond delay="300"/>
                                          </p:stCondLst>
                                        </p:cTn>
                                        <p:tgtEl>
                                          <p:spTgt spid="3">
                                            <p:txEl>
                                              <p:pRg st="6" end="6"/>
                                            </p:txEl>
                                          </p:spTgt>
                                        </p:tgtEl>
                                        <p:attrNameLst>
                                          <p:attrName>ppt_x</p:attrName>
                                        </p:attrNameLst>
                                      </p:cBhvr>
                                    </p:anim>
                                  </p:childTnLst>
                                </p:cTn>
                              </p:par>
                              <p:par>
                                <p:cTn id="41" presetID="34"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from="(-#ppt_w/2)" to="(#ppt_x)" calcmode="lin" valueType="num">
                                      <p:cBhvr>
                                        <p:cTn id="43" dur="300" fill="hold">
                                          <p:stCondLst>
                                            <p:cond delay="0"/>
                                          </p:stCondLst>
                                        </p:cTn>
                                        <p:tgtEl>
                                          <p:spTgt spid="3">
                                            <p:txEl>
                                              <p:pRg st="7" end="7"/>
                                            </p:txEl>
                                          </p:spTgt>
                                        </p:tgtEl>
                                        <p:attrNameLst>
                                          <p:attrName>ppt_x</p:attrName>
                                        </p:attrNameLst>
                                      </p:cBhvr>
                                    </p:anim>
                                    <p:anim from="0" to="-1.0" calcmode="lin" valueType="num">
                                      <p:cBhvr>
                                        <p:cTn id="44" dur="100" decel="50000" autoRev="1" fill="hold">
                                          <p:stCondLst>
                                            <p:cond delay="300"/>
                                          </p:stCondLst>
                                        </p:cTn>
                                        <p:tgtEl>
                                          <p:spTgt spid="3">
                                            <p:txEl>
                                              <p:pRg st="7" end="7"/>
                                            </p:txEl>
                                          </p:spTgt>
                                        </p:tgtEl>
                                        <p:attrNameLst>
                                          <p:attrName>xshear</p:attrName>
                                        </p:attrNameLst>
                                      </p:cBhvr>
                                    </p:anim>
                                    <p:animScale>
                                      <p:cBhvr>
                                        <p:cTn id="45" dur="100" decel="100000" autoRev="1" fill="hold">
                                          <p:stCondLst>
                                            <p:cond delay="300"/>
                                          </p:stCondLst>
                                        </p:cTn>
                                        <p:tgtEl>
                                          <p:spTgt spid="3">
                                            <p:txEl>
                                              <p:pRg st="7" end="7"/>
                                            </p:txEl>
                                          </p:spTgt>
                                        </p:tgtEl>
                                      </p:cBhvr>
                                      <p:from x="100000" y="100000"/>
                                      <p:to x="80000" y="100000"/>
                                    </p:animScale>
                                    <p:anim by="(#ppt_h/3+#ppt_w*0.1)" calcmode="lin" valueType="num">
                                      <p:cBhvr additive="sum">
                                        <p:cTn id="46" dur="100" decel="100000" autoRev="1" fill="hold">
                                          <p:stCondLst>
                                            <p:cond delay="300"/>
                                          </p:stCondLst>
                                        </p:cTn>
                                        <p:tgtEl>
                                          <p:spTgt spid="3">
                                            <p:txEl>
                                              <p:pRg st="7" end="7"/>
                                            </p:txEl>
                                          </p:spTgt>
                                        </p:tgtEl>
                                        <p:attrNameLst>
                                          <p:attrName>ppt_x</p:attrName>
                                        </p:attrNameLst>
                                      </p:cBhvr>
                                    </p:anim>
                                  </p:childTnLst>
                                </p:cTn>
                              </p:par>
                              <p:par>
                                <p:cTn id="47" presetID="34" presetClass="entr" presetSubtype="0"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from="(-#ppt_w/2)" to="(#ppt_x)" calcmode="lin" valueType="num">
                                      <p:cBhvr>
                                        <p:cTn id="49" dur="300" fill="hold">
                                          <p:stCondLst>
                                            <p:cond delay="0"/>
                                          </p:stCondLst>
                                        </p:cTn>
                                        <p:tgtEl>
                                          <p:spTgt spid="3">
                                            <p:txEl>
                                              <p:pRg st="8" end="8"/>
                                            </p:txEl>
                                          </p:spTgt>
                                        </p:tgtEl>
                                        <p:attrNameLst>
                                          <p:attrName>ppt_x</p:attrName>
                                        </p:attrNameLst>
                                      </p:cBhvr>
                                    </p:anim>
                                    <p:anim from="0" to="-1.0" calcmode="lin" valueType="num">
                                      <p:cBhvr>
                                        <p:cTn id="50" dur="100" decel="50000" autoRev="1" fill="hold">
                                          <p:stCondLst>
                                            <p:cond delay="300"/>
                                          </p:stCondLst>
                                        </p:cTn>
                                        <p:tgtEl>
                                          <p:spTgt spid="3">
                                            <p:txEl>
                                              <p:pRg st="8" end="8"/>
                                            </p:txEl>
                                          </p:spTgt>
                                        </p:tgtEl>
                                        <p:attrNameLst>
                                          <p:attrName>xshear</p:attrName>
                                        </p:attrNameLst>
                                      </p:cBhvr>
                                    </p:anim>
                                    <p:animScale>
                                      <p:cBhvr>
                                        <p:cTn id="51" dur="100" decel="100000" autoRev="1" fill="hold">
                                          <p:stCondLst>
                                            <p:cond delay="300"/>
                                          </p:stCondLst>
                                        </p:cTn>
                                        <p:tgtEl>
                                          <p:spTgt spid="3">
                                            <p:txEl>
                                              <p:pRg st="8" end="8"/>
                                            </p:txEl>
                                          </p:spTgt>
                                        </p:tgtEl>
                                      </p:cBhvr>
                                      <p:from x="100000" y="100000"/>
                                      <p:to x="80000" y="100000"/>
                                    </p:animScale>
                                    <p:anim by="(#ppt_h/3+#ppt_w*0.1)" calcmode="lin" valueType="num">
                                      <p:cBhvr additive="sum">
                                        <p:cTn id="52" dur="100" decel="100000" autoRev="1" fill="hold">
                                          <p:stCondLst>
                                            <p:cond delay="300"/>
                                          </p:stCondLst>
                                        </p:cTn>
                                        <p:tgtEl>
                                          <p:spTgt spid="3">
                                            <p:txEl>
                                              <p:pRg st="8" end="8"/>
                                            </p:txEl>
                                          </p:spTgt>
                                        </p:tgtEl>
                                        <p:attrNameLst>
                                          <p:attrName>ppt_x</p:attrName>
                                        </p:attrNameLst>
                                      </p:cBhvr>
                                    </p:anim>
                                  </p:childTnLst>
                                </p:cTn>
                              </p:par>
                              <p:par>
                                <p:cTn id="53" presetID="34" presetClass="entr" presetSubtype="0" fill="hold" nodeType="with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from="(-#ppt_w/2)" to="(#ppt_x)" calcmode="lin" valueType="num">
                                      <p:cBhvr>
                                        <p:cTn id="55" dur="300" fill="hold">
                                          <p:stCondLst>
                                            <p:cond delay="0"/>
                                          </p:stCondLst>
                                        </p:cTn>
                                        <p:tgtEl>
                                          <p:spTgt spid="3">
                                            <p:txEl>
                                              <p:pRg st="9" end="9"/>
                                            </p:txEl>
                                          </p:spTgt>
                                        </p:tgtEl>
                                        <p:attrNameLst>
                                          <p:attrName>ppt_x</p:attrName>
                                        </p:attrNameLst>
                                      </p:cBhvr>
                                    </p:anim>
                                    <p:anim from="0" to="-1.0" calcmode="lin" valueType="num">
                                      <p:cBhvr>
                                        <p:cTn id="56" dur="100" decel="50000" autoRev="1" fill="hold">
                                          <p:stCondLst>
                                            <p:cond delay="300"/>
                                          </p:stCondLst>
                                        </p:cTn>
                                        <p:tgtEl>
                                          <p:spTgt spid="3">
                                            <p:txEl>
                                              <p:pRg st="9" end="9"/>
                                            </p:txEl>
                                          </p:spTgt>
                                        </p:tgtEl>
                                        <p:attrNameLst>
                                          <p:attrName>xshear</p:attrName>
                                        </p:attrNameLst>
                                      </p:cBhvr>
                                    </p:anim>
                                    <p:animScale>
                                      <p:cBhvr>
                                        <p:cTn id="57" dur="100" decel="100000" autoRev="1" fill="hold">
                                          <p:stCondLst>
                                            <p:cond delay="300"/>
                                          </p:stCondLst>
                                        </p:cTn>
                                        <p:tgtEl>
                                          <p:spTgt spid="3">
                                            <p:txEl>
                                              <p:pRg st="9" end="9"/>
                                            </p:txEl>
                                          </p:spTgt>
                                        </p:tgtEl>
                                      </p:cBhvr>
                                      <p:from x="100000" y="100000"/>
                                      <p:to x="80000" y="100000"/>
                                    </p:animScale>
                                    <p:anim by="(#ppt_h/3+#ppt_w*0.1)" calcmode="lin" valueType="num">
                                      <p:cBhvr additive="sum">
                                        <p:cTn id="58" dur="100" decel="100000" autoRev="1" fill="hold">
                                          <p:stCondLst>
                                            <p:cond delay="300"/>
                                          </p:stCondLst>
                                        </p:cTn>
                                        <p:tgtEl>
                                          <p:spTgt spid="3">
                                            <p:txEl>
                                              <p:pRg st="9" end="9"/>
                                            </p:txEl>
                                          </p:spTgt>
                                        </p:tgtEl>
                                        <p:attrNameLst>
                                          <p:attrName>ppt_x</p:attrName>
                                        </p:attrNameLst>
                                      </p:cBhvr>
                                    </p:anim>
                                  </p:childTnLst>
                                </p:cTn>
                              </p:par>
                              <p:par>
                                <p:cTn id="59" presetID="34"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from="(-#ppt_w/2)" to="(#ppt_x)" calcmode="lin" valueType="num">
                                      <p:cBhvr>
                                        <p:cTn id="61" dur="300" fill="hold">
                                          <p:stCondLst>
                                            <p:cond delay="0"/>
                                          </p:stCondLst>
                                        </p:cTn>
                                        <p:tgtEl>
                                          <p:spTgt spid="3">
                                            <p:txEl>
                                              <p:pRg st="10" end="10"/>
                                            </p:txEl>
                                          </p:spTgt>
                                        </p:tgtEl>
                                        <p:attrNameLst>
                                          <p:attrName>ppt_x</p:attrName>
                                        </p:attrNameLst>
                                      </p:cBhvr>
                                    </p:anim>
                                    <p:anim from="0" to="-1.0" calcmode="lin" valueType="num">
                                      <p:cBhvr>
                                        <p:cTn id="62" dur="100" decel="50000" autoRev="1" fill="hold">
                                          <p:stCondLst>
                                            <p:cond delay="300"/>
                                          </p:stCondLst>
                                        </p:cTn>
                                        <p:tgtEl>
                                          <p:spTgt spid="3">
                                            <p:txEl>
                                              <p:pRg st="10" end="10"/>
                                            </p:txEl>
                                          </p:spTgt>
                                        </p:tgtEl>
                                        <p:attrNameLst>
                                          <p:attrName>xshear</p:attrName>
                                        </p:attrNameLst>
                                      </p:cBhvr>
                                    </p:anim>
                                    <p:animScale>
                                      <p:cBhvr>
                                        <p:cTn id="63" dur="100" decel="100000" autoRev="1" fill="hold">
                                          <p:stCondLst>
                                            <p:cond delay="300"/>
                                          </p:stCondLst>
                                        </p:cTn>
                                        <p:tgtEl>
                                          <p:spTgt spid="3">
                                            <p:txEl>
                                              <p:pRg st="10" end="10"/>
                                            </p:txEl>
                                          </p:spTgt>
                                        </p:tgtEl>
                                      </p:cBhvr>
                                      <p:from x="100000" y="100000"/>
                                      <p:to x="80000" y="100000"/>
                                    </p:animScale>
                                    <p:anim by="(#ppt_h/3+#ppt_w*0.1)" calcmode="lin" valueType="num">
                                      <p:cBhvr additive="sum">
                                        <p:cTn id="64" dur="100" decel="100000" autoRev="1" fill="hold">
                                          <p:stCondLst>
                                            <p:cond delay="300"/>
                                          </p:stCondLst>
                                        </p:cTn>
                                        <p:tgtEl>
                                          <p:spTgt spid="3">
                                            <p:txEl>
                                              <p:pRg st="10" end="10"/>
                                            </p:txEl>
                                          </p:spTgt>
                                        </p:tgtEl>
                                        <p:attrNameLst>
                                          <p:attrName>ppt_x</p:attrName>
                                        </p:attrNameLst>
                                      </p:cBhvr>
                                    </p:anim>
                                  </p:childTnLst>
                                </p:cTn>
                              </p:par>
                              <p:par>
                                <p:cTn id="65" presetID="34" presetClass="entr" presetSubtype="0" fill="hold" nodeType="with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from="(-#ppt_w/2)" to="(#ppt_x)" calcmode="lin" valueType="num">
                                      <p:cBhvr>
                                        <p:cTn id="67" dur="300" fill="hold">
                                          <p:stCondLst>
                                            <p:cond delay="0"/>
                                          </p:stCondLst>
                                        </p:cTn>
                                        <p:tgtEl>
                                          <p:spTgt spid="3">
                                            <p:txEl>
                                              <p:pRg st="11" end="11"/>
                                            </p:txEl>
                                          </p:spTgt>
                                        </p:tgtEl>
                                        <p:attrNameLst>
                                          <p:attrName>ppt_x</p:attrName>
                                        </p:attrNameLst>
                                      </p:cBhvr>
                                    </p:anim>
                                    <p:anim from="0" to="-1.0" calcmode="lin" valueType="num">
                                      <p:cBhvr>
                                        <p:cTn id="68" dur="100" decel="50000" autoRev="1" fill="hold">
                                          <p:stCondLst>
                                            <p:cond delay="300"/>
                                          </p:stCondLst>
                                        </p:cTn>
                                        <p:tgtEl>
                                          <p:spTgt spid="3">
                                            <p:txEl>
                                              <p:pRg st="11" end="11"/>
                                            </p:txEl>
                                          </p:spTgt>
                                        </p:tgtEl>
                                        <p:attrNameLst>
                                          <p:attrName>xshear</p:attrName>
                                        </p:attrNameLst>
                                      </p:cBhvr>
                                    </p:anim>
                                    <p:animScale>
                                      <p:cBhvr>
                                        <p:cTn id="69" dur="100" decel="100000" autoRev="1" fill="hold">
                                          <p:stCondLst>
                                            <p:cond delay="300"/>
                                          </p:stCondLst>
                                        </p:cTn>
                                        <p:tgtEl>
                                          <p:spTgt spid="3">
                                            <p:txEl>
                                              <p:pRg st="11" end="11"/>
                                            </p:txEl>
                                          </p:spTgt>
                                        </p:tgtEl>
                                      </p:cBhvr>
                                      <p:from x="100000" y="100000"/>
                                      <p:to x="80000" y="100000"/>
                                    </p:animScale>
                                    <p:anim by="(#ppt_h/3+#ppt_w*0.1)" calcmode="lin" valueType="num">
                                      <p:cBhvr additive="sum">
                                        <p:cTn id="70" dur="100" decel="100000" autoRev="1" fill="hold">
                                          <p:stCondLst>
                                            <p:cond delay="300"/>
                                          </p:stCondLst>
                                        </p:cTn>
                                        <p:tgtEl>
                                          <p:spTgt spid="3">
                                            <p:txEl>
                                              <p:pRg st="11" end="1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556792"/>
            <a:ext cx="8229600" cy="5786454"/>
          </a:xfrm>
        </p:spPr>
        <p:txBody>
          <a:bodyPr/>
          <a:lstStyle/>
          <a:p>
            <a:pPr marL="514350" indent="-514350">
              <a:buAutoNum type="alphaLcParenR"/>
            </a:pPr>
            <a:r>
              <a:rPr lang="en-US" i="1" dirty="0" smtClean="0">
                <a:latin typeface="Times New Roman" panose="02020603050405020304" pitchFamily="18" charset="0"/>
                <a:cs typeface="Times New Roman" panose="02020603050405020304" pitchFamily="18" charset="0"/>
              </a:rPr>
              <a:t>“</a:t>
            </a:r>
            <a:r>
              <a:rPr lang="en-US" i="1" dirty="0" err="1" smtClean="0">
                <a:latin typeface="Times New Roman" panose="02020603050405020304" pitchFamily="18" charset="0"/>
                <a:cs typeface="Times New Roman" panose="02020603050405020304" pitchFamily="18" charset="0"/>
              </a:rPr>
              <a:t>Nhật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ký</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trong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tù</a:t>
            </a:r>
            <a:r>
              <a:rPr lang="en-US" i="1" dirty="0" smtClean="0">
                <a:latin typeface="Times New Roman" panose="02020603050405020304" pitchFamily="18" charset="0"/>
                <a:cs typeface="Times New Roman" panose="02020603050405020304" pitchFamily="18" charset="0"/>
              </a:rPr>
              <a:t>” </a:t>
            </a:r>
            <a:r>
              <a:rPr lang="en-US" i="1" dirty="0" err="1" smtClean="0">
                <a:solidFill>
                  <a:srgbClr val="C00000"/>
                </a:solidFill>
                <a:latin typeface="Times New Roman" panose="02020603050405020304" pitchFamily="18" charset="0"/>
                <a:cs typeface="Times New Roman" panose="02020603050405020304" pitchFamily="18" charset="0"/>
              </a:rPr>
              <a:t>canh</a:t>
            </a:r>
            <a:r>
              <a:rPr lang="en-US" i="1" dirty="0" smtClean="0">
                <a:solidFill>
                  <a:srgbClr val="C00000"/>
                </a:solidFill>
                <a:latin typeface="Times New Roman" panose="02020603050405020304" pitchFamily="18" charset="0"/>
                <a:cs typeface="Times New Roman" panose="02020603050405020304" pitchFamily="18" charset="0"/>
              </a:rPr>
              <a:t> </a:t>
            </a:r>
            <a:r>
              <a:rPr lang="en-US" i="1" dirty="0" err="1" smtClean="0">
                <a:solidFill>
                  <a:srgbClr val="C00000"/>
                </a:solidFill>
                <a:latin typeface="Times New Roman" panose="02020603050405020304" pitchFamily="18" charset="0"/>
                <a:cs typeface="Times New Roman" panose="02020603050405020304" pitchFamily="18" charset="0"/>
              </a:rPr>
              <a:t>cánh</a:t>
            </a:r>
            <a:r>
              <a:rPr lang="en-US" i="1" dirty="0" smtClean="0">
                <a:solidFill>
                  <a:srgbClr val="C00000"/>
                </a:solidFill>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một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tấm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lòng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nhớ</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nước</a:t>
            </a:r>
            <a:r>
              <a:rPr lang="en-US" i="1" dirty="0" smtClean="0">
                <a:latin typeface="Times New Roman" panose="02020603050405020304" pitchFamily="18" charset="0"/>
                <a:cs typeface="Times New Roman" panose="02020603050405020304" pitchFamily="18" charset="0"/>
              </a:rPr>
              <a:t>.</a:t>
            </a:r>
          </a:p>
          <a:p>
            <a:pPr marL="514350" indent="-514350">
              <a:buAutoNum type="alphaLcParenR"/>
            </a:pPr>
            <a:endParaRPr lang="en-US" i="1" dirty="0" smtClean="0">
              <a:latin typeface="Times New Roman" panose="02020603050405020304" pitchFamily="18" charset="0"/>
              <a:cs typeface="Times New Roman" panose="02020603050405020304" pitchFamily="18" charset="0"/>
            </a:endParaRPr>
          </a:p>
          <a:p>
            <a:pPr marL="514350" indent="-514350">
              <a:buAutoNum type="alphaLcParenR" startAt="2"/>
            </a:pPr>
            <a:r>
              <a:rPr lang="en-US" i="1" dirty="0" smtClean="0">
                <a:latin typeface="Times New Roman" panose="02020603050405020304" pitchFamily="18" charset="0"/>
                <a:cs typeface="Times New Roman" panose="02020603050405020304" pitchFamily="18" charset="0"/>
              </a:rPr>
              <a:t>Ta </a:t>
            </a:r>
            <a:r>
              <a:rPr lang="en-US" i="1" dirty="0" err="1" smtClean="0">
                <a:latin typeface="Times New Roman" panose="02020603050405020304" pitchFamily="18" charset="0"/>
                <a:cs typeface="Times New Roman" panose="02020603050405020304" pitchFamily="18" charset="0"/>
              </a:rPr>
              <a:t>tha</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thiết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tự</a:t>
            </a:r>
            <a:r>
              <a:rPr lang="en-US" i="1" dirty="0" smtClean="0">
                <a:latin typeface="Times New Roman" panose="02020603050405020304" pitchFamily="18" charset="0"/>
                <a:cs typeface="Times New Roman" panose="02020603050405020304" pitchFamily="18" charset="0"/>
              </a:rPr>
              <a:t> do </a:t>
            </a:r>
            <a:r>
              <a:rPr lang="en-US" i="1" dirty="0" err="1" smtClean="0">
                <a:latin typeface="Times New Roman" panose="02020603050405020304" pitchFamily="18" charset="0"/>
                <a:cs typeface="Times New Roman" panose="02020603050405020304" pitchFamily="18" charset="0"/>
              </a:rPr>
              <a:t>dân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tộc</a:t>
            </a:r>
            <a:endParaRPr lang="en-US" i="1" dirty="0" smtClean="0">
              <a:latin typeface="Times New Roman" panose="02020603050405020304" pitchFamily="18" charset="0"/>
              <a:cs typeface="Times New Roman" panose="02020603050405020304" pitchFamily="18" charset="0"/>
            </a:endParaRPr>
          </a:p>
          <a:p>
            <a:pPr marL="514350" indent="-514350">
              <a:buNone/>
            </a:pP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Không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chỉ</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vì</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một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dải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đất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riêng</a:t>
            </a:r>
            <a:endParaRPr lang="en-US" i="1" dirty="0" smtClean="0">
              <a:latin typeface="Times New Roman" panose="02020603050405020304" pitchFamily="18" charset="0"/>
              <a:cs typeface="Times New Roman" panose="02020603050405020304" pitchFamily="18" charset="0"/>
            </a:endParaRPr>
          </a:p>
          <a:p>
            <a:pPr marL="514350" indent="-514350">
              <a:buNone/>
            </a:pP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Kẻ</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smtClean="0">
                <a:solidFill>
                  <a:srgbClr val="C00000"/>
                </a:solidFill>
                <a:latin typeface="Times New Roman" panose="02020603050405020304" pitchFamily="18" charset="0"/>
                <a:cs typeface="Times New Roman" panose="02020603050405020304" pitchFamily="18" charset="0"/>
              </a:rPr>
              <a:t>rắc</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trên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mình</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ta</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thuốc</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độc</a:t>
            </a:r>
            <a:endParaRPr lang="en-US" i="1" dirty="0" smtClean="0">
              <a:latin typeface="Times New Roman" panose="02020603050405020304" pitchFamily="18" charset="0"/>
              <a:cs typeface="Times New Roman" panose="02020603050405020304" pitchFamily="18" charset="0"/>
            </a:endParaRPr>
          </a:p>
          <a:p>
            <a:pPr marL="514350" indent="-514350">
              <a:buNone/>
            </a:pPr>
            <a:r>
              <a:rPr lang="en-US" i="1" dirty="0" smtClean="0">
                <a:latin typeface="Times New Roman" panose="02020603050405020304" pitchFamily="18" charset="0"/>
                <a:cs typeface="Times New Roman" panose="02020603050405020304" pitchFamily="18" charset="0"/>
              </a:rPr>
              <a:t>	</a:t>
            </a:r>
            <a:r>
              <a:rPr lang="en-US" i="1" dirty="0" err="1" smtClean="0">
                <a:solidFill>
                  <a:srgbClr val="C00000"/>
                </a:solidFill>
                <a:latin typeface="Times New Roman" panose="02020603050405020304" pitchFamily="18" charset="0"/>
                <a:cs typeface="Times New Roman" panose="02020603050405020304" pitchFamily="18" charset="0"/>
              </a:rPr>
              <a:t>Giết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màu</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xanh</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cả</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Trái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Đất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thiêng</a:t>
            </a:r>
            <a:endParaRPr lang="vi-VN" dirty="0">
              <a:latin typeface="Times New Roman" panose="02020603050405020304" pitchFamily="18" charset="0"/>
              <a:cs typeface="Times New Roman" panose="02020603050405020304" pitchFamily="18" charset="0"/>
            </a:endParaRPr>
          </a:p>
        </p:txBody>
      </p:sp>
    </p:spTree>
  </p:cSld>
  <p:clrMapOvr>
    <a:masterClrMapping/>
  </p:clrMapOvr>
  <p:transition>
    <p:wipe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vi-VN" dirty="0"/>
          </a:p>
        </p:txBody>
      </p:sp>
      <p:sp>
        <p:nvSpPr>
          <p:cNvPr id="3" name="Content Placeholder 2"/>
          <p:cNvSpPr>
            <a:spLocks noGrp="1"/>
          </p:cNvSpPr>
          <p:nvPr>
            <p:ph idx="1"/>
          </p:nvPr>
        </p:nvSpPr>
        <p:spPr>
          <a:xfrm>
            <a:off x="457200" y="357166"/>
            <a:ext cx="8229600" cy="5768997"/>
          </a:xfrm>
        </p:spPr>
        <p:txBody>
          <a:bodyPr/>
          <a:lstStyle/>
          <a:p>
            <a:pPr>
              <a:buNone/>
            </a:pPr>
            <a:endParaRPr lang="en-US" dirty="0" smtClean="0"/>
          </a:p>
          <a:p>
            <a:pPr>
              <a:buNone/>
            </a:pPr>
            <a:endParaRPr lang="en-US" dirty="0" smtClean="0"/>
          </a:p>
          <a:p>
            <a:pPr>
              <a:buNone/>
            </a:pPr>
            <a:endParaRPr lang="en-US" dirty="0" smtClean="0"/>
          </a:p>
        </p:txBody>
      </p:sp>
      <p:sp>
        <p:nvSpPr>
          <p:cNvPr id="5" name="Rectangle 4"/>
          <p:cNvSpPr/>
          <p:nvPr/>
        </p:nvSpPr>
        <p:spPr>
          <a:xfrm>
            <a:off x="215516" y="1052736"/>
            <a:ext cx="8712968" cy="3416320"/>
          </a:xfrm>
          <a:prstGeom prst="rect">
            <a:avLst/>
          </a:prstGeom>
          <a:noFill/>
        </p:spPr>
        <p:txBody>
          <a:bodyPr wrap="square" lIns="91440" tIns="45720" rIns="91440" bIns="45720">
            <a:spAutoFit/>
          </a:bodyPr>
          <a:lstStyle/>
          <a:p>
            <a:pPr algn="just">
              <a:buNone/>
            </a:pP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CHÂN THÀNH CẢM ƠN SỰ CHÚ Ý LẮNG NGHE CỦA </a:t>
            </a:r>
            <a:r>
              <a:rPr lang="en-US" sz="54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thầy</a:t>
            </a: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 </a:t>
            </a:r>
            <a:r>
              <a:rPr lang="en-US" sz="54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cô</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 VÀ CÁC EM HỌC SINH!</a:t>
            </a:r>
            <a:endParaRPr lang="vi-VN"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7"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rt 3"/>
          <p:cNvSpPr/>
          <p:nvPr/>
        </p:nvSpPr>
        <p:spPr>
          <a:xfrm>
            <a:off x="2096936" y="2134751"/>
            <a:ext cx="2963267" cy="1991538"/>
          </a:xfrm>
          <a:prstGeom prst="hear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b="1" dirty="0" err="1">
                <a:solidFill>
                  <a:srgbClr val="FFFF00"/>
                </a:solidFill>
                <a:latin typeface="Times New Roman" panose="02020603050405020304" pitchFamily="18" charset="0"/>
                <a:cs typeface="Times New Roman" panose="02020603050405020304" pitchFamily="18" charset="0"/>
              </a:rPr>
              <a:t>Phong</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cách</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ngôn</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ngữ</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nghệ</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thuật</a:t>
            </a:r>
            <a:endParaRPr lang="en-US" sz="2800" b="1" dirty="0">
              <a:solidFill>
                <a:srgbClr val="FFFF00"/>
              </a:solidFill>
              <a:latin typeface="Times New Roman" panose="02020603050405020304" pitchFamily="18" charset="0"/>
              <a:cs typeface="Times New Roman" panose="02020603050405020304" pitchFamily="18" charset="0"/>
            </a:endParaRPr>
          </a:p>
        </p:txBody>
      </p:sp>
      <p:cxnSp>
        <p:nvCxnSpPr>
          <p:cNvPr id="6" name="Curved Connector 5"/>
          <p:cNvCxnSpPr/>
          <p:nvPr/>
        </p:nvCxnSpPr>
        <p:spPr>
          <a:xfrm>
            <a:off x="5540202" y="803224"/>
            <a:ext cx="979029" cy="495743"/>
          </a:xfrm>
          <a:prstGeom prst="curvedConnector3">
            <a:avLst>
              <a:gd name="adj1" fmla="val 50000"/>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1" name="Straight Arrow Connector 10"/>
          <p:cNvCxnSpPr/>
          <p:nvPr/>
        </p:nvCxnSpPr>
        <p:spPr>
          <a:xfrm flipH="1">
            <a:off x="3164059" y="4149080"/>
            <a:ext cx="399830" cy="97094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6" name="Curved Connector 15"/>
          <p:cNvCxnSpPr/>
          <p:nvPr/>
        </p:nvCxnSpPr>
        <p:spPr>
          <a:xfrm rot="16200000" flipV="1">
            <a:off x="1628240" y="4786432"/>
            <a:ext cx="590916" cy="293279"/>
          </a:xfrm>
          <a:prstGeom prst="curvedConnector3">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8" name="Straight Arrow Connector 7"/>
          <p:cNvCxnSpPr/>
          <p:nvPr/>
        </p:nvCxnSpPr>
        <p:spPr>
          <a:xfrm>
            <a:off x="5477133" y="1265616"/>
            <a:ext cx="779696" cy="124394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5" name="Curved Connector 14"/>
          <p:cNvCxnSpPr/>
          <p:nvPr/>
        </p:nvCxnSpPr>
        <p:spPr>
          <a:xfrm rot="16200000" flipH="1">
            <a:off x="3522126" y="3101322"/>
            <a:ext cx="3745979" cy="797811"/>
          </a:xfrm>
          <a:prstGeom prst="curvedConnector3">
            <a:avLst>
              <a:gd name="adj1" fmla="val 5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4" name="Straight Arrow Connector 33"/>
          <p:cNvCxnSpPr/>
          <p:nvPr/>
        </p:nvCxnSpPr>
        <p:spPr>
          <a:xfrm flipH="1" flipV="1">
            <a:off x="1164924" y="2900530"/>
            <a:ext cx="13639" cy="59969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8" name="Curved Connector 37"/>
          <p:cNvCxnSpPr/>
          <p:nvPr/>
        </p:nvCxnSpPr>
        <p:spPr>
          <a:xfrm rot="5400000" flipH="1" flipV="1">
            <a:off x="929697" y="1576961"/>
            <a:ext cx="644472" cy="128615"/>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41" name="Oval Callout 40"/>
          <p:cNvSpPr/>
          <p:nvPr/>
        </p:nvSpPr>
        <p:spPr>
          <a:xfrm>
            <a:off x="2623" y="245168"/>
            <a:ext cx="2264894" cy="1058378"/>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latin typeface="Times New Roman" panose="02020603050405020304" pitchFamily="18" charset="0"/>
                <a:cs typeface="Times New Roman" panose="02020603050405020304" pitchFamily="18" charset="0"/>
              </a:rPr>
              <a:t>3. </a:t>
            </a:r>
            <a:r>
              <a:rPr lang="en-US" sz="2400" dirty="0" err="1" smtClean="0">
                <a:latin typeface="Times New Roman" panose="02020603050405020304" pitchFamily="18" charset="0"/>
                <a:cs typeface="Times New Roman" panose="02020603050405020304" pitchFamily="18" charset="0"/>
              </a:rPr>
              <a:t>Tính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thể</a:t>
            </a:r>
            <a:endParaRPr lang="en-US" sz="2400" dirty="0">
              <a:latin typeface="Times New Roman" panose="02020603050405020304" pitchFamily="18" charset="0"/>
              <a:cs typeface="Times New Roman" panose="02020603050405020304" pitchFamily="18" charset="0"/>
            </a:endParaRPr>
          </a:p>
        </p:txBody>
      </p:sp>
      <p:sp>
        <p:nvSpPr>
          <p:cNvPr id="23" name="Oval 22"/>
          <p:cNvSpPr/>
          <p:nvPr/>
        </p:nvSpPr>
        <p:spPr>
          <a:xfrm>
            <a:off x="6463924" y="939256"/>
            <a:ext cx="2227305" cy="90616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50000"/>
              </a:lnSpc>
            </a:pPr>
            <a:r>
              <a:rPr lang="en-US" sz="2400" dirty="0" err="1" smtClean="0">
                <a:latin typeface="Times New Roman" panose="02020603050405020304" pitchFamily="18" charset="0"/>
                <a:cs typeface="Times New Roman" panose="02020603050405020304" pitchFamily="18" charset="0"/>
              </a:rPr>
              <a:t>Khái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niệm</a:t>
            </a:r>
            <a:endParaRPr lang="en-US" sz="2400" dirty="0">
              <a:latin typeface="Times New Roman" panose="02020603050405020304" pitchFamily="18" charset="0"/>
              <a:cs typeface="Times New Roman" panose="02020603050405020304" pitchFamily="18" charset="0"/>
            </a:endParaRPr>
          </a:p>
        </p:txBody>
      </p:sp>
      <p:sp>
        <p:nvSpPr>
          <p:cNvPr id="24" name="Smiley Face 23"/>
          <p:cNvSpPr/>
          <p:nvPr/>
        </p:nvSpPr>
        <p:spPr>
          <a:xfrm>
            <a:off x="1343514" y="5120028"/>
            <a:ext cx="2936535" cy="1277640"/>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dirty="0" smtClean="0">
                <a:latin typeface="Times New Roman" panose="02020603050405020304" pitchFamily="18" charset="0"/>
                <a:cs typeface="Times New Roman" panose="02020603050405020304" pitchFamily="18" charset="0"/>
              </a:rPr>
              <a:t>II. </a:t>
            </a:r>
            <a:r>
              <a:rPr lang="en-US" sz="2400" dirty="0" err="1">
                <a:solidFill>
                  <a:schemeClr val="tx1"/>
                </a:solidFill>
                <a:latin typeface="Times New Roman" panose="02020603050405020304" pitchFamily="18" charset="0"/>
                <a:cs typeface="Times New Roman" panose="02020603050405020304" pitchFamily="18" charset="0"/>
              </a:rPr>
              <a:t>Phong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ngôn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ngữ</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nghệ</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thuật</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25" name="Cloud Callout 24"/>
          <p:cNvSpPr/>
          <p:nvPr/>
        </p:nvSpPr>
        <p:spPr>
          <a:xfrm>
            <a:off x="3363974" y="155201"/>
            <a:ext cx="2247900" cy="1749769"/>
          </a:xfrm>
          <a:prstGeom prst="cloudCallout">
            <a:avLst>
              <a:gd name="adj1" fmla="val -30372"/>
              <a:gd name="adj2" fmla="val 8447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dirty="0" smtClean="0">
                <a:latin typeface="Times New Roman" panose="02020603050405020304" pitchFamily="18" charset="0"/>
                <a:cs typeface="Times New Roman" panose="02020603050405020304" pitchFamily="18" charset="0"/>
              </a:rPr>
              <a:t>I. </a:t>
            </a:r>
            <a:r>
              <a:rPr lang="en-US" sz="2400" dirty="0" err="1" smtClean="0">
                <a:latin typeface="Times New Roman" panose="02020603050405020304" pitchFamily="18" charset="0"/>
                <a:cs typeface="Times New Roman" panose="02020603050405020304" pitchFamily="18" charset="0"/>
              </a:rPr>
              <a:t>Ngôn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thuật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26" name="Line Callout 2 25"/>
          <p:cNvSpPr/>
          <p:nvPr/>
        </p:nvSpPr>
        <p:spPr>
          <a:xfrm>
            <a:off x="6238398" y="3758810"/>
            <a:ext cx="2750666" cy="909758"/>
          </a:xfrm>
          <a:prstGeom prst="borderCallout2">
            <a:avLst>
              <a:gd name="adj1" fmla="val 8965"/>
              <a:gd name="adj2" fmla="val 93"/>
              <a:gd name="adj3" fmla="val -25456"/>
              <a:gd name="adj4" fmla="val -24840"/>
              <a:gd name="adj5" fmla="val -239152"/>
              <a:gd name="adj6" fmla="val -37513"/>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err="1" smtClean="0">
                <a:latin typeface="Times New Roman" panose="02020603050405020304" pitchFamily="18" charset="0"/>
                <a:cs typeface="Times New Roman" panose="02020603050405020304" pitchFamily="18" charset="0"/>
              </a:rPr>
              <a:t>Phân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loại</a:t>
            </a:r>
            <a:endParaRPr lang="en-US" sz="2400" dirty="0">
              <a:latin typeface="Times New Roman" panose="02020603050405020304" pitchFamily="18" charset="0"/>
              <a:cs typeface="Times New Roman" panose="02020603050405020304" pitchFamily="18" charset="0"/>
            </a:endParaRPr>
          </a:p>
        </p:txBody>
      </p:sp>
      <p:sp>
        <p:nvSpPr>
          <p:cNvPr id="28" name="7-Point Star 27"/>
          <p:cNvSpPr/>
          <p:nvPr/>
        </p:nvSpPr>
        <p:spPr>
          <a:xfrm>
            <a:off x="-72781" y="3469257"/>
            <a:ext cx="2743200" cy="1190546"/>
          </a:xfrm>
          <a:prstGeom prst="star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latin typeface="Times New Roman" panose="02020603050405020304" pitchFamily="18" charset="0"/>
                <a:cs typeface="Times New Roman" panose="02020603050405020304" pitchFamily="18" charset="0"/>
              </a:rPr>
              <a:t>1. </a:t>
            </a:r>
            <a:r>
              <a:rPr lang="en-US" sz="2400" dirty="0" err="1" smtClean="0">
                <a:latin typeface="Times New Roman" panose="02020603050405020304" pitchFamily="18" charset="0"/>
                <a:cs typeface="Times New Roman" panose="02020603050405020304" pitchFamily="18" charset="0"/>
              </a:rPr>
              <a:t>Tính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tượng</a:t>
            </a:r>
            <a:endParaRPr lang="en-US" sz="2400" dirty="0">
              <a:latin typeface="Times New Roman" panose="02020603050405020304" pitchFamily="18" charset="0"/>
              <a:cs typeface="Times New Roman" panose="02020603050405020304" pitchFamily="18" charset="0"/>
            </a:endParaRPr>
          </a:p>
        </p:txBody>
      </p:sp>
      <p:sp>
        <p:nvSpPr>
          <p:cNvPr id="29" name="Pentagon 28"/>
          <p:cNvSpPr/>
          <p:nvPr/>
        </p:nvSpPr>
        <p:spPr>
          <a:xfrm>
            <a:off x="6256829" y="2391870"/>
            <a:ext cx="2641496" cy="831969"/>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400" dirty="0" err="1" smtClean="0">
                <a:latin typeface="Times New Roman" panose="02020603050405020304" pitchFamily="18" charset="0"/>
                <a:cs typeface="Times New Roman" panose="02020603050405020304" pitchFamily="18" charset="0"/>
              </a:rPr>
              <a:t>Phạm</a:t>
            </a:r>
            <a:r>
              <a:rPr lang="en-US" sz="2400" dirty="0" smtClean="0">
                <a:latin typeface="Times New Roman" panose="02020603050405020304" pitchFamily="18" charset="0"/>
                <a:cs typeface="Times New Roman" panose="02020603050405020304" pitchFamily="18" charset="0"/>
              </a:rPr>
              <a:t> vi </a:t>
            </a:r>
            <a:r>
              <a:rPr lang="en-US" sz="2400" dirty="0" err="1" smtClean="0">
                <a:latin typeface="Times New Roman" panose="02020603050405020304" pitchFamily="18" charset="0"/>
                <a:cs typeface="Times New Roman" panose="02020603050405020304" pitchFamily="18" charset="0"/>
              </a:rPr>
              <a:t>sử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endParaRPr lang="en-US" sz="2400" dirty="0">
              <a:latin typeface="Times New Roman" panose="02020603050405020304" pitchFamily="18" charset="0"/>
              <a:cs typeface="Times New Roman" panose="02020603050405020304" pitchFamily="18" charset="0"/>
            </a:endParaRPr>
          </a:p>
        </p:txBody>
      </p:sp>
      <p:sp>
        <p:nvSpPr>
          <p:cNvPr id="30" name="Flowchart: Sequential Access Storage 29"/>
          <p:cNvSpPr/>
          <p:nvPr/>
        </p:nvSpPr>
        <p:spPr>
          <a:xfrm>
            <a:off x="5540202" y="5110705"/>
            <a:ext cx="3130607" cy="1124195"/>
          </a:xfrm>
          <a:prstGeom prst="flowChartMagneticTap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err="1" smtClean="0">
                <a:latin typeface="Times New Roman" panose="02020603050405020304" pitchFamily="18" charset="0"/>
                <a:cs typeface="Times New Roman" panose="02020603050405020304" pitchFamily="18" charset="0"/>
              </a:rPr>
              <a:t>Chức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năng</a:t>
            </a:r>
            <a:endParaRPr lang="en-US" sz="2400" dirty="0">
              <a:latin typeface="Times New Roman" panose="02020603050405020304" pitchFamily="18" charset="0"/>
              <a:cs typeface="Times New Roman" panose="02020603050405020304" pitchFamily="18" charset="0"/>
            </a:endParaRPr>
          </a:p>
        </p:txBody>
      </p:sp>
      <p:sp>
        <p:nvSpPr>
          <p:cNvPr id="31" name="Oval 30"/>
          <p:cNvSpPr/>
          <p:nvPr/>
        </p:nvSpPr>
        <p:spPr>
          <a:xfrm>
            <a:off x="2623" y="1986007"/>
            <a:ext cx="2338242"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latin typeface="Times New Roman" panose="02020603050405020304" pitchFamily="18" charset="0"/>
                <a:cs typeface="Times New Roman" panose="02020603050405020304" pitchFamily="18" charset="0"/>
              </a:rPr>
              <a:t>2. </a:t>
            </a:r>
            <a:r>
              <a:rPr lang="en-US" sz="2400" dirty="0" err="1" smtClean="0">
                <a:latin typeface="Times New Roman" panose="02020603050405020304" pitchFamily="18" charset="0"/>
                <a:cs typeface="Times New Roman" panose="02020603050405020304" pitchFamily="18" charset="0"/>
              </a:rPr>
              <a:t>Tính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truyền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cảm</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361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down)">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circle(in)">
                                      <p:cBhvr>
                                        <p:cTn id="20" dur="20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fade">
                                      <p:cBhvr>
                                        <p:cTn id="30" dur="1000"/>
                                        <p:tgtEl>
                                          <p:spTgt spid="29"/>
                                        </p:tgtEl>
                                      </p:cBhvr>
                                    </p:animEffect>
                                    <p:anim calcmode="lin" valueType="num">
                                      <p:cBhvr>
                                        <p:cTn id="31" dur="1000" fill="hold"/>
                                        <p:tgtEl>
                                          <p:spTgt spid="29"/>
                                        </p:tgtEl>
                                        <p:attrNameLst>
                                          <p:attrName>ppt_x</p:attrName>
                                        </p:attrNameLst>
                                      </p:cBhvr>
                                      <p:tavLst>
                                        <p:tav tm="0">
                                          <p:val>
                                            <p:strVal val="#ppt_x"/>
                                          </p:val>
                                        </p:tav>
                                        <p:tav tm="100000">
                                          <p:val>
                                            <p:strVal val="#ppt_x"/>
                                          </p:val>
                                        </p:tav>
                                      </p:tavLst>
                                    </p:anim>
                                    <p:anim calcmode="lin" valueType="num">
                                      <p:cBhvr>
                                        <p:cTn id="32"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down)">
                                      <p:cBhvr>
                                        <p:cTn id="42" dur="580">
                                          <p:stCondLst>
                                            <p:cond delay="0"/>
                                          </p:stCondLst>
                                        </p:cTn>
                                        <p:tgtEl>
                                          <p:spTgt spid="15"/>
                                        </p:tgtEl>
                                      </p:cBhvr>
                                    </p:animEffect>
                                    <p:anim calcmode="lin" valueType="num">
                                      <p:cBhvr>
                                        <p:cTn id="43"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8" dur="26">
                                          <p:stCondLst>
                                            <p:cond delay="650"/>
                                          </p:stCondLst>
                                        </p:cTn>
                                        <p:tgtEl>
                                          <p:spTgt spid="15"/>
                                        </p:tgtEl>
                                      </p:cBhvr>
                                      <p:to x="100000" y="60000"/>
                                    </p:animScale>
                                    <p:animScale>
                                      <p:cBhvr>
                                        <p:cTn id="49" dur="166" decel="50000">
                                          <p:stCondLst>
                                            <p:cond delay="676"/>
                                          </p:stCondLst>
                                        </p:cTn>
                                        <p:tgtEl>
                                          <p:spTgt spid="15"/>
                                        </p:tgtEl>
                                      </p:cBhvr>
                                      <p:to x="100000" y="100000"/>
                                    </p:animScale>
                                    <p:animScale>
                                      <p:cBhvr>
                                        <p:cTn id="50" dur="26">
                                          <p:stCondLst>
                                            <p:cond delay="1312"/>
                                          </p:stCondLst>
                                        </p:cTn>
                                        <p:tgtEl>
                                          <p:spTgt spid="15"/>
                                        </p:tgtEl>
                                      </p:cBhvr>
                                      <p:to x="100000" y="80000"/>
                                    </p:animScale>
                                    <p:animScale>
                                      <p:cBhvr>
                                        <p:cTn id="51" dur="166" decel="50000">
                                          <p:stCondLst>
                                            <p:cond delay="1338"/>
                                          </p:stCondLst>
                                        </p:cTn>
                                        <p:tgtEl>
                                          <p:spTgt spid="15"/>
                                        </p:tgtEl>
                                      </p:cBhvr>
                                      <p:to x="100000" y="100000"/>
                                    </p:animScale>
                                    <p:animScale>
                                      <p:cBhvr>
                                        <p:cTn id="52" dur="26">
                                          <p:stCondLst>
                                            <p:cond delay="1642"/>
                                          </p:stCondLst>
                                        </p:cTn>
                                        <p:tgtEl>
                                          <p:spTgt spid="15"/>
                                        </p:tgtEl>
                                      </p:cBhvr>
                                      <p:to x="100000" y="90000"/>
                                    </p:animScale>
                                    <p:animScale>
                                      <p:cBhvr>
                                        <p:cTn id="53" dur="166" decel="50000">
                                          <p:stCondLst>
                                            <p:cond delay="1668"/>
                                          </p:stCondLst>
                                        </p:cTn>
                                        <p:tgtEl>
                                          <p:spTgt spid="15"/>
                                        </p:tgtEl>
                                      </p:cBhvr>
                                      <p:to x="100000" y="100000"/>
                                    </p:animScale>
                                    <p:animScale>
                                      <p:cBhvr>
                                        <p:cTn id="54" dur="26">
                                          <p:stCondLst>
                                            <p:cond delay="1808"/>
                                          </p:stCondLst>
                                        </p:cTn>
                                        <p:tgtEl>
                                          <p:spTgt spid="15"/>
                                        </p:tgtEl>
                                      </p:cBhvr>
                                      <p:to x="100000" y="95000"/>
                                    </p:animScale>
                                    <p:animScale>
                                      <p:cBhvr>
                                        <p:cTn id="55" dur="166" decel="50000">
                                          <p:stCondLst>
                                            <p:cond delay="1834"/>
                                          </p:stCondLst>
                                        </p:cTn>
                                        <p:tgtEl>
                                          <p:spTgt spid="15"/>
                                        </p:tgtEl>
                                      </p:cBhvr>
                                      <p:to x="100000" y="100000"/>
                                    </p:animScale>
                                  </p:childTnLst>
                                </p:cTn>
                              </p:par>
                              <p:par>
                                <p:cTn id="56" presetID="26" presetClass="entr" presetSubtype="0" fill="hold" grpId="0"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wipe(down)">
                                      <p:cBhvr>
                                        <p:cTn id="58" dur="580">
                                          <p:stCondLst>
                                            <p:cond delay="0"/>
                                          </p:stCondLst>
                                        </p:cTn>
                                        <p:tgtEl>
                                          <p:spTgt spid="30"/>
                                        </p:tgtEl>
                                      </p:cBhvr>
                                    </p:animEffect>
                                    <p:anim calcmode="lin" valueType="num">
                                      <p:cBhvr>
                                        <p:cTn id="59"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64" dur="26">
                                          <p:stCondLst>
                                            <p:cond delay="650"/>
                                          </p:stCondLst>
                                        </p:cTn>
                                        <p:tgtEl>
                                          <p:spTgt spid="30"/>
                                        </p:tgtEl>
                                      </p:cBhvr>
                                      <p:to x="100000" y="60000"/>
                                    </p:animScale>
                                    <p:animScale>
                                      <p:cBhvr>
                                        <p:cTn id="65" dur="166" decel="50000">
                                          <p:stCondLst>
                                            <p:cond delay="676"/>
                                          </p:stCondLst>
                                        </p:cTn>
                                        <p:tgtEl>
                                          <p:spTgt spid="30"/>
                                        </p:tgtEl>
                                      </p:cBhvr>
                                      <p:to x="100000" y="100000"/>
                                    </p:animScale>
                                    <p:animScale>
                                      <p:cBhvr>
                                        <p:cTn id="66" dur="26">
                                          <p:stCondLst>
                                            <p:cond delay="1312"/>
                                          </p:stCondLst>
                                        </p:cTn>
                                        <p:tgtEl>
                                          <p:spTgt spid="30"/>
                                        </p:tgtEl>
                                      </p:cBhvr>
                                      <p:to x="100000" y="80000"/>
                                    </p:animScale>
                                    <p:animScale>
                                      <p:cBhvr>
                                        <p:cTn id="67" dur="166" decel="50000">
                                          <p:stCondLst>
                                            <p:cond delay="1338"/>
                                          </p:stCondLst>
                                        </p:cTn>
                                        <p:tgtEl>
                                          <p:spTgt spid="30"/>
                                        </p:tgtEl>
                                      </p:cBhvr>
                                      <p:to x="100000" y="100000"/>
                                    </p:animScale>
                                    <p:animScale>
                                      <p:cBhvr>
                                        <p:cTn id="68" dur="26">
                                          <p:stCondLst>
                                            <p:cond delay="1642"/>
                                          </p:stCondLst>
                                        </p:cTn>
                                        <p:tgtEl>
                                          <p:spTgt spid="30"/>
                                        </p:tgtEl>
                                      </p:cBhvr>
                                      <p:to x="100000" y="90000"/>
                                    </p:animScale>
                                    <p:animScale>
                                      <p:cBhvr>
                                        <p:cTn id="69" dur="166" decel="50000">
                                          <p:stCondLst>
                                            <p:cond delay="1668"/>
                                          </p:stCondLst>
                                        </p:cTn>
                                        <p:tgtEl>
                                          <p:spTgt spid="30"/>
                                        </p:tgtEl>
                                      </p:cBhvr>
                                      <p:to x="100000" y="100000"/>
                                    </p:animScale>
                                    <p:animScale>
                                      <p:cBhvr>
                                        <p:cTn id="70" dur="26">
                                          <p:stCondLst>
                                            <p:cond delay="1808"/>
                                          </p:stCondLst>
                                        </p:cTn>
                                        <p:tgtEl>
                                          <p:spTgt spid="30"/>
                                        </p:tgtEl>
                                      </p:cBhvr>
                                      <p:to x="100000" y="95000"/>
                                    </p:animScale>
                                    <p:animScale>
                                      <p:cBhvr>
                                        <p:cTn id="71" dur="166" decel="50000">
                                          <p:stCondLst>
                                            <p:cond delay="1834"/>
                                          </p:stCondLst>
                                        </p:cTn>
                                        <p:tgtEl>
                                          <p:spTgt spid="30"/>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45" presetClass="entr" presetSubtype="0" fill="hold" nodeType="clickEffect">
                                  <p:stCondLst>
                                    <p:cond delay="0"/>
                                  </p:stCondLst>
                                  <p:childTnLst>
                                    <p:set>
                                      <p:cBhvr>
                                        <p:cTn id="75" dur="1" fill="hold">
                                          <p:stCondLst>
                                            <p:cond delay="0"/>
                                          </p:stCondLst>
                                        </p:cTn>
                                        <p:tgtEl>
                                          <p:spTgt spid="11"/>
                                        </p:tgtEl>
                                        <p:attrNameLst>
                                          <p:attrName>style.visibility</p:attrName>
                                        </p:attrNameLst>
                                      </p:cBhvr>
                                      <p:to>
                                        <p:strVal val="visible"/>
                                      </p:to>
                                    </p:set>
                                    <p:animEffect transition="in" filter="fade">
                                      <p:cBhvr>
                                        <p:cTn id="76" dur="2000"/>
                                        <p:tgtEl>
                                          <p:spTgt spid="11"/>
                                        </p:tgtEl>
                                      </p:cBhvr>
                                    </p:animEffect>
                                    <p:anim calcmode="lin" valueType="num">
                                      <p:cBhvr>
                                        <p:cTn id="77" dur="2000" fill="hold"/>
                                        <p:tgtEl>
                                          <p:spTgt spid="11"/>
                                        </p:tgtEl>
                                        <p:attrNameLst>
                                          <p:attrName>ppt_w</p:attrName>
                                        </p:attrNameLst>
                                      </p:cBhvr>
                                      <p:tavLst>
                                        <p:tav tm="0" fmla="#ppt_w*sin(2.5*pi*$)">
                                          <p:val>
                                            <p:fltVal val="0"/>
                                          </p:val>
                                        </p:tav>
                                        <p:tav tm="100000">
                                          <p:val>
                                            <p:fltVal val="1"/>
                                          </p:val>
                                        </p:tav>
                                      </p:tavLst>
                                    </p:anim>
                                    <p:anim calcmode="lin" valueType="num">
                                      <p:cBhvr>
                                        <p:cTn id="78" dur="2000" fill="hold"/>
                                        <p:tgtEl>
                                          <p:spTgt spid="11"/>
                                        </p:tgtEl>
                                        <p:attrNameLst>
                                          <p:attrName>ppt_h</p:attrName>
                                        </p:attrNameLst>
                                      </p:cBhvr>
                                      <p:tavLst>
                                        <p:tav tm="0">
                                          <p:val>
                                            <p:strVal val="#ppt_h"/>
                                          </p:val>
                                        </p:tav>
                                        <p:tav tm="100000">
                                          <p:val>
                                            <p:strVal val="#ppt_h"/>
                                          </p:val>
                                        </p:tav>
                                      </p:tavLst>
                                    </p:anim>
                                  </p:childTnLst>
                                </p:cTn>
                              </p:par>
                              <p:par>
                                <p:cTn id="79" presetID="45" presetClass="entr" presetSubtype="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fade">
                                      <p:cBhvr>
                                        <p:cTn id="81" dur="2000"/>
                                        <p:tgtEl>
                                          <p:spTgt spid="24"/>
                                        </p:tgtEl>
                                      </p:cBhvr>
                                    </p:animEffect>
                                    <p:anim calcmode="lin" valueType="num">
                                      <p:cBhvr>
                                        <p:cTn id="82" dur="2000" fill="hold"/>
                                        <p:tgtEl>
                                          <p:spTgt spid="24"/>
                                        </p:tgtEl>
                                        <p:attrNameLst>
                                          <p:attrName>ppt_w</p:attrName>
                                        </p:attrNameLst>
                                      </p:cBhvr>
                                      <p:tavLst>
                                        <p:tav tm="0" fmla="#ppt_w*sin(2.5*pi*$)">
                                          <p:val>
                                            <p:fltVal val="0"/>
                                          </p:val>
                                        </p:tav>
                                        <p:tav tm="100000">
                                          <p:val>
                                            <p:fltVal val="1"/>
                                          </p:val>
                                        </p:tav>
                                      </p:tavLst>
                                    </p:anim>
                                    <p:anim calcmode="lin" valueType="num">
                                      <p:cBhvr>
                                        <p:cTn id="83" dur="2000" fill="hold"/>
                                        <p:tgtEl>
                                          <p:spTgt spid="24"/>
                                        </p:tgtEl>
                                        <p:attrNameLst>
                                          <p:attrName>ppt_h</p:attrName>
                                        </p:attrNameLst>
                                      </p:cBhvr>
                                      <p:tavLst>
                                        <p:tav tm="0">
                                          <p:val>
                                            <p:strVal val="#ppt_h"/>
                                          </p:val>
                                        </p:tav>
                                        <p:tav tm="100000">
                                          <p:val>
                                            <p:strVal val="#ppt_h"/>
                                          </p:val>
                                        </p:tav>
                                      </p:tavLst>
                                    </p:anim>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nodeType="clickEffect">
                                  <p:stCondLst>
                                    <p:cond delay="0"/>
                                  </p:stCondLst>
                                  <p:childTnLst>
                                    <p:set>
                                      <p:cBhvr>
                                        <p:cTn id="87" dur="1" fill="hold">
                                          <p:stCondLst>
                                            <p:cond delay="0"/>
                                          </p:stCondLst>
                                        </p:cTn>
                                        <p:tgtEl>
                                          <p:spTgt spid="16"/>
                                        </p:tgtEl>
                                        <p:attrNameLst>
                                          <p:attrName>style.visibility</p:attrName>
                                        </p:attrNameLst>
                                      </p:cBhvr>
                                      <p:to>
                                        <p:strVal val="visible"/>
                                      </p:to>
                                    </p:set>
                                    <p:animEffect transition="in" filter="wipe(down)">
                                      <p:cBhvr>
                                        <p:cTn id="88" dur="500"/>
                                        <p:tgtEl>
                                          <p:spTgt spid="16"/>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wipe(down)">
                                      <p:cBhvr>
                                        <p:cTn id="91" dur="500"/>
                                        <p:tgtEl>
                                          <p:spTgt spid="28"/>
                                        </p:tgtEl>
                                      </p:cBhvr>
                                    </p:animEffect>
                                  </p:childTnLst>
                                </p:cTn>
                              </p:par>
                            </p:childTnLst>
                          </p:cTn>
                        </p:par>
                      </p:childTnLst>
                    </p:cTn>
                  </p:par>
                  <p:par>
                    <p:cTn id="92" fill="hold">
                      <p:stCondLst>
                        <p:cond delay="indefinite"/>
                      </p:stCondLst>
                      <p:childTnLst>
                        <p:par>
                          <p:cTn id="93" fill="hold">
                            <p:stCondLst>
                              <p:cond delay="0"/>
                            </p:stCondLst>
                            <p:childTnLst>
                              <p:par>
                                <p:cTn id="94" presetID="21" presetClass="entr" presetSubtype="1" fill="hold" nodeType="click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wheel(1)">
                                      <p:cBhvr>
                                        <p:cTn id="96" dur="2000"/>
                                        <p:tgtEl>
                                          <p:spTgt spid="34"/>
                                        </p:tgtEl>
                                      </p:cBhvr>
                                    </p:animEffect>
                                  </p:childTnLst>
                                </p:cTn>
                              </p:par>
                              <p:par>
                                <p:cTn id="97" presetID="21" presetClass="entr" presetSubtype="1"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wheel(1)">
                                      <p:cBhvr>
                                        <p:cTn id="99" dur="2000"/>
                                        <p:tgtEl>
                                          <p:spTgt spid="31"/>
                                        </p:tgtEl>
                                      </p:cBhvr>
                                    </p:animEffect>
                                  </p:childTnLst>
                                </p:cTn>
                              </p:par>
                            </p:childTnLst>
                          </p:cTn>
                        </p:par>
                      </p:childTnLst>
                    </p:cTn>
                  </p:par>
                  <p:par>
                    <p:cTn id="100" fill="hold">
                      <p:stCondLst>
                        <p:cond delay="indefinite"/>
                      </p:stCondLst>
                      <p:childTnLst>
                        <p:par>
                          <p:cTn id="101" fill="hold">
                            <p:stCondLst>
                              <p:cond delay="0"/>
                            </p:stCondLst>
                            <p:childTnLst>
                              <p:par>
                                <p:cTn id="102" presetID="31" presetClass="entr" presetSubtype="0" fill="hold" nodeType="clickEffect">
                                  <p:stCondLst>
                                    <p:cond delay="0"/>
                                  </p:stCondLst>
                                  <p:childTnLst>
                                    <p:set>
                                      <p:cBhvr>
                                        <p:cTn id="103" dur="1" fill="hold">
                                          <p:stCondLst>
                                            <p:cond delay="0"/>
                                          </p:stCondLst>
                                        </p:cTn>
                                        <p:tgtEl>
                                          <p:spTgt spid="38"/>
                                        </p:tgtEl>
                                        <p:attrNameLst>
                                          <p:attrName>style.visibility</p:attrName>
                                        </p:attrNameLst>
                                      </p:cBhvr>
                                      <p:to>
                                        <p:strVal val="visible"/>
                                      </p:to>
                                    </p:set>
                                    <p:anim calcmode="lin" valueType="num">
                                      <p:cBhvr>
                                        <p:cTn id="104" dur="1000" fill="hold"/>
                                        <p:tgtEl>
                                          <p:spTgt spid="38"/>
                                        </p:tgtEl>
                                        <p:attrNameLst>
                                          <p:attrName>ppt_w</p:attrName>
                                        </p:attrNameLst>
                                      </p:cBhvr>
                                      <p:tavLst>
                                        <p:tav tm="0">
                                          <p:val>
                                            <p:fltVal val="0"/>
                                          </p:val>
                                        </p:tav>
                                        <p:tav tm="100000">
                                          <p:val>
                                            <p:strVal val="#ppt_w"/>
                                          </p:val>
                                        </p:tav>
                                      </p:tavLst>
                                    </p:anim>
                                    <p:anim calcmode="lin" valueType="num">
                                      <p:cBhvr>
                                        <p:cTn id="105" dur="1000" fill="hold"/>
                                        <p:tgtEl>
                                          <p:spTgt spid="38"/>
                                        </p:tgtEl>
                                        <p:attrNameLst>
                                          <p:attrName>ppt_h</p:attrName>
                                        </p:attrNameLst>
                                      </p:cBhvr>
                                      <p:tavLst>
                                        <p:tav tm="0">
                                          <p:val>
                                            <p:fltVal val="0"/>
                                          </p:val>
                                        </p:tav>
                                        <p:tav tm="100000">
                                          <p:val>
                                            <p:strVal val="#ppt_h"/>
                                          </p:val>
                                        </p:tav>
                                      </p:tavLst>
                                    </p:anim>
                                    <p:anim calcmode="lin" valueType="num">
                                      <p:cBhvr>
                                        <p:cTn id="106" dur="1000" fill="hold"/>
                                        <p:tgtEl>
                                          <p:spTgt spid="38"/>
                                        </p:tgtEl>
                                        <p:attrNameLst>
                                          <p:attrName>style.rotation</p:attrName>
                                        </p:attrNameLst>
                                      </p:cBhvr>
                                      <p:tavLst>
                                        <p:tav tm="0">
                                          <p:val>
                                            <p:fltVal val="90"/>
                                          </p:val>
                                        </p:tav>
                                        <p:tav tm="100000">
                                          <p:val>
                                            <p:fltVal val="0"/>
                                          </p:val>
                                        </p:tav>
                                      </p:tavLst>
                                    </p:anim>
                                    <p:animEffect transition="in" filter="fade">
                                      <p:cBhvr>
                                        <p:cTn id="107" dur="1000"/>
                                        <p:tgtEl>
                                          <p:spTgt spid="38"/>
                                        </p:tgtEl>
                                      </p:cBhvr>
                                    </p:animEffect>
                                  </p:childTnLst>
                                </p:cTn>
                              </p:par>
                              <p:par>
                                <p:cTn id="108" presetID="31" presetClass="entr" presetSubtype="0" fill="hold" grpId="0" nodeType="withEffect">
                                  <p:stCondLst>
                                    <p:cond delay="0"/>
                                  </p:stCondLst>
                                  <p:childTnLst>
                                    <p:set>
                                      <p:cBhvr>
                                        <p:cTn id="109" dur="1" fill="hold">
                                          <p:stCondLst>
                                            <p:cond delay="0"/>
                                          </p:stCondLst>
                                        </p:cTn>
                                        <p:tgtEl>
                                          <p:spTgt spid="41"/>
                                        </p:tgtEl>
                                        <p:attrNameLst>
                                          <p:attrName>style.visibility</p:attrName>
                                        </p:attrNameLst>
                                      </p:cBhvr>
                                      <p:to>
                                        <p:strVal val="visible"/>
                                      </p:to>
                                    </p:set>
                                    <p:anim calcmode="lin" valueType="num">
                                      <p:cBhvr>
                                        <p:cTn id="110" dur="1000" fill="hold"/>
                                        <p:tgtEl>
                                          <p:spTgt spid="41"/>
                                        </p:tgtEl>
                                        <p:attrNameLst>
                                          <p:attrName>ppt_w</p:attrName>
                                        </p:attrNameLst>
                                      </p:cBhvr>
                                      <p:tavLst>
                                        <p:tav tm="0">
                                          <p:val>
                                            <p:fltVal val="0"/>
                                          </p:val>
                                        </p:tav>
                                        <p:tav tm="100000">
                                          <p:val>
                                            <p:strVal val="#ppt_w"/>
                                          </p:val>
                                        </p:tav>
                                      </p:tavLst>
                                    </p:anim>
                                    <p:anim calcmode="lin" valueType="num">
                                      <p:cBhvr>
                                        <p:cTn id="111" dur="1000" fill="hold"/>
                                        <p:tgtEl>
                                          <p:spTgt spid="41"/>
                                        </p:tgtEl>
                                        <p:attrNameLst>
                                          <p:attrName>ppt_h</p:attrName>
                                        </p:attrNameLst>
                                      </p:cBhvr>
                                      <p:tavLst>
                                        <p:tav tm="0">
                                          <p:val>
                                            <p:fltVal val="0"/>
                                          </p:val>
                                        </p:tav>
                                        <p:tav tm="100000">
                                          <p:val>
                                            <p:strVal val="#ppt_h"/>
                                          </p:val>
                                        </p:tav>
                                      </p:tavLst>
                                    </p:anim>
                                    <p:anim calcmode="lin" valueType="num">
                                      <p:cBhvr>
                                        <p:cTn id="112" dur="1000" fill="hold"/>
                                        <p:tgtEl>
                                          <p:spTgt spid="41"/>
                                        </p:tgtEl>
                                        <p:attrNameLst>
                                          <p:attrName>style.rotation</p:attrName>
                                        </p:attrNameLst>
                                      </p:cBhvr>
                                      <p:tavLst>
                                        <p:tav tm="0">
                                          <p:val>
                                            <p:fltVal val="90"/>
                                          </p:val>
                                        </p:tav>
                                        <p:tav tm="100000">
                                          <p:val>
                                            <p:fltVal val="0"/>
                                          </p:val>
                                        </p:tav>
                                      </p:tavLst>
                                    </p:anim>
                                    <p:animEffect transition="in" filter="fade">
                                      <p:cBhvr>
                                        <p:cTn id="113"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1" grpId="0" animBg="1"/>
      <p:bldP spid="23" grpId="0" animBg="1"/>
      <p:bldP spid="24" grpId="0" animBg="1"/>
      <p:bldP spid="25" grpId="0" animBg="1"/>
      <p:bldP spid="26" grpId="0" animBg="1"/>
      <p:bldP spid="28" grpId="0" animBg="1"/>
      <p:bldP spid="29" grpId="0" animBg="1"/>
      <p:bldP spid="30" grpId="0" animBg="1"/>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4368" y="36051"/>
            <a:ext cx="8229600" cy="785794"/>
          </a:xfrm>
        </p:spPr>
        <p:txBody>
          <a:bodyPr>
            <a:normAutofit/>
          </a:bodyPr>
          <a:lstStyle/>
          <a:p>
            <a:pPr algn="l"/>
            <a:r>
              <a:rPr lang="en-US" sz="3000" b="1" dirty="0" smtClean="0">
                <a:solidFill>
                  <a:srgbClr val="FF0000"/>
                </a:solidFill>
                <a:latin typeface="Times New Roman" panose="02020603050405020304" pitchFamily="18" charset="0"/>
                <a:cs typeface="Times New Roman" panose="02020603050405020304" pitchFamily="18" charset="0"/>
              </a:rPr>
              <a:t>I. </a:t>
            </a:r>
            <a:r>
              <a:rPr lang="en-US" sz="3000" b="1" dirty="0" err="1" smtClean="0">
                <a:solidFill>
                  <a:srgbClr val="FF0000"/>
                </a:solidFill>
                <a:latin typeface="Times New Roman" panose="02020603050405020304" pitchFamily="18" charset="0"/>
                <a:cs typeface="Times New Roman" panose="02020603050405020304" pitchFamily="18" charset="0"/>
              </a:rPr>
              <a:t>Ngôn</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nghệ</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thuật</a:t>
            </a:r>
            <a:endParaRPr lang="vi-VN" sz="30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42918"/>
            <a:ext cx="8229600" cy="5929354"/>
          </a:xfrm>
        </p:spPr>
        <p:txBody>
          <a:bodyPr/>
          <a:lstStyle/>
          <a:p>
            <a:pPr marL="571500" indent="-571500">
              <a:buNone/>
            </a:pPr>
            <a:r>
              <a:rPr lang="en-US" sz="2800" b="1" dirty="0" smtClean="0">
                <a:latin typeface="Times New Roman" panose="02020603050405020304" pitchFamily="18" charset="0"/>
                <a:cs typeface="Times New Roman" panose="02020603050405020304" pitchFamily="18" charset="0"/>
              </a:rPr>
              <a:t>1. </a:t>
            </a:r>
            <a:r>
              <a:rPr lang="en-US" sz="2800" b="1" dirty="0" err="1" smtClean="0">
                <a:latin typeface="Times New Roman" panose="02020603050405020304" pitchFamily="18" charset="0"/>
                <a:cs typeface="Times New Roman" panose="02020603050405020304" pitchFamily="18" charset="0"/>
              </a:rPr>
              <a:t>Khái</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niệm</a:t>
            </a:r>
            <a:endParaRPr lang="en-US" sz="2800" b="1" dirty="0" smtClean="0">
              <a:latin typeface="Times New Roman" panose="02020603050405020304" pitchFamily="18" charset="0"/>
              <a:cs typeface="Times New Roman" panose="02020603050405020304" pitchFamily="18" charset="0"/>
            </a:endParaRPr>
          </a:p>
          <a:p>
            <a:pPr marL="571500" indent="-571500">
              <a:buFontTx/>
              <a:buChar char="-"/>
            </a:pPr>
            <a:r>
              <a:rPr lang="en-US" sz="2800" dirty="0" err="1" smtClean="0">
                <a:latin typeface="Times New Roman" panose="02020603050405020304" pitchFamily="18" charset="0"/>
                <a:cs typeface="Times New Roman" panose="02020603050405020304" pitchFamily="18" charset="0"/>
              </a:rPr>
              <a:t>Khảo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sát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ví</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dụ</a:t>
            </a:r>
            <a:r>
              <a:rPr lang="en-US" sz="2800" dirty="0" smtClean="0">
                <a:latin typeface="Times New Roman" panose="02020603050405020304" pitchFamily="18" charset="0"/>
                <a:cs typeface="Times New Roman" panose="02020603050405020304" pitchFamily="18" charset="0"/>
              </a:rPr>
              <a:t>:</a:t>
            </a:r>
          </a:p>
          <a:p>
            <a:pPr marL="571500" indent="-571500">
              <a:buNone/>
            </a:pPr>
            <a:endParaRPr lang="en-US" dirty="0" smtClean="0">
              <a:latin typeface="Times New Roman" panose="02020603050405020304" pitchFamily="18" charset="0"/>
              <a:cs typeface="Times New Roman" panose="02020603050405020304" pitchFamily="18" charset="0"/>
            </a:endParaRPr>
          </a:p>
          <a:p>
            <a:pPr marL="571500" indent="-571500">
              <a:buNone/>
            </a:pPr>
            <a:endParaRPr lang="vi-VN" dirty="0">
              <a:latin typeface="Times New Roman" panose="02020603050405020304" pitchFamily="18" charset="0"/>
              <a:cs typeface="Times New Roman" panose="02020603050405020304" pitchFamily="18" charset="0"/>
            </a:endParaRPr>
          </a:p>
        </p:txBody>
      </p:sp>
      <p:sp>
        <p:nvSpPr>
          <p:cNvPr id="7" name="Flowchart: Process 6"/>
          <p:cNvSpPr/>
          <p:nvPr/>
        </p:nvSpPr>
        <p:spPr>
          <a:xfrm>
            <a:off x="35703" y="1928802"/>
            <a:ext cx="3286116" cy="142876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b="1" dirty="0" err="1" smtClean="0">
                <a:solidFill>
                  <a:srgbClr val="0070C0"/>
                </a:solidFill>
                <a:latin typeface="Times New Roman" panose="02020603050405020304" pitchFamily="18" charset="0"/>
                <a:cs typeface="Times New Roman" panose="02020603050405020304" pitchFamily="18" charset="0"/>
              </a:rPr>
              <a:t>Bây</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giờ</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mận</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mới</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hỏi</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đào</a:t>
            </a:r>
            <a:endParaRPr lang="en-US" sz="2200" b="1" dirty="0" smtClean="0">
              <a:solidFill>
                <a:srgbClr val="0070C0"/>
              </a:solidFill>
              <a:latin typeface="Times New Roman" panose="02020603050405020304" pitchFamily="18" charset="0"/>
              <a:cs typeface="Times New Roman" panose="02020603050405020304" pitchFamily="18" charset="0"/>
            </a:endParaRPr>
          </a:p>
          <a:p>
            <a:pPr algn="ctr"/>
            <a:r>
              <a:rPr lang="en-US" sz="2200" b="1" dirty="0" err="1" smtClean="0">
                <a:solidFill>
                  <a:srgbClr val="0070C0"/>
                </a:solidFill>
                <a:latin typeface="Times New Roman" panose="02020603050405020304" pitchFamily="18" charset="0"/>
                <a:cs typeface="Times New Roman" panose="02020603050405020304" pitchFamily="18" charset="0"/>
              </a:rPr>
              <a:t>Vườn</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hồng</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đã</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có</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ai</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vào</a:t>
            </a:r>
            <a:r>
              <a:rPr lang="en-US" sz="2200" b="1" dirty="0" smtClean="0">
                <a:solidFill>
                  <a:srgbClr val="0070C0"/>
                </a:solidFill>
                <a:latin typeface="Times New Roman" panose="02020603050405020304" pitchFamily="18" charset="0"/>
                <a:cs typeface="Times New Roman" panose="02020603050405020304" pitchFamily="18" charset="0"/>
              </a:rPr>
              <a:t> hay </a:t>
            </a:r>
            <a:r>
              <a:rPr lang="en-US" sz="2200" b="1" dirty="0" err="1" smtClean="0">
                <a:solidFill>
                  <a:srgbClr val="0070C0"/>
                </a:solidFill>
                <a:latin typeface="Times New Roman" panose="02020603050405020304" pitchFamily="18" charset="0"/>
                <a:cs typeface="Times New Roman" panose="02020603050405020304" pitchFamily="18" charset="0"/>
              </a:rPr>
              <a:t>chưa</a:t>
            </a:r>
            <a:r>
              <a:rPr lang="en-US" sz="2200" b="1" dirty="0" smtClean="0">
                <a:solidFill>
                  <a:srgbClr val="0070C0"/>
                </a:solidFill>
                <a:latin typeface="Times New Roman" panose="02020603050405020304" pitchFamily="18" charset="0"/>
                <a:cs typeface="Times New Roman" panose="02020603050405020304" pitchFamily="18" charset="0"/>
              </a:rPr>
              <a:t>?</a:t>
            </a:r>
          </a:p>
        </p:txBody>
      </p:sp>
      <p:sp>
        <p:nvSpPr>
          <p:cNvPr id="8" name="Flowchart: Process 7"/>
          <p:cNvSpPr/>
          <p:nvPr/>
        </p:nvSpPr>
        <p:spPr>
          <a:xfrm>
            <a:off x="6143635" y="1857364"/>
            <a:ext cx="2964661" cy="1500198"/>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b="1" dirty="0" smtClean="0">
                <a:solidFill>
                  <a:srgbClr val="0070C0"/>
                </a:solidFill>
                <a:latin typeface="Times New Roman" panose="02020603050405020304" pitchFamily="18" charset="0"/>
                <a:cs typeface="Times New Roman" panose="02020603050405020304" pitchFamily="18" charset="0"/>
              </a:rPr>
              <a:t>Cho </a:t>
            </a:r>
            <a:r>
              <a:rPr lang="en-US" sz="2200" b="1" dirty="0" err="1" smtClean="0">
                <a:solidFill>
                  <a:srgbClr val="0070C0"/>
                </a:solidFill>
                <a:latin typeface="Times New Roman" panose="02020603050405020304" pitchFamily="18" charset="0"/>
                <a:cs typeface="Times New Roman" panose="02020603050405020304" pitchFamily="18" charset="0"/>
              </a:rPr>
              <a:t>anh</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hỏi</a:t>
            </a:r>
            <a:r>
              <a:rPr lang="en-US" sz="2200" b="1" dirty="0" smtClean="0">
                <a:solidFill>
                  <a:srgbClr val="0070C0"/>
                </a:solidFill>
                <a:latin typeface="Times New Roman" panose="02020603050405020304" pitchFamily="18" charset="0"/>
                <a:cs typeface="Times New Roman" panose="02020603050405020304" pitchFamily="18" charset="0"/>
              </a:rPr>
              <a:t>:</a:t>
            </a:r>
          </a:p>
          <a:p>
            <a:pPr algn="ctr"/>
            <a:r>
              <a:rPr lang="en-US" sz="2200" b="1" dirty="0" err="1" smtClean="0">
                <a:solidFill>
                  <a:srgbClr val="0070C0"/>
                </a:solidFill>
                <a:latin typeface="Times New Roman" panose="02020603050405020304" pitchFamily="18" charset="0"/>
                <a:cs typeface="Times New Roman" panose="02020603050405020304" pitchFamily="18" charset="0"/>
              </a:rPr>
              <a:t>Em</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đã</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có</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người</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yêu</a:t>
            </a:r>
            <a:r>
              <a:rPr lang="en-US" sz="2200" b="1" dirty="0" smtClean="0">
                <a:solidFill>
                  <a:srgbClr val="0070C0"/>
                </a:solidFill>
                <a:latin typeface="Times New Roman" panose="02020603050405020304" pitchFamily="18" charset="0"/>
                <a:cs typeface="Times New Roman" panose="02020603050405020304" pitchFamily="18" charset="0"/>
              </a:rPr>
              <a:t> </a:t>
            </a:r>
            <a:r>
              <a:rPr lang="en-US" sz="2200" b="1" dirty="0" err="1" smtClean="0">
                <a:solidFill>
                  <a:srgbClr val="0070C0"/>
                </a:solidFill>
                <a:latin typeface="Times New Roman" panose="02020603050405020304" pitchFamily="18" charset="0"/>
                <a:cs typeface="Times New Roman" panose="02020603050405020304" pitchFamily="18" charset="0"/>
              </a:rPr>
              <a:t>chưa</a:t>
            </a:r>
            <a:r>
              <a:rPr lang="en-US" sz="2200" b="1" dirty="0" smtClean="0">
                <a:solidFill>
                  <a:srgbClr val="0070C0"/>
                </a:solidFill>
                <a:latin typeface="Times New Roman" panose="02020603050405020304" pitchFamily="18" charset="0"/>
                <a:cs typeface="Times New Roman" panose="02020603050405020304" pitchFamily="18" charset="0"/>
              </a:rPr>
              <a:t>?</a:t>
            </a:r>
            <a:endParaRPr lang="vi-VN" sz="2200" b="1" dirty="0">
              <a:solidFill>
                <a:srgbClr val="0070C0"/>
              </a:solidFill>
              <a:latin typeface="Times New Roman" panose="02020603050405020304" pitchFamily="18" charset="0"/>
              <a:cs typeface="Times New Roman" panose="02020603050405020304" pitchFamily="18" charset="0"/>
            </a:endParaRPr>
          </a:p>
        </p:txBody>
      </p:sp>
      <p:sp>
        <p:nvSpPr>
          <p:cNvPr id="11" name="Down Arrow 10"/>
          <p:cNvSpPr/>
          <p:nvPr/>
        </p:nvSpPr>
        <p:spPr>
          <a:xfrm>
            <a:off x="1571604" y="3400427"/>
            <a:ext cx="214314" cy="28575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vi-VN"/>
          </a:p>
        </p:txBody>
      </p:sp>
      <p:sp>
        <p:nvSpPr>
          <p:cNvPr id="12" name="Down Arrow 11"/>
          <p:cNvSpPr/>
          <p:nvPr/>
        </p:nvSpPr>
        <p:spPr>
          <a:xfrm>
            <a:off x="7411651" y="3414715"/>
            <a:ext cx="214314" cy="35719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vi-VN"/>
          </a:p>
        </p:txBody>
      </p:sp>
      <p:sp>
        <p:nvSpPr>
          <p:cNvPr id="13" name="Oval 12"/>
          <p:cNvSpPr/>
          <p:nvPr/>
        </p:nvSpPr>
        <p:spPr>
          <a:xfrm>
            <a:off x="0" y="3721592"/>
            <a:ext cx="4567188" cy="1450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400" dirty="0" err="1" smtClean="0">
                <a:latin typeface="Times New Roman" panose="02020603050405020304" pitchFamily="18" charset="0"/>
                <a:cs typeface="Times New Roman" panose="02020603050405020304" pitchFamily="18" charset="0"/>
              </a:rPr>
              <a:t>Cách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ẩn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ẩn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-&gt; </a:t>
            </a:r>
            <a:r>
              <a:rPr lang="en-US" sz="2400" dirty="0" err="1" smtClean="0">
                <a:latin typeface="Times New Roman" panose="02020603050405020304" pitchFamily="18" charset="0"/>
                <a:cs typeface="Times New Roman" panose="02020603050405020304" pitchFamily="18" charset="0"/>
              </a:rPr>
              <a:t>Ngôn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thuật</a:t>
            </a:r>
            <a:r>
              <a:rPr lang="en-US" sz="2400" dirty="0" smtClean="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
        <p:nvSpPr>
          <p:cNvPr id="14" name="Oval 13"/>
          <p:cNvSpPr/>
          <p:nvPr/>
        </p:nvSpPr>
        <p:spPr>
          <a:xfrm>
            <a:off x="4788024" y="3814774"/>
            <a:ext cx="4413176" cy="135732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err="1" smtClean="0">
                <a:latin typeface="Times New Roman" panose="02020603050405020304" pitchFamily="18" charset="0"/>
                <a:cs typeface="Times New Roman" panose="02020603050405020304" pitchFamily="18" charset="0"/>
              </a:rPr>
              <a:t>Cách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ăn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tiếng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nói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hàng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ngày</a:t>
            </a:r>
            <a:r>
              <a:rPr lang="en-US" sz="2400" dirty="0" smtClean="0">
                <a:latin typeface="Times New Roman" panose="02020603050405020304" pitchFamily="18" charset="0"/>
                <a:cs typeface="Times New Roman" panose="02020603050405020304" pitchFamily="18" charset="0"/>
              </a:rPr>
              <a:t>.</a:t>
            </a:r>
          </a:p>
          <a:p>
            <a:pPr algn="ctr"/>
            <a:r>
              <a:rPr lang="en-US" sz="2400" dirty="0" smtClean="0">
                <a:latin typeface="Times New Roman" panose="02020603050405020304" pitchFamily="18" charset="0"/>
                <a:cs typeface="Times New Roman" panose="02020603050405020304" pitchFamily="18" charset="0"/>
              </a:rPr>
              <a:t>-&gt; </a:t>
            </a:r>
            <a:r>
              <a:rPr lang="en-US" sz="2400" dirty="0" err="1" smtClean="0">
                <a:latin typeface="Times New Roman" panose="02020603050405020304" pitchFamily="18" charset="0"/>
                <a:cs typeface="Times New Roman" panose="02020603050405020304" pitchFamily="18" charset="0"/>
              </a:rPr>
              <a:t>Ngôn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hoạt</a:t>
            </a:r>
            <a:r>
              <a:rPr lang="en-US" sz="2400" dirty="0" smtClean="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
        <p:nvSpPr>
          <p:cNvPr id="24" name="Heart 23"/>
          <p:cNvSpPr/>
          <p:nvPr/>
        </p:nvSpPr>
        <p:spPr>
          <a:xfrm>
            <a:off x="3314720" y="1785926"/>
            <a:ext cx="2757478" cy="2507170"/>
          </a:xfrm>
          <a:prstGeom prst="hear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b="1" i="1" dirty="0" smtClean="0">
              <a:latin typeface="Times New Roman" panose="02020603050405020304" pitchFamily="18" charset="0"/>
              <a:cs typeface="Times New Roman" panose="02020603050405020304" pitchFamily="18" charset="0"/>
            </a:endParaRPr>
          </a:p>
          <a:p>
            <a:pPr algn="ctr"/>
            <a:r>
              <a:rPr lang="en-US" sz="2400" b="1" i="1" dirty="0" err="1" smtClean="0">
                <a:latin typeface="Times New Roman" panose="02020603050405020304" pitchFamily="18" charset="0"/>
                <a:cs typeface="Times New Roman" panose="02020603050405020304" pitchFamily="18" charset="0"/>
              </a:rPr>
              <a:t>Nội</a:t>
            </a:r>
            <a:r>
              <a:rPr lang="en-US" sz="2400" b="1" i="1" dirty="0" smtClean="0">
                <a:latin typeface="Times New Roman" panose="02020603050405020304" pitchFamily="18" charset="0"/>
                <a:cs typeface="Times New Roman" panose="02020603050405020304" pitchFamily="18" charset="0"/>
              </a:rPr>
              <a:t> dung: </a:t>
            </a:r>
            <a:r>
              <a:rPr lang="en-US" sz="2400" b="1" i="1" dirty="0" err="1" smtClean="0">
                <a:latin typeface="Times New Roman" panose="02020603050405020304" pitchFamily="18" charset="0"/>
                <a:cs typeface="Times New Roman" panose="02020603050405020304" pitchFamily="18" charset="0"/>
              </a:rPr>
              <a:t>Đều</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hỏi</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về</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việc</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có</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người</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yêu</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chưa</a:t>
            </a:r>
            <a:endParaRPr lang="vi-VN" sz="2400" b="1" i="1" dirty="0">
              <a:latin typeface="Times New Roman" panose="02020603050405020304" pitchFamily="18" charset="0"/>
              <a:cs typeface="Times New Roman" panose="02020603050405020304" pitchFamily="18" charset="0"/>
            </a:endParaRPr>
          </a:p>
        </p:txBody>
      </p:sp>
      <p:sp>
        <p:nvSpPr>
          <p:cNvPr id="28" name="Curved Down Arrow 27"/>
          <p:cNvSpPr/>
          <p:nvPr/>
        </p:nvSpPr>
        <p:spPr>
          <a:xfrm>
            <a:off x="3214678" y="1214422"/>
            <a:ext cx="785818" cy="71438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30" name="Curved Down Arrow 29"/>
          <p:cNvSpPr/>
          <p:nvPr/>
        </p:nvSpPr>
        <p:spPr>
          <a:xfrm flipH="1">
            <a:off x="5429256" y="1142984"/>
            <a:ext cx="857256" cy="71438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32" name="Flowchart: Process 31"/>
          <p:cNvSpPr/>
          <p:nvPr/>
        </p:nvSpPr>
        <p:spPr>
          <a:xfrm>
            <a:off x="611560" y="5400096"/>
            <a:ext cx="7675216" cy="128586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2400" b="1" dirty="0" err="1" smtClean="0">
                <a:solidFill>
                  <a:srgbClr val="FF0000"/>
                </a:solidFill>
                <a:latin typeface="Times New Roman" panose="02020603050405020304" pitchFamily="18" charset="0"/>
                <a:cs typeface="Times New Roman" panose="02020603050405020304" pitchFamily="18" charset="0"/>
              </a:rPr>
              <a:t>Khái</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niệm</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Ngôn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ngữ</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nghệ</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thuật</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là</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ngôn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ngữ</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gợi</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hình</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gợi</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cảm</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được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dùng</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trong</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văn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bản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văn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học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nghệ</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thuật</a:t>
            </a:r>
            <a:r>
              <a:rPr lang="en-US" sz="2400" b="1" dirty="0" smtClean="0">
                <a:solidFill>
                  <a:srgbClr val="FF0000"/>
                </a:solidFill>
                <a:latin typeface="Times New Roman" panose="02020603050405020304" pitchFamily="18" charset="0"/>
                <a:cs typeface="Times New Roman" panose="02020603050405020304" pitchFamily="18" charset="0"/>
              </a:rPr>
              <a:t>.</a:t>
            </a:r>
            <a:endParaRPr lang="vi-VN" sz="2400" b="1" dirty="0">
              <a:solidFill>
                <a:srgbClr val="FF0000"/>
              </a:solidFill>
              <a:latin typeface="Times New Roman" panose="02020603050405020304" pitchFamily="18" charset="0"/>
              <a:cs typeface="Times New Roman" panose="02020603050405020304" pitchFamily="18" charset="0"/>
            </a:endParaRPr>
          </a:p>
        </p:txBody>
      </p:sp>
      <p:cxnSp>
        <p:nvCxnSpPr>
          <p:cNvPr id="34" name="Straight Arrow Connector 33"/>
          <p:cNvCxnSpPr/>
          <p:nvPr/>
        </p:nvCxnSpPr>
        <p:spPr>
          <a:xfrm>
            <a:off x="3314720" y="4973321"/>
            <a:ext cx="757228" cy="39134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Straight Arrow Connector 35"/>
          <p:cNvCxnSpPr>
            <a:stCxn id="14" idx="3"/>
          </p:cNvCxnSpPr>
          <p:nvPr/>
        </p:nvCxnSpPr>
        <p:spPr>
          <a:xfrm flipH="1">
            <a:off x="4988685" y="4973321"/>
            <a:ext cx="445634" cy="4267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45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50" accel="100000" fill="hold">
                                          <p:stCondLst>
                                            <p:cond delay="45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strVal val="#ppt_w*0.70"/>
                                          </p:val>
                                        </p:tav>
                                        <p:tav tm="100000">
                                          <p:val>
                                            <p:strVal val="#ppt_w"/>
                                          </p:val>
                                        </p:tav>
                                      </p:tavLst>
                                    </p:anim>
                                    <p:anim calcmode="lin" valueType="num">
                                      <p:cBhvr>
                                        <p:cTn id="23" dur="500" fill="hold"/>
                                        <p:tgtEl>
                                          <p:spTgt spid="7"/>
                                        </p:tgtEl>
                                        <p:attrNameLst>
                                          <p:attrName>ppt_h</p:attrName>
                                        </p:attrNameLst>
                                      </p:cBhvr>
                                      <p:tavLst>
                                        <p:tav tm="0">
                                          <p:val>
                                            <p:strVal val="#ppt_h"/>
                                          </p:val>
                                        </p:tav>
                                        <p:tav tm="100000">
                                          <p:val>
                                            <p:strVal val="#ppt_h"/>
                                          </p:val>
                                        </p:tav>
                                      </p:tavLst>
                                    </p:anim>
                                    <p:animEffect transition="in" filter="fade">
                                      <p:cBhvr>
                                        <p:cTn id="24" dur="500"/>
                                        <p:tgtEl>
                                          <p:spTgt spid="7"/>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strVal val="#ppt_w*0.70"/>
                                          </p:val>
                                        </p:tav>
                                        <p:tav tm="100000">
                                          <p:val>
                                            <p:strVal val="#ppt_w"/>
                                          </p:val>
                                        </p:tav>
                                      </p:tavLst>
                                    </p:anim>
                                    <p:anim calcmode="lin" valueType="num">
                                      <p:cBhvr>
                                        <p:cTn id="28" dur="500" fill="hold"/>
                                        <p:tgtEl>
                                          <p:spTgt spid="8"/>
                                        </p:tgtEl>
                                        <p:attrNameLst>
                                          <p:attrName>ppt_h</p:attrName>
                                        </p:attrNameLst>
                                      </p:cBhvr>
                                      <p:tavLst>
                                        <p:tav tm="0">
                                          <p:val>
                                            <p:strVal val="#ppt_h"/>
                                          </p:val>
                                        </p:tav>
                                        <p:tav tm="100000">
                                          <p:val>
                                            <p:strVal val="#ppt_h"/>
                                          </p:val>
                                        </p:tav>
                                      </p:tavLst>
                                    </p:anim>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9" presetClass="entr" presetSubtype="0" fill="hold" grpId="0" nodeType="clickEffect">
                                  <p:stCondLst>
                                    <p:cond delay="0"/>
                                  </p:stCondLst>
                                  <p:childTnLst>
                                    <p:set>
                                      <p:cBhvr>
                                        <p:cTn id="33" dur="1" fill="hold">
                                          <p:stCondLst>
                                            <p:cond delay="0"/>
                                          </p:stCondLst>
                                        </p:cTn>
                                        <p:tgtEl>
                                          <p:spTgt spid="28"/>
                                        </p:tgtEl>
                                        <p:attrNameLst>
                                          <p:attrName>style.visibility</p:attrName>
                                        </p:attrNameLst>
                                      </p:cBhvr>
                                      <p:to>
                                        <p:strVal val="visible"/>
                                      </p:to>
                                    </p:set>
                                    <p:anim calcmode="lin" valueType="num">
                                      <p:cBhvr>
                                        <p:cTn id="34" dur="500" fill="hold"/>
                                        <p:tgtEl>
                                          <p:spTgt spid="28"/>
                                        </p:tgtEl>
                                        <p:attrNameLst>
                                          <p:attrName>ppt_x</p:attrName>
                                        </p:attrNameLst>
                                      </p:cBhvr>
                                      <p:tavLst>
                                        <p:tav tm="0">
                                          <p:val>
                                            <p:strVal val="#ppt_x-.2"/>
                                          </p:val>
                                        </p:tav>
                                        <p:tav tm="100000">
                                          <p:val>
                                            <p:strVal val="#ppt_x"/>
                                          </p:val>
                                        </p:tav>
                                      </p:tavLst>
                                    </p:anim>
                                    <p:anim calcmode="lin" valueType="num">
                                      <p:cBhvr>
                                        <p:cTn id="35" dur="500" fill="hold"/>
                                        <p:tgtEl>
                                          <p:spTgt spid="28"/>
                                        </p:tgtEl>
                                        <p:attrNameLst>
                                          <p:attrName>ppt_y</p:attrName>
                                        </p:attrNameLst>
                                      </p:cBhvr>
                                      <p:tavLst>
                                        <p:tav tm="0">
                                          <p:val>
                                            <p:strVal val="#ppt_y"/>
                                          </p:val>
                                        </p:tav>
                                        <p:tav tm="100000">
                                          <p:val>
                                            <p:strVal val="#ppt_y"/>
                                          </p:val>
                                        </p:tav>
                                      </p:tavLst>
                                    </p:anim>
                                    <p:animEffect transition="in" filter="wipe(right)" prLst="gradientSize: 0.1">
                                      <p:cBhvr>
                                        <p:cTn id="36" dur="500"/>
                                        <p:tgtEl>
                                          <p:spTgt spid="28"/>
                                        </p:tgtEl>
                                      </p:cBhvr>
                                    </p:animEffect>
                                  </p:childTnLst>
                                </p:cTn>
                              </p:par>
                              <p:par>
                                <p:cTn id="37" presetID="29"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p:cTn id="39" dur="500" fill="hold"/>
                                        <p:tgtEl>
                                          <p:spTgt spid="30"/>
                                        </p:tgtEl>
                                        <p:attrNameLst>
                                          <p:attrName>ppt_x</p:attrName>
                                        </p:attrNameLst>
                                      </p:cBhvr>
                                      <p:tavLst>
                                        <p:tav tm="0">
                                          <p:val>
                                            <p:strVal val="#ppt_x-.2"/>
                                          </p:val>
                                        </p:tav>
                                        <p:tav tm="100000">
                                          <p:val>
                                            <p:strVal val="#ppt_x"/>
                                          </p:val>
                                        </p:tav>
                                      </p:tavLst>
                                    </p:anim>
                                    <p:anim calcmode="lin" valueType="num">
                                      <p:cBhvr>
                                        <p:cTn id="40" dur="500" fill="hold"/>
                                        <p:tgtEl>
                                          <p:spTgt spid="30"/>
                                        </p:tgtEl>
                                        <p:attrNameLst>
                                          <p:attrName>ppt_y</p:attrName>
                                        </p:attrNameLst>
                                      </p:cBhvr>
                                      <p:tavLst>
                                        <p:tav tm="0">
                                          <p:val>
                                            <p:strVal val="#ppt_y"/>
                                          </p:val>
                                        </p:tav>
                                        <p:tav tm="100000">
                                          <p:val>
                                            <p:strVal val="#ppt_y"/>
                                          </p:val>
                                        </p:tav>
                                      </p:tavLst>
                                    </p:anim>
                                    <p:animEffect transition="in" filter="wipe(right)" prLst="gradientSize: 0.1">
                                      <p:cBhvr>
                                        <p:cTn id="41" dur="500"/>
                                        <p:tgtEl>
                                          <p:spTgt spid="30"/>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1" nodeType="clickEffect">
                                  <p:stCondLst>
                                    <p:cond delay="0"/>
                                  </p:stCondLst>
                                  <p:iterate type="lt">
                                    <p:tmPct val="0"/>
                                  </p:iterate>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anim calcmode="lin" valueType="num">
                                      <p:cBhvr>
                                        <p:cTn id="47" dur="500" fill="hold"/>
                                        <p:tgtEl>
                                          <p:spTgt spid="24"/>
                                        </p:tgtEl>
                                        <p:attrNameLst>
                                          <p:attrName>ppt_x</p:attrName>
                                        </p:attrNameLst>
                                      </p:cBhvr>
                                      <p:tavLst>
                                        <p:tav tm="0">
                                          <p:val>
                                            <p:strVal val="#ppt_x"/>
                                          </p:val>
                                        </p:tav>
                                        <p:tav tm="100000">
                                          <p:val>
                                            <p:strVal val="#ppt_x"/>
                                          </p:val>
                                        </p:tav>
                                      </p:tavLst>
                                    </p:anim>
                                    <p:anim calcmode="lin" valueType="num">
                                      <p:cBhvr>
                                        <p:cTn id="48" dur="5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fade">
                                      <p:cBhvr>
                                        <p:cTn id="53" dur="500"/>
                                        <p:tgtEl>
                                          <p:spTgt spid="11"/>
                                        </p:tgtEl>
                                      </p:cBhvr>
                                    </p:animEffect>
                                    <p:anim calcmode="lin" valueType="num">
                                      <p:cBhvr>
                                        <p:cTn id="54" dur="500" fill="hold"/>
                                        <p:tgtEl>
                                          <p:spTgt spid="11"/>
                                        </p:tgtEl>
                                        <p:attrNameLst>
                                          <p:attrName>ppt_x</p:attrName>
                                        </p:attrNameLst>
                                      </p:cBhvr>
                                      <p:tavLst>
                                        <p:tav tm="0">
                                          <p:val>
                                            <p:strVal val="#ppt_x"/>
                                          </p:val>
                                        </p:tav>
                                        <p:tav tm="100000">
                                          <p:val>
                                            <p:strVal val="#ppt_x"/>
                                          </p:val>
                                        </p:tav>
                                      </p:tavLst>
                                    </p:anim>
                                    <p:anim calcmode="lin" valueType="num">
                                      <p:cBhvr>
                                        <p:cTn id="55" dur="500" fill="hold"/>
                                        <p:tgtEl>
                                          <p:spTgt spid="11"/>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anim calcmode="lin" valueType="num">
                                      <p:cBhvr>
                                        <p:cTn id="59" dur="500" fill="hold"/>
                                        <p:tgtEl>
                                          <p:spTgt spid="12"/>
                                        </p:tgtEl>
                                        <p:attrNameLst>
                                          <p:attrName>ppt_x</p:attrName>
                                        </p:attrNameLst>
                                      </p:cBhvr>
                                      <p:tavLst>
                                        <p:tav tm="0">
                                          <p:val>
                                            <p:strVal val="#ppt_x"/>
                                          </p:val>
                                        </p:tav>
                                        <p:tav tm="100000">
                                          <p:val>
                                            <p:strVal val="#ppt_x"/>
                                          </p:val>
                                        </p:tav>
                                      </p:tavLst>
                                    </p:anim>
                                    <p:anim calcmode="lin" valueType="num">
                                      <p:cBhvr>
                                        <p:cTn id="60"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50" presetClass="entr" presetSubtype="0" decel="100000"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strVal val="#ppt_w+.3"/>
                                          </p:val>
                                        </p:tav>
                                        <p:tav tm="100000">
                                          <p:val>
                                            <p:strVal val="#ppt_w"/>
                                          </p:val>
                                        </p:tav>
                                      </p:tavLst>
                                    </p:anim>
                                    <p:anim calcmode="lin" valueType="num">
                                      <p:cBhvr>
                                        <p:cTn id="66" dur="500" fill="hold"/>
                                        <p:tgtEl>
                                          <p:spTgt spid="13"/>
                                        </p:tgtEl>
                                        <p:attrNameLst>
                                          <p:attrName>ppt_h</p:attrName>
                                        </p:attrNameLst>
                                      </p:cBhvr>
                                      <p:tavLst>
                                        <p:tav tm="0">
                                          <p:val>
                                            <p:strVal val="#ppt_h"/>
                                          </p:val>
                                        </p:tav>
                                        <p:tav tm="100000">
                                          <p:val>
                                            <p:strVal val="#ppt_h"/>
                                          </p:val>
                                        </p:tav>
                                      </p:tavLst>
                                    </p:anim>
                                    <p:animEffect transition="in" filter="fade">
                                      <p:cBhvr>
                                        <p:cTn id="67" dur="500"/>
                                        <p:tgtEl>
                                          <p:spTgt spid="13"/>
                                        </p:tgtEl>
                                      </p:cBhvr>
                                    </p:animEffect>
                                  </p:childTnLst>
                                </p:cTn>
                              </p:par>
                              <p:par>
                                <p:cTn id="68" presetID="50" presetClass="entr" presetSubtype="0" decel="100000" fill="hold" grpId="0" nodeType="with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strVal val="#ppt_w+.3"/>
                                          </p:val>
                                        </p:tav>
                                        <p:tav tm="100000">
                                          <p:val>
                                            <p:strVal val="#ppt_w"/>
                                          </p:val>
                                        </p:tav>
                                      </p:tavLst>
                                    </p:anim>
                                    <p:anim calcmode="lin" valueType="num">
                                      <p:cBhvr>
                                        <p:cTn id="71" dur="500" fill="hold"/>
                                        <p:tgtEl>
                                          <p:spTgt spid="14"/>
                                        </p:tgtEl>
                                        <p:attrNameLst>
                                          <p:attrName>ppt_h</p:attrName>
                                        </p:attrNameLst>
                                      </p:cBhvr>
                                      <p:tavLst>
                                        <p:tav tm="0">
                                          <p:val>
                                            <p:strVal val="#ppt_h"/>
                                          </p:val>
                                        </p:tav>
                                        <p:tav tm="100000">
                                          <p:val>
                                            <p:strVal val="#ppt_h"/>
                                          </p:val>
                                        </p:tav>
                                      </p:tavLst>
                                    </p:anim>
                                    <p:animEffect transition="in" filter="fade">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17" presetClass="entr" presetSubtype="10" fill="hold" nodeType="clickEffect">
                                  <p:stCondLst>
                                    <p:cond delay="0"/>
                                  </p:stCondLst>
                                  <p:childTnLst>
                                    <p:set>
                                      <p:cBhvr>
                                        <p:cTn id="76" dur="1" fill="hold">
                                          <p:stCondLst>
                                            <p:cond delay="0"/>
                                          </p:stCondLst>
                                        </p:cTn>
                                        <p:tgtEl>
                                          <p:spTgt spid="34"/>
                                        </p:tgtEl>
                                        <p:attrNameLst>
                                          <p:attrName>style.visibility</p:attrName>
                                        </p:attrNameLst>
                                      </p:cBhvr>
                                      <p:to>
                                        <p:strVal val="visible"/>
                                      </p:to>
                                    </p:set>
                                    <p:anim calcmode="lin" valueType="num">
                                      <p:cBhvr>
                                        <p:cTn id="77" dur="500" fill="hold"/>
                                        <p:tgtEl>
                                          <p:spTgt spid="34"/>
                                        </p:tgtEl>
                                        <p:attrNameLst>
                                          <p:attrName>ppt_w</p:attrName>
                                        </p:attrNameLst>
                                      </p:cBhvr>
                                      <p:tavLst>
                                        <p:tav tm="0">
                                          <p:val>
                                            <p:fltVal val="0"/>
                                          </p:val>
                                        </p:tav>
                                        <p:tav tm="100000">
                                          <p:val>
                                            <p:strVal val="#ppt_w"/>
                                          </p:val>
                                        </p:tav>
                                      </p:tavLst>
                                    </p:anim>
                                    <p:anim calcmode="lin" valueType="num">
                                      <p:cBhvr>
                                        <p:cTn id="78" dur="500" fill="hold"/>
                                        <p:tgtEl>
                                          <p:spTgt spid="34"/>
                                        </p:tgtEl>
                                        <p:attrNameLst>
                                          <p:attrName>ppt_h</p:attrName>
                                        </p:attrNameLst>
                                      </p:cBhvr>
                                      <p:tavLst>
                                        <p:tav tm="0">
                                          <p:val>
                                            <p:strVal val="#ppt_h"/>
                                          </p:val>
                                        </p:tav>
                                        <p:tav tm="100000">
                                          <p:val>
                                            <p:strVal val="#ppt_h"/>
                                          </p:val>
                                        </p:tav>
                                      </p:tavLst>
                                    </p:anim>
                                  </p:childTnLst>
                                </p:cTn>
                              </p:par>
                              <p:par>
                                <p:cTn id="79" presetID="17" presetClass="entr" presetSubtype="10" fill="hold" nodeType="with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500" fill="hold"/>
                                        <p:tgtEl>
                                          <p:spTgt spid="36"/>
                                        </p:tgtEl>
                                        <p:attrNameLst>
                                          <p:attrName>ppt_w</p:attrName>
                                        </p:attrNameLst>
                                      </p:cBhvr>
                                      <p:tavLst>
                                        <p:tav tm="0">
                                          <p:val>
                                            <p:fltVal val="0"/>
                                          </p:val>
                                        </p:tav>
                                        <p:tav tm="100000">
                                          <p:val>
                                            <p:strVal val="#ppt_w"/>
                                          </p:val>
                                        </p:tav>
                                      </p:tavLst>
                                    </p:anim>
                                    <p:anim calcmode="lin" valueType="num">
                                      <p:cBhvr>
                                        <p:cTn id="82" dur="500" fill="hold"/>
                                        <p:tgtEl>
                                          <p:spTgt spid="36"/>
                                        </p:tgtEl>
                                        <p:attrNameLst>
                                          <p:attrName>ppt_h</p:attrName>
                                        </p:attrNameLst>
                                      </p:cBhvr>
                                      <p:tavLst>
                                        <p:tav tm="0">
                                          <p:val>
                                            <p:strVal val="#ppt_h"/>
                                          </p:val>
                                        </p:tav>
                                        <p:tav tm="100000">
                                          <p:val>
                                            <p:strVal val="#ppt_h"/>
                                          </p:val>
                                        </p:tav>
                                      </p:tavLst>
                                    </p:anim>
                                  </p:childTnLst>
                                </p:cTn>
                              </p:par>
                              <p:par>
                                <p:cTn id="83" presetID="17" presetClass="entr" presetSubtype="10" fill="hold" grpId="0" nodeType="withEffect">
                                  <p:stCondLst>
                                    <p:cond delay="0"/>
                                  </p:stCondLst>
                                  <p:childTnLst>
                                    <p:set>
                                      <p:cBhvr>
                                        <p:cTn id="84" dur="1" fill="hold">
                                          <p:stCondLst>
                                            <p:cond delay="0"/>
                                          </p:stCondLst>
                                        </p:cTn>
                                        <p:tgtEl>
                                          <p:spTgt spid="32"/>
                                        </p:tgtEl>
                                        <p:attrNameLst>
                                          <p:attrName>style.visibility</p:attrName>
                                        </p:attrNameLst>
                                      </p:cBhvr>
                                      <p:to>
                                        <p:strVal val="visible"/>
                                      </p:to>
                                    </p:set>
                                    <p:anim calcmode="lin" valueType="num">
                                      <p:cBhvr>
                                        <p:cTn id="85" dur="500" fill="hold"/>
                                        <p:tgtEl>
                                          <p:spTgt spid="32"/>
                                        </p:tgtEl>
                                        <p:attrNameLst>
                                          <p:attrName>ppt_w</p:attrName>
                                        </p:attrNameLst>
                                      </p:cBhvr>
                                      <p:tavLst>
                                        <p:tav tm="0">
                                          <p:val>
                                            <p:fltVal val="0"/>
                                          </p:val>
                                        </p:tav>
                                        <p:tav tm="100000">
                                          <p:val>
                                            <p:strVal val="#ppt_w"/>
                                          </p:val>
                                        </p:tav>
                                      </p:tavLst>
                                    </p:anim>
                                    <p:anim calcmode="lin" valueType="num">
                                      <p:cBhvr>
                                        <p:cTn id="86" dur="500" fill="hold"/>
                                        <p:tgtEl>
                                          <p:spTgt spid="3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12" grpId="0" animBg="1"/>
      <p:bldP spid="13" grpId="0" animBg="1"/>
      <p:bldP spid="14" grpId="0" animBg="1"/>
      <p:bldP spid="24" grpId="1" animBg="1"/>
      <p:bldP spid="28" grpId="0" animBg="1"/>
      <p:bldP spid="30"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229600" cy="6715148"/>
          </a:xfrm>
        </p:spPr>
        <p:txBody>
          <a:bodyPr>
            <a:normAutofit/>
          </a:bodyPr>
          <a:lstStyle/>
          <a:p>
            <a:pPr>
              <a:buNone/>
            </a:pPr>
            <a:r>
              <a:rPr lang="en-US" sz="2800" b="1" dirty="0" smtClean="0">
                <a:latin typeface="Times New Roman" panose="02020603050405020304" pitchFamily="18" charset="0"/>
                <a:cs typeface="Times New Roman" panose="02020603050405020304" pitchFamily="18" charset="0"/>
              </a:rPr>
              <a:t>2. </a:t>
            </a:r>
            <a:r>
              <a:rPr lang="en-US" sz="2800" b="1" dirty="0" err="1" smtClean="0">
                <a:latin typeface="Times New Roman" panose="02020603050405020304" pitchFamily="18" charset="0"/>
                <a:cs typeface="Times New Roman" panose="02020603050405020304" pitchFamily="18" charset="0"/>
              </a:rPr>
              <a:t>Phạm</a:t>
            </a:r>
            <a:r>
              <a:rPr lang="en-US" sz="2800" b="1" dirty="0" smtClean="0">
                <a:latin typeface="Times New Roman" panose="02020603050405020304" pitchFamily="18" charset="0"/>
                <a:cs typeface="Times New Roman" panose="02020603050405020304" pitchFamily="18" charset="0"/>
              </a:rPr>
              <a:t> vi </a:t>
            </a:r>
            <a:r>
              <a:rPr lang="en-US" sz="2800" b="1" dirty="0" err="1" smtClean="0">
                <a:latin typeface="Times New Roman" panose="02020603050405020304" pitchFamily="18" charset="0"/>
                <a:cs typeface="Times New Roman" panose="02020603050405020304" pitchFamily="18" charset="0"/>
              </a:rPr>
              <a:t>sử</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dụng</a:t>
            </a:r>
            <a:endParaRPr lang="en-US" sz="2800" b="1" dirty="0" smtClean="0">
              <a:latin typeface="Times New Roman" panose="02020603050405020304" pitchFamily="18" charset="0"/>
              <a:cs typeface="Times New Roman" panose="02020603050405020304" pitchFamily="18" charset="0"/>
            </a:endParaRPr>
          </a:p>
          <a:p>
            <a:pPr>
              <a:buNone/>
            </a:pPr>
            <a:endParaRPr lang="vi-VN" sz="2800" dirty="0">
              <a:latin typeface="Times New Roman" panose="02020603050405020304" pitchFamily="18" charset="0"/>
              <a:cs typeface="Times New Roman" panose="02020603050405020304" pitchFamily="18" charset="0"/>
            </a:endParaRPr>
          </a:p>
        </p:txBody>
      </p:sp>
      <p:sp>
        <p:nvSpPr>
          <p:cNvPr id="4" name="Oval 3"/>
          <p:cNvSpPr/>
          <p:nvPr/>
        </p:nvSpPr>
        <p:spPr>
          <a:xfrm>
            <a:off x="0" y="1142984"/>
            <a:ext cx="3286116" cy="142876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600" dirty="0" err="1" smtClean="0">
                <a:latin typeface="Times New Roman" panose="02020603050405020304" pitchFamily="18" charset="0"/>
                <a:cs typeface="Times New Roman" panose="02020603050405020304" pitchFamily="18" charset="0"/>
              </a:rPr>
              <a:t>Lời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nói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hàng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ngày</a:t>
            </a:r>
            <a:endParaRPr lang="vi-VN" sz="2600" dirty="0">
              <a:latin typeface="Times New Roman" panose="02020603050405020304" pitchFamily="18" charset="0"/>
              <a:cs typeface="Times New Roman" panose="02020603050405020304" pitchFamily="18" charset="0"/>
            </a:endParaRPr>
          </a:p>
        </p:txBody>
      </p:sp>
      <p:sp>
        <p:nvSpPr>
          <p:cNvPr id="5" name="Oval 4"/>
          <p:cNvSpPr/>
          <p:nvPr/>
        </p:nvSpPr>
        <p:spPr>
          <a:xfrm>
            <a:off x="0" y="3143248"/>
            <a:ext cx="3286116" cy="150019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600" dirty="0" err="1" smtClean="0">
                <a:latin typeface="Times New Roman" panose="02020603050405020304" pitchFamily="18" charset="0"/>
                <a:cs typeface="Times New Roman" panose="02020603050405020304" pitchFamily="18" charset="0"/>
              </a:rPr>
              <a:t>Văn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bản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nghệ</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thuật</a:t>
            </a:r>
            <a:endParaRPr lang="vi-VN" sz="2600" dirty="0">
              <a:latin typeface="Times New Roman" panose="02020603050405020304" pitchFamily="18" charset="0"/>
              <a:cs typeface="Times New Roman" panose="02020603050405020304" pitchFamily="18" charset="0"/>
            </a:endParaRPr>
          </a:p>
        </p:txBody>
      </p:sp>
      <p:sp>
        <p:nvSpPr>
          <p:cNvPr id="6" name="Oval 5"/>
          <p:cNvSpPr/>
          <p:nvPr/>
        </p:nvSpPr>
        <p:spPr>
          <a:xfrm>
            <a:off x="0" y="5072074"/>
            <a:ext cx="3286116" cy="142876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600" dirty="0" err="1" smtClean="0">
                <a:latin typeface="Times New Roman" panose="02020603050405020304" pitchFamily="18" charset="0"/>
                <a:cs typeface="Times New Roman" panose="02020603050405020304" pitchFamily="18" charset="0"/>
              </a:rPr>
              <a:t>Văn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bản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thuộc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các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phong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cách</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ngôn</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ngữ</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khác</a:t>
            </a:r>
            <a:endParaRPr lang="vi-VN" sz="2600" dirty="0">
              <a:latin typeface="Times New Roman" panose="02020603050405020304" pitchFamily="18" charset="0"/>
              <a:cs typeface="Times New Roman" panose="02020603050405020304" pitchFamily="18" charset="0"/>
            </a:endParaRPr>
          </a:p>
        </p:txBody>
      </p:sp>
      <p:sp>
        <p:nvSpPr>
          <p:cNvPr id="7" name="Rectangle 6"/>
          <p:cNvSpPr/>
          <p:nvPr/>
        </p:nvSpPr>
        <p:spPr>
          <a:xfrm>
            <a:off x="3643306" y="1071546"/>
            <a:ext cx="5072098" cy="150019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gớm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mà</a:t>
            </a:r>
            <a:r>
              <a:rPr lang="en-US" sz="2800" dirty="0" smtClean="0">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chậm</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như</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rùa</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9" name="Rectangle 8"/>
          <p:cNvSpPr/>
          <p:nvPr/>
        </p:nvSpPr>
        <p:spPr>
          <a:xfrm>
            <a:off x="3643306" y="3071810"/>
            <a:ext cx="5072098" cy="164307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vi-VN" sz="2600" dirty="0" smtClean="0">
                <a:latin typeface="Times New Roman" panose="02020603050405020304" pitchFamily="18" charset="0"/>
                <a:cs typeface="Times New Roman" panose="02020603050405020304" pitchFamily="18" charset="0"/>
              </a:rPr>
              <a:t>Từ </a:t>
            </a:r>
            <a:r>
              <a:rPr lang="vi-VN" sz="2600" dirty="0">
                <a:latin typeface="Times New Roman" panose="02020603050405020304" pitchFamily="18" charset="0"/>
                <a:cs typeface="Times New Roman" panose="02020603050405020304" pitchFamily="18" charset="0"/>
              </a:rPr>
              <a:t>nãy </a:t>
            </a:r>
            <a:r>
              <a:rPr lang="vi-VN" sz="2600" dirty="0" smtClean="0">
                <a:latin typeface="Times New Roman" panose="02020603050405020304" pitchFamily="18" charset="0"/>
                <a:cs typeface="Times New Roman" panose="02020603050405020304" pitchFamily="18" charset="0"/>
              </a:rPr>
              <a:t>M</a:t>
            </a:r>
            <a:r>
              <a:rPr lang="en-US" sz="2600" dirty="0">
                <a:latin typeface="Times New Roman" panose="02020603050405020304" pitchFamily="18" charset="0"/>
                <a:cs typeface="Times New Roman" panose="02020603050405020304" pitchFamily="18" charset="0"/>
              </a:rPr>
              <a:t>ị</a:t>
            </a:r>
            <a:r>
              <a:rPr lang="vi-VN" sz="2600" dirty="0" smtClean="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thấy phơi phới trở lại, trong lòng đột nhiên vui như những đêm Tết ngày trước. </a:t>
            </a:r>
            <a:r>
              <a:rPr lang="vi-VN" sz="2600" dirty="0" smtClean="0">
                <a:latin typeface="Times New Roman" panose="02020603050405020304" pitchFamily="18" charset="0"/>
                <a:cs typeface="Times New Roman" panose="02020603050405020304" pitchFamily="18" charset="0"/>
              </a:rPr>
              <a:t>M</a:t>
            </a:r>
            <a:r>
              <a:rPr lang="en-US" sz="2600" dirty="0">
                <a:latin typeface="Times New Roman" panose="02020603050405020304" pitchFamily="18" charset="0"/>
                <a:cs typeface="Times New Roman" panose="02020603050405020304" pitchFamily="18" charset="0"/>
              </a:rPr>
              <a:t>ị</a:t>
            </a:r>
            <a:r>
              <a:rPr lang="vi-VN" sz="2600" dirty="0" smtClean="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trẻ. </a:t>
            </a:r>
            <a:r>
              <a:rPr lang="vi-VN" sz="2600" dirty="0" smtClean="0">
                <a:latin typeface="Times New Roman" panose="02020603050405020304" pitchFamily="18" charset="0"/>
                <a:cs typeface="Times New Roman" panose="02020603050405020304" pitchFamily="18" charset="0"/>
              </a:rPr>
              <a:t>M</a:t>
            </a:r>
            <a:r>
              <a:rPr lang="en-US" sz="2600" dirty="0">
                <a:latin typeface="Times New Roman" panose="02020603050405020304" pitchFamily="18" charset="0"/>
                <a:cs typeface="Times New Roman" panose="02020603050405020304" pitchFamily="18" charset="0"/>
              </a:rPr>
              <a:t>ị</a:t>
            </a:r>
            <a:r>
              <a:rPr lang="vi-VN" sz="2600" dirty="0" smtClean="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vẫn còn trẻ. </a:t>
            </a:r>
            <a:r>
              <a:rPr lang="vi-VN" sz="2600" dirty="0" smtClean="0">
                <a:latin typeface="Times New Roman" panose="02020603050405020304" pitchFamily="18" charset="0"/>
                <a:cs typeface="Times New Roman" panose="02020603050405020304" pitchFamily="18" charset="0"/>
              </a:rPr>
              <a:t>M </a:t>
            </a:r>
            <a:r>
              <a:rPr lang="vi-VN" sz="2600" dirty="0">
                <a:latin typeface="Times New Roman" panose="02020603050405020304" pitchFamily="18" charset="0"/>
                <a:cs typeface="Times New Roman" panose="02020603050405020304" pitchFamily="18" charset="0"/>
              </a:rPr>
              <a:t>muốn đi chơi.</a:t>
            </a:r>
          </a:p>
        </p:txBody>
      </p:sp>
      <p:sp>
        <p:nvSpPr>
          <p:cNvPr id="10" name="Rectangle 9"/>
          <p:cNvSpPr/>
          <p:nvPr/>
        </p:nvSpPr>
        <p:spPr>
          <a:xfrm>
            <a:off x="3643306" y="5072074"/>
            <a:ext cx="5072098" cy="150019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800" dirty="0" err="1" smtClean="0">
                <a:solidFill>
                  <a:schemeClr val="tx1"/>
                </a:solidFill>
                <a:latin typeface="Times New Roman" panose="02020603050405020304" pitchFamily="18" charset="0"/>
                <a:cs typeface="Times New Roman" panose="02020603050405020304" pitchFamily="18" charset="0"/>
              </a:rPr>
              <a:t>Chúng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tắm</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các</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cuộc</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khởi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nghĩa</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ta</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trong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bể</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máu</a:t>
            </a:r>
            <a:r>
              <a:rPr lang="en-US" sz="2800" dirty="0" smtClean="0">
                <a:solidFill>
                  <a:schemeClr val="tx1"/>
                </a:solidFill>
                <a:latin typeface="Times New Roman" panose="02020603050405020304" pitchFamily="18" charset="0"/>
                <a:cs typeface="Times New Roman" panose="02020603050405020304" pitchFamily="18" charset="0"/>
              </a:rPr>
              <a:t> .</a:t>
            </a:r>
          </a:p>
          <a:p>
            <a:pPr algn="ctr"/>
            <a:endParaRPr lang="vi-VN" sz="2800" dirty="0">
              <a:solidFill>
                <a:schemeClr val="tx1"/>
              </a:solidFill>
              <a:latin typeface="Times New Roman" panose="02020603050405020304" pitchFamily="18" charset="0"/>
              <a:cs typeface="Times New Roman" panose="02020603050405020304" pitchFamily="18" charset="0"/>
            </a:endParaRPr>
          </a:p>
        </p:txBody>
      </p:sp>
      <p:sp>
        <p:nvSpPr>
          <p:cNvPr id="11" name="Right Arrow 10"/>
          <p:cNvSpPr/>
          <p:nvPr/>
        </p:nvSpPr>
        <p:spPr>
          <a:xfrm>
            <a:off x="3286116" y="5715016"/>
            <a:ext cx="357190" cy="11715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vi-VN"/>
          </a:p>
        </p:txBody>
      </p:sp>
      <p:sp>
        <p:nvSpPr>
          <p:cNvPr id="12" name="Right Arrow 11"/>
          <p:cNvSpPr/>
          <p:nvPr/>
        </p:nvSpPr>
        <p:spPr>
          <a:xfrm>
            <a:off x="3286116" y="3786190"/>
            <a:ext cx="357190" cy="11715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vi-VN"/>
          </a:p>
        </p:txBody>
      </p:sp>
      <p:sp>
        <p:nvSpPr>
          <p:cNvPr id="13" name="Right Arrow 12"/>
          <p:cNvSpPr/>
          <p:nvPr/>
        </p:nvSpPr>
        <p:spPr>
          <a:xfrm>
            <a:off x="3286116" y="1785926"/>
            <a:ext cx="357190" cy="11715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vi-VN"/>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4"/>
                                        </p:tgtEl>
                                        <p:attrNameLst>
                                          <p:attrName>ppt_w</p:attrName>
                                        </p:attrNameLst>
                                      </p:cBhvr>
                                      <p:tavLst>
                                        <p:tav tm="0">
                                          <p:val>
                                            <p:strVal val="#ppt_w*.05"/>
                                          </p:val>
                                        </p:tav>
                                        <p:tav tm="100000">
                                          <p:val>
                                            <p:strVal val="#ppt_w"/>
                                          </p:val>
                                        </p:tav>
                                      </p:tavLst>
                                    </p:anim>
                                    <p:anim calcmode="lin" valueType="num">
                                      <p:cBhvr>
                                        <p:cTn id="10" dur="500" fill="hold"/>
                                        <p:tgtEl>
                                          <p:spTgt spid="4"/>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4"/>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anim calcmode="lin" valueType="num">
                                      <p:cBhvr>
                                        <p:cTn id="20" dur="500" fill="hold"/>
                                        <p:tgtEl>
                                          <p:spTgt spid="7"/>
                                        </p:tgtEl>
                                        <p:attrNameLst>
                                          <p:attrName>ppt_x</p:attrName>
                                        </p:attrNameLst>
                                      </p:cBhvr>
                                      <p:tavLst>
                                        <p:tav tm="0">
                                          <p:val>
                                            <p:strVal val="#ppt_x"/>
                                          </p:val>
                                        </p:tav>
                                        <p:tav tm="100000">
                                          <p:val>
                                            <p:strVal val="#ppt_x"/>
                                          </p:val>
                                        </p:tav>
                                      </p:tavLst>
                                    </p:anim>
                                    <p:anim calcmode="lin" valueType="num">
                                      <p:cBhvr>
                                        <p:cTn id="21" dur="450" decel="100000" fill="hold"/>
                                        <p:tgtEl>
                                          <p:spTgt spid="7"/>
                                        </p:tgtEl>
                                        <p:attrNameLst>
                                          <p:attrName>ppt_y</p:attrName>
                                        </p:attrNameLst>
                                      </p:cBhvr>
                                      <p:tavLst>
                                        <p:tav tm="0">
                                          <p:val>
                                            <p:strVal val="#ppt_y+1"/>
                                          </p:val>
                                        </p:tav>
                                        <p:tav tm="100000">
                                          <p:val>
                                            <p:strVal val="#ppt_y-.03"/>
                                          </p:val>
                                        </p:tav>
                                      </p:tavLst>
                                    </p:anim>
                                    <p:anim calcmode="lin" valueType="num">
                                      <p:cBhvr>
                                        <p:cTn id="22" dur="50" accel="100000" fill="hold">
                                          <p:stCondLst>
                                            <p:cond delay="450"/>
                                          </p:stCondLst>
                                        </p:cTn>
                                        <p:tgtEl>
                                          <p:spTgt spid="7"/>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anim calcmode="lin" valueType="num">
                                      <p:cBhvr>
                                        <p:cTn id="26" dur="500" fill="hold"/>
                                        <p:tgtEl>
                                          <p:spTgt spid="13"/>
                                        </p:tgtEl>
                                        <p:attrNameLst>
                                          <p:attrName>ppt_x</p:attrName>
                                        </p:attrNameLst>
                                      </p:cBhvr>
                                      <p:tavLst>
                                        <p:tav tm="0">
                                          <p:val>
                                            <p:strVal val="#ppt_x"/>
                                          </p:val>
                                        </p:tav>
                                        <p:tav tm="100000">
                                          <p:val>
                                            <p:strVal val="#ppt_x"/>
                                          </p:val>
                                        </p:tav>
                                      </p:tavLst>
                                    </p:anim>
                                    <p:anim calcmode="lin" valueType="num">
                                      <p:cBhvr>
                                        <p:cTn id="27" dur="450" decel="100000" fill="hold"/>
                                        <p:tgtEl>
                                          <p:spTgt spid="13"/>
                                        </p:tgtEl>
                                        <p:attrNameLst>
                                          <p:attrName>ppt_y</p:attrName>
                                        </p:attrNameLst>
                                      </p:cBhvr>
                                      <p:tavLst>
                                        <p:tav tm="0">
                                          <p:val>
                                            <p:strVal val="#ppt_y+1"/>
                                          </p:val>
                                        </p:tav>
                                        <p:tav tm="100000">
                                          <p:val>
                                            <p:strVal val="#ppt_y-.03"/>
                                          </p:val>
                                        </p:tav>
                                      </p:tavLst>
                                    </p:anim>
                                    <p:anim calcmode="lin" valueType="num">
                                      <p:cBhvr>
                                        <p:cTn id="28" dur="50" accel="100000" fill="hold">
                                          <p:stCondLst>
                                            <p:cond delay="45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0" presetClass="entr" presetSubtype="0" decel="10000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500" fill="hold"/>
                                        <p:tgtEl>
                                          <p:spTgt spid="5"/>
                                        </p:tgtEl>
                                        <p:attrNameLst>
                                          <p:attrName>ppt_w</p:attrName>
                                        </p:attrNameLst>
                                      </p:cBhvr>
                                      <p:tavLst>
                                        <p:tav tm="0">
                                          <p:val>
                                            <p:strVal val="#ppt_w+.3"/>
                                          </p:val>
                                        </p:tav>
                                        <p:tav tm="100000">
                                          <p:val>
                                            <p:strVal val="#ppt_w"/>
                                          </p:val>
                                        </p:tav>
                                      </p:tavLst>
                                    </p:anim>
                                    <p:anim calcmode="lin" valueType="num">
                                      <p:cBhvr>
                                        <p:cTn id="34" dur="500" fill="hold"/>
                                        <p:tgtEl>
                                          <p:spTgt spid="5"/>
                                        </p:tgtEl>
                                        <p:attrNameLst>
                                          <p:attrName>ppt_h</p:attrName>
                                        </p:attrNameLst>
                                      </p:cBhvr>
                                      <p:tavLst>
                                        <p:tav tm="0">
                                          <p:val>
                                            <p:strVal val="#ppt_h"/>
                                          </p:val>
                                        </p:tav>
                                        <p:tav tm="100000">
                                          <p:val>
                                            <p:strVal val="#ppt_h"/>
                                          </p:val>
                                        </p:tav>
                                      </p:tavLst>
                                    </p:anim>
                                    <p:animEffect transition="in" filter="fade">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37"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anim calcmode="lin" valueType="num">
                                      <p:cBhvr>
                                        <p:cTn id="41" dur="500" fill="hold"/>
                                        <p:tgtEl>
                                          <p:spTgt spid="9"/>
                                        </p:tgtEl>
                                        <p:attrNameLst>
                                          <p:attrName>ppt_x</p:attrName>
                                        </p:attrNameLst>
                                      </p:cBhvr>
                                      <p:tavLst>
                                        <p:tav tm="0">
                                          <p:val>
                                            <p:strVal val="#ppt_x"/>
                                          </p:val>
                                        </p:tav>
                                        <p:tav tm="100000">
                                          <p:val>
                                            <p:strVal val="#ppt_x"/>
                                          </p:val>
                                        </p:tav>
                                      </p:tavLst>
                                    </p:anim>
                                    <p:anim calcmode="lin" valueType="num">
                                      <p:cBhvr>
                                        <p:cTn id="42" dur="450" decel="100000" fill="hold"/>
                                        <p:tgtEl>
                                          <p:spTgt spid="9"/>
                                        </p:tgtEl>
                                        <p:attrNameLst>
                                          <p:attrName>ppt_y</p:attrName>
                                        </p:attrNameLst>
                                      </p:cBhvr>
                                      <p:tavLst>
                                        <p:tav tm="0">
                                          <p:val>
                                            <p:strVal val="#ppt_y+1"/>
                                          </p:val>
                                        </p:tav>
                                        <p:tav tm="100000">
                                          <p:val>
                                            <p:strVal val="#ppt_y-.03"/>
                                          </p:val>
                                        </p:tav>
                                      </p:tavLst>
                                    </p:anim>
                                    <p:anim calcmode="lin" valueType="num">
                                      <p:cBhvr>
                                        <p:cTn id="43" dur="50" accel="100000" fill="hold">
                                          <p:stCondLst>
                                            <p:cond delay="450"/>
                                          </p:stCondLst>
                                        </p:cTn>
                                        <p:tgtEl>
                                          <p:spTgt spid="9"/>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anim calcmode="lin" valueType="num">
                                      <p:cBhvr>
                                        <p:cTn id="47" dur="500" fill="hold"/>
                                        <p:tgtEl>
                                          <p:spTgt spid="12"/>
                                        </p:tgtEl>
                                        <p:attrNameLst>
                                          <p:attrName>ppt_x</p:attrName>
                                        </p:attrNameLst>
                                      </p:cBhvr>
                                      <p:tavLst>
                                        <p:tav tm="0">
                                          <p:val>
                                            <p:strVal val="#ppt_x"/>
                                          </p:val>
                                        </p:tav>
                                        <p:tav tm="100000">
                                          <p:val>
                                            <p:strVal val="#ppt_x"/>
                                          </p:val>
                                        </p:tav>
                                      </p:tavLst>
                                    </p:anim>
                                    <p:anim calcmode="lin" valueType="num">
                                      <p:cBhvr>
                                        <p:cTn id="48" dur="450" decel="100000" fill="hold"/>
                                        <p:tgtEl>
                                          <p:spTgt spid="12"/>
                                        </p:tgtEl>
                                        <p:attrNameLst>
                                          <p:attrName>ppt_y</p:attrName>
                                        </p:attrNameLst>
                                      </p:cBhvr>
                                      <p:tavLst>
                                        <p:tav tm="0">
                                          <p:val>
                                            <p:strVal val="#ppt_y+1"/>
                                          </p:val>
                                        </p:tav>
                                        <p:tav tm="100000">
                                          <p:val>
                                            <p:strVal val="#ppt_y-.03"/>
                                          </p:val>
                                        </p:tav>
                                      </p:tavLst>
                                    </p:anim>
                                    <p:anim calcmode="lin" valueType="num">
                                      <p:cBhvr>
                                        <p:cTn id="49" dur="50" accel="100000" fill="hold">
                                          <p:stCondLst>
                                            <p:cond delay="45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5" presetClass="entr" presetSubtype="0" fill="hold" grpId="0" nodeType="click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p:cTn id="54" dur="25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55" dur="25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56" dur="250" accel="50000" fill="hold">
                                          <p:stCondLst>
                                            <p:cond delay="250"/>
                                          </p:stCondLst>
                                        </p:cTn>
                                        <p:tgtEl>
                                          <p:spTgt spid="6"/>
                                        </p:tgtEl>
                                        <p:attrNameLst>
                                          <p:attrName>ppt_w</p:attrName>
                                        </p:attrNameLst>
                                      </p:cBhvr>
                                      <p:tavLst>
                                        <p:tav tm="0">
                                          <p:val>
                                            <p:strVal val="#ppt_w*.05"/>
                                          </p:val>
                                        </p:tav>
                                        <p:tav tm="100000">
                                          <p:val>
                                            <p:strVal val="#ppt_w"/>
                                          </p:val>
                                        </p:tav>
                                      </p:tavLst>
                                    </p:anim>
                                    <p:anim calcmode="lin" valueType="num">
                                      <p:cBhvr>
                                        <p:cTn id="57" dur="500" fill="hold"/>
                                        <p:tgtEl>
                                          <p:spTgt spid="6"/>
                                        </p:tgtEl>
                                        <p:attrNameLst>
                                          <p:attrName>ppt_h</p:attrName>
                                        </p:attrNameLst>
                                      </p:cBhvr>
                                      <p:tavLst>
                                        <p:tav tm="0">
                                          <p:val>
                                            <p:strVal val="#ppt_h"/>
                                          </p:val>
                                        </p:tav>
                                        <p:tav tm="100000">
                                          <p:val>
                                            <p:strVal val="#ppt_h"/>
                                          </p:val>
                                        </p:tav>
                                      </p:tavLst>
                                    </p:anim>
                                    <p:anim calcmode="lin" valueType="num">
                                      <p:cBhvr>
                                        <p:cTn id="58" dur="25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59" dur="25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60" dur="250" accel="50000" fill="hold">
                                          <p:stCondLst>
                                            <p:cond delay="250"/>
                                          </p:stCondLst>
                                        </p:cTn>
                                        <p:tgtEl>
                                          <p:spTgt spid="6"/>
                                        </p:tgtEl>
                                        <p:attrNameLst>
                                          <p:attrName>ppt_y</p:attrName>
                                        </p:attrNameLst>
                                      </p:cBhvr>
                                      <p:tavLst>
                                        <p:tav tm="0">
                                          <p:val>
                                            <p:strVal val="#ppt_y+.1"/>
                                          </p:val>
                                        </p:tav>
                                        <p:tav tm="100000">
                                          <p:val>
                                            <p:strVal val="#ppt_y"/>
                                          </p:val>
                                        </p:tav>
                                      </p:tavLst>
                                    </p:anim>
                                    <p:animEffect transition="in" filter="fade">
                                      <p:cBhvr>
                                        <p:cTn id="61" dur="500" decel="50000">
                                          <p:stCondLst>
                                            <p:cond delay="0"/>
                                          </p:stCondLst>
                                        </p:cTn>
                                        <p:tgtEl>
                                          <p:spTgt spid="6"/>
                                        </p:tgtEl>
                                      </p:cBhvr>
                                    </p:animEffect>
                                  </p:childTnLst>
                                </p:cTn>
                              </p:par>
                            </p:childTnLst>
                          </p:cTn>
                        </p:par>
                      </p:childTnLst>
                    </p:cTn>
                  </p:par>
                  <p:par>
                    <p:cTn id="62" fill="hold">
                      <p:stCondLst>
                        <p:cond delay="indefinite"/>
                      </p:stCondLst>
                      <p:childTnLst>
                        <p:par>
                          <p:cTn id="63" fill="hold">
                            <p:stCondLst>
                              <p:cond delay="0"/>
                            </p:stCondLst>
                            <p:childTnLst>
                              <p:par>
                                <p:cTn id="64" presetID="50" presetClass="entr" presetSubtype="0" decel="100000" fill="hold" grpId="0" nodeType="clickEffect">
                                  <p:stCondLst>
                                    <p:cond delay="0"/>
                                  </p:stCondLst>
                                  <p:childTnLst>
                                    <p:set>
                                      <p:cBhvr>
                                        <p:cTn id="65" dur="1" fill="hold">
                                          <p:stCondLst>
                                            <p:cond delay="0"/>
                                          </p:stCondLst>
                                        </p:cTn>
                                        <p:tgtEl>
                                          <p:spTgt spid="10"/>
                                        </p:tgtEl>
                                        <p:attrNameLst>
                                          <p:attrName>style.visibility</p:attrName>
                                        </p:attrNameLst>
                                      </p:cBhvr>
                                      <p:to>
                                        <p:strVal val="visible"/>
                                      </p:to>
                                    </p:set>
                                    <p:anim calcmode="lin" valueType="num">
                                      <p:cBhvr>
                                        <p:cTn id="66" dur="500" fill="hold"/>
                                        <p:tgtEl>
                                          <p:spTgt spid="10"/>
                                        </p:tgtEl>
                                        <p:attrNameLst>
                                          <p:attrName>ppt_w</p:attrName>
                                        </p:attrNameLst>
                                      </p:cBhvr>
                                      <p:tavLst>
                                        <p:tav tm="0">
                                          <p:val>
                                            <p:strVal val="#ppt_w+.3"/>
                                          </p:val>
                                        </p:tav>
                                        <p:tav tm="100000">
                                          <p:val>
                                            <p:strVal val="#ppt_w"/>
                                          </p:val>
                                        </p:tav>
                                      </p:tavLst>
                                    </p:anim>
                                    <p:anim calcmode="lin" valueType="num">
                                      <p:cBhvr>
                                        <p:cTn id="67" dur="500" fill="hold"/>
                                        <p:tgtEl>
                                          <p:spTgt spid="10"/>
                                        </p:tgtEl>
                                        <p:attrNameLst>
                                          <p:attrName>ppt_h</p:attrName>
                                        </p:attrNameLst>
                                      </p:cBhvr>
                                      <p:tavLst>
                                        <p:tav tm="0">
                                          <p:val>
                                            <p:strVal val="#ppt_h"/>
                                          </p:val>
                                        </p:tav>
                                        <p:tav tm="100000">
                                          <p:val>
                                            <p:strVal val="#ppt_h"/>
                                          </p:val>
                                        </p:tav>
                                      </p:tavLst>
                                    </p:anim>
                                    <p:animEffect transition="in" filter="fade">
                                      <p:cBhvr>
                                        <p:cTn id="68" dur="500"/>
                                        <p:tgtEl>
                                          <p:spTgt spid="10"/>
                                        </p:tgtEl>
                                      </p:cBhvr>
                                    </p:animEffect>
                                  </p:childTnLst>
                                </p:cTn>
                              </p:par>
                              <p:par>
                                <p:cTn id="69" presetID="50" presetClass="entr" presetSubtype="0" decel="100000" fill="hold" grpId="0" nodeType="with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p:cTn id="71" dur="500" fill="hold"/>
                                        <p:tgtEl>
                                          <p:spTgt spid="11"/>
                                        </p:tgtEl>
                                        <p:attrNameLst>
                                          <p:attrName>ppt_w</p:attrName>
                                        </p:attrNameLst>
                                      </p:cBhvr>
                                      <p:tavLst>
                                        <p:tav tm="0">
                                          <p:val>
                                            <p:strVal val="#ppt_w+.3"/>
                                          </p:val>
                                        </p:tav>
                                        <p:tav tm="100000">
                                          <p:val>
                                            <p:strVal val="#ppt_w"/>
                                          </p:val>
                                        </p:tav>
                                      </p:tavLst>
                                    </p:anim>
                                    <p:anim calcmode="lin" valueType="num">
                                      <p:cBhvr>
                                        <p:cTn id="72" dur="500" fill="hold"/>
                                        <p:tgtEl>
                                          <p:spTgt spid="11"/>
                                        </p:tgtEl>
                                        <p:attrNameLst>
                                          <p:attrName>ppt_h</p:attrName>
                                        </p:attrNameLst>
                                      </p:cBhvr>
                                      <p:tavLst>
                                        <p:tav tm="0">
                                          <p:val>
                                            <p:strVal val="#ppt_h"/>
                                          </p:val>
                                        </p:tav>
                                        <p:tav tm="100000">
                                          <p:val>
                                            <p:strVal val="#ppt_h"/>
                                          </p:val>
                                        </p:tav>
                                      </p:tavLst>
                                    </p:anim>
                                    <p:animEffect transition="in" filter="fade">
                                      <p:cBhvr>
                                        <p:cTn id="7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534824478"/>
              </p:ext>
            </p:extLst>
          </p:nvPr>
        </p:nvGraphicFramePr>
        <p:xfrm>
          <a:off x="0" y="980728"/>
          <a:ext cx="9144002" cy="5521863"/>
        </p:xfrm>
        <a:graphic>
          <a:graphicData uri="http://schemas.openxmlformats.org/drawingml/2006/table">
            <a:tbl>
              <a:tblPr/>
              <a:tblGrid>
                <a:gridCol w="1428728"/>
                <a:gridCol w="1487088"/>
                <a:gridCol w="1584176"/>
                <a:gridCol w="4644010"/>
              </a:tblGrid>
              <a:tr h="1081568">
                <a:tc>
                  <a:txBody>
                    <a:bodyPr/>
                    <a:lstStyle/>
                    <a:p>
                      <a:pPr algn="ctr">
                        <a:lnSpc>
                          <a:spcPct val="150000"/>
                        </a:lnSpc>
                        <a:spcAft>
                          <a:spcPts val="0"/>
                        </a:spcAft>
                      </a:pPr>
                      <a:r>
                        <a:rPr lang="en-US" sz="2100" b="1" dirty="0" err="1" smtClean="0">
                          <a:latin typeface="Times New Roman" panose="02020603050405020304" pitchFamily="18" charset="0"/>
                          <a:ea typeface="Times New Roman"/>
                          <a:cs typeface="Times New Roman" panose="02020603050405020304" pitchFamily="18" charset="0"/>
                        </a:rPr>
                        <a:t>Loại</a:t>
                      </a:r>
                      <a:r>
                        <a:rPr lang="en-US" sz="2100" b="1" baseline="0" dirty="0" smtClean="0">
                          <a:latin typeface="Times New Roman" panose="02020603050405020304" pitchFamily="18" charset="0"/>
                          <a:ea typeface="Times New Roman"/>
                          <a:cs typeface="Times New Roman" panose="02020603050405020304" pitchFamily="18" charset="0"/>
                        </a:rPr>
                        <a:t> </a:t>
                      </a:r>
                      <a:r>
                        <a:rPr lang="en-US" sz="2100" b="1" baseline="0" dirty="0" err="1" smtClean="0">
                          <a:latin typeface="Times New Roman" panose="02020603050405020304" pitchFamily="18" charset="0"/>
                          <a:ea typeface="Times New Roman"/>
                          <a:cs typeface="Times New Roman" panose="02020603050405020304" pitchFamily="18" charset="0"/>
                        </a:rPr>
                        <a:t>ngôn</a:t>
                      </a:r>
                      <a:r>
                        <a:rPr lang="en-US" sz="2100" b="1" baseline="0" dirty="0" smtClean="0">
                          <a:latin typeface="Times New Roman" panose="02020603050405020304" pitchFamily="18" charset="0"/>
                          <a:ea typeface="Times New Roman"/>
                          <a:cs typeface="Times New Roman" panose="02020603050405020304" pitchFamily="18" charset="0"/>
                        </a:rPr>
                        <a:t> </a:t>
                      </a:r>
                      <a:r>
                        <a:rPr lang="en-US" sz="2100" b="1" baseline="0" dirty="0" err="1" smtClean="0">
                          <a:latin typeface="Times New Roman" panose="02020603050405020304" pitchFamily="18" charset="0"/>
                          <a:ea typeface="Times New Roman"/>
                          <a:cs typeface="Times New Roman" panose="02020603050405020304" pitchFamily="18" charset="0"/>
                        </a:rPr>
                        <a:t>ngữ</a:t>
                      </a:r>
                      <a:endParaRPr lang="en-US" sz="2100" b="1"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100" b="1" dirty="0" err="1" smtClean="0">
                          <a:latin typeface="Times New Roman" panose="02020603050405020304" pitchFamily="18" charset="0"/>
                          <a:ea typeface="Times New Roman"/>
                          <a:cs typeface="Times New Roman" panose="02020603050405020304" pitchFamily="18" charset="0"/>
                        </a:rPr>
                        <a:t>Thể</a:t>
                      </a:r>
                      <a:r>
                        <a:rPr lang="en-US" sz="2100" b="1" baseline="0" dirty="0" smtClean="0">
                          <a:latin typeface="Times New Roman" panose="02020603050405020304" pitchFamily="18" charset="0"/>
                          <a:ea typeface="Times New Roman"/>
                          <a:cs typeface="Times New Roman" panose="02020603050405020304" pitchFamily="18" charset="0"/>
                        </a:rPr>
                        <a:t> </a:t>
                      </a:r>
                      <a:r>
                        <a:rPr lang="en-US" sz="2100" b="1" baseline="0" dirty="0" err="1" smtClean="0">
                          <a:latin typeface="Times New Roman" panose="02020603050405020304" pitchFamily="18" charset="0"/>
                          <a:ea typeface="Times New Roman"/>
                          <a:cs typeface="Times New Roman" panose="02020603050405020304" pitchFamily="18" charset="0"/>
                        </a:rPr>
                        <a:t>loại</a:t>
                      </a:r>
                      <a:endParaRPr lang="en-US" sz="2100" b="1"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100" b="1" dirty="0" err="1" smtClean="0">
                          <a:latin typeface="Times New Roman" panose="02020603050405020304" pitchFamily="18" charset="0"/>
                          <a:ea typeface="Times New Roman"/>
                          <a:cs typeface="Times New Roman" panose="02020603050405020304" pitchFamily="18" charset="0"/>
                        </a:rPr>
                        <a:t>Đặc</a:t>
                      </a:r>
                      <a:r>
                        <a:rPr lang="en-US" sz="2100" b="1" baseline="0" dirty="0" smtClean="0">
                          <a:latin typeface="Times New Roman" panose="02020603050405020304" pitchFamily="18" charset="0"/>
                          <a:ea typeface="Times New Roman"/>
                          <a:cs typeface="Times New Roman" panose="02020603050405020304" pitchFamily="18" charset="0"/>
                        </a:rPr>
                        <a:t> </a:t>
                      </a:r>
                      <a:r>
                        <a:rPr lang="en-US" sz="2100" b="1" baseline="0" dirty="0" err="1" smtClean="0">
                          <a:latin typeface="Times New Roman" panose="02020603050405020304" pitchFamily="18" charset="0"/>
                          <a:ea typeface="Times New Roman"/>
                          <a:cs typeface="Times New Roman" panose="02020603050405020304" pitchFamily="18" charset="0"/>
                        </a:rPr>
                        <a:t>điểm</a:t>
                      </a:r>
                      <a:endParaRPr lang="en-US" sz="2100" b="1"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100" b="1" dirty="0" err="1" smtClean="0">
                          <a:latin typeface="Times New Roman" panose="02020603050405020304" pitchFamily="18" charset="0"/>
                          <a:ea typeface="Times New Roman"/>
                          <a:cs typeface="Times New Roman" panose="02020603050405020304" pitchFamily="18" charset="0"/>
                        </a:rPr>
                        <a:t>Ví</a:t>
                      </a:r>
                      <a:r>
                        <a:rPr lang="en-US" sz="2100" b="1" baseline="0" dirty="0" smtClean="0">
                          <a:latin typeface="Times New Roman" panose="02020603050405020304" pitchFamily="18" charset="0"/>
                          <a:ea typeface="Times New Roman"/>
                          <a:cs typeface="Times New Roman" panose="02020603050405020304" pitchFamily="18" charset="0"/>
                        </a:rPr>
                        <a:t> </a:t>
                      </a:r>
                      <a:r>
                        <a:rPr lang="en-US" sz="2100" b="1" baseline="0" dirty="0" err="1" smtClean="0">
                          <a:latin typeface="Times New Roman" panose="02020603050405020304" pitchFamily="18" charset="0"/>
                          <a:ea typeface="Times New Roman"/>
                          <a:cs typeface="Times New Roman" panose="02020603050405020304" pitchFamily="18" charset="0"/>
                        </a:rPr>
                        <a:t>dụ</a:t>
                      </a:r>
                      <a:endParaRPr lang="en-US" sz="2100" b="1"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8847">
                <a:tc>
                  <a:txBody>
                    <a:bodyPr/>
                    <a:lstStyle/>
                    <a:p>
                      <a:pPr algn="ctr">
                        <a:lnSpc>
                          <a:spcPct val="150000"/>
                        </a:lnSpc>
                        <a:spcAft>
                          <a:spcPts val="0"/>
                        </a:spcAft>
                      </a:pPr>
                      <a:r>
                        <a:rPr lang="en-US" sz="2100" b="1" dirty="0" err="1" smtClean="0">
                          <a:latin typeface="Times New Roman" panose="02020603050405020304" pitchFamily="18" charset="0"/>
                          <a:ea typeface="Times New Roman"/>
                          <a:cs typeface="Times New Roman" panose="02020603050405020304" pitchFamily="18" charset="0"/>
                        </a:rPr>
                        <a:t>Ngôn</a:t>
                      </a:r>
                      <a:r>
                        <a:rPr lang="en-US" sz="2100" b="1" baseline="0" dirty="0" smtClean="0">
                          <a:latin typeface="Times New Roman" panose="02020603050405020304" pitchFamily="18" charset="0"/>
                          <a:ea typeface="Times New Roman"/>
                          <a:cs typeface="Times New Roman" panose="02020603050405020304" pitchFamily="18" charset="0"/>
                        </a:rPr>
                        <a:t> </a:t>
                      </a:r>
                      <a:r>
                        <a:rPr lang="en-US" sz="2100" b="1" baseline="0" dirty="0" err="1" smtClean="0">
                          <a:latin typeface="Times New Roman" panose="02020603050405020304" pitchFamily="18" charset="0"/>
                          <a:ea typeface="Times New Roman"/>
                          <a:cs typeface="Times New Roman" panose="02020603050405020304" pitchFamily="18" charset="0"/>
                        </a:rPr>
                        <a:t>ngữ</a:t>
                      </a:r>
                      <a:r>
                        <a:rPr lang="en-US" sz="2100" b="1" baseline="0" dirty="0" smtClean="0">
                          <a:latin typeface="Times New Roman" panose="02020603050405020304" pitchFamily="18" charset="0"/>
                          <a:ea typeface="Times New Roman"/>
                          <a:cs typeface="Times New Roman" panose="02020603050405020304" pitchFamily="18" charset="0"/>
                        </a:rPr>
                        <a:t> </a:t>
                      </a:r>
                      <a:r>
                        <a:rPr lang="en-US" sz="2100" b="1" baseline="0" dirty="0" err="1" smtClean="0">
                          <a:latin typeface="Times New Roman" panose="02020603050405020304" pitchFamily="18" charset="0"/>
                          <a:ea typeface="Times New Roman"/>
                          <a:cs typeface="Times New Roman" panose="02020603050405020304" pitchFamily="18" charset="0"/>
                        </a:rPr>
                        <a:t>tự</a:t>
                      </a:r>
                      <a:r>
                        <a:rPr lang="en-US" sz="2100" b="1" baseline="0" dirty="0" smtClean="0">
                          <a:latin typeface="Times New Roman" panose="02020603050405020304" pitchFamily="18" charset="0"/>
                          <a:ea typeface="Times New Roman"/>
                          <a:cs typeface="Times New Roman" panose="02020603050405020304" pitchFamily="18" charset="0"/>
                        </a:rPr>
                        <a:t> </a:t>
                      </a:r>
                      <a:r>
                        <a:rPr lang="en-US" sz="2100" b="1" baseline="0" dirty="0" err="1" smtClean="0">
                          <a:latin typeface="Times New Roman" panose="02020603050405020304" pitchFamily="18" charset="0"/>
                          <a:ea typeface="Times New Roman"/>
                          <a:cs typeface="Times New Roman" panose="02020603050405020304" pitchFamily="18" charset="0"/>
                        </a:rPr>
                        <a:t>sự</a:t>
                      </a:r>
                      <a:endParaRPr lang="en-US" sz="2100" b="1"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100" dirty="0" err="1" smtClean="0">
                          <a:latin typeface="Times New Roman" panose="02020603050405020304" pitchFamily="18" charset="0"/>
                          <a:ea typeface="Times New Roman"/>
                          <a:cs typeface="Times New Roman" panose="02020603050405020304" pitchFamily="18" charset="0"/>
                        </a:rPr>
                        <a:t>Truyện</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ký</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tiểu</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thuyết</a:t>
                      </a:r>
                      <a:r>
                        <a:rPr lang="en-US" sz="2100" baseline="0" dirty="0" smtClean="0">
                          <a:latin typeface="Times New Roman" panose="02020603050405020304" pitchFamily="18" charset="0"/>
                          <a:ea typeface="Times New Roman"/>
                          <a:cs typeface="Times New Roman" panose="02020603050405020304" pitchFamily="18" charset="0"/>
                        </a:rPr>
                        <a:t>…</a:t>
                      </a:r>
                      <a:endParaRPr lang="en-US" sz="21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100" dirty="0" err="1" smtClean="0">
                          <a:latin typeface="Times New Roman" panose="02020603050405020304" pitchFamily="18" charset="0"/>
                          <a:ea typeface="Times New Roman"/>
                          <a:cs typeface="Times New Roman" panose="02020603050405020304" pitchFamily="18" charset="0"/>
                        </a:rPr>
                        <a:t>Miêu</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tả</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trần</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thuật</a:t>
                      </a:r>
                      <a:r>
                        <a:rPr lang="en-US" sz="2100" baseline="0" dirty="0" smtClean="0">
                          <a:latin typeface="Times New Roman" panose="02020603050405020304" pitchFamily="18" charset="0"/>
                          <a:ea typeface="Times New Roman"/>
                          <a:cs typeface="Times New Roman" panose="02020603050405020304" pitchFamily="18" charset="0"/>
                        </a:rPr>
                        <a:t>…</a:t>
                      </a:r>
                      <a:endParaRPr lang="en-US" sz="21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vi-VN" sz="2100" b="0" i="0" kern="1200" dirty="0" smtClean="0">
                          <a:solidFill>
                            <a:schemeClr val="tx1"/>
                          </a:solidFill>
                          <a:latin typeface="Times New Roman" panose="02020603050405020304" pitchFamily="18" charset="0"/>
                          <a:ea typeface="+mn-ea"/>
                          <a:cs typeface="Times New Roman" panose="02020603050405020304" pitchFamily="18" charset="0"/>
                        </a:rPr>
                        <a:t>Mỗi bước đi, tôi làm điệu nhún nhẩy, rung lên rung xuống hai chiếc râu</a:t>
                      </a:r>
                      <a:r>
                        <a:rPr lang="vi-VN" sz="2100" b="0" i="0" kern="1200" baseline="0" dirty="0" smtClean="0">
                          <a:solidFill>
                            <a:schemeClr val="tx1"/>
                          </a:solidFill>
                          <a:latin typeface="Times New Roman" panose="02020603050405020304" pitchFamily="18" charset="0"/>
                          <a:ea typeface="+mn-ea"/>
                          <a:cs typeface="Times New Roman" panose="02020603050405020304" pitchFamily="18" charset="0"/>
                        </a:rPr>
                        <a:t> c</a:t>
                      </a:r>
                      <a:r>
                        <a:rPr lang="vi-VN" sz="2100" b="0" i="0" kern="1200" dirty="0" smtClean="0">
                          <a:solidFill>
                            <a:schemeClr val="tx1"/>
                          </a:solidFill>
                          <a:latin typeface="Times New Roman" panose="02020603050405020304" pitchFamily="18" charset="0"/>
                          <a:ea typeface="+mn-ea"/>
                          <a:cs typeface="Times New Roman" panose="02020603050405020304" pitchFamily="18" charset="0"/>
                        </a:rPr>
                        <a:t>ho ra kiểu cách con nhà võ.</a:t>
                      </a:r>
                      <a:endParaRPr lang="en-US" sz="21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5889">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2100" b="1" kern="1200" dirty="0" err="1" smtClean="0">
                          <a:solidFill>
                            <a:schemeClr val="tx1"/>
                          </a:solidFill>
                          <a:latin typeface="Times New Roman" panose="02020603050405020304" pitchFamily="18" charset="0"/>
                          <a:ea typeface="Times New Roman"/>
                          <a:cs typeface="Times New Roman" panose="02020603050405020304" pitchFamily="18" charset="0"/>
                        </a:rPr>
                        <a:t>Ngôn</a:t>
                      </a:r>
                      <a:r>
                        <a:rPr lang="en-US" sz="2100" b="1" kern="1200" baseline="0" dirty="0" smtClean="0">
                          <a:solidFill>
                            <a:schemeClr val="tx1"/>
                          </a:solidFill>
                          <a:latin typeface="Times New Roman" panose="02020603050405020304" pitchFamily="18" charset="0"/>
                          <a:ea typeface="Times New Roman"/>
                          <a:cs typeface="Times New Roman" panose="02020603050405020304" pitchFamily="18" charset="0"/>
                        </a:rPr>
                        <a:t> </a:t>
                      </a:r>
                      <a:r>
                        <a:rPr lang="en-US" sz="2100" b="1" kern="1200" baseline="0" dirty="0" err="1" smtClean="0">
                          <a:solidFill>
                            <a:schemeClr val="tx1"/>
                          </a:solidFill>
                          <a:latin typeface="Times New Roman" panose="02020603050405020304" pitchFamily="18" charset="0"/>
                          <a:ea typeface="Times New Roman"/>
                          <a:cs typeface="Times New Roman" panose="02020603050405020304" pitchFamily="18" charset="0"/>
                        </a:rPr>
                        <a:t>ngữ</a:t>
                      </a:r>
                      <a:r>
                        <a:rPr lang="en-US" sz="2100" b="1" kern="1200" baseline="0" dirty="0" smtClean="0">
                          <a:solidFill>
                            <a:schemeClr val="tx1"/>
                          </a:solidFill>
                          <a:latin typeface="Times New Roman" panose="02020603050405020304" pitchFamily="18" charset="0"/>
                          <a:ea typeface="Times New Roman"/>
                          <a:cs typeface="Times New Roman" panose="02020603050405020304" pitchFamily="18" charset="0"/>
                        </a:rPr>
                        <a:t> </a:t>
                      </a:r>
                      <a:r>
                        <a:rPr lang="en-US" sz="2100" b="1" kern="1200" baseline="0" dirty="0" err="1" smtClean="0">
                          <a:solidFill>
                            <a:schemeClr val="tx1"/>
                          </a:solidFill>
                          <a:latin typeface="Times New Roman" panose="02020603050405020304" pitchFamily="18" charset="0"/>
                          <a:ea typeface="Times New Roman"/>
                          <a:cs typeface="Times New Roman" panose="02020603050405020304" pitchFamily="18" charset="0"/>
                        </a:rPr>
                        <a:t>thơ</a:t>
                      </a:r>
                      <a:endParaRPr lang="en-US" sz="2100" b="1" kern="1200" dirty="0" smtClean="0">
                        <a:solidFill>
                          <a:schemeClr val="tx1"/>
                        </a:solidFill>
                        <a:latin typeface="Times New Roman" panose="02020603050405020304" pitchFamily="18" charset="0"/>
                        <a:ea typeface="Times New Roman"/>
                        <a:cs typeface="Times New Roman" panose="02020603050405020304" pitchFamily="18" charset="0"/>
                      </a:endParaRPr>
                    </a:p>
                    <a:p>
                      <a:pPr algn="ctr">
                        <a:lnSpc>
                          <a:spcPct val="150000"/>
                        </a:lnSpc>
                        <a:spcAft>
                          <a:spcPts val="0"/>
                        </a:spcAft>
                      </a:pPr>
                      <a:endParaRPr lang="en-US" sz="21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100" dirty="0" err="1" smtClean="0">
                          <a:latin typeface="Times New Roman" panose="02020603050405020304" pitchFamily="18" charset="0"/>
                          <a:ea typeface="Times New Roman"/>
                          <a:cs typeface="Times New Roman" panose="02020603050405020304" pitchFamily="18" charset="0"/>
                        </a:rPr>
                        <a:t>Các</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thể</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thơ</a:t>
                      </a:r>
                      <a:r>
                        <a:rPr lang="en-US" sz="2100" baseline="0" dirty="0" smtClean="0">
                          <a:latin typeface="Times New Roman" panose="02020603050405020304" pitchFamily="18" charset="0"/>
                          <a:ea typeface="Times New Roman"/>
                          <a:cs typeface="Times New Roman" panose="02020603050405020304" pitchFamily="18" charset="0"/>
                        </a:rPr>
                        <a:t>, ca </a:t>
                      </a:r>
                      <a:r>
                        <a:rPr lang="en-US" sz="2100" baseline="0" dirty="0" err="1" smtClean="0">
                          <a:latin typeface="Times New Roman" panose="02020603050405020304" pitchFamily="18" charset="0"/>
                          <a:ea typeface="Times New Roman"/>
                          <a:cs typeface="Times New Roman" panose="02020603050405020304" pitchFamily="18" charset="0"/>
                        </a:rPr>
                        <a:t>dao</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hò</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vè</a:t>
                      </a:r>
                      <a:r>
                        <a:rPr lang="en-US" sz="2100" baseline="0" dirty="0" smtClean="0">
                          <a:latin typeface="Times New Roman" panose="02020603050405020304" pitchFamily="18" charset="0"/>
                          <a:ea typeface="Times New Roman"/>
                          <a:cs typeface="Times New Roman" panose="02020603050405020304" pitchFamily="18" charset="0"/>
                        </a:rPr>
                        <a:t>…</a:t>
                      </a:r>
                      <a:endParaRPr lang="en-US" sz="21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100" dirty="0" err="1" smtClean="0">
                          <a:latin typeface="Times New Roman" panose="02020603050405020304" pitchFamily="18" charset="0"/>
                          <a:ea typeface="Times New Roman"/>
                          <a:cs typeface="Times New Roman" panose="02020603050405020304" pitchFamily="18" charset="0"/>
                        </a:rPr>
                        <a:t>Giàu</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hình</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ảnh</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nhạc</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điệu</a:t>
                      </a:r>
                      <a:r>
                        <a:rPr lang="en-US" sz="2100" baseline="0" dirty="0" smtClean="0">
                          <a:latin typeface="Times New Roman" panose="02020603050405020304" pitchFamily="18" charset="0"/>
                          <a:ea typeface="Times New Roman"/>
                          <a:cs typeface="Times New Roman" panose="02020603050405020304" pitchFamily="18" charset="0"/>
                        </a:rPr>
                        <a:t>…</a:t>
                      </a:r>
                      <a:endParaRPr lang="en-US" sz="21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vi-VN" sz="2100" dirty="0" smtClean="0">
                          <a:latin typeface="Times New Roman" panose="02020603050405020304" pitchFamily="18" charset="0"/>
                          <a:ea typeface="Times New Roman"/>
                          <a:cs typeface="Times New Roman" panose="02020603050405020304" pitchFamily="18" charset="0"/>
                        </a:rPr>
                        <a:t>Công</a:t>
                      </a:r>
                      <a:r>
                        <a:rPr lang="vi-VN" sz="2100" baseline="0" dirty="0" smtClean="0">
                          <a:latin typeface="Times New Roman" panose="02020603050405020304" pitchFamily="18" charset="0"/>
                          <a:ea typeface="Times New Roman"/>
                          <a:cs typeface="Times New Roman" panose="02020603050405020304" pitchFamily="18" charset="0"/>
                        </a:rPr>
                        <a:t> cha như núi Thái Sơn</a:t>
                      </a:r>
                    </a:p>
                    <a:p>
                      <a:pPr>
                        <a:lnSpc>
                          <a:spcPct val="150000"/>
                        </a:lnSpc>
                        <a:spcAft>
                          <a:spcPts val="0"/>
                        </a:spcAft>
                      </a:pPr>
                      <a:r>
                        <a:rPr lang="vi-VN" sz="2100" baseline="0" dirty="0" smtClean="0">
                          <a:latin typeface="Times New Roman" panose="02020603050405020304" pitchFamily="18" charset="0"/>
                          <a:ea typeface="Times New Roman"/>
                          <a:cs typeface="Times New Roman" panose="02020603050405020304" pitchFamily="18" charset="0"/>
                        </a:rPr>
                        <a:t>Nghĩa mẹ như nước trong nguồn chảy ra.</a:t>
                      </a:r>
                      <a:endParaRPr lang="en-US" sz="2100" dirty="0" smtClean="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05559">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2100" b="1" kern="1200" dirty="0" err="1" smtClean="0">
                          <a:solidFill>
                            <a:schemeClr val="tx1"/>
                          </a:solidFill>
                          <a:latin typeface="Times New Roman" panose="02020603050405020304" pitchFamily="18" charset="0"/>
                          <a:ea typeface="Times New Roman"/>
                          <a:cs typeface="Times New Roman" panose="02020603050405020304" pitchFamily="18" charset="0"/>
                        </a:rPr>
                        <a:t>Ngôn</a:t>
                      </a:r>
                      <a:r>
                        <a:rPr lang="en-US" sz="2100" b="1" kern="1200" baseline="0" dirty="0" smtClean="0">
                          <a:solidFill>
                            <a:schemeClr val="tx1"/>
                          </a:solidFill>
                          <a:latin typeface="Times New Roman" panose="02020603050405020304" pitchFamily="18" charset="0"/>
                          <a:ea typeface="Times New Roman"/>
                          <a:cs typeface="Times New Roman" panose="02020603050405020304" pitchFamily="18" charset="0"/>
                        </a:rPr>
                        <a:t> </a:t>
                      </a:r>
                      <a:r>
                        <a:rPr lang="en-US" sz="2100" b="1" kern="1200" baseline="0" dirty="0" err="1" smtClean="0">
                          <a:solidFill>
                            <a:schemeClr val="tx1"/>
                          </a:solidFill>
                          <a:latin typeface="Times New Roman" panose="02020603050405020304" pitchFamily="18" charset="0"/>
                          <a:ea typeface="Times New Roman"/>
                          <a:cs typeface="Times New Roman" panose="02020603050405020304" pitchFamily="18" charset="0"/>
                        </a:rPr>
                        <a:t>ngữ</a:t>
                      </a:r>
                      <a:r>
                        <a:rPr lang="en-US" sz="2100" b="1" kern="1200" baseline="0" dirty="0" smtClean="0">
                          <a:solidFill>
                            <a:schemeClr val="tx1"/>
                          </a:solidFill>
                          <a:latin typeface="Times New Roman" panose="02020603050405020304" pitchFamily="18" charset="0"/>
                          <a:ea typeface="Times New Roman"/>
                          <a:cs typeface="Times New Roman" panose="02020603050405020304" pitchFamily="18" charset="0"/>
                        </a:rPr>
                        <a:t> </a:t>
                      </a:r>
                      <a:r>
                        <a:rPr lang="en-US" sz="2100" b="1" kern="1200" baseline="0" dirty="0" err="1" smtClean="0">
                          <a:solidFill>
                            <a:schemeClr val="tx1"/>
                          </a:solidFill>
                          <a:latin typeface="Times New Roman" panose="02020603050405020304" pitchFamily="18" charset="0"/>
                          <a:ea typeface="Times New Roman"/>
                          <a:cs typeface="Times New Roman" panose="02020603050405020304" pitchFamily="18" charset="0"/>
                        </a:rPr>
                        <a:t>sân</a:t>
                      </a:r>
                      <a:r>
                        <a:rPr lang="en-US" sz="2100" b="1" kern="1200" baseline="0" dirty="0" smtClean="0">
                          <a:solidFill>
                            <a:schemeClr val="tx1"/>
                          </a:solidFill>
                          <a:latin typeface="Times New Roman" panose="02020603050405020304" pitchFamily="18" charset="0"/>
                          <a:ea typeface="Times New Roman"/>
                          <a:cs typeface="Times New Roman" panose="02020603050405020304" pitchFamily="18" charset="0"/>
                        </a:rPr>
                        <a:t> </a:t>
                      </a:r>
                      <a:r>
                        <a:rPr lang="en-US" sz="2100" b="1" kern="1200" baseline="0" dirty="0" err="1" smtClean="0">
                          <a:solidFill>
                            <a:schemeClr val="tx1"/>
                          </a:solidFill>
                          <a:latin typeface="Times New Roman" panose="02020603050405020304" pitchFamily="18" charset="0"/>
                          <a:ea typeface="Times New Roman"/>
                          <a:cs typeface="Times New Roman" panose="02020603050405020304" pitchFamily="18" charset="0"/>
                        </a:rPr>
                        <a:t>khấu</a:t>
                      </a:r>
                      <a:endParaRPr lang="en-US" sz="2100" b="1" kern="1200" dirty="0" smtClean="0">
                        <a:solidFill>
                          <a:schemeClr val="tx1"/>
                        </a:solidFill>
                        <a:latin typeface="Times New Roman" panose="02020603050405020304" pitchFamily="18" charset="0"/>
                        <a:ea typeface="Times New Roman"/>
                        <a:cs typeface="Times New Roman" panose="02020603050405020304" pitchFamily="18" charset="0"/>
                      </a:endParaRPr>
                    </a:p>
                    <a:p>
                      <a:pPr>
                        <a:lnSpc>
                          <a:spcPct val="150000"/>
                        </a:lnSpc>
                        <a:spcAft>
                          <a:spcPts val="0"/>
                        </a:spcAft>
                      </a:pPr>
                      <a:endParaRPr lang="en-US" sz="21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100" dirty="0" err="1" smtClean="0">
                          <a:latin typeface="Times New Roman" panose="02020603050405020304" pitchFamily="18" charset="0"/>
                          <a:ea typeface="Times New Roman"/>
                          <a:cs typeface="Times New Roman" panose="02020603050405020304" pitchFamily="18" charset="0"/>
                        </a:rPr>
                        <a:t>Kịch</a:t>
                      </a:r>
                      <a:r>
                        <a:rPr lang="en-US" sz="2100" dirty="0" smtClean="0">
                          <a:latin typeface="Times New Roman" panose="02020603050405020304" pitchFamily="18" charset="0"/>
                          <a:ea typeface="Times New Roman"/>
                          <a:cs typeface="Times New Roman" panose="02020603050405020304" pitchFamily="18" charset="0"/>
                        </a:rPr>
                        <a:t>,</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chèo</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tuồng</a:t>
                      </a:r>
                      <a:r>
                        <a:rPr lang="en-US" sz="2100" baseline="0" dirty="0" smtClean="0">
                          <a:latin typeface="Times New Roman" panose="02020603050405020304" pitchFamily="18" charset="0"/>
                          <a:ea typeface="Times New Roman"/>
                          <a:cs typeface="Times New Roman" panose="02020603050405020304" pitchFamily="18" charset="0"/>
                        </a:rPr>
                        <a:t>…</a:t>
                      </a:r>
                      <a:endParaRPr lang="en-US" sz="21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vi-VN" sz="2100" dirty="0" smtClean="0">
                          <a:latin typeface="Times New Roman" panose="02020603050405020304" pitchFamily="18" charset="0"/>
                          <a:ea typeface="Times New Roman"/>
                          <a:cs typeface="Times New Roman" panose="02020603050405020304" pitchFamily="18" charset="0"/>
                        </a:rPr>
                        <a:t>T</a:t>
                      </a:r>
                      <a:r>
                        <a:rPr lang="en-US" sz="2100" dirty="0" err="1" smtClean="0">
                          <a:latin typeface="Times New Roman" panose="02020603050405020304" pitchFamily="18" charset="0"/>
                          <a:ea typeface="Times New Roman"/>
                          <a:cs typeface="Times New Roman" panose="02020603050405020304" pitchFamily="18" charset="0"/>
                        </a:rPr>
                        <a:t>ính</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cá</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thể</a:t>
                      </a:r>
                      <a:r>
                        <a:rPr lang="en-US" sz="2100" baseline="0" dirty="0" smtClean="0">
                          <a:latin typeface="Times New Roman" panose="02020603050405020304" pitchFamily="18" charset="0"/>
                          <a:ea typeface="Times New Roman"/>
                          <a:cs typeface="Times New Roman" panose="02020603050405020304" pitchFamily="18" charset="0"/>
                        </a:rPr>
                        <a:t> </a:t>
                      </a:r>
                      <a:r>
                        <a:rPr lang="en-US" sz="2100" baseline="0" dirty="0" err="1" smtClean="0">
                          <a:latin typeface="Times New Roman" panose="02020603050405020304" pitchFamily="18" charset="0"/>
                          <a:ea typeface="Times New Roman"/>
                          <a:cs typeface="Times New Roman" panose="02020603050405020304" pitchFamily="18" charset="0"/>
                        </a:rPr>
                        <a:t>hóa</a:t>
                      </a:r>
                      <a:endParaRPr lang="en-US" sz="210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vi-VN" sz="2100" b="0" i="0" kern="1200" dirty="0" smtClean="0">
                          <a:solidFill>
                            <a:schemeClr val="tx1"/>
                          </a:solidFill>
                          <a:latin typeface="Times New Roman" panose="02020603050405020304" pitchFamily="18" charset="0"/>
                          <a:ea typeface="+mn-ea"/>
                          <a:cs typeface="Times New Roman" panose="02020603050405020304" pitchFamily="18" charset="0"/>
                        </a:rPr>
                        <a:t>“Tôi không muốn sống như thế này mãi! Tôi chán cái chỗ ở không phải là của tôi này lắm rồi!”</a:t>
                      </a:r>
                      <a:endParaRPr lang="en-US" sz="2100" i="0" dirty="0">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0" y="0"/>
            <a:ext cx="9144000" cy="615553"/>
          </a:xfrm>
          <a:prstGeom prst="rect">
            <a:avLst/>
          </a:prstGeom>
          <a:noFill/>
        </p:spPr>
        <p:txBody>
          <a:bodyPr wrap="square" rtlCol="0">
            <a:spAutoFit/>
          </a:bodyPr>
          <a:lstStyle/>
          <a:p>
            <a:r>
              <a:rPr lang="en-US" sz="3400" b="1" dirty="0" smtClean="0">
                <a:latin typeface="Times New Roman" panose="02020603050405020304" pitchFamily="18" charset="0"/>
                <a:cs typeface="Times New Roman" panose="02020603050405020304" pitchFamily="18" charset="0"/>
              </a:rPr>
              <a:t>3. </a:t>
            </a:r>
            <a:r>
              <a:rPr lang="en-US" sz="3400" b="1" dirty="0" err="1" smtClean="0">
                <a:latin typeface="Times New Roman" panose="02020603050405020304" pitchFamily="18" charset="0"/>
                <a:cs typeface="Times New Roman" panose="02020603050405020304" pitchFamily="18" charset="0"/>
              </a:rPr>
              <a:t>Phân</a:t>
            </a:r>
            <a:r>
              <a:rPr lang="en-US" sz="3400" b="1" dirty="0" smtClean="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loại</a:t>
            </a:r>
            <a:endParaRPr lang="vi-VN" sz="3400" b="1" dirty="0">
              <a:latin typeface="Times New Roman" panose="02020603050405020304" pitchFamily="18" charset="0"/>
              <a:cs typeface="Times New Roman" panose="02020603050405020304" pitchFamily="18" charset="0"/>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normAutofit/>
          </a:bodyPr>
          <a:lstStyle/>
          <a:p>
            <a:pPr>
              <a:buNone/>
            </a:pPr>
            <a:r>
              <a:rPr lang="en-US" sz="2400" b="1" dirty="0" smtClean="0">
                <a:latin typeface="Times New Roman" panose="02020603050405020304" pitchFamily="18" charset="0"/>
                <a:cs typeface="Times New Roman" panose="02020603050405020304" pitchFamily="18" charset="0"/>
              </a:rPr>
              <a:t>4. </a:t>
            </a:r>
            <a:r>
              <a:rPr lang="en-US" sz="2400" b="1" dirty="0" err="1" smtClean="0">
                <a:latin typeface="Times New Roman" panose="02020603050405020304" pitchFamily="18" charset="0"/>
                <a:cs typeface="Times New Roman" panose="02020603050405020304" pitchFamily="18" charset="0"/>
              </a:rPr>
              <a:t>Chức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năng</a:t>
            </a:r>
            <a:endParaRPr lang="en-US" sz="2400" b="1" dirty="0" smtClean="0">
              <a:latin typeface="Times New Roman" panose="02020603050405020304" pitchFamily="18" charset="0"/>
              <a:cs typeface="Times New Roman" panose="02020603050405020304" pitchFamily="18" charset="0"/>
            </a:endParaRPr>
          </a:p>
          <a:p>
            <a:pPr>
              <a:buNone/>
            </a:pPr>
            <a:endParaRPr lang="vi-VN" sz="2400"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2107389" y="478602"/>
            <a:ext cx="5357850" cy="171451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b="1" i="1" dirty="0" err="1" smtClean="0">
                <a:solidFill>
                  <a:srgbClr val="FF0000"/>
                </a:solidFill>
                <a:latin typeface="Times New Roman" panose="02020603050405020304" pitchFamily="18" charset="0"/>
                <a:cs typeface="Times New Roman" panose="02020603050405020304" pitchFamily="18" charset="0"/>
              </a:rPr>
              <a:t>Trong</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đầm</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gì</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đẹp</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bằng</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sen</a:t>
            </a:r>
            <a:r>
              <a:rPr lang="en-US" sz="2400" b="1" i="1" dirty="0" smtClean="0">
                <a:solidFill>
                  <a:srgbClr val="FF0000"/>
                </a:solidFill>
                <a:latin typeface="Times New Roman" panose="02020603050405020304" pitchFamily="18" charset="0"/>
                <a:cs typeface="Times New Roman" panose="02020603050405020304" pitchFamily="18" charset="0"/>
              </a:rPr>
              <a:t> </a:t>
            </a:r>
          </a:p>
          <a:p>
            <a:pPr algn="ctr"/>
            <a:r>
              <a:rPr lang="en-US" sz="2400" b="1" i="1" dirty="0" err="1" smtClean="0">
                <a:solidFill>
                  <a:srgbClr val="FF0000"/>
                </a:solidFill>
                <a:latin typeface="Times New Roman" panose="02020603050405020304" pitchFamily="18" charset="0"/>
                <a:cs typeface="Times New Roman" panose="02020603050405020304" pitchFamily="18" charset="0"/>
              </a:rPr>
              <a:t>Lá</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xanh</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bông</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trắng</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lại</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chen</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nhị</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vàng</a:t>
            </a:r>
            <a:endParaRPr lang="en-US" sz="2400" b="1" i="1" dirty="0" smtClean="0">
              <a:solidFill>
                <a:srgbClr val="FF0000"/>
              </a:solidFill>
              <a:latin typeface="Times New Roman" panose="02020603050405020304" pitchFamily="18" charset="0"/>
              <a:cs typeface="Times New Roman" panose="02020603050405020304" pitchFamily="18" charset="0"/>
            </a:endParaRPr>
          </a:p>
          <a:p>
            <a:pPr algn="ctr"/>
            <a:r>
              <a:rPr lang="en-US" sz="2400" b="1" i="1" dirty="0" err="1" smtClean="0">
                <a:solidFill>
                  <a:srgbClr val="FF0000"/>
                </a:solidFill>
                <a:latin typeface="Times New Roman" panose="02020603050405020304" pitchFamily="18" charset="0"/>
                <a:cs typeface="Times New Roman" panose="02020603050405020304" pitchFamily="18" charset="0"/>
              </a:rPr>
              <a:t>Nhị</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vàng</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bông</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trắng</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lá</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xanh</a:t>
            </a:r>
            <a:r>
              <a:rPr lang="en-US" sz="2400" b="1" i="1" dirty="0" smtClean="0">
                <a:solidFill>
                  <a:srgbClr val="FF0000"/>
                </a:solidFill>
                <a:latin typeface="Times New Roman" panose="02020603050405020304" pitchFamily="18" charset="0"/>
                <a:cs typeface="Times New Roman" panose="02020603050405020304" pitchFamily="18" charset="0"/>
              </a:rPr>
              <a:t> </a:t>
            </a:r>
          </a:p>
          <a:p>
            <a:pPr algn="ctr"/>
            <a:r>
              <a:rPr lang="en-US" sz="2400" b="1" i="1" dirty="0" err="1" smtClean="0">
                <a:solidFill>
                  <a:srgbClr val="FF0000"/>
                </a:solidFill>
                <a:latin typeface="Times New Roman" panose="02020603050405020304" pitchFamily="18" charset="0"/>
                <a:cs typeface="Times New Roman" panose="02020603050405020304" pitchFamily="18" charset="0"/>
              </a:rPr>
              <a:t>Gần</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bùn</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mà</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chẳng</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hôi</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tanh</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mùi</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smtClean="0">
                <a:solidFill>
                  <a:srgbClr val="FF0000"/>
                </a:solidFill>
                <a:latin typeface="Times New Roman" panose="02020603050405020304" pitchFamily="18" charset="0"/>
                <a:cs typeface="Times New Roman" panose="02020603050405020304" pitchFamily="18" charset="0"/>
              </a:rPr>
              <a:t>bùn</a:t>
            </a:r>
            <a:r>
              <a:rPr lang="en-US" sz="2400" b="1" i="1" dirty="0" smtClean="0">
                <a:solidFill>
                  <a:srgbClr val="FF0000"/>
                </a:solidFill>
                <a:latin typeface="Times New Roman" panose="02020603050405020304" pitchFamily="18" charset="0"/>
                <a:cs typeface="Times New Roman" panose="02020603050405020304" pitchFamily="18" charset="0"/>
              </a:rPr>
              <a:t> .</a:t>
            </a:r>
          </a:p>
          <a:p>
            <a:endParaRPr lang="vi-VN" sz="2400" dirty="0">
              <a:latin typeface="Times New Roman" panose="02020603050405020304" pitchFamily="18" charset="0"/>
              <a:cs typeface="Times New Roman" panose="02020603050405020304" pitchFamily="18" charset="0"/>
            </a:endParaRPr>
          </a:p>
        </p:txBody>
      </p:sp>
      <p:sp>
        <p:nvSpPr>
          <p:cNvPr id="5" name="Flowchart: Process 4"/>
          <p:cNvSpPr/>
          <p:nvPr/>
        </p:nvSpPr>
        <p:spPr>
          <a:xfrm>
            <a:off x="179512" y="2671716"/>
            <a:ext cx="4249612" cy="141449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smtClean="0">
              <a:latin typeface="Times New Roman" panose="02020603050405020304" pitchFamily="18" charset="0"/>
              <a:cs typeface="Times New Roman" panose="02020603050405020304" pitchFamily="18" charset="0"/>
            </a:endParaRPr>
          </a:p>
          <a:p>
            <a:pPr algn="just"/>
            <a:r>
              <a:rPr lang="en-US" sz="2400" dirty="0" err="1" smtClean="0">
                <a:latin typeface="Times New Roman" panose="02020603050405020304" pitchFamily="18" charset="0"/>
                <a:cs typeface="Times New Roman" panose="02020603050405020304" pitchFamily="18" charset="0"/>
              </a:rPr>
              <a:t>Nơi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sống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cấu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t>
            </a:r>
            <a:r>
              <a:rPr lang="en-US" sz="2400" dirty="0" err="1" smtClean="0">
                <a:latin typeface="Times New Roman" panose="02020603050405020304" pitchFamily="18" charset="0"/>
                <a:cs typeface="Times New Roman" panose="02020603050405020304" pitchFamily="18" charset="0"/>
              </a:rPr>
              <a:t>ương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sạch</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cây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sen</a:t>
            </a:r>
            <a:r>
              <a:rPr lang="en-US" sz="2400" dirty="0" smtClean="0">
                <a:latin typeface="Times New Roman" panose="02020603050405020304" pitchFamily="18" charset="0"/>
                <a:cs typeface="Times New Roman" panose="02020603050405020304" pitchFamily="18" charset="0"/>
              </a:rPr>
              <a:t> </a:t>
            </a:r>
          </a:p>
          <a:p>
            <a:pPr algn="ctr"/>
            <a:endParaRPr lang="vi-VN" sz="2400" dirty="0">
              <a:latin typeface="Times New Roman" panose="02020603050405020304" pitchFamily="18" charset="0"/>
              <a:cs typeface="Times New Roman" panose="02020603050405020304" pitchFamily="18" charset="0"/>
            </a:endParaRPr>
          </a:p>
        </p:txBody>
      </p:sp>
      <p:sp>
        <p:nvSpPr>
          <p:cNvPr id="6" name="Flowchart: Process 5"/>
          <p:cNvSpPr/>
          <p:nvPr/>
        </p:nvSpPr>
        <p:spPr>
          <a:xfrm>
            <a:off x="4429124" y="2671716"/>
            <a:ext cx="4714876" cy="147166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smtClean="0">
              <a:latin typeface="Times New Roman" panose="02020603050405020304" pitchFamily="18" charset="0"/>
              <a:cs typeface="Times New Roman" panose="02020603050405020304" pitchFamily="18" charset="0"/>
            </a:endParaRPr>
          </a:p>
          <a:p>
            <a:pPr algn="just"/>
            <a:r>
              <a:rPr lang="en-US" sz="2400" dirty="0" err="1" smtClean="0">
                <a:latin typeface="Times New Roman" panose="02020603050405020304" pitchFamily="18" charset="0"/>
                <a:cs typeface="Times New Roman" panose="02020603050405020304" pitchFamily="18" charset="0"/>
              </a:rPr>
              <a:t>Khẳng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định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nuôi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dưỡng</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tưởng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xúc</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cái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đẹp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hữu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bảo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tồn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môi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trường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nhiều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xấu</a:t>
            </a:r>
            <a:r>
              <a:rPr lang="en-US" sz="2400" dirty="0" smtClean="0">
                <a:latin typeface="Times New Roman" panose="02020603050405020304" pitchFamily="18" charset="0"/>
                <a:cs typeface="Times New Roman" panose="02020603050405020304" pitchFamily="18" charset="0"/>
              </a:rPr>
              <a:t> .</a:t>
            </a:r>
          </a:p>
          <a:p>
            <a:pPr algn="just"/>
            <a:endParaRPr lang="vi-VN"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179512" y="4143380"/>
            <a:ext cx="4249612" cy="7858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smtClean="0">
              <a:latin typeface="Times New Roman" panose="02020603050405020304" pitchFamily="18" charset="0"/>
              <a:cs typeface="Times New Roman" panose="02020603050405020304" pitchFamily="18" charset="0"/>
            </a:endParaRPr>
          </a:p>
          <a:p>
            <a:pPr algn="ctr"/>
            <a:endParaRPr lang="en-US" sz="2400" dirty="0">
              <a:latin typeface="Times New Roman" panose="02020603050405020304" pitchFamily="18" charset="0"/>
              <a:cs typeface="Times New Roman" panose="02020603050405020304" pitchFamily="18" charset="0"/>
            </a:endParaRPr>
          </a:p>
          <a:p>
            <a:pPr algn="ctr"/>
            <a:r>
              <a:rPr lang="en-US" sz="2400" dirty="0" err="1" smtClean="0">
                <a:latin typeface="Times New Roman" panose="02020603050405020304" pitchFamily="18" charset="0"/>
                <a:cs typeface="Times New Roman" panose="02020603050405020304" pitchFamily="18" charset="0"/>
              </a:rPr>
              <a:t>Đặc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điểm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p>
          <a:p>
            <a:pPr algn="ct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việc,hiện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tượng</a:t>
            </a:r>
            <a:endParaRPr lang="en-US" sz="2400" dirty="0" smtClean="0">
              <a:latin typeface="Times New Roman" panose="02020603050405020304" pitchFamily="18" charset="0"/>
              <a:cs typeface="Times New Roman" panose="02020603050405020304" pitchFamily="18" charset="0"/>
            </a:endParaRPr>
          </a:p>
          <a:p>
            <a:pPr algn="ctr"/>
            <a:endParaRPr lang="en-US" sz="2400" dirty="0" smtClean="0">
              <a:latin typeface="Times New Roman" panose="02020603050405020304" pitchFamily="18" charset="0"/>
              <a:cs typeface="Times New Roman" panose="02020603050405020304" pitchFamily="18" charset="0"/>
            </a:endParaRPr>
          </a:p>
          <a:p>
            <a:pPr algn="ctr"/>
            <a:endParaRPr lang="vi-VN" sz="2400" dirty="0">
              <a:latin typeface="Times New Roman" panose="02020603050405020304" pitchFamily="18" charset="0"/>
              <a:cs typeface="Times New Roman" panose="02020603050405020304" pitchFamily="18" charset="0"/>
            </a:endParaRPr>
          </a:p>
        </p:txBody>
      </p:sp>
      <p:sp>
        <p:nvSpPr>
          <p:cNvPr id="8" name="Rectangle 7"/>
          <p:cNvSpPr/>
          <p:nvPr/>
        </p:nvSpPr>
        <p:spPr>
          <a:xfrm>
            <a:off x="4536280" y="4143380"/>
            <a:ext cx="4579116" cy="7858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smtClean="0">
              <a:latin typeface="Times New Roman" panose="02020603050405020304" pitchFamily="18" charset="0"/>
              <a:cs typeface="Times New Roman" panose="02020603050405020304" pitchFamily="18" charset="0"/>
            </a:endParaRPr>
          </a:p>
          <a:p>
            <a:pPr algn="just"/>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đẹp</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t>
            </a:r>
            <a:r>
              <a:rPr lang="en-US" sz="2400" dirty="0" err="1" smtClean="0">
                <a:latin typeface="Times New Roman" panose="02020603050405020304" pitchFamily="18" charset="0"/>
                <a:cs typeface="Times New Roman" panose="02020603050405020304" pitchFamily="18" charset="0"/>
              </a:rPr>
              <a:t>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nuôi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dưỡng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xúc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thẩm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mĩ</a:t>
            </a:r>
            <a:r>
              <a:rPr lang="en-US" sz="2400" dirty="0" smtClean="0">
                <a:latin typeface="Times New Roman" panose="02020603050405020304" pitchFamily="18" charset="0"/>
                <a:cs typeface="Times New Roman" panose="02020603050405020304" pitchFamily="18" charset="0"/>
              </a:rPr>
              <a:t> </a:t>
            </a:r>
          </a:p>
          <a:p>
            <a:pPr algn="ctr"/>
            <a:endParaRPr lang="vi-VN" sz="2400" dirty="0">
              <a:latin typeface="Times New Roman" panose="02020603050405020304" pitchFamily="18" charset="0"/>
              <a:cs typeface="Times New Roman" panose="02020603050405020304" pitchFamily="18" charset="0"/>
            </a:endParaRPr>
          </a:p>
        </p:txBody>
      </p:sp>
      <p:sp>
        <p:nvSpPr>
          <p:cNvPr id="9" name="Flowchart: Connector 8"/>
          <p:cNvSpPr/>
          <p:nvPr/>
        </p:nvSpPr>
        <p:spPr>
          <a:xfrm>
            <a:off x="714348" y="5286388"/>
            <a:ext cx="3643338" cy="1357298"/>
          </a:xfrm>
          <a:prstGeom prst="flowChartConnec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latin typeface="Times New Roman" panose="02020603050405020304" pitchFamily="18" charset="0"/>
                <a:cs typeface="Times New Roman" panose="02020603050405020304" pitchFamily="18" charset="0"/>
              </a:rPr>
              <a:t>CHỨC NĂNG THÔNG TIN</a:t>
            </a:r>
            <a:endParaRPr lang="vi-VN" sz="2400" b="1" dirty="0">
              <a:latin typeface="Times New Roman" panose="02020603050405020304" pitchFamily="18" charset="0"/>
              <a:cs typeface="Times New Roman" panose="02020603050405020304" pitchFamily="18" charset="0"/>
            </a:endParaRPr>
          </a:p>
        </p:txBody>
      </p:sp>
      <p:sp>
        <p:nvSpPr>
          <p:cNvPr id="10" name="Flowchart: Connector 9"/>
          <p:cNvSpPr/>
          <p:nvPr/>
        </p:nvSpPr>
        <p:spPr>
          <a:xfrm>
            <a:off x="4786314" y="5286388"/>
            <a:ext cx="3571900" cy="1357298"/>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latin typeface="Times New Roman" panose="02020603050405020304" pitchFamily="18" charset="0"/>
                <a:cs typeface="Times New Roman" panose="02020603050405020304" pitchFamily="18" charset="0"/>
              </a:rPr>
              <a:t>CHỨC NĂNG THẨM MĨ</a:t>
            </a:r>
            <a:endParaRPr lang="vi-VN" sz="2400" b="1" dirty="0">
              <a:latin typeface="Times New Roman" panose="02020603050405020304" pitchFamily="18" charset="0"/>
              <a:cs typeface="Times New Roman" panose="02020603050405020304" pitchFamily="18" charset="0"/>
            </a:endParaRPr>
          </a:p>
        </p:txBody>
      </p:sp>
      <p:cxnSp>
        <p:nvCxnSpPr>
          <p:cNvPr id="12" name="Straight Arrow Connector 11"/>
          <p:cNvCxnSpPr/>
          <p:nvPr/>
        </p:nvCxnSpPr>
        <p:spPr>
          <a:xfrm>
            <a:off x="5679305" y="2193114"/>
            <a:ext cx="764903" cy="47860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a:off x="2536017" y="2193114"/>
            <a:ext cx="892983" cy="47860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a:stCxn id="7" idx="2"/>
            <a:endCxn id="9" idx="0"/>
          </p:cNvCxnSpPr>
          <p:nvPr/>
        </p:nvCxnSpPr>
        <p:spPr>
          <a:xfrm>
            <a:off x="2304318" y="4929198"/>
            <a:ext cx="231699"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8" idx="2"/>
            <a:endCxn id="10" idx="0"/>
          </p:cNvCxnSpPr>
          <p:nvPr/>
        </p:nvCxnSpPr>
        <p:spPr>
          <a:xfrm flipH="1">
            <a:off x="6572264" y="4929198"/>
            <a:ext cx="253574"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strVal val="#ppt_w*0.05"/>
                                          </p:val>
                                        </p:tav>
                                        <p:tav tm="100000">
                                          <p:val>
                                            <p:strVal val="#ppt_w"/>
                                          </p:val>
                                        </p:tav>
                                      </p:tavLst>
                                    </p:anim>
                                    <p:anim calcmode="lin" valueType="num">
                                      <p:cBhvr>
                                        <p:cTn id="13" dur="500" fill="hold"/>
                                        <p:tgtEl>
                                          <p:spTgt spid="14"/>
                                        </p:tgtEl>
                                        <p:attrNameLst>
                                          <p:attrName>ppt_h</p:attrName>
                                        </p:attrNameLst>
                                      </p:cBhvr>
                                      <p:tavLst>
                                        <p:tav tm="0">
                                          <p:val>
                                            <p:strVal val="#ppt_h"/>
                                          </p:val>
                                        </p:tav>
                                        <p:tav tm="100000">
                                          <p:val>
                                            <p:strVal val="#ppt_h"/>
                                          </p:val>
                                        </p:tav>
                                      </p:tavLst>
                                    </p:anim>
                                    <p:anim calcmode="lin" valueType="num">
                                      <p:cBhvr>
                                        <p:cTn id="14" dur="500" fill="hold"/>
                                        <p:tgtEl>
                                          <p:spTgt spid="14"/>
                                        </p:tgtEl>
                                        <p:attrNameLst>
                                          <p:attrName>ppt_x</p:attrName>
                                        </p:attrNameLst>
                                      </p:cBhvr>
                                      <p:tavLst>
                                        <p:tav tm="0">
                                          <p:val>
                                            <p:strVal val="#ppt_x-.2"/>
                                          </p:val>
                                        </p:tav>
                                        <p:tav tm="100000">
                                          <p:val>
                                            <p:strVal val="#ppt_x"/>
                                          </p:val>
                                        </p:tav>
                                      </p:tavLst>
                                    </p:anim>
                                    <p:anim calcmode="lin" valueType="num">
                                      <p:cBhvr>
                                        <p:cTn id="15" dur="500" fill="hold"/>
                                        <p:tgtEl>
                                          <p:spTgt spid="14"/>
                                        </p:tgtEl>
                                        <p:attrNameLst>
                                          <p:attrName>ppt_y</p:attrName>
                                        </p:attrNameLst>
                                      </p:cBhvr>
                                      <p:tavLst>
                                        <p:tav tm="0">
                                          <p:val>
                                            <p:strVal val="#ppt_y"/>
                                          </p:val>
                                        </p:tav>
                                        <p:tav tm="100000">
                                          <p:val>
                                            <p:strVal val="#ppt_y"/>
                                          </p:val>
                                        </p:tav>
                                      </p:tavLst>
                                    </p:anim>
                                    <p:animEffect transition="in" filter="fade">
                                      <p:cBhvr>
                                        <p:cTn id="16" dur="500"/>
                                        <p:tgtEl>
                                          <p:spTgt spid="14"/>
                                        </p:tgtEl>
                                      </p:cBhvr>
                                    </p:animEffect>
                                  </p:childTnLst>
                                </p:cTn>
                              </p:par>
                              <p:par>
                                <p:cTn id="17" presetID="54" presetClass="entr" presetSubtype="0" accel="10000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strVal val="#ppt_w*0.05"/>
                                          </p:val>
                                        </p:tav>
                                        <p:tav tm="100000">
                                          <p:val>
                                            <p:strVal val="#ppt_w"/>
                                          </p:val>
                                        </p:tav>
                                      </p:tavLst>
                                    </p:anim>
                                    <p:anim calcmode="lin" valueType="num">
                                      <p:cBhvr>
                                        <p:cTn id="20" dur="500" fill="hold"/>
                                        <p:tgtEl>
                                          <p:spTgt spid="12"/>
                                        </p:tgtEl>
                                        <p:attrNameLst>
                                          <p:attrName>ppt_h</p:attrName>
                                        </p:attrNameLst>
                                      </p:cBhvr>
                                      <p:tavLst>
                                        <p:tav tm="0">
                                          <p:val>
                                            <p:strVal val="#ppt_h"/>
                                          </p:val>
                                        </p:tav>
                                        <p:tav tm="100000">
                                          <p:val>
                                            <p:strVal val="#ppt_h"/>
                                          </p:val>
                                        </p:tav>
                                      </p:tavLst>
                                    </p:anim>
                                    <p:anim calcmode="lin" valueType="num">
                                      <p:cBhvr>
                                        <p:cTn id="21" dur="500" fill="hold"/>
                                        <p:tgtEl>
                                          <p:spTgt spid="12"/>
                                        </p:tgtEl>
                                        <p:attrNameLst>
                                          <p:attrName>ppt_x</p:attrName>
                                        </p:attrNameLst>
                                      </p:cBhvr>
                                      <p:tavLst>
                                        <p:tav tm="0">
                                          <p:val>
                                            <p:strVal val="#ppt_x-.2"/>
                                          </p:val>
                                        </p:tav>
                                        <p:tav tm="100000">
                                          <p:val>
                                            <p:strVal val="#ppt_x"/>
                                          </p:val>
                                        </p:tav>
                                      </p:tavLst>
                                    </p:anim>
                                    <p:anim calcmode="lin" valueType="num">
                                      <p:cBhvr>
                                        <p:cTn id="22" dur="500" fill="hold"/>
                                        <p:tgtEl>
                                          <p:spTgt spid="12"/>
                                        </p:tgtEl>
                                        <p:attrNameLst>
                                          <p:attrName>ppt_y</p:attrName>
                                        </p:attrNameLst>
                                      </p:cBhvr>
                                      <p:tavLst>
                                        <p:tav tm="0">
                                          <p:val>
                                            <p:strVal val="#ppt_y"/>
                                          </p:val>
                                        </p:tav>
                                        <p:tav tm="100000">
                                          <p:val>
                                            <p:strVal val="#ppt_y"/>
                                          </p:val>
                                        </p:tav>
                                      </p:tavLst>
                                    </p:anim>
                                    <p:animEffect transition="in" filter="fade">
                                      <p:cBhvr>
                                        <p:cTn id="23" dur="500"/>
                                        <p:tgtEl>
                                          <p:spTgt spid="12"/>
                                        </p:tgtEl>
                                      </p:cBhvr>
                                    </p:animEffect>
                                  </p:childTnLst>
                                </p:cTn>
                              </p:par>
                              <p:par>
                                <p:cTn id="24" presetID="54" presetClass="entr" presetSubtype="0" accel="10000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strVal val="#ppt_w*0.05"/>
                                          </p:val>
                                        </p:tav>
                                        <p:tav tm="100000">
                                          <p:val>
                                            <p:strVal val="#ppt_w"/>
                                          </p:val>
                                        </p:tav>
                                      </p:tavLst>
                                    </p:anim>
                                    <p:anim calcmode="lin" valueType="num">
                                      <p:cBhvr>
                                        <p:cTn id="27" dur="500" fill="hold"/>
                                        <p:tgtEl>
                                          <p:spTgt spid="5"/>
                                        </p:tgtEl>
                                        <p:attrNameLst>
                                          <p:attrName>ppt_h</p:attrName>
                                        </p:attrNameLst>
                                      </p:cBhvr>
                                      <p:tavLst>
                                        <p:tav tm="0">
                                          <p:val>
                                            <p:strVal val="#ppt_h"/>
                                          </p:val>
                                        </p:tav>
                                        <p:tav tm="100000">
                                          <p:val>
                                            <p:strVal val="#ppt_h"/>
                                          </p:val>
                                        </p:tav>
                                      </p:tavLst>
                                    </p:anim>
                                    <p:anim calcmode="lin" valueType="num">
                                      <p:cBhvr>
                                        <p:cTn id="28" dur="500" fill="hold"/>
                                        <p:tgtEl>
                                          <p:spTgt spid="5"/>
                                        </p:tgtEl>
                                        <p:attrNameLst>
                                          <p:attrName>ppt_x</p:attrName>
                                        </p:attrNameLst>
                                      </p:cBhvr>
                                      <p:tavLst>
                                        <p:tav tm="0">
                                          <p:val>
                                            <p:strVal val="#ppt_x-.2"/>
                                          </p:val>
                                        </p:tav>
                                        <p:tav tm="100000">
                                          <p:val>
                                            <p:strVal val="#ppt_x"/>
                                          </p:val>
                                        </p:tav>
                                      </p:tavLst>
                                    </p:anim>
                                    <p:anim calcmode="lin" valueType="num">
                                      <p:cBhvr>
                                        <p:cTn id="29" dur="500" fill="hold"/>
                                        <p:tgtEl>
                                          <p:spTgt spid="5"/>
                                        </p:tgtEl>
                                        <p:attrNameLst>
                                          <p:attrName>ppt_y</p:attrName>
                                        </p:attrNameLst>
                                      </p:cBhvr>
                                      <p:tavLst>
                                        <p:tav tm="0">
                                          <p:val>
                                            <p:strVal val="#ppt_y"/>
                                          </p:val>
                                        </p:tav>
                                        <p:tav tm="100000">
                                          <p:val>
                                            <p:strVal val="#ppt_y"/>
                                          </p:val>
                                        </p:tav>
                                      </p:tavLst>
                                    </p:anim>
                                    <p:animEffect transition="in" filter="fade">
                                      <p:cBhvr>
                                        <p:cTn id="30" dur="500"/>
                                        <p:tgtEl>
                                          <p:spTgt spid="5"/>
                                        </p:tgtEl>
                                      </p:cBhvr>
                                    </p:animEffect>
                                  </p:childTnLst>
                                </p:cTn>
                              </p:par>
                              <p:par>
                                <p:cTn id="31" presetID="54" presetClass="entr" presetSubtype="0" accel="10000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strVal val="#ppt_w*0.05"/>
                                          </p:val>
                                        </p:tav>
                                        <p:tav tm="100000">
                                          <p:val>
                                            <p:strVal val="#ppt_w"/>
                                          </p:val>
                                        </p:tav>
                                      </p:tavLst>
                                    </p:anim>
                                    <p:anim calcmode="lin" valueType="num">
                                      <p:cBhvr>
                                        <p:cTn id="34" dur="500" fill="hold"/>
                                        <p:tgtEl>
                                          <p:spTgt spid="6"/>
                                        </p:tgtEl>
                                        <p:attrNameLst>
                                          <p:attrName>ppt_h</p:attrName>
                                        </p:attrNameLst>
                                      </p:cBhvr>
                                      <p:tavLst>
                                        <p:tav tm="0">
                                          <p:val>
                                            <p:strVal val="#ppt_h"/>
                                          </p:val>
                                        </p:tav>
                                        <p:tav tm="100000">
                                          <p:val>
                                            <p:strVal val="#ppt_h"/>
                                          </p:val>
                                        </p:tav>
                                      </p:tavLst>
                                    </p:anim>
                                    <p:anim calcmode="lin" valueType="num">
                                      <p:cBhvr>
                                        <p:cTn id="35" dur="500" fill="hold"/>
                                        <p:tgtEl>
                                          <p:spTgt spid="6"/>
                                        </p:tgtEl>
                                        <p:attrNameLst>
                                          <p:attrName>ppt_x</p:attrName>
                                        </p:attrNameLst>
                                      </p:cBhvr>
                                      <p:tavLst>
                                        <p:tav tm="0">
                                          <p:val>
                                            <p:strVal val="#ppt_x-.2"/>
                                          </p:val>
                                        </p:tav>
                                        <p:tav tm="100000">
                                          <p:val>
                                            <p:strVal val="#ppt_x"/>
                                          </p:val>
                                        </p:tav>
                                      </p:tavLst>
                                    </p:anim>
                                    <p:anim calcmode="lin" valueType="num">
                                      <p:cBhvr>
                                        <p:cTn id="36" dur="500" fill="hold"/>
                                        <p:tgtEl>
                                          <p:spTgt spid="6"/>
                                        </p:tgtEl>
                                        <p:attrNameLst>
                                          <p:attrName>ppt_y</p:attrName>
                                        </p:attrNameLst>
                                      </p:cBhvr>
                                      <p:tavLst>
                                        <p:tav tm="0">
                                          <p:val>
                                            <p:strVal val="#ppt_y"/>
                                          </p:val>
                                        </p:tav>
                                        <p:tav tm="100000">
                                          <p:val>
                                            <p:strVal val="#ppt_y"/>
                                          </p:val>
                                        </p:tav>
                                      </p:tavLst>
                                    </p:anim>
                                    <p:animEffect transition="in" filter="fade">
                                      <p:cBhvr>
                                        <p:cTn id="37" dur="500"/>
                                        <p:tgtEl>
                                          <p:spTgt spid="6"/>
                                        </p:tgtEl>
                                      </p:cBhvr>
                                    </p:animEffect>
                                  </p:childTnLst>
                                </p:cTn>
                              </p:par>
                              <p:par>
                                <p:cTn id="38" presetID="54" presetClass="entr" presetSubtype="0" accel="100000"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strVal val="#ppt_w*0.05"/>
                                          </p:val>
                                        </p:tav>
                                        <p:tav tm="100000">
                                          <p:val>
                                            <p:strVal val="#ppt_w"/>
                                          </p:val>
                                        </p:tav>
                                      </p:tavLst>
                                    </p:anim>
                                    <p:anim calcmode="lin" valueType="num">
                                      <p:cBhvr>
                                        <p:cTn id="41" dur="500" fill="hold"/>
                                        <p:tgtEl>
                                          <p:spTgt spid="7"/>
                                        </p:tgtEl>
                                        <p:attrNameLst>
                                          <p:attrName>ppt_h</p:attrName>
                                        </p:attrNameLst>
                                      </p:cBhvr>
                                      <p:tavLst>
                                        <p:tav tm="0">
                                          <p:val>
                                            <p:strVal val="#ppt_h"/>
                                          </p:val>
                                        </p:tav>
                                        <p:tav tm="100000">
                                          <p:val>
                                            <p:strVal val="#ppt_h"/>
                                          </p:val>
                                        </p:tav>
                                      </p:tavLst>
                                    </p:anim>
                                    <p:anim calcmode="lin" valueType="num">
                                      <p:cBhvr>
                                        <p:cTn id="42" dur="500" fill="hold"/>
                                        <p:tgtEl>
                                          <p:spTgt spid="7"/>
                                        </p:tgtEl>
                                        <p:attrNameLst>
                                          <p:attrName>ppt_x</p:attrName>
                                        </p:attrNameLst>
                                      </p:cBhvr>
                                      <p:tavLst>
                                        <p:tav tm="0">
                                          <p:val>
                                            <p:strVal val="#ppt_x-.2"/>
                                          </p:val>
                                        </p:tav>
                                        <p:tav tm="100000">
                                          <p:val>
                                            <p:strVal val="#ppt_x"/>
                                          </p:val>
                                        </p:tav>
                                      </p:tavLst>
                                    </p:anim>
                                    <p:anim calcmode="lin" valueType="num">
                                      <p:cBhvr>
                                        <p:cTn id="43" dur="500" fill="hold"/>
                                        <p:tgtEl>
                                          <p:spTgt spid="7"/>
                                        </p:tgtEl>
                                        <p:attrNameLst>
                                          <p:attrName>ppt_y</p:attrName>
                                        </p:attrNameLst>
                                      </p:cBhvr>
                                      <p:tavLst>
                                        <p:tav tm="0">
                                          <p:val>
                                            <p:strVal val="#ppt_y"/>
                                          </p:val>
                                        </p:tav>
                                        <p:tav tm="100000">
                                          <p:val>
                                            <p:strVal val="#ppt_y"/>
                                          </p:val>
                                        </p:tav>
                                      </p:tavLst>
                                    </p:anim>
                                    <p:animEffect transition="in" filter="fade">
                                      <p:cBhvr>
                                        <p:cTn id="44" dur="500"/>
                                        <p:tgtEl>
                                          <p:spTgt spid="7"/>
                                        </p:tgtEl>
                                      </p:cBhvr>
                                    </p:animEffect>
                                  </p:childTnLst>
                                </p:cTn>
                              </p:par>
                              <p:par>
                                <p:cTn id="45" presetID="54" presetClass="entr" presetSubtype="0" accel="10000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p:cTn id="47" dur="500" fill="hold"/>
                                        <p:tgtEl>
                                          <p:spTgt spid="8"/>
                                        </p:tgtEl>
                                        <p:attrNameLst>
                                          <p:attrName>ppt_w</p:attrName>
                                        </p:attrNameLst>
                                      </p:cBhvr>
                                      <p:tavLst>
                                        <p:tav tm="0">
                                          <p:val>
                                            <p:strVal val="#ppt_w*0.05"/>
                                          </p:val>
                                        </p:tav>
                                        <p:tav tm="100000">
                                          <p:val>
                                            <p:strVal val="#ppt_w"/>
                                          </p:val>
                                        </p:tav>
                                      </p:tavLst>
                                    </p:anim>
                                    <p:anim calcmode="lin" valueType="num">
                                      <p:cBhvr>
                                        <p:cTn id="48" dur="500" fill="hold"/>
                                        <p:tgtEl>
                                          <p:spTgt spid="8"/>
                                        </p:tgtEl>
                                        <p:attrNameLst>
                                          <p:attrName>ppt_h</p:attrName>
                                        </p:attrNameLst>
                                      </p:cBhvr>
                                      <p:tavLst>
                                        <p:tav tm="0">
                                          <p:val>
                                            <p:strVal val="#ppt_h"/>
                                          </p:val>
                                        </p:tav>
                                        <p:tav tm="100000">
                                          <p:val>
                                            <p:strVal val="#ppt_h"/>
                                          </p:val>
                                        </p:tav>
                                      </p:tavLst>
                                    </p:anim>
                                    <p:anim calcmode="lin" valueType="num">
                                      <p:cBhvr>
                                        <p:cTn id="49" dur="500" fill="hold"/>
                                        <p:tgtEl>
                                          <p:spTgt spid="8"/>
                                        </p:tgtEl>
                                        <p:attrNameLst>
                                          <p:attrName>ppt_x</p:attrName>
                                        </p:attrNameLst>
                                      </p:cBhvr>
                                      <p:tavLst>
                                        <p:tav tm="0">
                                          <p:val>
                                            <p:strVal val="#ppt_x-.2"/>
                                          </p:val>
                                        </p:tav>
                                        <p:tav tm="100000">
                                          <p:val>
                                            <p:strVal val="#ppt_x"/>
                                          </p:val>
                                        </p:tav>
                                      </p:tavLst>
                                    </p:anim>
                                    <p:anim calcmode="lin" valueType="num">
                                      <p:cBhvr>
                                        <p:cTn id="50" dur="500" fill="hold"/>
                                        <p:tgtEl>
                                          <p:spTgt spid="8"/>
                                        </p:tgtEl>
                                        <p:attrNameLst>
                                          <p:attrName>ppt_y</p:attrName>
                                        </p:attrNameLst>
                                      </p:cBhvr>
                                      <p:tavLst>
                                        <p:tav tm="0">
                                          <p:val>
                                            <p:strVal val="#ppt_y"/>
                                          </p:val>
                                        </p:tav>
                                        <p:tav tm="100000">
                                          <p:val>
                                            <p:strVal val="#ppt_y"/>
                                          </p:val>
                                        </p:tav>
                                      </p:tavLst>
                                    </p:anim>
                                    <p:animEffect transition="in" filter="fade">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p:cTn id="56" dur="500" fill="hold"/>
                                        <p:tgtEl>
                                          <p:spTgt spid="16"/>
                                        </p:tgtEl>
                                        <p:attrNameLst>
                                          <p:attrName>ppt_w</p:attrName>
                                        </p:attrNameLst>
                                      </p:cBhvr>
                                      <p:tavLst>
                                        <p:tav tm="0">
                                          <p:val>
                                            <p:fltVal val="0"/>
                                          </p:val>
                                        </p:tav>
                                        <p:tav tm="100000">
                                          <p:val>
                                            <p:strVal val="#ppt_w"/>
                                          </p:val>
                                        </p:tav>
                                      </p:tavLst>
                                    </p:anim>
                                    <p:anim calcmode="lin" valueType="num">
                                      <p:cBhvr>
                                        <p:cTn id="57" dur="500" fill="hold"/>
                                        <p:tgtEl>
                                          <p:spTgt spid="16"/>
                                        </p:tgtEl>
                                        <p:attrNameLst>
                                          <p:attrName>ppt_h</p:attrName>
                                        </p:attrNameLst>
                                      </p:cBhvr>
                                      <p:tavLst>
                                        <p:tav tm="0">
                                          <p:val>
                                            <p:fltVal val="0"/>
                                          </p:val>
                                        </p:tav>
                                        <p:tav tm="100000">
                                          <p:val>
                                            <p:strVal val="#ppt_h"/>
                                          </p:val>
                                        </p:tav>
                                      </p:tavLst>
                                    </p:anim>
                                    <p:animEffect transition="in" filter="fade">
                                      <p:cBhvr>
                                        <p:cTn id="58" dur="500"/>
                                        <p:tgtEl>
                                          <p:spTgt spid="16"/>
                                        </p:tgtEl>
                                      </p:cBhvr>
                                    </p:animEffect>
                                  </p:childTnLst>
                                </p:cTn>
                              </p:par>
                              <p:par>
                                <p:cTn id="59" presetID="53" presetClass="entr" presetSubtype="0" fill="hold"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p:cTn id="61" dur="500" fill="hold"/>
                                        <p:tgtEl>
                                          <p:spTgt spid="18"/>
                                        </p:tgtEl>
                                        <p:attrNameLst>
                                          <p:attrName>ppt_w</p:attrName>
                                        </p:attrNameLst>
                                      </p:cBhvr>
                                      <p:tavLst>
                                        <p:tav tm="0">
                                          <p:val>
                                            <p:fltVal val="0"/>
                                          </p:val>
                                        </p:tav>
                                        <p:tav tm="100000">
                                          <p:val>
                                            <p:strVal val="#ppt_w"/>
                                          </p:val>
                                        </p:tav>
                                      </p:tavLst>
                                    </p:anim>
                                    <p:anim calcmode="lin" valueType="num">
                                      <p:cBhvr>
                                        <p:cTn id="62" dur="500" fill="hold"/>
                                        <p:tgtEl>
                                          <p:spTgt spid="18"/>
                                        </p:tgtEl>
                                        <p:attrNameLst>
                                          <p:attrName>ppt_h</p:attrName>
                                        </p:attrNameLst>
                                      </p:cBhvr>
                                      <p:tavLst>
                                        <p:tav tm="0">
                                          <p:val>
                                            <p:fltVal val="0"/>
                                          </p:val>
                                        </p:tav>
                                        <p:tav tm="100000">
                                          <p:val>
                                            <p:strVal val="#ppt_h"/>
                                          </p:val>
                                        </p:tav>
                                      </p:tavLst>
                                    </p:anim>
                                    <p:animEffect transition="in" filter="fade">
                                      <p:cBhvr>
                                        <p:cTn id="63" dur="500"/>
                                        <p:tgtEl>
                                          <p:spTgt spid="18"/>
                                        </p:tgtEl>
                                      </p:cBhvr>
                                    </p:animEffect>
                                  </p:childTnLst>
                                </p:cTn>
                              </p:par>
                              <p:par>
                                <p:cTn id="64" presetID="53" presetClass="entr" presetSubtype="0"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childTnLst>
                                </p:cTn>
                              </p:par>
                              <p:par>
                                <p:cTn id="69" presetID="53" presetClass="entr" presetSubtype="0" fill="hold" grpId="0" nodeType="with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p:cTn id="71" dur="500" fill="hold"/>
                                        <p:tgtEl>
                                          <p:spTgt spid="10"/>
                                        </p:tgtEl>
                                        <p:attrNameLst>
                                          <p:attrName>ppt_w</p:attrName>
                                        </p:attrNameLst>
                                      </p:cBhvr>
                                      <p:tavLst>
                                        <p:tav tm="0">
                                          <p:val>
                                            <p:fltVal val="0"/>
                                          </p:val>
                                        </p:tav>
                                        <p:tav tm="100000">
                                          <p:val>
                                            <p:strVal val="#ppt_w"/>
                                          </p:val>
                                        </p:tav>
                                      </p:tavLst>
                                    </p:anim>
                                    <p:anim calcmode="lin" valueType="num">
                                      <p:cBhvr>
                                        <p:cTn id="72" dur="500" fill="hold"/>
                                        <p:tgtEl>
                                          <p:spTgt spid="10"/>
                                        </p:tgtEl>
                                        <p:attrNameLst>
                                          <p:attrName>ppt_h</p:attrName>
                                        </p:attrNameLst>
                                      </p:cBhvr>
                                      <p:tavLst>
                                        <p:tav tm="0">
                                          <p:val>
                                            <p:fltVal val="0"/>
                                          </p:val>
                                        </p:tav>
                                        <p:tav tm="100000">
                                          <p:val>
                                            <p:strVal val="#ppt_h"/>
                                          </p:val>
                                        </p:tav>
                                      </p:tavLst>
                                    </p:anim>
                                    <p:animEffect transition="in" filter="fade">
                                      <p:cBhvr>
                                        <p:cTn id="7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art 3"/>
          <p:cNvSpPr/>
          <p:nvPr/>
        </p:nvSpPr>
        <p:spPr>
          <a:xfrm>
            <a:off x="1216825" y="2397727"/>
            <a:ext cx="2963267" cy="1991538"/>
          </a:xfrm>
          <a:prstGeom prst="hear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b="1" dirty="0" err="1">
                <a:solidFill>
                  <a:srgbClr val="FFFF00"/>
                </a:solidFill>
                <a:latin typeface="Times New Roman" panose="02020603050405020304" pitchFamily="18" charset="0"/>
                <a:cs typeface="Times New Roman" panose="02020603050405020304" pitchFamily="18" charset="0"/>
              </a:rPr>
              <a:t>Phong</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cách</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ngôn</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ngữ</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nghệ</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thuật</a:t>
            </a:r>
            <a:endParaRPr lang="en-US" sz="2800" b="1" dirty="0">
              <a:solidFill>
                <a:srgbClr val="FFFF00"/>
              </a:solidFill>
              <a:latin typeface="Times New Roman" panose="02020603050405020304" pitchFamily="18" charset="0"/>
              <a:cs typeface="Times New Roman" panose="02020603050405020304" pitchFamily="18" charset="0"/>
            </a:endParaRPr>
          </a:p>
        </p:txBody>
      </p:sp>
      <p:cxnSp>
        <p:nvCxnSpPr>
          <p:cNvPr id="6" name="Curved Connector 5"/>
          <p:cNvCxnSpPr/>
          <p:nvPr/>
        </p:nvCxnSpPr>
        <p:spPr>
          <a:xfrm>
            <a:off x="4688109" y="765554"/>
            <a:ext cx="1568720" cy="168048"/>
          </a:xfrm>
          <a:prstGeom prst="curvedConnector3">
            <a:avLst>
              <a:gd name="adj1" fmla="val 50000"/>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 name="Straight Arrow Connector 7"/>
          <p:cNvCxnSpPr/>
          <p:nvPr/>
        </p:nvCxnSpPr>
        <p:spPr>
          <a:xfrm>
            <a:off x="4823217" y="1107839"/>
            <a:ext cx="612879" cy="1097025"/>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5" name="Curved Connector 14"/>
          <p:cNvCxnSpPr/>
          <p:nvPr/>
        </p:nvCxnSpPr>
        <p:spPr>
          <a:xfrm rot="16200000" flipH="1">
            <a:off x="2913103" y="3121969"/>
            <a:ext cx="3745979" cy="797811"/>
          </a:xfrm>
          <a:prstGeom prst="curvedConnector3">
            <a:avLst>
              <a:gd name="adj1" fmla="val 50000"/>
            </a:avLst>
          </a:prstGeom>
          <a:ln>
            <a:tailEnd type="triangle"/>
          </a:ln>
        </p:spPr>
        <p:style>
          <a:lnRef idx="3">
            <a:schemeClr val="accent1"/>
          </a:lnRef>
          <a:fillRef idx="0">
            <a:schemeClr val="accent1"/>
          </a:fillRef>
          <a:effectRef idx="2">
            <a:schemeClr val="accent1"/>
          </a:effectRef>
          <a:fontRef idx="minor">
            <a:schemeClr val="tx1"/>
          </a:fontRef>
        </p:style>
      </p:cxnSp>
      <p:sp>
        <p:nvSpPr>
          <p:cNvPr id="23" name="Oval 22"/>
          <p:cNvSpPr/>
          <p:nvPr/>
        </p:nvSpPr>
        <p:spPr>
          <a:xfrm>
            <a:off x="6085922" y="71438"/>
            <a:ext cx="2987824" cy="141334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lnSpc>
                <a:spcPct val="150000"/>
              </a:lnSpc>
            </a:pPr>
            <a:r>
              <a:rPr lang="en-US" sz="2400" dirty="0" err="1" smtClean="0">
                <a:latin typeface="Times New Roman" panose="02020603050405020304" pitchFamily="18" charset="0"/>
                <a:cs typeface="Times New Roman" panose="02020603050405020304" pitchFamily="18" charset="0"/>
              </a:rPr>
              <a:t>Khái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niệm</a:t>
            </a:r>
            <a:r>
              <a:rPr lang="en-US" sz="2400" dirty="0" smtClean="0">
                <a:latin typeface="Times New Roman" panose="02020603050405020304" pitchFamily="18" charset="0"/>
                <a:cs typeface="Times New Roman" panose="02020603050405020304" pitchFamily="18" charset="0"/>
              </a:rPr>
              <a:t>: </a:t>
            </a:r>
            <a:r>
              <a:rPr lang="it-IT" sz="2400" dirty="0" smtClean="0">
                <a:solidFill>
                  <a:srgbClr val="FF0000"/>
                </a:solidFill>
                <a:latin typeface="Times New Roman" panose="02020603050405020304" pitchFamily="18" charset="0"/>
                <a:cs typeface="Times New Roman" panose="02020603050405020304" pitchFamily="18" charset="0"/>
              </a:rPr>
              <a:t>gợi </a:t>
            </a:r>
            <a:r>
              <a:rPr lang="it-IT" sz="2400" dirty="0">
                <a:solidFill>
                  <a:srgbClr val="FF0000"/>
                </a:solidFill>
                <a:latin typeface="Times New Roman" panose="02020603050405020304" pitchFamily="18" charset="0"/>
                <a:cs typeface="Times New Roman" panose="02020603050405020304" pitchFamily="18" charset="0"/>
              </a:rPr>
              <a:t>hình</a:t>
            </a:r>
            <a:r>
              <a:rPr lang="it-IT" sz="2400" dirty="0">
                <a:latin typeface="Times New Roman" panose="02020603050405020304" pitchFamily="18" charset="0"/>
                <a:cs typeface="Times New Roman" panose="02020603050405020304" pitchFamily="18" charset="0"/>
              </a:rPr>
              <a:t>, </a:t>
            </a:r>
            <a:r>
              <a:rPr lang="it-IT" sz="2400" dirty="0">
                <a:solidFill>
                  <a:srgbClr val="FF0000"/>
                </a:solidFill>
                <a:latin typeface="Times New Roman" panose="02020603050405020304" pitchFamily="18" charset="0"/>
                <a:cs typeface="Times New Roman" panose="02020603050405020304" pitchFamily="18" charset="0"/>
              </a:rPr>
              <a:t>gợi </a:t>
            </a:r>
            <a:r>
              <a:rPr lang="it-IT" sz="2400" dirty="0" smtClean="0">
                <a:solidFill>
                  <a:srgbClr val="FF0000"/>
                </a:solidFill>
                <a:latin typeface="Times New Roman" panose="02020603050405020304" pitchFamily="18" charset="0"/>
                <a:cs typeface="Times New Roman" panose="02020603050405020304" pitchFamily="18" charset="0"/>
              </a:rPr>
              <a:t>cảm</a:t>
            </a:r>
            <a:endParaRPr lang="en-US" sz="2400" dirty="0">
              <a:latin typeface="Times New Roman" panose="02020603050405020304" pitchFamily="18" charset="0"/>
              <a:cs typeface="Times New Roman" panose="02020603050405020304" pitchFamily="18" charset="0"/>
            </a:endParaRPr>
          </a:p>
        </p:txBody>
      </p:sp>
      <p:sp>
        <p:nvSpPr>
          <p:cNvPr id="25" name="Cloud Callout 24"/>
          <p:cNvSpPr/>
          <p:nvPr/>
        </p:nvSpPr>
        <p:spPr>
          <a:xfrm>
            <a:off x="2630213" y="137817"/>
            <a:ext cx="2247900" cy="1749769"/>
          </a:xfrm>
          <a:prstGeom prst="cloudCallout">
            <a:avLst>
              <a:gd name="adj1" fmla="val -30372"/>
              <a:gd name="adj2" fmla="val 8447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dirty="0" smtClean="0">
                <a:latin typeface="Times New Roman" panose="02020603050405020304" pitchFamily="18" charset="0"/>
                <a:cs typeface="Times New Roman" panose="02020603050405020304" pitchFamily="18" charset="0"/>
              </a:rPr>
              <a:t>I. </a:t>
            </a:r>
            <a:r>
              <a:rPr lang="en-US" sz="2400" dirty="0" err="1" smtClean="0">
                <a:latin typeface="Times New Roman" panose="02020603050405020304" pitchFamily="18" charset="0"/>
                <a:cs typeface="Times New Roman" panose="02020603050405020304" pitchFamily="18" charset="0"/>
              </a:rPr>
              <a:t>Ngôn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thuật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26" name="Line Callout 2 25"/>
          <p:cNvSpPr/>
          <p:nvPr/>
        </p:nvSpPr>
        <p:spPr>
          <a:xfrm>
            <a:off x="5566639" y="3704068"/>
            <a:ext cx="2750666" cy="909758"/>
          </a:xfrm>
          <a:prstGeom prst="borderCallout2">
            <a:avLst>
              <a:gd name="adj1" fmla="val 8965"/>
              <a:gd name="adj2" fmla="val 93"/>
              <a:gd name="adj3" fmla="val -25456"/>
              <a:gd name="adj4" fmla="val -24840"/>
              <a:gd name="adj5" fmla="val -239152"/>
              <a:gd name="adj6" fmla="val -37513"/>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err="1" smtClean="0">
                <a:latin typeface="Times New Roman" panose="02020603050405020304" pitchFamily="18" charset="0"/>
                <a:cs typeface="Times New Roman" panose="02020603050405020304" pitchFamily="18" charset="0"/>
              </a:rPr>
              <a:t>Phân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loại</a:t>
            </a:r>
            <a:r>
              <a:rPr lang="en-US" sz="2400" dirty="0" smtClean="0">
                <a:latin typeface="Times New Roman" panose="02020603050405020304" pitchFamily="18" charset="0"/>
                <a:cs typeface="Times New Roman" panose="02020603050405020304" pitchFamily="18" charset="0"/>
              </a:rPr>
              <a:t>: </a:t>
            </a:r>
            <a:r>
              <a:rPr lang="it-IT" sz="2400" dirty="0">
                <a:solidFill>
                  <a:srgbClr val="FF0000"/>
                </a:solidFill>
                <a:latin typeface="Times New Roman" panose="02020603050405020304" pitchFamily="18" charset="0"/>
                <a:cs typeface="Times New Roman" panose="02020603050405020304" pitchFamily="18" charset="0"/>
              </a:rPr>
              <a:t>tự </a:t>
            </a:r>
            <a:r>
              <a:rPr lang="it-IT" sz="2400" dirty="0" smtClean="0">
                <a:solidFill>
                  <a:srgbClr val="FF0000"/>
                </a:solidFill>
                <a:latin typeface="Times New Roman" panose="02020603050405020304" pitchFamily="18" charset="0"/>
                <a:cs typeface="Times New Roman" panose="02020603050405020304" pitchFamily="18" charset="0"/>
              </a:rPr>
              <a:t>sự, thơ, </a:t>
            </a:r>
            <a:r>
              <a:rPr lang="it-IT" sz="2400" dirty="0">
                <a:solidFill>
                  <a:srgbClr val="FF0000"/>
                </a:solidFill>
                <a:latin typeface="Times New Roman" panose="02020603050405020304" pitchFamily="18" charset="0"/>
                <a:cs typeface="Times New Roman" panose="02020603050405020304" pitchFamily="18" charset="0"/>
              </a:rPr>
              <a:t>sân khấu</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9" name="Pentagon 28"/>
          <p:cNvSpPr/>
          <p:nvPr/>
        </p:nvSpPr>
        <p:spPr>
          <a:xfrm>
            <a:off x="5436096" y="1659021"/>
            <a:ext cx="3707904" cy="1913995"/>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err="1" smtClean="0">
                <a:latin typeface="Times New Roman" panose="02020603050405020304" pitchFamily="18" charset="0"/>
                <a:cs typeface="Times New Roman" panose="02020603050405020304" pitchFamily="18" charset="0"/>
              </a:rPr>
              <a:t>Phạm</a:t>
            </a:r>
            <a:r>
              <a:rPr lang="en-US" sz="2000" dirty="0" smtClean="0">
                <a:latin typeface="Times New Roman" panose="02020603050405020304" pitchFamily="18" charset="0"/>
                <a:cs typeface="Times New Roman" panose="02020603050405020304" pitchFamily="18" charset="0"/>
              </a:rPr>
              <a:t> vi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 </a:t>
            </a:r>
            <a:r>
              <a:rPr lang="it-IT" sz="2000" dirty="0">
                <a:solidFill>
                  <a:srgbClr val="FF0000"/>
                </a:solidFill>
                <a:latin typeface="Times New Roman" panose="02020603050405020304" pitchFamily="18" charset="0"/>
                <a:cs typeface="Times New Roman" panose="02020603050405020304" pitchFamily="18" charset="0"/>
              </a:rPr>
              <a:t>Văn bản </a:t>
            </a:r>
            <a:r>
              <a:rPr lang="it-IT" sz="2000" dirty="0">
                <a:latin typeface="Times New Roman" panose="02020603050405020304" pitchFamily="18" charset="0"/>
                <a:cs typeface="Times New Roman" panose="02020603050405020304" pitchFamily="18" charset="0"/>
              </a:rPr>
              <a:t>nghệ thuật.</a:t>
            </a:r>
            <a:endParaRPr lang="en-US"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 </a:t>
            </a:r>
            <a:r>
              <a:rPr lang="it-IT" sz="2000" dirty="0">
                <a:solidFill>
                  <a:srgbClr val="FF0000"/>
                </a:solidFill>
                <a:latin typeface="Times New Roman" panose="02020603050405020304" pitchFamily="18" charset="0"/>
                <a:cs typeface="Times New Roman" panose="02020603050405020304" pitchFamily="18" charset="0"/>
              </a:rPr>
              <a:t>Lời nói </a:t>
            </a:r>
            <a:r>
              <a:rPr lang="it-IT" sz="2000" dirty="0">
                <a:latin typeface="Times New Roman" panose="02020603050405020304" pitchFamily="18" charset="0"/>
                <a:cs typeface="Times New Roman" panose="02020603050405020304" pitchFamily="18" charset="0"/>
              </a:rPr>
              <a:t>hàng ngày.</a:t>
            </a:r>
            <a:endParaRPr lang="en-US"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 Phong cách </a:t>
            </a:r>
            <a:r>
              <a:rPr lang="it-IT" sz="2000" dirty="0">
                <a:solidFill>
                  <a:srgbClr val="FF0000"/>
                </a:solidFill>
                <a:latin typeface="Times New Roman" panose="02020603050405020304" pitchFamily="18" charset="0"/>
                <a:cs typeface="Times New Roman" panose="02020603050405020304" pitchFamily="18" charset="0"/>
              </a:rPr>
              <a:t>ngôn ngữ khác</a:t>
            </a:r>
            <a:r>
              <a:rPr lang="it-IT" sz="2000" dirty="0" smtClean="0">
                <a:solidFill>
                  <a:srgbClr val="FF0000"/>
                </a:solidFill>
                <a:latin typeface="Times New Roman" panose="02020603050405020304" pitchFamily="18" charset="0"/>
                <a:cs typeface="Times New Roman" panose="02020603050405020304" pitchFamily="18" charset="0"/>
              </a:rPr>
              <a:t>.</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30" name="Flowchart: Sequential Access Storage 29"/>
          <p:cNvSpPr/>
          <p:nvPr/>
        </p:nvSpPr>
        <p:spPr>
          <a:xfrm>
            <a:off x="4911797" y="5060854"/>
            <a:ext cx="4052691" cy="1464490"/>
          </a:xfrm>
          <a:prstGeom prst="flowChartMagneticTap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dirty="0" err="1" smtClean="0">
                <a:latin typeface="Times New Roman" panose="02020603050405020304" pitchFamily="18" charset="0"/>
                <a:cs typeface="Times New Roman" panose="02020603050405020304" pitchFamily="18" charset="0"/>
              </a:rPr>
              <a:t>Chức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năng</a:t>
            </a:r>
            <a:r>
              <a:rPr lang="en-US" sz="2400" dirty="0" smtClean="0">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thông</a:t>
            </a:r>
            <a:r>
              <a:rPr lang="en-US" sz="2400" dirty="0" smtClean="0">
                <a:solidFill>
                  <a:srgbClr val="FF0000"/>
                </a:solidFill>
                <a:latin typeface="Times New Roman" panose="02020603050405020304" pitchFamily="18" charset="0"/>
                <a:cs typeface="Times New Roman" panose="02020603050405020304" pitchFamily="18" charset="0"/>
              </a:rPr>
              <a:t> tin, </a:t>
            </a:r>
            <a:r>
              <a:rPr lang="en-US" sz="2400" dirty="0" err="1" smtClean="0">
                <a:solidFill>
                  <a:srgbClr val="FF0000"/>
                </a:solidFill>
                <a:latin typeface="Times New Roman" panose="02020603050405020304" pitchFamily="18" charset="0"/>
                <a:cs typeface="Times New Roman" panose="02020603050405020304" pitchFamily="18" charset="0"/>
              </a:rPr>
              <a:t>thẩm</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mĩ</a:t>
            </a:r>
            <a:r>
              <a:rPr lang="en-US" sz="2400"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96322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arn(inVertical)">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circle(in)">
                                      <p:cBhvr>
                                        <p:cTn id="17" dur="2000"/>
                                        <p:tgtEl>
                                          <p:spTgt spid="23"/>
                                        </p:tgtEl>
                                      </p:cBhvr>
                                    </p:animEffect>
                                  </p:childTnLst>
                                </p:cTn>
                              </p:par>
                              <p:par>
                                <p:cTn id="18" presetID="6" presetClass="entr" presetSubtype="16"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1000" fill="hold"/>
                                        <p:tgtEl>
                                          <p:spTgt spid="29"/>
                                        </p:tgtEl>
                                        <p:attrNameLst>
                                          <p:attrName>ppt_w</p:attrName>
                                        </p:attrNameLst>
                                      </p:cBhvr>
                                      <p:tavLst>
                                        <p:tav tm="0">
                                          <p:val>
                                            <p:fltVal val="0"/>
                                          </p:val>
                                        </p:tav>
                                        <p:tav tm="100000">
                                          <p:val>
                                            <p:strVal val="#ppt_w"/>
                                          </p:val>
                                        </p:tav>
                                      </p:tavLst>
                                    </p:anim>
                                    <p:anim calcmode="lin" valueType="num">
                                      <p:cBhvr>
                                        <p:cTn id="32" dur="1000" fill="hold"/>
                                        <p:tgtEl>
                                          <p:spTgt spid="29"/>
                                        </p:tgtEl>
                                        <p:attrNameLst>
                                          <p:attrName>ppt_h</p:attrName>
                                        </p:attrNameLst>
                                      </p:cBhvr>
                                      <p:tavLst>
                                        <p:tav tm="0">
                                          <p:val>
                                            <p:fltVal val="0"/>
                                          </p:val>
                                        </p:tav>
                                        <p:tav tm="100000">
                                          <p:val>
                                            <p:strVal val="#ppt_h"/>
                                          </p:val>
                                        </p:tav>
                                      </p:tavLst>
                                    </p:anim>
                                    <p:anim calcmode="lin" valueType="num">
                                      <p:cBhvr>
                                        <p:cTn id="33" dur="1000" fill="hold"/>
                                        <p:tgtEl>
                                          <p:spTgt spid="29"/>
                                        </p:tgtEl>
                                        <p:attrNameLst>
                                          <p:attrName>style.rotation</p:attrName>
                                        </p:attrNameLst>
                                      </p:cBhvr>
                                      <p:tavLst>
                                        <p:tav tm="0">
                                          <p:val>
                                            <p:fltVal val="90"/>
                                          </p:val>
                                        </p:tav>
                                        <p:tav tm="100000">
                                          <p:val>
                                            <p:fltVal val="0"/>
                                          </p:val>
                                        </p:tav>
                                      </p:tavLst>
                                    </p:anim>
                                    <p:animEffect transition="in" filter="fade">
                                      <p:cBhvr>
                                        <p:cTn id="34" dur="10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500"/>
                                        <p:tgtEl>
                                          <p:spTgt spid="26"/>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500" fill="hold"/>
                                        <p:tgtEl>
                                          <p:spTgt spid="15"/>
                                        </p:tgtEl>
                                        <p:attrNameLst>
                                          <p:attrName>ppt_w</p:attrName>
                                        </p:attrNameLst>
                                      </p:cBhvr>
                                      <p:tavLst>
                                        <p:tav tm="0">
                                          <p:val>
                                            <p:fltVal val="0"/>
                                          </p:val>
                                        </p:tav>
                                        <p:tav tm="100000">
                                          <p:val>
                                            <p:strVal val="#ppt_w"/>
                                          </p:val>
                                        </p:tav>
                                      </p:tavLst>
                                    </p:anim>
                                    <p:anim calcmode="lin" valueType="num">
                                      <p:cBhvr>
                                        <p:cTn id="45" dur="500" fill="hold"/>
                                        <p:tgtEl>
                                          <p:spTgt spid="15"/>
                                        </p:tgtEl>
                                        <p:attrNameLst>
                                          <p:attrName>ppt_h</p:attrName>
                                        </p:attrNameLst>
                                      </p:cBhvr>
                                      <p:tavLst>
                                        <p:tav tm="0">
                                          <p:val>
                                            <p:fltVal val="0"/>
                                          </p:val>
                                        </p:tav>
                                        <p:tav tm="100000">
                                          <p:val>
                                            <p:strVal val="#ppt_h"/>
                                          </p:val>
                                        </p:tav>
                                      </p:tavLst>
                                    </p:anim>
                                    <p:animEffect transition="in" filter="fade">
                                      <p:cBhvr>
                                        <p:cTn id="46" dur="500"/>
                                        <p:tgtEl>
                                          <p:spTgt spid="15"/>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 calcmode="lin" valueType="num">
                                      <p:cBhvr>
                                        <p:cTn id="49" dur="500" fill="hold"/>
                                        <p:tgtEl>
                                          <p:spTgt spid="30"/>
                                        </p:tgtEl>
                                        <p:attrNameLst>
                                          <p:attrName>ppt_w</p:attrName>
                                        </p:attrNameLst>
                                      </p:cBhvr>
                                      <p:tavLst>
                                        <p:tav tm="0">
                                          <p:val>
                                            <p:fltVal val="0"/>
                                          </p:val>
                                        </p:tav>
                                        <p:tav tm="100000">
                                          <p:val>
                                            <p:strVal val="#ppt_w"/>
                                          </p:val>
                                        </p:tav>
                                      </p:tavLst>
                                    </p:anim>
                                    <p:anim calcmode="lin" valueType="num">
                                      <p:cBhvr>
                                        <p:cTn id="50" dur="500" fill="hold"/>
                                        <p:tgtEl>
                                          <p:spTgt spid="30"/>
                                        </p:tgtEl>
                                        <p:attrNameLst>
                                          <p:attrName>ppt_h</p:attrName>
                                        </p:attrNameLst>
                                      </p:cBhvr>
                                      <p:tavLst>
                                        <p:tav tm="0">
                                          <p:val>
                                            <p:fltVal val="0"/>
                                          </p:val>
                                        </p:tav>
                                        <p:tav tm="100000">
                                          <p:val>
                                            <p:strVal val="#ppt_h"/>
                                          </p:val>
                                        </p:tav>
                                      </p:tavLst>
                                    </p:anim>
                                    <p:animEffect transition="in" filter="fade">
                                      <p:cBhvr>
                                        <p:cTn id="5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3" grpId="0" animBg="1"/>
      <p:bldP spid="25" grpId="0" animBg="1"/>
      <p:bldP spid="26"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val 2"/>
          <p:cNvSpPr>
            <a:spLocks noChangeArrowheads="1"/>
          </p:cNvSpPr>
          <p:nvPr/>
        </p:nvSpPr>
        <p:spPr bwMode="auto">
          <a:xfrm>
            <a:off x="1115616" y="3545532"/>
            <a:ext cx="685800" cy="685800"/>
          </a:xfrm>
          <a:prstGeom prst="ellipse">
            <a:avLst/>
          </a:prstGeom>
          <a:ln>
            <a:headEnd/>
            <a:tailEnd/>
          </a:ln>
          <a:extLst/>
        </p:spPr>
        <p:style>
          <a:lnRef idx="1">
            <a:schemeClr val="accent2"/>
          </a:lnRef>
          <a:fillRef idx="2">
            <a:schemeClr val="accent2"/>
          </a:fillRef>
          <a:effectRef idx="1">
            <a:schemeClr val="accent2"/>
          </a:effectRef>
          <a:fontRef idx="minor">
            <a:schemeClr val="dk1"/>
          </a:fontRef>
        </p:style>
        <p:txBody>
          <a:bodyPr wrap="none" anchor="ctr"/>
          <a:lstStyle/>
          <a:p>
            <a:endParaRPr lang="en-US"/>
          </a:p>
        </p:txBody>
      </p:sp>
      <p:sp>
        <p:nvSpPr>
          <p:cNvPr id="17411" name="Text Box 3"/>
          <p:cNvSpPr txBox="1">
            <a:spLocks noChangeArrowheads="1"/>
          </p:cNvSpPr>
          <p:nvPr/>
        </p:nvSpPr>
        <p:spPr bwMode="auto">
          <a:xfrm>
            <a:off x="1939875" y="202049"/>
            <a:ext cx="50292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2800" b="1" dirty="0">
                <a:solidFill>
                  <a:srgbClr val="CC0099"/>
                </a:solidFill>
                <a:latin typeface="Times New Roman" panose="02020603050405020304" pitchFamily="18" charset="0"/>
                <a:cs typeface="Times New Roman" panose="02020603050405020304" pitchFamily="18" charset="0"/>
              </a:rPr>
              <a:t>CỦNG CỐ</a:t>
            </a:r>
          </a:p>
          <a:p>
            <a:pPr algn="ctr" eaLnBrk="0" hangingPunct="0">
              <a:spcBef>
                <a:spcPct val="50000"/>
              </a:spcBef>
            </a:pPr>
            <a:r>
              <a:rPr lang="en-US" altLang="en-US" sz="2800" b="1" dirty="0">
                <a:solidFill>
                  <a:srgbClr val="0000FF"/>
                </a:solidFill>
                <a:latin typeface="Times New Roman" panose="02020603050405020304" pitchFamily="18" charset="0"/>
                <a:cs typeface="Times New Roman" panose="02020603050405020304" pitchFamily="18" charset="0"/>
              </a:rPr>
              <a:t>CÂU HỎI 1</a:t>
            </a:r>
          </a:p>
        </p:txBody>
      </p:sp>
      <p:sp>
        <p:nvSpPr>
          <p:cNvPr id="17412" name="Text Box 4"/>
          <p:cNvSpPr txBox="1">
            <a:spLocks noChangeArrowheads="1"/>
          </p:cNvSpPr>
          <p:nvPr/>
        </p:nvSpPr>
        <p:spPr bwMode="auto">
          <a:xfrm>
            <a:off x="683568" y="1371600"/>
            <a:ext cx="820891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dirty="0" err="1">
                <a:solidFill>
                  <a:srgbClr val="006600"/>
                </a:solidFill>
                <a:latin typeface="Times New Roman" panose="02020603050405020304" pitchFamily="18" charset="0"/>
                <a:cs typeface="Times New Roman" panose="02020603050405020304" pitchFamily="18" charset="0"/>
              </a:rPr>
              <a:t>Điểm</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khác</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biệt</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cơ</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bản</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của</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ngôn</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ngữ</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nghệ</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thuật</a:t>
            </a:r>
            <a:r>
              <a:rPr lang="en-US" altLang="en-US" sz="2600" dirty="0">
                <a:solidFill>
                  <a:srgbClr val="006600"/>
                </a:solidFill>
                <a:latin typeface="Times New Roman" panose="02020603050405020304" pitchFamily="18" charset="0"/>
                <a:cs typeface="Times New Roman" panose="02020603050405020304" pitchFamily="18" charset="0"/>
              </a:rPr>
              <a:t> so </a:t>
            </a:r>
            <a:r>
              <a:rPr lang="en-US" altLang="en-US" sz="2600" dirty="0" err="1">
                <a:solidFill>
                  <a:srgbClr val="006600"/>
                </a:solidFill>
                <a:latin typeface="Times New Roman" panose="02020603050405020304" pitchFamily="18" charset="0"/>
                <a:cs typeface="Times New Roman" panose="02020603050405020304" pitchFamily="18" charset="0"/>
              </a:rPr>
              <a:t>với</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các</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phong</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cách</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ngôn</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ngữ</a:t>
            </a:r>
            <a:r>
              <a:rPr lang="en-US" altLang="en-US" sz="2600" dirty="0">
                <a:solidFill>
                  <a:srgbClr val="006600"/>
                </a:solidFill>
                <a:latin typeface="Times New Roman" panose="02020603050405020304" pitchFamily="18" charset="0"/>
                <a:cs typeface="Times New Roman" panose="02020603050405020304" pitchFamily="18" charset="0"/>
              </a:rPr>
              <a:t> </a:t>
            </a:r>
            <a:r>
              <a:rPr lang="en-US" altLang="en-US" sz="2600" dirty="0" err="1">
                <a:solidFill>
                  <a:srgbClr val="006600"/>
                </a:solidFill>
                <a:latin typeface="Times New Roman" panose="02020603050405020304" pitchFamily="18" charset="0"/>
                <a:cs typeface="Times New Roman" panose="02020603050405020304" pitchFamily="18" charset="0"/>
              </a:rPr>
              <a:t>khác</a:t>
            </a:r>
            <a:r>
              <a:rPr lang="en-US" altLang="en-US" sz="2600" dirty="0">
                <a:solidFill>
                  <a:srgbClr val="006600"/>
                </a:solidFill>
                <a:latin typeface="Times New Roman" panose="02020603050405020304" pitchFamily="18" charset="0"/>
                <a:cs typeface="Times New Roman" panose="02020603050405020304" pitchFamily="18" charset="0"/>
              </a:rPr>
              <a:t>?</a:t>
            </a:r>
          </a:p>
        </p:txBody>
      </p:sp>
      <p:sp>
        <p:nvSpPr>
          <p:cNvPr id="17413" name="Text Box 5"/>
          <p:cNvSpPr txBox="1">
            <a:spLocks noChangeArrowheads="1"/>
          </p:cNvSpPr>
          <p:nvPr/>
        </p:nvSpPr>
        <p:spPr bwMode="auto">
          <a:xfrm>
            <a:off x="1295400" y="2971800"/>
            <a:ext cx="6705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dirty="0">
                <a:latin typeface="Times New Roman" panose="02020603050405020304" pitchFamily="18" charset="0"/>
                <a:cs typeface="Times New Roman" panose="02020603050405020304" pitchFamily="18" charset="0"/>
              </a:rPr>
              <a:t>A. </a:t>
            </a:r>
            <a:r>
              <a:rPr lang="en-US" altLang="en-US" sz="2400" dirty="0" err="1">
                <a:latin typeface="Times New Roman" panose="02020603050405020304" pitchFamily="18" charset="0"/>
                <a:cs typeface="Times New Roman" panose="02020603050405020304" pitchFamily="18" charset="0"/>
              </a:rPr>
              <a:t>Dùng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tượng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thanh</a:t>
            </a:r>
            <a:endParaRPr lang="en-US" altLang="en-US" sz="2400" dirty="0">
              <a:latin typeface="Times New Roman" panose="02020603050405020304" pitchFamily="18" charset="0"/>
              <a:cs typeface="Times New Roman" panose="02020603050405020304" pitchFamily="18" charset="0"/>
            </a:endParaRPr>
          </a:p>
        </p:txBody>
      </p:sp>
      <p:sp>
        <p:nvSpPr>
          <p:cNvPr id="17414" name="Text Box 6"/>
          <p:cNvSpPr txBox="1">
            <a:spLocks noChangeArrowheads="1"/>
          </p:cNvSpPr>
          <p:nvPr/>
        </p:nvSpPr>
        <p:spPr bwMode="auto">
          <a:xfrm>
            <a:off x="1295400" y="3657600"/>
            <a:ext cx="6553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dirty="0">
                <a:latin typeface="Times New Roman" panose="02020603050405020304" pitchFamily="18" charset="0"/>
                <a:cs typeface="Times New Roman" panose="02020603050405020304" pitchFamily="18" charset="0"/>
              </a:rPr>
              <a:t>B. </a:t>
            </a:r>
            <a:r>
              <a:rPr lang="en-US" altLang="en-US" sz="2400" dirty="0" err="1">
                <a:latin typeface="Times New Roman" panose="02020603050405020304" pitchFamily="18" charset="0"/>
                <a:cs typeface="Times New Roman" panose="02020603050405020304" pitchFamily="18" charset="0"/>
              </a:rPr>
              <a:t>Dùng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biện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pháp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a:t>
            </a:r>
            <a:endParaRPr lang="en-US" altLang="en-US" sz="2400" b="0" dirty="0">
              <a:solidFill>
                <a:schemeClr val="tx1"/>
              </a:solidFill>
              <a:latin typeface="Times New Roman" panose="02020603050405020304" pitchFamily="18" charset="0"/>
              <a:cs typeface="Times New Roman" panose="02020603050405020304" pitchFamily="18" charset="0"/>
            </a:endParaRPr>
          </a:p>
        </p:txBody>
      </p:sp>
      <p:sp>
        <p:nvSpPr>
          <p:cNvPr id="17415" name="Text Box 7"/>
          <p:cNvSpPr txBox="1">
            <a:spLocks noChangeArrowheads="1"/>
          </p:cNvSpPr>
          <p:nvPr/>
        </p:nvSpPr>
        <p:spPr bwMode="auto">
          <a:xfrm>
            <a:off x="1219200" y="4419600"/>
            <a:ext cx="6705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dirty="0">
                <a:latin typeface="Times New Roman" panose="02020603050405020304" pitchFamily="18" charset="0"/>
                <a:cs typeface="Times New Roman" panose="02020603050405020304" pitchFamily="18" charset="0"/>
              </a:rPr>
              <a:t>C. </a:t>
            </a:r>
            <a:r>
              <a:rPr lang="en-US" altLang="en-US" sz="2400" dirty="0" err="1">
                <a:latin typeface="Times New Roman" panose="02020603050405020304" pitchFamily="18" charset="0"/>
                <a:cs typeface="Times New Roman" panose="02020603050405020304" pitchFamily="18" charset="0"/>
              </a:rPr>
              <a:t>Dùng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tượng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hình</a:t>
            </a:r>
            <a:endParaRPr lang="en-US" altLang="en-US" sz="2400" dirty="0">
              <a:latin typeface="Times New Roman" panose="02020603050405020304" pitchFamily="18" charset="0"/>
              <a:cs typeface="Times New Roman" panose="02020603050405020304" pitchFamily="18" charset="0"/>
            </a:endParaRPr>
          </a:p>
        </p:txBody>
      </p:sp>
      <p:sp>
        <p:nvSpPr>
          <p:cNvPr id="17416" name="Text Box 8"/>
          <p:cNvSpPr txBox="1">
            <a:spLocks noChangeArrowheads="1"/>
          </p:cNvSpPr>
          <p:nvPr/>
        </p:nvSpPr>
        <p:spPr bwMode="auto">
          <a:xfrm>
            <a:off x="1219200" y="5181600"/>
            <a:ext cx="5943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dirty="0">
                <a:latin typeface="Times New Roman" panose="02020603050405020304" pitchFamily="18" charset="0"/>
                <a:cs typeface="Times New Roman" panose="02020603050405020304" pitchFamily="18" charset="0"/>
              </a:rPr>
              <a:t>D. </a:t>
            </a:r>
            <a:r>
              <a:rPr lang="en-US" altLang="en-US" sz="2400" dirty="0" err="1">
                <a:latin typeface="Times New Roman" panose="02020603050405020304" pitchFamily="18" charset="0"/>
                <a:cs typeface="Times New Roman" panose="02020603050405020304" pitchFamily="18" charset="0"/>
              </a:rPr>
              <a:t>Dùng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láy</a:t>
            </a:r>
            <a:endParaRPr lang="en-US" altLang="en-US" sz="2400" dirty="0">
              <a:latin typeface="Times New Roman" panose="02020603050405020304" pitchFamily="18" charset="0"/>
              <a:cs typeface="Times New Roman" panose="02020603050405020304" pitchFamily="18" charset="0"/>
            </a:endParaRPr>
          </a:p>
        </p:txBody>
      </p:sp>
      <p:sp>
        <p:nvSpPr>
          <p:cNvPr id="17417" name="Oval 9"/>
          <p:cNvSpPr>
            <a:spLocks noChangeArrowheads="1"/>
          </p:cNvSpPr>
          <p:nvPr/>
        </p:nvSpPr>
        <p:spPr bwMode="auto">
          <a:xfrm>
            <a:off x="6019800" y="5334000"/>
            <a:ext cx="1981200" cy="1219200"/>
          </a:xfrm>
          <a:prstGeom prst="ellipse">
            <a:avLst/>
          </a:prstGeom>
          <a:ln>
            <a:headEnd/>
            <a:tailEnd/>
          </a:ln>
          <a:extLst/>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r>
              <a:rPr lang="en-US" altLang="en-US" b="1" dirty="0" smtClean="0">
                <a:solidFill>
                  <a:schemeClr val="tx1"/>
                </a:solidFill>
                <a:latin typeface="Times New Roman" panose="02020603050405020304" pitchFamily="18" charset="0"/>
                <a:cs typeface="Times New Roman" panose="02020603050405020304" pitchFamily="18" charset="0"/>
              </a:rPr>
              <a:t>ĐÁP ÁN</a:t>
            </a:r>
            <a:endParaRPr lang="en-US" altLang="en-US" b="1" dirty="0">
              <a:solidFill>
                <a:schemeClr val="tx1"/>
              </a:solidFill>
              <a:latin typeface="Times New Roman" panose="02020603050405020304" pitchFamily="18" charset="0"/>
              <a:cs typeface="Times New Roman" panose="02020603050405020304" pitchFamily="18" charset="0"/>
            </a:endParaRPr>
          </a:p>
        </p:txBody>
      </p:sp>
      <p:sp>
        <p:nvSpPr>
          <p:cNvPr id="17418" name="Text Box 10"/>
          <p:cNvSpPr txBox="1">
            <a:spLocks noChangeArrowheads="1"/>
          </p:cNvSpPr>
          <p:nvPr/>
        </p:nvSpPr>
        <p:spPr bwMode="auto">
          <a:xfrm>
            <a:off x="4191000" y="3048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b="0">
                <a:solidFill>
                  <a:schemeClr val="folHlink"/>
                </a:solidFill>
                <a:latin typeface="VNI-Times" pitchFamily="2" charset="0"/>
              </a:rPr>
              <a:t> </a:t>
            </a:r>
          </a:p>
        </p:txBody>
      </p:sp>
      <p:pic>
        <p:nvPicPr>
          <p:cNvPr id="17419" name="Picture 11" descr="gem40"/>
          <p:cNvPicPr>
            <a:picLocks noGrp="1" noChangeAspect="1" noChangeArrowheads="1" noCrop="1"/>
          </p:cNvPicPr>
          <p:nvPr>
            <p:ph/>
          </p:nvPr>
        </p:nvPicPr>
        <p:blipFill>
          <a:blip r:embed="rId2">
            <a:extLst>
              <a:ext uri="{28A0092B-C50C-407E-A947-70E740481C1C}">
                <a14:useLocalDpi xmlns:a14="http://schemas.microsoft.com/office/drawing/2010/main" val="0"/>
              </a:ext>
            </a:extLst>
          </a:blip>
          <a:srcRect/>
          <a:stretch>
            <a:fillRect/>
          </a:stretch>
        </p:blipFill>
        <p:spPr>
          <a:xfrm>
            <a:off x="6934200" y="2743200"/>
            <a:ext cx="2209800" cy="2362200"/>
          </a:xfrm>
        </p:spPr>
      </p:pic>
    </p:spTree>
    <p:extLst>
      <p:ext uri="{BB962C8B-B14F-4D97-AF65-F5344CB8AC3E}">
        <p14:creationId xmlns:p14="http://schemas.microsoft.com/office/powerpoint/2010/main" val="1701559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circle(in)">
                                      <p:cBhvr>
                                        <p:cTn id="7" dur="2000"/>
                                        <p:tgtEl>
                                          <p:spTgt spid="174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iterate type="lt">
                                    <p:tmPct val="0"/>
                                  </p:iterate>
                                  <p:childTnLst>
                                    <p:set>
                                      <p:cBhvr>
                                        <p:cTn id="11" dur="1" fill="hold">
                                          <p:stCondLst>
                                            <p:cond delay="0"/>
                                          </p:stCondLst>
                                        </p:cTn>
                                        <p:tgtEl>
                                          <p:spTgt spid="17412"/>
                                        </p:tgtEl>
                                        <p:attrNameLst>
                                          <p:attrName>style.visibility</p:attrName>
                                        </p:attrNameLst>
                                      </p:cBhvr>
                                      <p:to>
                                        <p:strVal val="visible"/>
                                      </p:to>
                                    </p:set>
                                    <p:anim calcmode="lin" valueType="num">
                                      <p:cBhvr additive="base">
                                        <p:cTn id="12" dur="500" fill="hold"/>
                                        <p:tgtEl>
                                          <p:spTgt spid="17412"/>
                                        </p:tgtEl>
                                        <p:attrNameLst>
                                          <p:attrName>ppt_x</p:attrName>
                                        </p:attrNameLst>
                                      </p:cBhvr>
                                      <p:tavLst>
                                        <p:tav tm="0">
                                          <p:val>
                                            <p:strVal val="#ppt_x"/>
                                          </p:val>
                                        </p:tav>
                                        <p:tav tm="100000">
                                          <p:val>
                                            <p:strVal val="#ppt_x"/>
                                          </p:val>
                                        </p:tav>
                                      </p:tavLst>
                                    </p:anim>
                                    <p:anim calcmode="lin" valueType="num">
                                      <p:cBhvr additive="base">
                                        <p:cTn id="13"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17413"/>
                                        </p:tgtEl>
                                        <p:attrNameLst>
                                          <p:attrName>style.visibility</p:attrName>
                                        </p:attrNameLst>
                                      </p:cBhvr>
                                      <p:to>
                                        <p:strVal val="visible"/>
                                      </p:to>
                                    </p:set>
                                    <p:animEffect transition="in" filter="diamond(in)">
                                      <p:cBhvr>
                                        <p:cTn id="18" dur="2000"/>
                                        <p:tgtEl>
                                          <p:spTgt spid="17413"/>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17414"/>
                                        </p:tgtEl>
                                        <p:attrNameLst>
                                          <p:attrName>style.visibility</p:attrName>
                                        </p:attrNameLst>
                                      </p:cBhvr>
                                      <p:to>
                                        <p:strVal val="visible"/>
                                      </p:to>
                                    </p:set>
                                    <p:animEffect transition="in" filter="diamond(in)">
                                      <p:cBhvr>
                                        <p:cTn id="21" dur="2000"/>
                                        <p:tgtEl>
                                          <p:spTgt spid="17414"/>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17415"/>
                                        </p:tgtEl>
                                        <p:attrNameLst>
                                          <p:attrName>style.visibility</p:attrName>
                                        </p:attrNameLst>
                                      </p:cBhvr>
                                      <p:to>
                                        <p:strVal val="visible"/>
                                      </p:to>
                                    </p:set>
                                    <p:animEffect transition="in" filter="diamond(in)">
                                      <p:cBhvr>
                                        <p:cTn id="24" dur="2000"/>
                                        <p:tgtEl>
                                          <p:spTgt spid="17415"/>
                                        </p:tgtEl>
                                      </p:cBhvr>
                                    </p:animEffect>
                                  </p:childTnLst>
                                </p:cTn>
                              </p:par>
                              <p:par>
                                <p:cTn id="25" presetID="8" presetClass="entr" presetSubtype="16" fill="hold" grpId="0" nodeType="withEffect">
                                  <p:stCondLst>
                                    <p:cond delay="0"/>
                                  </p:stCondLst>
                                  <p:childTnLst>
                                    <p:set>
                                      <p:cBhvr>
                                        <p:cTn id="26" dur="1" fill="hold">
                                          <p:stCondLst>
                                            <p:cond delay="0"/>
                                          </p:stCondLst>
                                        </p:cTn>
                                        <p:tgtEl>
                                          <p:spTgt spid="17416"/>
                                        </p:tgtEl>
                                        <p:attrNameLst>
                                          <p:attrName>style.visibility</p:attrName>
                                        </p:attrNameLst>
                                      </p:cBhvr>
                                      <p:to>
                                        <p:strVal val="visible"/>
                                      </p:to>
                                    </p:set>
                                    <p:animEffect transition="in" filter="diamond(in)">
                                      <p:cBhvr>
                                        <p:cTn id="27" dur="2000"/>
                                        <p:tgtEl>
                                          <p:spTgt spid="174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7417"/>
                                        </p:tgtEl>
                                        <p:attrNameLst>
                                          <p:attrName>style.visibility</p:attrName>
                                        </p:attrNameLst>
                                      </p:cBhvr>
                                      <p:to>
                                        <p:strVal val="visible"/>
                                      </p:to>
                                    </p:set>
                                    <p:animEffect transition="in" filter="circle(in)">
                                      <p:cBhvr>
                                        <p:cTn id="32" dur="2000"/>
                                        <p:tgtEl>
                                          <p:spTgt spid="174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9" presetClass="entr" presetSubtype="0" accel="100000" fill="hold" grpId="0" nodeType="clickEffect">
                                  <p:stCondLst>
                                    <p:cond delay="0"/>
                                  </p:stCondLst>
                                  <p:childTnLst>
                                    <p:set>
                                      <p:cBhvr>
                                        <p:cTn id="36" dur="1" fill="hold">
                                          <p:stCondLst>
                                            <p:cond delay="0"/>
                                          </p:stCondLst>
                                        </p:cTn>
                                        <p:tgtEl>
                                          <p:spTgt spid="17410"/>
                                        </p:tgtEl>
                                        <p:attrNameLst>
                                          <p:attrName>style.visibility</p:attrName>
                                        </p:attrNameLst>
                                      </p:cBhvr>
                                      <p:to>
                                        <p:strVal val="visible"/>
                                      </p:to>
                                    </p:set>
                                    <p:anim calcmode="lin" valueType="num">
                                      <p:cBhvr>
                                        <p:cTn id="37" dur="500" fill="hold"/>
                                        <p:tgtEl>
                                          <p:spTgt spid="17410"/>
                                        </p:tgtEl>
                                        <p:attrNameLst>
                                          <p:attrName>ppt_h</p:attrName>
                                        </p:attrNameLst>
                                      </p:cBhvr>
                                      <p:tavLst>
                                        <p:tav tm="0">
                                          <p:val>
                                            <p:strVal val="#ppt_h/20"/>
                                          </p:val>
                                        </p:tav>
                                        <p:tav tm="50000">
                                          <p:val>
                                            <p:strVal val="#ppt_h/20"/>
                                          </p:val>
                                        </p:tav>
                                        <p:tav tm="100000">
                                          <p:val>
                                            <p:strVal val="#ppt_h"/>
                                          </p:val>
                                        </p:tav>
                                      </p:tavLst>
                                    </p:anim>
                                    <p:anim calcmode="lin" valueType="num">
                                      <p:cBhvr>
                                        <p:cTn id="38" dur="500" fill="hold"/>
                                        <p:tgtEl>
                                          <p:spTgt spid="17410"/>
                                        </p:tgtEl>
                                        <p:attrNameLst>
                                          <p:attrName>ppt_w</p:attrName>
                                        </p:attrNameLst>
                                      </p:cBhvr>
                                      <p:tavLst>
                                        <p:tav tm="0">
                                          <p:val>
                                            <p:strVal val="#ppt_w+.3"/>
                                          </p:val>
                                        </p:tav>
                                        <p:tav tm="50000">
                                          <p:val>
                                            <p:strVal val="#ppt_w+.3"/>
                                          </p:val>
                                        </p:tav>
                                        <p:tav tm="100000">
                                          <p:val>
                                            <p:strVal val="#ppt_w"/>
                                          </p:val>
                                        </p:tav>
                                      </p:tavLst>
                                    </p:anim>
                                    <p:anim calcmode="lin" valueType="num">
                                      <p:cBhvr>
                                        <p:cTn id="39" dur="500" fill="hold"/>
                                        <p:tgtEl>
                                          <p:spTgt spid="17410"/>
                                        </p:tgtEl>
                                        <p:attrNameLst>
                                          <p:attrName>ppt_x</p:attrName>
                                        </p:attrNameLst>
                                      </p:cBhvr>
                                      <p:tavLst>
                                        <p:tav tm="0">
                                          <p:val>
                                            <p:strVal val="#ppt_x-.3"/>
                                          </p:val>
                                        </p:tav>
                                        <p:tav tm="50000">
                                          <p:val>
                                            <p:strVal val="#ppt_x"/>
                                          </p:val>
                                        </p:tav>
                                        <p:tav tm="100000">
                                          <p:val>
                                            <p:strVal val="#ppt_x"/>
                                          </p:val>
                                        </p:tav>
                                      </p:tavLst>
                                    </p:anim>
                                    <p:anim calcmode="lin" valueType="num">
                                      <p:cBhvr>
                                        <p:cTn id="40" dur="500" fill="hold"/>
                                        <p:tgtEl>
                                          <p:spTgt spid="174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p:bldP spid="17411" grpId="0"/>
      <p:bldP spid="17412" grpId="0"/>
      <p:bldP spid="17413" grpId="0"/>
      <p:bldP spid="17414" grpId="0"/>
      <p:bldP spid="17415" grpId="0"/>
      <p:bldP spid="17416" grpId="0"/>
      <p:bldP spid="1741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1176</TotalTime>
  <Words>1308</Words>
  <Application>Microsoft Office PowerPoint</Application>
  <PresentationFormat>On-screen Show (4:3)</PresentationFormat>
  <Paragraphs>216</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.VnKoala</vt:lpstr>
      <vt:lpstr>Arial</vt:lpstr>
      <vt:lpstr>Calibri</vt:lpstr>
      <vt:lpstr>Times New Roman</vt:lpstr>
      <vt:lpstr>VNI-Times</vt:lpstr>
      <vt:lpstr>Office Theme</vt:lpstr>
      <vt:lpstr>PowerPoint Presentation</vt:lpstr>
      <vt:lpstr>Tiết 74 – Tiếng Việt:  PHONG CÁCH NGÔN NGỮ NGHỆ THUẬT</vt:lpstr>
      <vt:lpstr>PowerPoint Presentation</vt:lpstr>
      <vt:lpstr>I. Ngôn ngữ nghệ thuật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THPT Hoài Đức B</dc:title>
  <dc:creator>Nấm Độc</dc:creator>
  <cp:lastModifiedBy>PC</cp:lastModifiedBy>
  <cp:revision>131</cp:revision>
  <dcterms:created xsi:type="dcterms:W3CDTF">2014-03-14T14:08:17Z</dcterms:created>
  <dcterms:modified xsi:type="dcterms:W3CDTF">2018-03-10T15:49:39Z</dcterms:modified>
</cp:coreProperties>
</file>