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57" r:id="rId6"/>
    <p:sldId id="265" r:id="rId7"/>
    <p:sldId id="266" r:id="rId8"/>
    <p:sldId id="258" r:id="rId9"/>
    <p:sldId id="267" r:id="rId10"/>
    <p:sldId id="259" r:id="rId11"/>
    <p:sldId id="268" r:id="rId12"/>
    <p:sldId id="269" r:id="rId13"/>
    <p:sldId id="270" r:id="rId14"/>
    <p:sldId id="260" r:id="rId15"/>
    <p:sldId id="271" r:id="rId16"/>
    <p:sldId id="26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2172" y="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F440-8A65-444D-ADA4-EFE657FBF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2F55A-9B6B-402A-A39C-2D104E00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2F914-CF9A-4356-9EE4-EC8B57CC5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8F778-5D98-4041-A79A-B8CAB57F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BF41D-8E4E-4A0F-8708-A762CE9E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5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0AE1-94C6-4F9A-8E06-3C9E0EC05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400EB9-9B17-434F-86D6-778106978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5D694-5709-4193-9551-0E53C58A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7C197-D2F0-4AB1-B0F7-D9E042EC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29234-26D5-484F-A9BB-2F283F8F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5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451C60-EE69-4FBA-BBB4-5B6DF2ED9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C6B12-EA7C-444E-B867-FEFE69A52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7F7EA-09A5-43D3-B285-388CED7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A0F7F-4E44-43E3-AF5D-C76745C2A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E16E5-B2C1-4503-A25D-54D74241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7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2CBA-3D36-4894-B843-30AC171B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7E7BF-F419-498C-B8CA-734BFD4E6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027D5-C612-4FF4-8043-E6277F41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A2A63-A500-480E-8A5D-EEADF9101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A2C52-BD82-4187-9934-267EB850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0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BD3E0-C183-4E3A-BB10-42315166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159D-1114-4667-B252-7F1EFECB8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D2A53-BD95-4F8D-A70F-50238157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6C42A-AB03-4934-A032-5C00B5006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1751-E80C-4DAA-A593-0FB94B5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7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0D1E-B256-4329-8173-420B56AC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933D8-4CF9-4B4D-A3A6-5F658C541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9362E-B197-4796-956E-F3648E891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FFF87-A5AB-48D0-9E4D-521B1799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E18DB-4055-44E4-B020-21421D9A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9E530-F0D9-496C-B96E-FA6AC2E9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3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5077C-FAF1-43D8-8D63-41C8E04A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6CFAF-D090-43D0-8684-1657F0021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2A1B6-F2B8-409F-BE13-6C8D24606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1820D-E026-4150-BE7A-5958CC522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BB09F-21FD-42A6-99B3-6F7BBEF3E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96946B-97FC-49B0-B055-8AB8275A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FA85E5-60F2-4AD8-921D-D88BAFF5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A0389E-303E-47F7-A1BA-282BF2C3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F0EAE-8E89-4832-9D8A-0F66374D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5D8D8-8D93-4439-A849-6E22E9E6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6908C-613D-4D7A-B73E-2661B53B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DB4A0E-BA1E-46CB-8C68-65458CB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50249A-4CE3-4DB6-9614-2B5D424C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305F1-571F-4C88-99A7-82D41071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95927-475D-4851-A47D-92AE6DED9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5EF4A-1444-4E51-8663-3340043E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9AA5C-1A36-489C-97EB-9A6FECB78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DD493-0490-4E31-BFF7-B1DF45D75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A2A3F-1686-483A-A270-805832F2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73957-195F-48C5-A844-9F0FAD10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96655-322D-49B1-BB5C-8FC86CD8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389A0-633E-4D0C-88D1-39590B68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5EDBC-4B16-4E96-A8C5-E03463BAB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73354-BBCC-46ED-9591-BA80F29F3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63B67-9F82-4FFD-8329-84B284E4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E82C1-F82A-4A62-8952-6AF80E3D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FF507-51ED-448A-AFCE-0E1C0D5B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76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EB612-86E1-47EF-BCB3-EAEF2005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4CB7D-9A4C-4F2B-A82F-071FB490A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E027E-590D-4F11-89BA-A9FD56EE5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8D261-3689-4713-AA3C-C62BC55798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D6461-624C-4C79-8375-643DAD2DA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7AF29-C5D5-4296-9942-5B6DF4DEB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8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12"/>
          <a:stretch/>
        </p:blipFill>
        <p:spPr>
          <a:xfrm>
            <a:off x="1498507" y="1719469"/>
            <a:ext cx="9194986" cy="17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1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29EB5-2A88-4461-A85F-4EAF392DE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3935" r="7794" b="35924"/>
          <a:stretch/>
        </p:blipFill>
        <p:spPr>
          <a:xfrm>
            <a:off x="2613497" y="-9817"/>
            <a:ext cx="6965005" cy="68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92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29EB5-2A88-4461-A85F-4EAF392DE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65159" r="18377" b="28708"/>
          <a:stretch/>
        </p:blipFill>
        <p:spPr>
          <a:xfrm>
            <a:off x="356680" y="1381329"/>
            <a:ext cx="11248775" cy="130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98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29EB5-2A88-4461-A85F-4EAF392DE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4" t="71108" r="26573" b="6191"/>
          <a:stretch/>
        </p:blipFill>
        <p:spPr>
          <a:xfrm>
            <a:off x="2587557" y="1225685"/>
            <a:ext cx="7334656" cy="48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58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r="26148" b="76453"/>
          <a:stretch/>
        </p:blipFill>
        <p:spPr>
          <a:xfrm>
            <a:off x="1498506" y="2266121"/>
            <a:ext cx="8589981" cy="14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C004E-52D8-4EBF-BEAB-B958979F3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309" r="-934" b="35416"/>
          <a:stretch/>
        </p:blipFill>
        <p:spPr>
          <a:xfrm>
            <a:off x="0" y="-13019"/>
            <a:ext cx="8299456" cy="6871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BC53B8-23AF-4199-8EC6-F935B2B3D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r="54452" b="37024"/>
          <a:stretch/>
        </p:blipFill>
        <p:spPr>
          <a:xfrm>
            <a:off x="8220292" y="0"/>
            <a:ext cx="3772532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3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C004E-52D8-4EBF-BEAB-B958979F3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66814" r="6561" b="7635"/>
          <a:stretch/>
        </p:blipFill>
        <p:spPr>
          <a:xfrm>
            <a:off x="1212018" y="954156"/>
            <a:ext cx="9767964" cy="419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34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CAD68-2FA9-4F6D-9E1A-549C24953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0" t="4434" r="4329" b="36306"/>
          <a:stretch/>
        </p:blipFill>
        <p:spPr>
          <a:xfrm>
            <a:off x="4360068" y="0"/>
            <a:ext cx="347186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8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CAD68-2FA9-4F6D-9E1A-549C24953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t="65339" r="21762" b="28515"/>
          <a:stretch/>
        </p:blipFill>
        <p:spPr>
          <a:xfrm>
            <a:off x="711200" y="1524000"/>
            <a:ext cx="10295156" cy="123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54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82F2AD-AF7D-44CD-A2CF-E7BC17BEB887}"/>
              </a:ext>
            </a:extLst>
          </p:cNvPr>
          <p:cNvGrpSpPr/>
          <p:nvPr/>
        </p:nvGrpSpPr>
        <p:grpSpPr>
          <a:xfrm>
            <a:off x="0" y="215900"/>
            <a:ext cx="12192000" cy="5931877"/>
            <a:chOff x="0" y="215900"/>
            <a:chExt cx="12192000" cy="59318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ECAD68-2FA9-4F6D-9E1A-549C24953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1" t="65337" r="4136" b="2603"/>
            <a:stretch/>
          </p:blipFill>
          <p:spPr>
            <a:xfrm>
              <a:off x="0" y="215900"/>
              <a:ext cx="12192000" cy="593187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5D4C8C1-C8EE-4B5D-AC23-341293650384}"/>
                </a:ext>
              </a:extLst>
            </p:cNvPr>
            <p:cNvSpPr/>
            <p:nvPr/>
          </p:nvSpPr>
          <p:spPr>
            <a:xfrm>
              <a:off x="279400" y="215900"/>
              <a:ext cx="9550400" cy="1206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948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r="26148" b="76453"/>
          <a:stretch/>
        </p:blipFill>
        <p:spPr>
          <a:xfrm>
            <a:off x="1498506" y="2266121"/>
            <a:ext cx="8589981" cy="14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t="23004" r="198" b="28287"/>
          <a:stretch/>
        </p:blipFill>
        <p:spPr>
          <a:xfrm>
            <a:off x="0" y="919344"/>
            <a:ext cx="8112868" cy="5632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5A7EB-51E8-4DF7-9F09-CAF0BB9F4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7" r="53083" b="39207"/>
          <a:stretch/>
        </p:blipFill>
        <p:spPr>
          <a:xfrm>
            <a:off x="8112868" y="919344"/>
            <a:ext cx="3909670" cy="442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3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71663" r="7582" b="8073"/>
          <a:stretch/>
        </p:blipFill>
        <p:spPr>
          <a:xfrm>
            <a:off x="0" y="569068"/>
            <a:ext cx="12239150" cy="40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62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3F8AF2-9DFD-4857-984F-4D72648CDC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1" t="10132" r="13312" b="55086"/>
          <a:stretch/>
        </p:blipFill>
        <p:spPr>
          <a:xfrm>
            <a:off x="1381539" y="198783"/>
            <a:ext cx="4234070" cy="6555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9B5685-98EF-4787-94D3-D5E258AB3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1" t="10132" r="13312" b="55086"/>
          <a:stretch/>
        </p:blipFill>
        <p:spPr>
          <a:xfrm>
            <a:off x="1533939" y="351183"/>
            <a:ext cx="4234070" cy="6555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3B1B2D-AF50-427F-8BED-0623013C2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4" t="45137" r="14849" b="31343"/>
          <a:stretch/>
        </p:blipFill>
        <p:spPr>
          <a:xfrm>
            <a:off x="6423993" y="1531228"/>
            <a:ext cx="3819342" cy="53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83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426390-761B-44ED-82D9-503766F3B199}"/>
              </a:ext>
            </a:extLst>
          </p:cNvPr>
          <p:cNvGrpSpPr/>
          <p:nvPr/>
        </p:nvGrpSpPr>
        <p:grpSpPr>
          <a:xfrm>
            <a:off x="525669" y="401983"/>
            <a:ext cx="11140661" cy="5617817"/>
            <a:chOff x="1533938" y="351183"/>
            <a:chExt cx="11140661" cy="56178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9B5685-98EF-4787-94D3-D5E258AB3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8" t="62283" r="8580" b="7913"/>
            <a:stretch/>
          </p:blipFill>
          <p:spPr>
            <a:xfrm>
              <a:off x="1533938" y="351183"/>
              <a:ext cx="11140661" cy="561781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997CCDB-A755-4AC6-A82D-CF445A600559}"/>
                </a:ext>
              </a:extLst>
            </p:cNvPr>
            <p:cNvSpPr/>
            <p:nvPr/>
          </p:nvSpPr>
          <p:spPr>
            <a:xfrm>
              <a:off x="8305800" y="351183"/>
              <a:ext cx="3886200" cy="1350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639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r="26148" b="76453"/>
          <a:stretch/>
        </p:blipFill>
        <p:spPr>
          <a:xfrm>
            <a:off x="1498506" y="2266121"/>
            <a:ext cx="8589981" cy="14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54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D20AE-0984-45F7-8B7F-F55D286D3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4514" r="7871" b="61411"/>
          <a:stretch/>
        </p:blipFill>
        <p:spPr>
          <a:xfrm>
            <a:off x="1136650" y="393700"/>
            <a:ext cx="9918700" cy="563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22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D20AE-0984-45F7-8B7F-F55D286D3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43235" r="16369" b="7716"/>
          <a:stretch/>
        </p:blipFill>
        <p:spPr>
          <a:xfrm>
            <a:off x="2012140" y="0"/>
            <a:ext cx="7727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14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2020-08-27T15:25:15Z</dcterms:created>
  <dcterms:modified xsi:type="dcterms:W3CDTF">2020-08-27T15:38:09Z</dcterms:modified>
</cp:coreProperties>
</file>