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99" r:id="rId3"/>
    <p:sldMasterId id="2147483711" r:id="rId4"/>
  </p:sldMasterIdLst>
  <p:notesMasterIdLst>
    <p:notesMasterId r:id="rId33"/>
  </p:notesMasterIdLst>
  <p:sldIdLst>
    <p:sldId id="279" r:id="rId5"/>
    <p:sldId id="258" r:id="rId6"/>
    <p:sldId id="280" r:id="rId7"/>
    <p:sldId id="281" r:id="rId8"/>
    <p:sldId id="261" r:id="rId9"/>
    <p:sldId id="282" r:id="rId10"/>
    <p:sldId id="263" r:id="rId11"/>
    <p:sldId id="264" r:id="rId12"/>
    <p:sldId id="265" r:id="rId13"/>
    <p:sldId id="266" r:id="rId14"/>
    <p:sldId id="267" r:id="rId15"/>
    <p:sldId id="285" r:id="rId16"/>
    <p:sldId id="288" r:id="rId17"/>
    <p:sldId id="290" r:id="rId18"/>
    <p:sldId id="291" r:id="rId19"/>
    <p:sldId id="289" r:id="rId20"/>
    <p:sldId id="292" r:id="rId21"/>
    <p:sldId id="293" r:id="rId22"/>
    <p:sldId id="268" r:id="rId23"/>
    <p:sldId id="283" r:id="rId24"/>
    <p:sldId id="270" r:id="rId25"/>
    <p:sldId id="271" r:id="rId26"/>
    <p:sldId id="284" r:id="rId27"/>
    <p:sldId id="273" r:id="rId28"/>
    <p:sldId id="287" r:id="rId29"/>
    <p:sldId id="275" r:id="rId30"/>
    <p:sldId id="276" r:id="rId31"/>
    <p:sldId id="296" r:id="rId32"/>
  </p:sldIdLst>
  <p:sldSz cx="12192000" cy="6858000"/>
  <p:notesSz cx="6858000" cy="9144000"/>
  <p:embeddedFontLs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Patrick Hand" panose="00000500000000000000" pitchFamily="2" charset="0"/>
      <p:regular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Roboto Condensed Light" panose="02000000000000000000" pitchFamily="2" charset="0"/>
      <p:regular r:id="rId51"/>
      <p: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gIwR4EB7ody8UShHsvvRvNkivl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customschemas.google.com/relationships/presentationmetadata" Target="meta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8599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838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125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490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54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60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740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246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32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302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423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00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386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4717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9228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665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82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https://www.youtube.com/watch?v=HIEach7rmDg</a:t>
            </a:r>
            <a:endParaRPr i="0"/>
          </a:p>
        </p:txBody>
      </p:sp>
      <p:sp>
        <p:nvSpPr>
          <p:cNvPr id="153" name="Google Shape;1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294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807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082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054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0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" name="Google Shape;26;p2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27" name="Google Shape;27;p2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2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1553200" y="2312159"/>
            <a:ext cx="9085600" cy="2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3248600" y="4673801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86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3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59" name="Google Shape;59;p3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" name="Google Shape;75;p3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76" name="Google Shape;76;p3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6527767" y="3327133"/>
            <a:ext cx="47044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6527767" y="4442617"/>
            <a:ext cx="45168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874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4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09" name="Google Shape;109;p4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4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4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5" name="Google Shape;125;p4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26" name="Google Shape;126;p4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54" name="Google Shape;154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  <a:defRPr sz="1600"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42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6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210" name="Google Shape;210;p6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6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6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6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6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6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6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6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6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6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6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6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6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6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6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6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6" name="Google Shape;226;p6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227" name="Google Shape;227;p6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6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6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6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6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6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6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6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6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6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6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6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6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6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6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6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6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6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55" name="Google Shape;255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633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258" name="Google Shape;258;p7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7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7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275" name="Google Shape;275;p7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7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7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7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7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7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7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7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13" y="705967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>
            <a:off x="960000" y="1918800"/>
            <a:ext cx="5430800" cy="27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626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8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307" name="Google Shape;307;p8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8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8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8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8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8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8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8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3" name="Google Shape;323;p8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324" name="Google Shape;324;p8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52" name="Google Shape;352;p8"/>
          <p:cNvSpPr txBox="1">
            <a:spLocks noGrp="1"/>
          </p:cNvSpPr>
          <p:nvPr>
            <p:ph type="title"/>
          </p:nvPr>
        </p:nvSpPr>
        <p:spPr>
          <a:xfrm>
            <a:off x="2062200" y="2410733"/>
            <a:ext cx="80676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53" name="Google Shape;353;p8"/>
          <p:cNvSpPr txBox="1">
            <a:spLocks noGrp="1"/>
          </p:cNvSpPr>
          <p:nvPr>
            <p:ph type="subTitle" idx="1"/>
          </p:nvPr>
        </p:nvSpPr>
        <p:spPr>
          <a:xfrm>
            <a:off x="2062100" y="3892433"/>
            <a:ext cx="8067600" cy="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1956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9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356" name="Google Shape;356;p9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9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9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9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2" name="Google Shape;372;p9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373" name="Google Shape;373;p9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9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9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9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9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9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9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60133" y="4184800"/>
            <a:ext cx="5136000" cy="1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 txBox="1">
            <a:spLocks noGrp="1"/>
          </p:cNvSpPr>
          <p:nvPr>
            <p:ph type="subTitle" idx="1"/>
          </p:nvPr>
        </p:nvSpPr>
        <p:spPr>
          <a:xfrm>
            <a:off x="960000" y="5539133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7688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"/>
          <p:cNvSpPr txBox="1">
            <a:spLocks noGrp="1"/>
          </p:cNvSpPr>
          <p:nvPr>
            <p:ph type="title"/>
          </p:nvPr>
        </p:nvSpPr>
        <p:spPr>
          <a:xfrm>
            <a:off x="960000" y="5432617"/>
            <a:ext cx="10272000" cy="705200"/>
          </a:xfrm>
          <a:prstGeom prst="rect">
            <a:avLst/>
          </a:prstGeom>
          <a:solidFill>
            <a:srgbClr val="FFFFFF">
              <a:alpha val="81780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364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11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407" name="Google Shape;407;p11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1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1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1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1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1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1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1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1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1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1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1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1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1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1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1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3" name="Google Shape;423;p11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424" name="Google Shape;424;p11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1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1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1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1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1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1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1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11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11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11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11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11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11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11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11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11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11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11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11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11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11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11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11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11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1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1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1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52" name="Google Shape;452;p11"/>
          <p:cNvSpPr txBox="1">
            <a:spLocks noGrp="1"/>
          </p:cNvSpPr>
          <p:nvPr>
            <p:ph type="title" hasCustomPrompt="1"/>
          </p:nvPr>
        </p:nvSpPr>
        <p:spPr>
          <a:xfrm>
            <a:off x="2569867" y="1825633"/>
            <a:ext cx="7052000" cy="21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3" name="Google Shape;453;p11"/>
          <p:cNvSpPr txBox="1">
            <a:spLocks noGrp="1"/>
          </p:cNvSpPr>
          <p:nvPr>
            <p:ph type="body" idx="1"/>
          </p:nvPr>
        </p:nvSpPr>
        <p:spPr>
          <a:xfrm>
            <a:off x="2569900" y="3883333"/>
            <a:ext cx="7052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996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89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3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457" name="Google Shape;457;p13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73" name="Google Shape;473;p13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474" name="Google Shape;474;p13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13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13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3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3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3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3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3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3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3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3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3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3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3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3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1" name="Google Shape;491;p13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2" name="Google Shape;492;p13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3" name="Google Shape;493;p13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4" name="Google Shape;494;p13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3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3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3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3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3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3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3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502" name="Google Shape;502;p13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03" name="Google Shape;503;p13"/>
          <p:cNvSpPr txBox="1">
            <a:spLocks noGrp="1"/>
          </p:cNvSpPr>
          <p:nvPr>
            <p:ph type="subTitle" idx="1"/>
          </p:nvPr>
        </p:nvSpPr>
        <p:spPr>
          <a:xfrm>
            <a:off x="960000" y="2888072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4" name="Google Shape;504;p13">
            <a:hlinkClick r:id="rId2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569200" y="23776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05" name="Google Shape;505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894000" y="1693436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4"/>
          </p:nvPr>
        </p:nvSpPr>
        <p:spPr>
          <a:xfrm>
            <a:off x="4551979" y="2888072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7" name="Google Shape;507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161220" y="23776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08" name="Google Shape;508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5485975" y="1693436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9" name="Google Shape;509;p13"/>
          <p:cNvSpPr txBox="1">
            <a:spLocks noGrp="1"/>
          </p:cNvSpPr>
          <p:nvPr>
            <p:ph type="subTitle" idx="7"/>
          </p:nvPr>
        </p:nvSpPr>
        <p:spPr>
          <a:xfrm>
            <a:off x="960000" y="5129935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0" name="Google Shape;510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569200" y="46080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1" name="Google Shape;511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894000" y="3923797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subTitle" idx="13"/>
          </p:nvPr>
        </p:nvSpPr>
        <p:spPr>
          <a:xfrm>
            <a:off x="4551979" y="5129935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3" name="Google Shape;513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4161187" y="46080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4" name="Google Shape;514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5485975" y="3923867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subTitle" idx="16"/>
          </p:nvPr>
        </p:nvSpPr>
        <p:spPr>
          <a:xfrm>
            <a:off x="8144067" y="2894064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6" name="Google Shape;516;p13">
            <a:hlinkClick r:id="" action="ppaction://noaction"/>
          </p:cNvPr>
          <p:cNvSpPr txBox="1">
            <a:spLocks noGrp="1"/>
          </p:cNvSpPr>
          <p:nvPr>
            <p:ph type="title" idx="17"/>
          </p:nvPr>
        </p:nvSpPr>
        <p:spPr>
          <a:xfrm>
            <a:off x="7753135" y="23776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7" name="Google Shape;517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9077933" y="1693433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9"/>
          </p:nvPr>
        </p:nvSpPr>
        <p:spPr>
          <a:xfrm>
            <a:off x="8144067" y="5129935"/>
            <a:ext cx="3088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9" name="Google Shape;519;p13">
            <a:hlinkClick r:id="" action="ppaction://noaction"/>
          </p:cNvPr>
          <p:cNvSpPr txBox="1">
            <a:spLocks noGrp="1"/>
          </p:cNvSpPr>
          <p:nvPr>
            <p:ph type="title" idx="20"/>
          </p:nvPr>
        </p:nvSpPr>
        <p:spPr>
          <a:xfrm>
            <a:off x="7753135" y="4608000"/>
            <a:ext cx="3869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0" name="Google Shape;520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9077933" y="3923833"/>
            <a:ext cx="12200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1956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4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523" name="Google Shape;523;p14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14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14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14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14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14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14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14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14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14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14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14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14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14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14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14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39" name="Google Shape;539;p14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540" name="Google Shape;540;p14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14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14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14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4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4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4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4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4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4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4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4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4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4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4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4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4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4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4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4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4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4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4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4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4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4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4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4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568" name="Google Shape;568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4"/>
          <p:cNvSpPr txBox="1">
            <a:spLocks noGrp="1"/>
          </p:cNvSpPr>
          <p:nvPr>
            <p:ph type="subTitle" idx="1"/>
          </p:nvPr>
        </p:nvSpPr>
        <p:spPr>
          <a:xfrm>
            <a:off x="1315585" y="3922012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0" name="Google Shape;570;p14"/>
          <p:cNvSpPr txBox="1">
            <a:spLocks noGrp="1"/>
          </p:cNvSpPr>
          <p:nvPr>
            <p:ph type="title" idx="2"/>
          </p:nvPr>
        </p:nvSpPr>
        <p:spPr>
          <a:xfrm>
            <a:off x="1315585" y="3413567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1" name="Google Shape;571;p14"/>
          <p:cNvSpPr txBox="1">
            <a:spLocks noGrp="1"/>
          </p:cNvSpPr>
          <p:nvPr>
            <p:ph type="subTitle" idx="3"/>
          </p:nvPr>
        </p:nvSpPr>
        <p:spPr>
          <a:xfrm>
            <a:off x="8398127" y="3922012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2" name="Google Shape;572;p14"/>
          <p:cNvSpPr txBox="1">
            <a:spLocks noGrp="1"/>
          </p:cNvSpPr>
          <p:nvPr>
            <p:ph type="title" idx="4"/>
          </p:nvPr>
        </p:nvSpPr>
        <p:spPr>
          <a:xfrm>
            <a:off x="8398120" y="3413567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73" name="Google Shape;573;p14"/>
          <p:cNvSpPr txBox="1">
            <a:spLocks noGrp="1"/>
          </p:cNvSpPr>
          <p:nvPr>
            <p:ph type="subTitle" idx="5"/>
          </p:nvPr>
        </p:nvSpPr>
        <p:spPr>
          <a:xfrm>
            <a:off x="4856856" y="3922012"/>
            <a:ext cx="2479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4" name="Google Shape;574;p14"/>
          <p:cNvSpPr txBox="1">
            <a:spLocks noGrp="1"/>
          </p:cNvSpPr>
          <p:nvPr>
            <p:ph type="title" idx="6"/>
          </p:nvPr>
        </p:nvSpPr>
        <p:spPr>
          <a:xfrm>
            <a:off x="4856853" y="3413567"/>
            <a:ext cx="24796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878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p15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577" name="Google Shape;577;p15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5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5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5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5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5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5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5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5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5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5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5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5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5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5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5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93" name="Google Shape;593;p15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594" name="Google Shape;594;p15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5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5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5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5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5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5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5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5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5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5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5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5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5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5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5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5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5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5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5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5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5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5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5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5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5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5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5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22" name="Google Shape;622;p15"/>
          <p:cNvSpPr txBox="1">
            <a:spLocks noGrp="1"/>
          </p:cNvSpPr>
          <p:nvPr>
            <p:ph type="title"/>
          </p:nvPr>
        </p:nvSpPr>
        <p:spPr>
          <a:xfrm>
            <a:off x="3530200" y="5285051"/>
            <a:ext cx="5131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23" name="Google Shape;623;p15"/>
          <p:cNvSpPr txBox="1">
            <a:spLocks noGrp="1"/>
          </p:cNvSpPr>
          <p:nvPr>
            <p:ph type="subTitle" idx="1"/>
          </p:nvPr>
        </p:nvSpPr>
        <p:spPr>
          <a:xfrm>
            <a:off x="2652600" y="2606667"/>
            <a:ext cx="6886800" cy="2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454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16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626" name="Google Shape;626;p16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6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2" name="Google Shape;642;p16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643" name="Google Shape;643;p16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6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6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6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6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6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6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6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6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6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6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6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6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6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6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6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6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6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6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6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6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6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6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6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6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6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6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6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71" name="Google Shape;671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2" name="Google Shape;672;p16"/>
          <p:cNvSpPr txBox="1">
            <a:spLocks noGrp="1"/>
          </p:cNvSpPr>
          <p:nvPr>
            <p:ph type="subTitle" idx="1"/>
          </p:nvPr>
        </p:nvSpPr>
        <p:spPr>
          <a:xfrm>
            <a:off x="1260500" y="29894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3" name="Google Shape;673;p16"/>
          <p:cNvSpPr txBox="1">
            <a:spLocks noGrp="1"/>
          </p:cNvSpPr>
          <p:nvPr>
            <p:ph type="title" idx="2"/>
          </p:nvPr>
        </p:nvSpPr>
        <p:spPr>
          <a:xfrm>
            <a:off x="1260500" y="2470667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subTitle" idx="3"/>
          </p:nvPr>
        </p:nvSpPr>
        <p:spPr>
          <a:xfrm>
            <a:off x="4701931" y="29894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title" idx="4"/>
          </p:nvPr>
        </p:nvSpPr>
        <p:spPr>
          <a:xfrm>
            <a:off x="4701929" y="2470667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6" name="Google Shape;676;p16"/>
          <p:cNvSpPr txBox="1">
            <a:spLocks noGrp="1"/>
          </p:cNvSpPr>
          <p:nvPr>
            <p:ph type="subTitle" idx="5"/>
          </p:nvPr>
        </p:nvSpPr>
        <p:spPr>
          <a:xfrm>
            <a:off x="8143361" y="29894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7" name="Google Shape;677;p16"/>
          <p:cNvSpPr txBox="1">
            <a:spLocks noGrp="1"/>
          </p:cNvSpPr>
          <p:nvPr>
            <p:ph type="title" idx="6"/>
          </p:nvPr>
        </p:nvSpPr>
        <p:spPr>
          <a:xfrm>
            <a:off x="8143360" y="2470667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78" name="Google Shape;678;p16"/>
          <p:cNvSpPr txBox="1">
            <a:spLocks noGrp="1"/>
          </p:cNvSpPr>
          <p:nvPr>
            <p:ph type="subTitle" idx="7"/>
          </p:nvPr>
        </p:nvSpPr>
        <p:spPr>
          <a:xfrm>
            <a:off x="1260500" y="48240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79" name="Google Shape;679;p16"/>
          <p:cNvSpPr txBox="1">
            <a:spLocks noGrp="1"/>
          </p:cNvSpPr>
          <p:nvPr>
            <p:ph type="title" idx="8"/>
          </p:nvPr>
        </p:nvSpPr>
        <p:spPr>
          <a:xfrm>
            <a:off x="1260500" y="4305235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80" name="Google Shape;680;p16"/>
          <p:cNvSpPr txBox="1">
            <a:spLocks noGrp="1"/>
          </p:cNvSpPr>
          <p:nvPr>
            <p:ph type="subTitle" idx="9"/>
          </p:nvPr>
        </p:nvSpPr>
        <p:spPr>
          <a:xfrm>
            <a:off x="4701931" y="48240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1" name="Google Shape;681;p16"/>
          <p:cNvSpPr txBox="1">
            <a:spLocks noGrp="1"/>
          </p:cNvSpPr>
          <p:nvPr>
            <p:ph type="title" idx="13"/>
          </p:nvPr>
        </p:nvSpPr>
        <p:spPr>
          <a:xfrm>
            <a:off x="4701929" y="4305235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82" name="Google Shape;682;p16"/>
          <p:cNvSpPr txBox="1">
            <a:spLocks noGrp="1"/>
          </p:cNvSpPr>
          <p:nvPr>
            <p:ph type="subTitle" idx="14"/>
          </p:nvPr>
        </p:nvSpPr>
        <p:spPr>
          <a:xfrm>
            <a:off x="8143361" y="4824033"/>
            <a:ext cx="2788400" cy="7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 idx="15"/>
          </p:nvPr>
        </p:nvSpPr>
        <p:spPr>
          <a:xfrm>
            <a:off x="8143360" y="4305235"/>
            <a:ext cx="2788400" cy="4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577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17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686" name="Google Shape;686;p17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7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7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7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7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7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7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7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7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7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7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7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7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7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7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7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17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703" name="Google Shape;703;p17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7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7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7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7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7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7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7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7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7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7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7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7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7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7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7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7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7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7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7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7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7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7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7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7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7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7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7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731" name="Google Shape;73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040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8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734" name="Google Shape;734;p18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8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8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8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8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8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8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8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8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8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8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8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8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8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8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8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0" name="Google Shape;750;p18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751" name="Google Shape;751;p18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8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8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8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8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8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8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8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8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8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8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8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8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8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8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8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8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8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8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8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8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8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8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8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8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8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8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8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779" name="Google Shape;779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464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19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782" name="Google Shape;782;p19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9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9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9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9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9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9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9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9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9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9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9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9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19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19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19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98" name="Google Shape;798;p19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799" name="Google Shape;799;p19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19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19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19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19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19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19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19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19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9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9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9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9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9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9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9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9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9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9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9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9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9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9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9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9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9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9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9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27" name="Google Shape;827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740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20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830" name="Google Shape;830;p20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20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20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20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20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20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20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20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20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20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20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20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20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20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20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20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46" name="Google Shape;846;p20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847" name="Google Shape;847;p20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0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0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20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20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20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20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20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20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20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20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20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20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20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20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20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20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20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20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20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20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20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20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20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20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20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20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4" name="Google Shape;874;p20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75" name="Google Shape;875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952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7" name="Google Shape;877;p21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878" name="Google Shape;878;p21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21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21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21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21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21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21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21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21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21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21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21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1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1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1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1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4" name="Google Shape;894;p21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895" name="Google Shape;895;p21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21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21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21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21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21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21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21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21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21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21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21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21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21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21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21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21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21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21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21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21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21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21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21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21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21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21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21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923" name="Google Shape;923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1"/>
          <p:cNvSpPr txBox="1">
            <a:spLocks noGrp="1"/>
          </p:cNvSpPr>
          <p:nvPr>
            <p:ph type="subTitle" idx="1"/>
          </p:nvPr>
        </p:nvSpPr>
        <p:spPr>
          <a:xfrm>
            <a:off x="960000" y="1501900"/>
            <a:ext cx="10272000" cy="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335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22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927" name="Google Shape;927;p22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8" name="Google Shape;928;p22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29" name="Google Shape;929;p22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0" name="Google Shape;930;p22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1" name="Google Shape;931;p22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Google Shape;932;p22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Google Shape;933;p22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Google Shape;934;p22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Google Shape;935;p22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22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22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22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22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22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22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22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43" name="Google Shape;943;p22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944" name="Google Shape;944;p22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22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22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22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22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22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22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22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22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22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22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22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22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22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22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22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2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2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2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22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22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22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22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22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22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22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22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22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972" name="Google Shape;97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00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3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975" name="Google Shape;975;p23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23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23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23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23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23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3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3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3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3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3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3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3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3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3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3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1" name="Google Shape;991;p23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992" name="Google Shape;992;p23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3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3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3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3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3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3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3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3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3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3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3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3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3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3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3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3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3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3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3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3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3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3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3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3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3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3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3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20" name="Google Shape;1020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132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24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023" name="Google Shape;1023;p24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24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24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24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24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24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24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4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4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4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4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4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4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4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4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4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39" name="Google Shape;1039;p24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040" name="Google Shape;1040;p24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4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4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4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4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4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4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4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4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4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4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4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4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4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4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4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4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4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4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4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4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4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4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4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4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4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4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4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68" name="Google Shape;106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322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5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071" name="Google Shape;1071;p25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5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3" name="Google Shape;1073;p25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4" name="Google Shape;1074;p25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5" name="Google Shape;1075;p25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6" name="Google Shape;1076;p25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7" name="Google Shape;1077;p25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8" name="Google Shape;1078;p25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5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5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5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5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5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5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5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5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87" name="Google Shape;1087;p25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088" name="Google Shape;1088;p25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5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5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5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5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5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5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5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5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5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5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5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5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5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5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5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5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5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5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5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5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5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5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5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5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5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5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5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116" name="Google Shape;1116;p25"/>
          <p:cNvSpPr txBox="1">
            <a:spLocks noGrp="1"/>
          </p:cNvSpPr>
          <p:nvPr>
            <p:ph type="title"/>
          </p:nvPr>
        </p:nvSpPr>
        <p:spPr>
          <a:xfrm>
            <a:off x="960000" y="687600"/>
            <a:ext cx="10272000" cy="7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25"/>
          <p:cNvSpPr txBox="1">
            <a:spLocks noGrp="1"/>
          </p:cNvSpPr>
          <p:nvPr>
            <p:ph type="subTitle" idx="1"/>
          </p:nvPr>
        </p:nvSpPr>
        <p:spPr>
          <a:xfrm>
            <a:off x="2246200" y="1501900"/>
            <a:ext cx="7699600" cy="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33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26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120" name="Google Shape;1120;p26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6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2" name="Google Shape;1122;p26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3" name="Google Shape;1123;p26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4" name="Google Shape;1124;p26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5" name="Google Shape;1125;p26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6" name="Google Shape;1126;p26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7" name="Google Shape;1127;p26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6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6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6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6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6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6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6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6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36" name="Google Shape;1136;p26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137" name="Google Shape;1137;p26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6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6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6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6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6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6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6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6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6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6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6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6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6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6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6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6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6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6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6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6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6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6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6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6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6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6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6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165" name="Google Shape;1165;p26"/>
          <p:cNvSpPr txBox="1">
            <a:spLocks noGrp="1"/>
          </p:cNvSpPr>
          <p:nvPr>
            <p:ph type="title"/>
          </p:nvPr>
        </p:nvSpPr>
        <p:spPr>
          <a:xfrm>
            <a:off x="950800" y="3526200"/>
            <a:ext cx="7718800" cy="12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66" name="Google Shape;1166;p26"/>
          <p:cNvSpPr txBox="1">
            <a:spLocks noGrp="1"/>
          </p:cNvSpPr>
          <p:nvPr>
            <p:ph type="body" idx="1"/>
          </p:nvPr>
        </p:nvSpPr>
        <p:spPr>
          <a:xfrm>
            <a:off x="960000" y="4646033"/>
            <a:ext cx="46684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67" name="Google Shape;1167;p26"/>
          <p:cNvSpPr txBox="1">
            <a:spLocks noGrp="1"/>
          </p:cNvSpPr>
          <p:nvPr>
            <p:ph type="title" idx="2" hasCustomPrompt="1"/>
          </p:nvPr>
        </p:nvSpPr>
        <p:spPr>
          <a:xfrm>
            <a:off x="1418200" y="1787700"/>
            <a:ext cx="1776400" cy="13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88979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Google Shape;1169;p27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170" name="Google Shape;1170;p27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27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27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27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4" name="Google Shape;1174;p27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27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27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7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7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7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7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7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7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7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7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7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6" name="Google Shape;1186;p27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187" name="Google Shape;1187;p27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7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7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7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7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7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7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7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7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7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7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7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7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7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7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7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7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7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7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7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7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7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7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7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7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7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7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7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215" name="Google Shape;1215;p27"/>
          <p:cNvSpPr txBox="1">
            <a:spLocks noGrp="1"/>
          </p:cNvSpPr>
          <p:nvPr>
            <p:ph type="title"/>
          </p:nvPr>
        </p:nvSpPr>
        <p:spPr>
          <a:xfrm>
            <a:off x="2715467" y="2833451"/>
            <a:ext cx="6761200" cy="1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16" name="Google Shape;1216;p27"/>
          <p:cNvSpPr txBox="1">
            <a:spLocks noGrp="1"/>
          </p:cNvSpPr>
          <p:nvPr>
            <p:ph type="body" idx="1"/>
          </p:nvPr>
        </p:nvSpPr>
        <p:spPr>
          <a:xfrm>
            <a:off x="3601100" y="3964704"/>
            <a:ext cx="4990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7" name="Google Shape;1217;p27"/>
          <p:cNvSpPr txBox="1">
            <a:spLocks noGrp="1"/>
          </p:cNvSpPr>
          <p:nvPr>
            <p:ph type="title" idx="2" hasCustomPrompt="1"/>
          </p:nvPr>
        </p:nvSpPr>
        <p:spPr>
          <a:xfrm>
            <a:off x="5067567" y="1202217"/>
            <a:ext cx="20568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67940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1219;p28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220" name="Google Shape;1220;p28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8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8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8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8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5" name="Google Shape;1225;p28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6" name="Google Shape;1226;p28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7" name="Google Shape;1227;p28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8" name="Google Shape;1228;p28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29" name="Google Shape;1229;p28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28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8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8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8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8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8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36" name="Google Shape;1236;p28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237" name="Google Shape;1237;p28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8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8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8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8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8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8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8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8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8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8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8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8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8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8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8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8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8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8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8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8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8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8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8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8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8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8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8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265" name="Google Shape;1265;p28"/>
          <p:cNvSpPr txBox="1">
            <a:spLocks noGrp="1"/>
          </p:cNvSpPr>
          <p:nvPr>
            <p:ph type="title"/>
          </p:nvPr>
        </p:nvSpPr>
        <p:spPr>
          <a:xfrm>
            <a:off x="6733533" y="3949067"/>
            <a:ext cx="4498400" cy="1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266" name="Google Shape;1266;p28"/>
          <p:cNvSpPr txBox="1">
            <a:spLocks noGrp="1"/>
          </p:cNvSpPr>
          <p:nvPr>
            <p:ph type="body" idx="1"/>
          </p:nvPr>
        </p:nvSpPr>
        <p:spPr>
          <a:xfrm>
            <a:off x="6733600" y="5077041"/>
            <a:ext cx="4498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7" name="Google Shape;1267;p28"/>
          <p:cNvSpPr txBox="1">
            <a:spLocks noGrp="1"/>
          </p:cNvSpPr>
          <p:nvPr>
            <p:ph type="title" idx="2" hasCustomPrompt="1"/>
          </p:nvPr>
        </p:nvSpPr>
        <p:spPr>
          <a:xfrm>
            <a:off x="9280067" y="2541167"/>
            <a:ext cx="1761200" cy="15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16727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" name="Google Shape;1269;p29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270" name="Google Shape;1270;p29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9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9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9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9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9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9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9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9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86" name="Google Shape;1286;p29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287" name="Google Shape;1287;p29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9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9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9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9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9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9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9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9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9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9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9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9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9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315" name="Google Shape;1315;p29"/>
          <p:cNvSpPr txBox="1">
            <a:spLocks noGrp="1"/>
          </p:cNvSpPr>
          <p:nvPr>
            <p:ph type="title" hasCustomPrompt="1"/>
          </p:nvPr>
        </p:nvSpPr>
        <p:spPr>
          <a:xfrm>
            <a:off x="1207720" y="862733"/>
            <a:ext cx="54088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16" name="Google Shape;1316;p29"/>
          <p:cNvSpPr txBox="1">
            <a:spLocks noGrp="1"/>
          </p:cNvSpPr>
          <p:nvPr>
            <p:ph type="subTitle" idx="1"/>
          </p:nvPr>
        </p:nvSpPr>
        <p:spPr>
          <a:xfrm>
            <a:off x="1207661" y="2042000"/>
            <a:ext cx="5408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317" name="Google Shape;1317;p29"/>
          <p:cNvSpPr txBox="1">
            <a:spLocks noGrp="1"/>
          </p:cNvSpPr>
          <p:nvPr>
            <p:ph type="title" idx="2" hasCustomPrompt="1"/>
          </p:nvPr>
        </p:nvSpPr>
        <p:spPr>
          <a:xfrm>
            <a:off x="1207789" y="2550749"/>
            <a:ext cx="54088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18" name="Google Shape;1318;p29"/>
          <p:cNvSpPr txBox="1">
            <a:spLocks noGrp="1"/>
          </p:cNvSpPr>
          <p:nvPr>
            <p:ph type="subTitle" idx="3"/>
          </p:nvPr>
        </p:nvSpPr>
        <p:spPr>
          <a:xfrm>
            <a:off x="1207633" y="3730017"/>
            <a:ext cx="5408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319" name="Google Shape;1319;p29"/>
          <p:cNvSpPr txBox="1">
            <a:spLocks noGrp="1"/>
          </p:cNvSpPr>
          <p:nvPr>
            <p:ph type="title" idx="4" hasCustomPrompt="1"/>
          </p:nvPr>
        </p:nvSpPr>
        <p:spPr>
          <a:xfrm>
            <a:off x="1207789" y="4238764"/>
            <a:ext cx="54088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20" name="Google Shape;1320;p29"/>
          <p:cNvSpPr txBox="1">
            <a:spLocks noGrp="1"/>
          </p:cNvSpPr>
          <p:nvPr>
            <p:ph type="subTitle" idx="5"/>
          </p:nvPr>
        </p:nvSpPr>
        <p:spPr>
          <a:xfrm>
            <a:off x="1207661" y="5418033"/>
            <a:ext cx="5408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85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30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323" name="Google Shape;1323;p30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39" name="Google Shape;1339;p30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340" name="Google Shape;1340;p30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30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30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30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30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30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30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30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30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30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30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30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30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30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30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30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30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30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30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30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30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30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30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30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30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30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30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368" name="Google Shape;1368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69" name="Google Shape;1369;p30"/>
          <p:cNvSpPr txBox="1">
            <a:spLocks noGrp="1"/>
          </p:cNvSpPr>
          <p:nvPr>
            <p:ph type="subTitle" idx="1"/>
          </p:nvPr>
        </p:nvSpPr>
        <p:spPr>
          <a:xfrm>
            <a:off x="2505857" y="2646797"/>
            <a:ext cx="257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0" name="Google Shape;1370;p30"/>
          <p:cNvSpPr txBox="1">
            <a:spLocks noGrp="1"/>
          </p:cNvSpPr>
          <p:nvPr>
            <p:ph type="title" idx="2"/>
          </p:nvPr>
        </p:nvSpPr>
        <p:spPr>
          <a:xfrm>
            <a:off x="2505745" y="2136267"/>
            <a:ext cx="2578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71" name="Google Shape;1371;p30"/>
          <p:cNvSpPr txBox="1">
            <a:spLocks noGrp="1"/>
          </p:cNvSpPr>
          <p:nvPr>
            <p:ph type="subTitle" idx="3"/>
          </p:nvPr>
        </p:nvSpPr>
        <p:spPr>
          <a:xfrm>
            <a:off x="7108253" y="2646797"/>
            <a:ext cx="257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1902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2" name="Google Shape;1372;p30"/>
          <p:cNvSpPr txBox="1">
            <a:spLocks noGrp="1"/>
          </p:cNvSpPr>
          <p:nvPr>
            <p:ph type="title" idx="4"/>
          </p:nvPr>
        </p:nvSpPr>
        <p:spPr>
          <a:xfrm>
            <a:off x="7108164" y="2136267"/>
            <a:ext cx="2578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73" name="Google Shape;1373;p30"/>
          <p:cNvSpPr txBox="1">
            <a:spLocks noGrp="1"/>
          </p:cNvSpPr>
          <p:nvPr>
            <p:ph type="subTitle" idx="5"/>
          </p:nvPr>
        </p:nvSpPr>
        <p:spPr>
          <a:xfrm>
            <a:off x="2505732" y="4766823"/>
            <a:ext cx="257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1158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4" name="Google Shape;1374;p30"/>
          <p:cNvSpPr txBox="1">
            <a:spLocks noGrp="1"/>
          </p:cNvSpPr>
          <p:nvPr>
            <p:ph type="title" idx="6"/>
          </p:nvPr>
        </p:nvSpPr>
        <p:spPr>
          <a:xfrm>
            <a:off x="2505745" y="4256272"/>
            <a:ext cx="2578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375" name="Google Shape;1375;p30"/>
          <p:cNvSpPr txBox="1">
            <a:spLocks noGrp="1"/>
          </p:cNvSpPr>
          <p:nvPr>
            <p:ph type="subTitle" idx="7"/>
          </p:nvPr>
        </p:nvSpPr>
        <p:spPr>
          <a:xfrm>
            <a:off x="7108100" y="4766823"/>
            <a:ext cx="257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9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6" name="Google Shape;1376;p30"/>
          <p:cNvSpPr txBox="1">
            <a:spLocks noGrp="1"/>
          </p:cNvSpPr>
          <p:nvPr>
            <p:ph type="title" idx="8"/>
          </p:nvPr>
        </p:nvSpPr>
        <p:spPr>
          <a:xfrm>
            <a:off x="7108133" y="4256272"/>
            <a:ext cx="2578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04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8" name="Google Shape;1378;p31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379" name="Google Shape;1379;p31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31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31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31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31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4" name="Google Shape;1384;p31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5" name="Google Shape;1385;p31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6" name="Google Shape;1386;p31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7" name="Google Shape;1387;p31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8" name="Google Shape;1388;p31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89" name="Google Shape;1389;p31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0" name="Google Shape;1390;p31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1" name="Google Shape;1391;p31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2" name="Google Shape;1392;p31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31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4" name="Google Shape;1394;p31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95" name="Google Shape;1395;p31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396" name="Google Shape;1396;p31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31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31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31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31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31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31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31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31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31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31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31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31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31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31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31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31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31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31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31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31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31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31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31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31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31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31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31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24" name="Google Shape;1424;p31"/>
          <p:cNvSpPr txBox="1">
            <a:spLocks noGrp="1"/>
          </p:cNvSpPr>
          <p:nvPr>
            <p:ph type="title"/>
          </p:nvPr>
        </p:nvSpPr>
        <p:spPr>
          <a:xfrm>
            <a:off x="1895133" y="3094333"/>
            <a:ext cx="4066800" cy="6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25" name="Google Shape;1425;p31"/>
          <p:cNvSpPr txBox="1">
            <a:spLocks noGrp="1"/>
          </p:cNvSpPr>
          <p:nvPr>
            <p:ph type="subTitle" idx="1"/>
          </p:nvPr>
        </p:nvSpPr>
        <p:spPr>
          <a:xfrm>
            <a:off x="1895133" y="3774311"/>
            <a:ext cx="3286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824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7" name="Google Shape;1427;p32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428" name="Google Shape;1428;p32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32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32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32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32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32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32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32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32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32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32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32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0" name="Google Shape;1440;p32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1" name="Google Shape;1441;p32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2" name="Google Shape;1442;p32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3" name="Google Shape;1443;p32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44" name="Google Shape;1444;p32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445" name="Google Shape;1445;p32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6" name="Google Shape;1446;p32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7" name="Google Shape;1447;p32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8" name="Google Shape;1448;p32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49" name="Google Shape;1449;p32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0" name="Google Shape;1450;p32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32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32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32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32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32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32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32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32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32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32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32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32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32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32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32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32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32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32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32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32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32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32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1895140" y="3081200"/>
            <a:ext cx="3286000" cy="6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1895133" y="3763044"/>
            <a:ext cx="3286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63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6" name="Google Shape;1476;p33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477" name="Google Shape;1477;p33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33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33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33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33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33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33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33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33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33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33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33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33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33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33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33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3" name="Google Shape;1493;p33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494" name="Google Shape;1494;p33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33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33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33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3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3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3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3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3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3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3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3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3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3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3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3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3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3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3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3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3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3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3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3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3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3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3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3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522" name="Google Shape;1522;p33"/>
          <p:cNvSpPr txBox="1">
            <a:spLocks noGrp="1"/>
          </p:cNvSpPr>
          <p:nvPr>
            <p:ph type="title"/>
          </p:nvPr>
        </p:nvSpPr>
        <p:spPr>
          <a:xfrm>
            <a:off x="6934140" y="3081200"/>
            <a:ext cx="3286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23" name="Google Shape;1523;p33"/>
          <p:cNvSpPr txBox="1">
            <a:spLocks noGrp="1"/>
          </p:cNvSpPr>
          <p:nvPr>
            <p:ph type="subTitle" idx="1"/>
          </p:nvPr>
        </p:nvSpPr>
        <p:spPr>
          <a:xfrm>
            <a:off x="6934133" y="3778919"/>
            <a:ext cx="3286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2535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Google Shape;1525;p34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526" name="Google Shape;1526;p34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4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4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4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4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4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4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4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4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4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4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4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4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4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4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4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42" name="Google Shape;1542;p34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543" name="Google Shape;1543;p34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4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4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4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4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4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4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4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4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4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4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4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4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4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4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4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34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34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34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34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4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4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4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4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4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4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4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4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571" name="Google Shape;1571;p34"/>
          <p:cNvSpPr txBox="1">
            <a:spLocks noGrp="1"/>
          </p:cNvSpPr>
          <p:nvPr>
            <p:ph type="title"/>
          </p:nvPr>
        </p:nvSpPr>
        <p:spPr>
          <a:xfrm>
            <a:off x="3276400" y="2118484"/>
            <a:ext cx="5639200" cy="17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572" name="Google Shape;1572;p34"/>
          <p:cNvSpPr txBox="1">
            <a:spLocks noGrp="1"/>
          </p:cNvSpPr>
          <p:nvPr>
            <p:ph type="subTitle" idx="1"/>
          </p:nvPr>
        </p:nvSpPr>
        <p:spPr>
          <a:xfrm>
            <a:off x="3399200" y="3946051"/>
            <a:ext cx="5393600" cy="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400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4" name="Google Shape;1574;p35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575" name="Google Shape;1575;p35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5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5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5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5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5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5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5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5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5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5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1" name="Google Shape;1591;p35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592" name="Google Shape;1592;p35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5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5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5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5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5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5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5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6" name="Google Shape;1606;p35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7" name="Google Shape;1607;p35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8" name="Google Shape;1608;p35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09" name="Google Shape;1609;p35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0" name="Google Shape;1610;p35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1" name="Google Shape;1611;p35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2" name="Google Shape;1612;p35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3" name="Google Shape;1613;p35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4" name="Google Shape;1614;p35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5" name="Google Shape;1615;p35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6" name="Google Shape;1616;p35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7" name="Google Shape;1617;p35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8" name="Google Shape;1618;p35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19" name="Google Shape;1619;p35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620" name="Google Shape;1620;p35"/>
          <p:cNvSpPr txBox="1">
            <a:spLocks noGrp="1"/>
          </p:cNvSpPr>
          <p:nvPr>
            <p:ph type="title"/>
          </p:nvPr>
        </p:nvSpPr>
        <p:spPr>
          <a:xfrm>
            <a:off x="950800" y="720000"/>
            <a:ext cx="10281200" cy="7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1" name="Google Shape;1621;p35"/>
          <p:cNvSpPr txBox="1">
            <a:spLocks noGrp="1"/>
          </p:cNvSpPr>
          <p:nvPr>
            <p:ph type="subTitle" idx="1"/>
          </p:nvPr>
        </p:nvSpPr>
        <p:spPr>
          <a:xfrm>
            <a:off x="950800" y="1501925"/>
            <a:ext cx="10281200" cy="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705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3" name="Google Shape;1623;p36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624" name="Google Shape;1624;p36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25" name="Google Shape;1625;p36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26" name="Google Shape;1626;p36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27" name="Google Shape;1627;p36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28" name="Google Shape;1628;p36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6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6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6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6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6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6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6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6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6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6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6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36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641" name="Google Shape;1641;p36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6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6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6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6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6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6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6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6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6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6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6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6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6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6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6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6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6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6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6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6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6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6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6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6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6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6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6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669" name="Google Shape;1669;p3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70" name="Google Shape;1670;p36"/>
          <p:cNvSpPr txBox="1">
            <a:spLocks noGrp="1"/>
          </p:cNvSpPr>
          <p:nvPr>
            <p:ph type="subTitle" idx="1"/>
          </p:nvPr>
        </p:nvSpPr>
        <p:spPr>
          <a:xfrm>
            <a:off x="2465325" y="5168833"/>
            <a:ext cx="3314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71" name="Google Shape;1671;p36"/>
          <p:cNvSpPr txBox="1">
            <a:spLocks noGrp="1"/>
          </p:cNvSpPr>
          <p:nvPr>
            <p:ph type="title" idx="2"/>
          </p:nvPr>
        </p:nvSpPr>
        <p:spPr>
          <a:xfrm>
            <a:off x="2465325" y="4660433"/>
            <a:ext cx="3314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672" name="Google Shape;1672;p36"/>
          <p:cNvSpPr txBox="1">
            <a:spLocks noGrp="1"/>
          </p:cNvSpPr>
          <p:nvPr>
            <p:ph type="subTitle" idx="3"/>
          </p:nvPr>
        </p:nvSpPr>
        <p:spPr>
          <a:xfrm>
            <a:off x="6428159" y="5168833"/>
            <a:ext cx="3314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73" name="Google Shape;1673;p36"/>
          <p:cNvSpPr txBox="1">
            <a:spLocks noGrp="1"/>
          </p:cNvSpPr>
          <p:nvPr>
            <p:ph type="title" idx="4"/>
          </p:nvPr>
        </p:nvSpPr>
        <p:spPr>
          <a:xfrm>
            <a:off x="6428157" y="4660433"/>
            <a:ext cx="3314000" cy="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790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Google Shape;1675;p37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676" name="Google Shape;1676;p37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77" name="Google Shape;1677;p37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37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37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37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37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2" name="Google Shape;1682;p37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3" name="Google Shape;1683;p37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4" name="Google Shape;1684;p37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5" name="Google Shape;1685;p37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6" name="Google Shape;1686;p37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7" name="Google Shape;1687;p37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8" name="Google Shape;1688;p37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89" name="Google Shape;1689;p37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0" name="Google Shape;1690;p37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1" name="Google Shape;1691;p37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92" name="Google Shape;1692;p37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693" name="Google Shape;1693;p37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4" name="Google Shape;1694;p37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5" name="Google Shape;1695;p37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6" name="Google Shape;1696;p37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7" name="Google Shape;1697;p37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8" name="Google Shape;1698;p37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699" name="Google Shape;1699;p37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0" name="Google Shape;1700;p37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1" name="Google Shape;1701;p37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2" name="Google Shape;1702;p37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3" name="Google Shape;1703;p37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4" name="Google Shape;1704;p37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5" name="Google Shape;1705;p37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6" name="Google Shape;1706;p37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7" name="Google Shape;1707;p37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8" name="Google Shape;1708;p37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09" name="Google Shape;1709;p37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0" name="Google Shape;1710;p37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1" name="Google Shape;1711;p37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2" name="Google Shape;1712;p37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3" name="Google Shape;1713;p37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4" name="Google Shape;1714;p37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5" name="Google Shape;1715;p37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6" name="Google Shape;1716;p37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7" name="Google Shape;1717;p37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8" name="Google Shape;1718;p37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19" name="Google Shape;1719;p37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20" name="Google Shape;1720;p37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721" name="Google Shape;1721;p3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2" name="Google Shape;1722;p37"/>
          <p:cNvSpPr txBox="1">
            <a:spLocks noGrp="1"/>
          </p:cNvSpPr>
          <p:nvPr>
            <p:ph type="subTitle" idx="1"/>
          </p:nvPr>
        </p:nvSpPr>
        <p:spPr>
          <a:xfrm>
            <a:off x="1280767" y="4359869"/>
            <a:ext cx="2479600" cy="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3" name="Google Shape;1723;p37"/>
          <p:cNvSpPr txBox="1">
            <a:spLocks noGrp="1"/>
          </p:cNvSpPr>
          <p:nvPr>
            <p:ph type="title" idx="2"/>
          </p:nvPr>
        </p:nvSpPr>
        <p:spPr>
          <a:xfrm>
            <a:off x="1280767" y="3838109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724" name="Google Shape;1724;p37"/>
          <p:cNvSpPr txBox="1">
            <a:spLocks noGrp="1"/>
          </p:cNvSpPr>
          <p:nvPr>
            <p:ph type="subTitle" idx="3"/>
          </p:nvPr>
        </p:nvSpPr>
        <p:spPr>
          <a:xfrm>
            <a:off x="8418901" y="4359869"/>
            <a:ext cx="2479600" cy="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5" name="Google Shape;1725;p37"/>
          <p:cNvSpPr txBox="1">
            <a:spLocks noGrp="1"/>
          </p:cNvSpPr>
          <p:nvPr>
            <p:ph type="title" idx="4"/>
          </p:nvPr>
        </p:nvSpPr>
        <p:spPr>
          <a:xfrm>
            <a:off x="8418901" y="3838109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726" name="Google Shape;1726;p37"/>
          <p:cNvSpPr txBox="1">
            <a:spLocks noGrp="1"/>
          </p:cNvSpPr>
          <p:nvPr>
            <p:ph type="subTitle" idx="5"/>
          </p:nvPr>
        </p:nvSpPr>
        <p:spPr>
          <a:xfrm>
            <a:off x="4849835" y="4359869"/>
            <a:ext cx="2479600" cy="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7" name="Google Shape;1727;p37"/>
          <p:cNvSpPr txBox="1">
            <a:spLocks noGrp="1"/>
          </p:cNvSpPr>
          <p:nvPr>
            <p:ph type="title" idx="6"/>
          </p:nvPr>
        </p:nvSpPr>
        <p:spPr>
          <a:xfrm>
            <a:off x="4849833" y="3838109"/>
            <a:ext cx="2479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792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9" name="Google Shape;1729;p38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730" name="Google Shape;1730;p38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1" name="Google Shape;1731;p38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2" name="Google Shape;1732;p38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3" name="Google Shape;1733;p38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4" name="Google Shape;1734;p38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5" name="Google Shape;1735;p38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6" name="Google Shape;1736;p38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7" name="Google Shape;1737;p38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8" name="Google Shape;1738;p38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39" name="Google Shape;1739;p38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0" name="Google Shape;1740;p38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1" name="Google Shape;1741;p38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2" name="Google Shape;1742;p38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3" name="Google Shape;1743;p38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4" name="Google Shape;1744;p38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5" name="Google Shape;1745;p38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46" name="Google Shape;1746;p38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747" name="Google Shape;1747;p38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8" name="Google Shape;1748;p38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49" name="Google Shape;1749;p38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0" name="Google Shape;1750;p38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1" name="Google Shape;1751;p38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2" name="Google Shape;1752;p38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3" name="Google Shape;1753;p38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4" name="Google Shape;1754;p38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5" name="Google Shape;1755;p38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6" name="Google Shape;1756;p38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7" name="Google Shape;1757;p38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8" name="Google Shape;1758;p38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59" name="Google Shape;1759;p38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0" name="Google Shape;1760;p38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1" name="Google Shape;1761;p38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2" name="Google Shape;1762;p38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3" name="Google Shape;1763;p38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4" name="Google Shape;1764;p38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5" name="Google Shape;1765;p38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6" name="Google Shape;1766;p38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7" name="Google Shape;1767;p38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8" name="Google Shape;1768;p38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69" name="Google Shape;1769;p38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70" name="Google Shape;1770;p38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71" name="Google Shape;1771;p38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72" name="Google Shape;1772;p38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73" name="Google Shape;1773;p38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774" name="Google Shape;1774;p38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775" name="Google Shape;1775;p38"/>
          <p:cNvSpPr txBox="1">
            <a:spLocks noGrp="1"/>
          </p:cNvSpPr>
          <p:nvPr>
            <p:ph type="subTitle" idx="1"/>
          </p:nvPr>
        </p:nvSpPr>
        <p:spPr>
          <a:xfrm>
            <a:off x="3523767" y="2342633"/>
            <a:ext cx="51360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76" name="Google Shape;1776;p38"/>
          <p:cNvSpPr txBox="1">
            <a:spLocks noGrp="1"/>
          </p:cNvSpPr>
          <p:nvPr>
            <p:ph type="ctrTitle"/>
          </p:nvPr>
        </p:nvSpPr>
        <p:spPr>
          <a:xfrm flipH="1">
            <a:off x="3521843" y="1228633"/>
            <a:ext cx="5136000" cy="11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77" name="Google Shape;1777;p38"/>
          <p:cNvSpPr txBox="1"/>
          <p:nvPr/>
        </p:nvSpPr>
        <p:spPr>
          <a:xfrm>
            <a:off x="4008367" y="4771433"/>
            <a:ext cx="4175200" cy="1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CREDITS: This presentation template was created by 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,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 including icons by 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, infographics &amp; images by 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>
                  <a:noFill/>
                </a:uFill>
                <a:latin typeface="Cabin"/>
                <a:ea typeface="Cabin"/>
                <a:cs typeface="Cabin"/>
                <a:sym typeface="Cab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9E206D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 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9E206D"/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823489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9" name="Google Shape;1869;p40"/>
          <p:cNvGrpSpPr/>
          <p:nvPr/>
        </p:nvGrpSpPr>
        <p:grpSpPr>
          <a:xfrm>
            <a:off x="-406146" y="-181833"/>
            <a:ext cx="13004292" cy="7221681"/>
            <a:chOff x="10620375" y="-136385"/>
            <a:chExt cx="5715000" cy="5416261"/>
          </a:xfrm>
        </p:grpSpPr>
        <p:cxnSp>
          <p:nvCxnSpPr>
            <p:cNvPr id="1870" name="Google Shape;1870;p40"/>
            <p:cNvCxnSpPr/>
            <p:nvPr/>
          </p:nvCxnSpPr>
          <p:spPr>
            <a:xfrm>
              <a:off x="13477875" y="242237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1" name="Google Shape;1871;p40"/>
            <p:cNvCxnSpPr/>
            <p:nvPr/>
          </p:nvCxnSpPr>
          <p:spPr>
            <a:xfrm>
              <a:off x="13477875" y="206129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2" name="Google Shape;1872;p40"/>
            <p:cNvCxnSpPr/>
            <p:nvPr/>
          </p:nvCxnSpPr>
          <p:spPr>
            <a:xfrm>
              <a:off x="13477875" y="1700208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3" name="Google Shape;1873;p40"/>
            <p:cNvCxnSpPr/>
            <p:nvPr/>
          </p:nvCxnSpPr>
          <p:spPr>
            <a:xfrm>
              <a:off x="13477875" y="1339124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4" name="Google Shape;1874;p40"/>
            <p:cNvCxnSpPr/>
            <p:nvPr/>
          </p:nvCxnSpPr>
          <p:spPr>
            <a:xfrm>
              <a:off x="13477875" y="978040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5" name="Google Shape;1875;p40"/>
            <p:cNvCxnSpPr/>
            <p:nvPr/>
          </p:nvCxnSpPr>
          <p:spPr>
            <a:xfrm>
              <a:off x="13477875" y="616956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6" name="Google Shape;1876;p40"/>
            <p:cNvCxnSpPr/>
            <p:nvPr/>
          </p:nvCxnSpPr>
          <p:spPr>
            <a:xfrm>
              <a:off x="13477875" y="25587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7" name="Google Shape;1877;p40"/>
            <p:cNvCxnSpPr/>
            <p:nvPr/>
          </p:nvCxnSpPr>
          <p:spPr>
            <a:xfrm>
              <a:off x="13477875" y="-105212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40"/>
            <p:cNvCxnSpPr/>
            <p:nvPr/>
          </p:nvCxnSpPr>
          <p:spPr>
            <a:xfrm>
              <a:off x="13477875" y="-46629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79" name="Google Shape;1879;p40"/>
            <p:cNvCxnSpPr/>
            <p:nvPr/>
          </p:nvCxnSpPr>
          <p:spPr>
            <a:xfrm>
              <a:off x="13477875" y="-82738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0" name="Google Shape;1880;p40"/>
            <p:cNvCxnSpPr/>
            <p:nvPr/>
          </p:nvCxnSpPr>
          <p:spPr>
            <a:xfrm>
              <a:off x="13477875" y="-118846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1" name="Google Shape;1881;p40"/>
            <p:cNvCxnSpPr/>
            <p:nvPr/>
          </p:nvCxnSpPr>
          <p:spPr>
            <a:xfrm>
              <a:off x="13477875" y="-1549549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2" name="Google Shape;1882;p40"/>
            <p:cNvCxnSpPr/>
            <p:nvPr/>
          </p:nvCxnSpPr>
          <p:spPr>
            <a:xfrm>
              <a:off x="13477875" y="-1910633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3" name="Google Shape;1883;p40"/>
            <p:cNvCxnSpPr/>
            <p:nvPr/>
          </p:nvCxnSpPr>
          <p:spPr>
            <a:xfrm>
              <a:off x="13477875" y="-2271717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4" name="Google Shape;1884;p40"/>
            <p:cNvCxnSpPr/>
            <p:nvPr/>
          </p:nvCxnSpPr>
          <p:spPr>
            <a:xfrm>
              <a:off x="13477875" y="-2632801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5" name="Google Shape;1885;p40"/>
            <p:cNvCxnSpPr/>
            <p:nvPr/>
          </p:nvCxnSpPr>
          <p:spPr>
            <a:xfrm>
              <a:off x="13477875" y="-299388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86" name="Google Shape;1886;p40"/>
          <p:cNvGrpSpPr/>
          <p:nvPr/>
        </p:nvGrpSpPr>
        <p:grpSpPr>
          <a:xfrm>
            <a:off x="-368300" y="-238767"/>
            <a:ext cx="12928600" cy="7620000"/>
            <a:chOff x="-10458450" y="-179075"/>
            <a:chExt cx="9696450" cy="5715000"/>
          </a:xfrm>
        </p:grpSpPr>
        <p:cxnSp>
          <p:nvCxnSpPr>
            <p:cNvPr id="1887" name="Google Shape;1887;p40"/>
            <p:cNvCxnSpPr/>
            <p:nvPr/>
          </p:nvCxnSpPr>
          <p:spPr>
            <a:xfrm>
              <a:off x="-7620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8" name="Google Shape;1888;p40"/>
            <p:cNvCxnSpPr/>
            <p:nvPr/>
          </p:nvCxnSpPr>
          <p:spPr>
            <a:xfrm>
              <a:off x="-11211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89" name="Google Shape;1889;p40"/>
            <p:cNvCxnSpPr/>
            <p:nvPr/>
          </p:nvCxnSpPr>
          <p:spPr>
            <a:xfrm>
              <a:off x="-14802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0" name="Google Shape;1890;p40"/>
            <p:cNvCxnSpPr/>
            <p:nvPr/>
          </p:nvCxnSpPr>
          <p:spPr>
            <a:xfrm>
              <a:off x="-18393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1" name="Google Shape;1891;p40"/>
            <p:cNvCxnSpPr/>
            <p:nvPr/>
          </p:nvCxnSpPr>
          <p:spPr>
            <a:xfrm>
              <a:off x="-21985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2" name="Google Shape;1892;p40"/>
            <p:cNvCxnSpPr/>
            <p:nvPr/>
          </p:nvCxnSpPr>
          <p:spPr>
            <a:xfrm>
              <a:off x="-25576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3" name="Google Shape;1893;p40"/>
            <p:cNvCxnSpPr/>
            <p:nvPr/>
          </p:nvCxnSpPr>
          <p:spPr>
            <a:xfrm>
              <a:off x="-29167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4" name="Google Shape;1894;p40"/>
            <p:cNvCxnSpPr/>
            <p:nvPr/>
          </p:nvCxnSpPr>
          <p:spPr>
            <a:xfrm>
              <a:off x="-32758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5" name="Google Shape;1895;p40"/>
            <p:cNvCxnSpPr/>
            <p:nvPr/>
          </p:nvCxnSpPr>
          <p:spPr>
            <a:xfrm>
              <a:off x="-36350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6" name="Google Shape;1896;p40"/>
            <p:cNvCxnSpPr/>
            <p:nvPr/>
          </p:nvCxnSpPr>
          <p:spPr>
            <a:xfrm>
              <a:off x="-39941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7" name="Google Shape;1897;p40"/>
            <p:cNvCxnSpPr/>
            <p:nvPr/>
          </p:nvCxnSpPr>
          <p:spPr>
            <a:xfrm>
              <a:off x="-435327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8" name="Google Shape;1898;p40"/>
            <p:cNvCxnSpPr/>
            <p:nvPr/>
          </p:nvCxnSpPr>
          <p:spPr>
            <a:xfrm>
              <a:off x="-471240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899" name="Google Shape;1899;p40"/>
            <p:cNvCxnSpPr/>
            <p:nvPr/>
          </p:nvCxnSpPr>
          <p:spPr>
            <a:xfrm>
              <a:off x="-507153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0" name="Google Shape;1900;p40"/>
            <p:cNvCxnSpPr/>
            <p:nvPr/>
          </p:nvCxnSpPr>
          <p:spPr>
            <a:xfrm>
              <a:off x="-543066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1" name="Google Shape;1901;p40"/>
            <p:cNvCxnSpPr/>
            <p:nvPr/>
          </p:nvCxnSpPr>
          <p:spPr>
            <a:xfrm>
              <a:off x="-578978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2" name="Google Shape;1902;p40"/>
            <p:cNvCxnSpPr/>
            <p:nvPr/>
          </p:nvCxnSpPr>
          <p:spPr>
            <a:xfrm>
              <a:off x="-614891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3" name="Google Shape;1903;p40"/>
            <p:cNvCxnSpPr/>
            <p:nvPr/>
          </p:nvCxnSpPr>
          <p:spPr>
            <a:xfrm>
              <a:off x="-650804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4" name="Google Shape;1904;p40"/>
            <p:cNvCxnSpPr/>
            <p:nvPr/>
          </p:nvCxnSpPr>
          <p:spPr>
            <a:xfrm>
              <a:off x="-686717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5" name="Google Shape;1905;p40"/>
            <p:cNvCxnSpPr/>
            <p:nvPr/>
          </p:nvCxnSpPr>
          <p:spPr>
            <a:xfrm>
              <a:off x="-722630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6" name="Google Shape;1906;p40"/>
            <p:cNvCxnSpPr/>
            <p:nvPr/>
          </p:nvCxnSpPr>
          <p:spPr>
            <a:xfrm>
              <a:off x="-7585428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7" name="Google Shape;1907;p40"/>
            <p:cNvCxnSpPr/>
            <p:nvPr/>
          </p:nvCxnSpPr>
          <p:spPr>
            <a:xfrm>
              <a:off x="-7944556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8" name="Google Shape;1908;p40"/>
            <p:cNvCxnSpPr/>
            <p:nvPr/>
          </p:nvCxnSpPr>
          <p:spPr>
            <a:xfrm>
              <a:off x="-8303683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09" name="Google Shape;1909;p40"/>
            <p:cNvCxnSpPr/>
            <p:nvPr/>
          </p:nvCxnSpPr>
          <p:spPr>
            <a:xfrm>
              <a:off x="-8662811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10" name="Google Shape;1910;p40"/>
            <p:cNvCxnSpPr/>
            <p:nvPr/>
          </p:nvCxnSpPr>
          <p:spPr>
            <a:xfrm>
              <a:off x="-9021939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11" name="Google Shape;1911;p40"/>
            <p:cNvCxnSpPr/>
            <p:nvPr/>
          </p:nvCxnSpPr>
          <p:spPr>
            <a:xfrm>
              <a:off x="-9381067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12" name="Google Shape;1912;p40"/>
            <p:cNvCxnSpPr/>
            <p:nvPr/>
          </p:nvCxnSpPr>
          <p:spPr>
            <a:xfrm>
              <a:off x="-9740194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13" name="Google Shape;1913;p40"/>
            <p:cNvCxnSpPr/>
            <p:nvPr/>
          </p:nvCxnSpPr>
          <p:spPr>
            <a:xfrm>
              <a:off x="-10099322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914" name="Google Shape;1914;p40"/>
            <p:cNvCxnSpPr/>
            <p:nvPr/>
          </p:nvCxnSpPr>
          <p:spPr>
            <a:xfrm>
              <a:off x="-10458450" y="-179075"/>
              <a:ext cx="0" cy="57150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15" name="Google Shape;1915;p40"/>
          <p:cNvGrpSpPr/>
          <p:nvPr/>
        </p:nvGrpSpPr>
        <p:grpSpPr>
          <a:xfrm>
            <a:off x="1293649" y="4699229"/>
            <a:ext cx="1251505" cy="919121"/>
            <a:chOff x="711351" y="3353716"/>
            <a:chExt cx="586753" cy="430946"/>
          </a:xfrm>
        </p:grpSpPr>
        <p:sp>
          <p:nvSpPr>
            <p:cNvPr id="1916" name="Google Shape;1916;p40"/>
            <p:cNvSpPr/>
            <p:nvPr/>
          </p:nvSpPr>
          <p:spPr>
            <a:xfrm>
              <a:off x="711351" y="3353716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0"/>
            <p:cNvSpPr/>
            <p:nvPr/>
          </p:nvSpPr>
          <p:spPr>
            <a:xfrm>
              <a:off x="776385" y="3551413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0"/>
            <p:cNvSpPr/>
            <p:nvPr/>
          </p:nvSpPr>
          <p:spPr>
            <a:xfrm>
              <a:off x="1101022" y="3554251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0"/>
            <p:cNvSpPr/>
            <p:nvPr/>
          </p:nvSpPr>
          <p:spPr>
            <a:xfrm>
              <a:off x="772440" y="3596821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40"/>
            <p:cNvSpPr/>
            <p:nvPr/>
          </p:nvSpPr>
          <p:spPr>
            <a:xfrm>
              <a:off x="802408" y="3632464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0"/>
            <p:cNvSpPr/>
            <p:nvPr/>
          </p:nvSpPr>
          <p:spPr>
            <a:xfrm>
              <a:off x="917803" y="3586046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0"/>
            <p:cNvSpPr/>
            <p:nvPr/>
          </p:nvSpPr>
          <p:spPr>
            <a:xfrm>
              <a:off x="858927" y="3650214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0"/>
            <p:cNvSpPr/>
            <p:nvPr/>
          </p:nvSpPr>
          <p:spPr>
            <a:xfrm>
              <a:off x="858686" y="3582439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0"/>
            <p:cNvSpPr/>
            <p:nvPr/>
          </p:nvSpPr>
          <p:spPr>
            <a:xfrm>
              <a:off x="889616" y="3588836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0"/>
            <p:cNvSpPr/>
            <p:nvPr/>
          </p:nvSpPr>
          <p:spPr>
            <a:xfrm>
              <a:off x="912801" y="3588740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0"/>
            <p:cNvSpPr/>
            <p:nvPr/>
          </p:nvSpPr>
          <p:spPr>
            <a:xfrm>
              <a:off x="923479" y="3590087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0"/>
            <p:cNvSpPr/>
            <p:nvPr/>
          </p:nvSpPr>
          <p:spPr>
            <a:xfrm>
              <a:off x="885575" y="3639872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0"/>
            <p:cNvSpPr/>
            <p:nvPr/>
          </p:nvSpPr>
          <p:spPr>
            <a:xfrm>
              <a:off x="922373" y="3627750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40"/>
            <p:cNvSpPr/>
            <p:nvPr/>
          </p:nvSpPr>
          <p:spPr>
            <a:xfrm>
              <a:off x="969272" y="3616880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0"/>
            <p:cNvSpPr/>
            <p:nvPr/>
          </p:nvSpPr>
          <p:spPr>
            <a:xfrm>
              <a:off x="1005348" y="3607933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0"/>
            <p:cNvSpPr/>
            <p:nvPr/>
          </p:nvSpPr>
          <p:spPr>
            <a:xfrm>
              <a:off x="1029591" y="3594657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0"/>
            <p:cNvSpPr/>
            <p:nvPr/>
          </p:nvSpPr>
          <p:spPr>
            <a:xfrm>
              <a:off x="1068554" y="3590472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0"/>
            <p:cNvSpPr/>
            <p:nvPr/>
          </p:nvSpPr>
          <p:spPr>
            <a:xfrm>
              <a:off x="1094240" y="3582391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0"/>
            <p:cNvSpPr/>
            <p:nvPr/>
          </p:nvSpPr>
          <p:spPr>
            <a:xfrm>
              <a:off x="1127382" y="3575801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1120070" y="3578639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0"/>
            <p:cNvSpPr/>
            <p:nvPr/>
          </p:nvSpPr>
          <p:spPr>
            <a:xfrm>
              <a:off x="1092460" y="3575272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0"/>
            <p:cNvSpPr/>
            <p:nvPr/>
          </p:nvSpPr>
          <p:spPr>
            <a:xfrm>
              <a:off x="1132336" y="3586576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1046908" y="3614330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1042915" y="3620247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0"/>
            <p:cNvSpPr/>
            <p:nvPr/>
          </p:nvSpPr>
          <p:spPr>
            <a:xfrm>
              <a:off x="1118002" y="3614378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735594" y="3378873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>
              <a:off x="809623" y="3662095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814481" y="3666857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>
              <a:off x="819003" y="3667579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0"/>
            <p:cNvSpPr/>
            <p:nvPr/>
          </p:nvSpPr>
          <p:spPr>
            <a:xfrm>
              <a:off x="846469" y="3696824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847431" y="3697017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854934" y="3705723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48" name="Google Shape;1948;p40"/>
          <p:cNvGrpSpPr/>
          <p:nvPr/>
        </p:nvGrpSpPr>
        <p:grpSpPr>
          <a:xfrm>
            <a:off x="2361114" y="3729247"/>
            <a:ext cx="803292" cy="848731"/>
            <a:chOff x="-3892476" y="1153567"/>
            <a:chExt cx="434839" cy="459468"/>
          </a:xfrm>
        </p:grpSpPr>
        <p:sp>
          <p:nvSpPr>
            <p:cNvPr id="1949" name="Google Shape;1949;p40"/>
            <p:cNvSpPr/>
            <p:nvPr/>
          </p:nvSpPr>
          <p:spPr>
            <a:xfrm>
              <a:off x="-3751202" y="1198446"/>
              <a:ext cx="32373" cy="16211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222" y="0"/>
                  </a:moveTo>
                  <a:lnTo>
                    <a:pt x="114" y="54"/>
                  </a:lnTo>
                  <a:cubicBezTo>
                    <a:pt x="27" y="81"/>
                    <a:pt x="0" y="222"/>
                    <a:pt x="88" y="249"/>
                  </a:cubicBezTo>
                  <a:cubicBezTo>
                    <a:pt x="114" y="282"/>
                    <a:pt x="141" y="309"/>
                    <a:pt x="195" y="336"/>
                  </a:cubicBezTo>
                  <a:lnTo>
                    <a:pt x="309" y="336"/>
                  </a:lnTo>
                  <a:cubicBezTo>
                    <a:pt x="390" y="309"/>
                    <a:pt x="477" y="309"/>
                    <a:pt x="558" y="309"/>
                  </a:cubicBezTo>
                  <a:cubicBezTo>
                    <a:pt x="672" y="282"/>
                    <a:pt x="672" y="81"/>
                    <a:pt x="558" y="54"/>
                  </a:cubicBezTo>
                  <a:cubicBezTo>
                    <a:pt x="504" y="27"/>
                    <a:pt x="424" y="27"/>
                    <a:pt x="363" y="27"/>
                  </a:cubicBezTo>
                  <a:cubicBezTo>
                    <a:pt x="309" y="27"/>
                    <a:pt x="28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-3845626" y="1193732"/>
              <a:ext cx="28525" cy="15393"/>
            </a:xfrm>
            <a:custGeom>
              <a:avLst/>
              <a:gdLst/>
              <a:ahLst/>
              <a:cxnLst/>
              <a:rect l="l" t="t" r="r" b="b"/>
              <a:pathLst>
                <a:path w="593" h="320" extrusionOk="0">
                  <a:moveTo>
                    <a:pt x="287" y="1"/>
                  </a:moveTo>
                  <a:cubicBezTo>
                    <a:pt x="202" y="1"/>
                    <a:pt x="122" y="32"/>
                    <a:pt x="61" y="98"/>
                  </a:cubicBezTo>
                  <a:cubicBezTo>
                    <a:pt x="1" y="212"/>
                    <a:pt x="88" y="320"/>
                    <a:pt x="203" y="320"/>
                  </a:cubicBezTo>
                  <a:lnTo>
                    <a:pt x="310" y="320"/>
                  </a:lnTo>
                  <a:lnTo>
                    <a:pt x="337" y="293"/>
                  </a:lnTo>
                  <a:cubicBezTo>
                    <a:pt x="397" y="293"/>
                    <a:pt x="451" y="320"/>
                    <a:pt x="505" y="320"/>
                  </a:cubicBezTo>
                  <a:cubicBezTo>
                    <a:pt x="565" y="293"/>
                    <a:pt x="592" y="239"/>
                    <a:pt x="592" y="179"/>
                  </a:cubicBezTo>
                  <a:cubicBezTo>
                    <a:pt x="565" y="71"/>
                    <a:pt x="451" y="44"/>
                    <a:pt x="371" y="11"/>
                  </a:cubicBezTo>
                  <a:cubicBezTo>
                    <a:pt x="342" y="4"/>
                    <a:pt x="314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-3790309" y="1153567"/>
              <a:ext cx="16211" cy="21983"/>
            </a:xfrm>
            <a:custGeom>
              <a:avLst/>
              <a:gdLst/>
              <a:ahLst/>
              <a:cxnLst/>
              <a:rect l="l" t="t" r="r" b="b"/>
              <a:pathLst>
                <a:path w="337" h="457" extrusionOk="0">
                  <a:moveTo>
                    <a:pt x="199" y="1"/>
                  </a:moveTo>
                  <a:cubicBezTo>
                    <a:pt x="190" y="1"/>
                    <a:pt x="179" y="2"/>
                    <a:pt x="168" y="6"/>
                  </a:cubicBezTo>
                  <a:lnTo>
                    <a:pt x="141" y="6"/>
                  </a:lnTo>
                  <a:cubicBezTo>
                    <a:pt x="140" y="7"/>
                    <a:pt x="139" y="8"/>
                    <a:pt x="139" y="9"/>
                  </a:cubicBezTo>
                  <a:lnTo>
                    <a:pt x="139" y="9"/>
                  </a:lnTo>
                  <a:cubicBezTo>
                    <a:pt x="95" y="19"/>
                    <a:pt x="54" y="49"/>
                    <a:pt x="27" y="93"/>
                  </a:cubicBezTo>
                  <a:cubicBezTo>
                    <a:pt x="0" y="147"/>
                    <a:pt x="0" y="207"/>
                    <a:pt x="0" y="234"/>
                  </a:cubicBezTo>
                  <a:lnTo>
                    <a:pt x="0" y="375"/>
                  </a:lnTo>
                  <a:cubicBezTo>
                    <a:pt x="17" y="427"/>
                    <a:pt x="71" y="457"/>
                    <a:pt x="122" y="457"/>
                  </a:cubicBezTo>
                  <a:cubicBezTo>
                    <a:pt x="149" y="457"/>
                    <a:pt x="176" y="448"/>
                    <a:pt x="195" y="429"/>
                  </a:cubicBezTo>
                  <a:cubicBezTo>
                    <a:pt x="229" y="375"/>
                    <a:pt x="255" y="315"/>
                    <a:pt x="282" y="261"/>
                  </a:cubicBezTo>
                  <a:cubicBezTo>
                    <a:pt x="309" y="234"/>
                    <a:pt x="336" y="207"/>
                    <a:pt x="309" y="147"/>
                  </a:cubicBezTo>
                  <a:cubicBezTo>
                    <a:pt x="309" y="76"/>
                    <a:pt x="268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0"/>
            <p:cNvSpPr/>
            <p:nvPr/>
          </p:nvSpPr>
          <p:spPr>
            <a:xfrm>
              <a:off x="-3789058" y="1234618"/>
              <a:ext cx="14960" cy="24580"/>
            </a:xfrm>
            <a:custGeom>
              <a:avLst/>
              <a:gdLst/>
              <a:ahLst/>
              <a:cxnLst/>
              <a:rect l="l" t="t" r="r" b="b"/>
              <a:pathLst>
                <a:path w="311" h="511" extrusionOk="0">
                  <a:moveTo>
                    <a:pt x="88" y="1"/>
                  </a:moveTo>
                  <a:cubicBezTo>
                    <a:pt x="61" y="1"/>
                    <a:pt x="35" y="1"/>
                    <a:pt x="35" y="34"/>
                  </a:cubicBezTo>
                  <a:cubicBezTo>
                    <a:pt x="1" y="88"/>
                    <a:pt x="35" y="142"/>
                    <a:pt x="35" y="202"/>
                  </a:cubicBezTo>
                  <a:cubicBezTo>
                    <a:pt x="35" y="256"/>
                    <a:pt x="1" y="310"/>
                    <a:pt x="1" y="370"/>
                  </a:cubicBezTo>
                  <a:cubicBezTo>
                    <a:pt x="1" y="461"/>
                    <a:pt x="75" y="511"/>
                    <a:pt x="148" y="511"/>
                  </a:cubicBezTo>
                  <a:cubicBezTo>
                    <a:pt x="210" y="511"/>
                    <a:pt x="271" y="475"/>
                    <a:pt x="283" y="397"/>
                  </a:cubicBezTo>
                  <a:cubicBezTo>
                    <a:pt x="310" y="283"/>
                    <a:pt x="229" y="34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0"/>
            <p:cNvSpPr/>
            <p:nvPr/>
          </p:nvSpPr>
          <p:spPr>
            <a:xfrm>
              <a:off x="-3757984" y="1166073"/>
              <a:ext cx="17509" cy="17846"/>
            </a:xfrm>
            <a:custGeom>
              <a:avLst/>
              <a:gdLst/>
              <a:ahLst/>
              <a:cxnLst/>
              <a:rect l="l" t="t" r="r" b="b"/>
              <a:pathLst>
                <a:path w="364" h="371" extrusionOk="0">
                  <a:moveTo>
                    <a:pt x="309" y="1"/>
                  </a:moveTo>
                  <a:cubicBezTo>
                    <a:pt x="255" y="1"/>
                    <a:pt x="168" y="82"/>
                    <a:pt x="141" y="115"/>
                  </a:cubicBezTo>
                  <a:cubicBezTo>
                    <a:pt x="87" y="169"/>
                    <a:pt x="0" y="283"/>
                    <a:pt x="87" y="337"/>
                  </a:cubicBezTo>
                  <a:cubicBezTo>
                    <a:pt x="111" y="360"/>
                    <a:pt x="135" y="370"/>
                    <a:pt x="158" y="370"/>
                  </a:cubicBezTo>
                  <a:cubicBezTo>
                    <a:pt x="214" y="370"/>
                    <a:pt x="263" y="312"/>
                    <a:pt x="282" y="250"/>
                  </a:cubicBezTo>
                  <a:cubicBezTo>
                    <a:pt x="309" y="223"/>
                    <a:pt x="309" y="196"/>
                    <a:pt x="336" y="169"/>
                  </a:cubicBezTo>
                  <a:cubicBezTo>
                    <a:pt x="336" y="115"/>
                    <a:pt x="363" y="82"/>
                    <a:pt x="363" y="55"/>
                  </a:cubicBezTo>
                  <a:cubicBezTo>
                    <a:pt x="363" y="28"/>
                    <a:pt x="336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0"/>
            <p:cNvSpPr/>
            <p:nvPr/>
          </p:nvSpPr>
          <p:spPr>
            <a:xfrm>
              <a:off x="-3820132" y="1162514"/>
              <a:ext cx="17894" cy="18519"/>
            </a:xfrm>
            <a:custGeom>
              <a:avLst/>
              <a:gdLst/>
              <a:ahLst/>
              <a:cxnLst/>
              <a:rect l="l" t="t" r="r" b="b"/>
              <a:pathLst>
                <a:path w="372" h="385" extrusionOk="0">
                  <a:moveTo>
                    <a:pt x="165" y="1"/>
                  </a:moveTo>
                  <a:cubicBezTo>
                    <a:pt x="83" y="1"/>
                    <a:pt x="1" y="80"/>
                    <a:pt x="62" y="156"/>
                  </a:cubicBezTo>
                  <a:cubicBezTo>
                    <a:pt x="72" y="178"/>
                    <a:pt x="82" y="195"/>
                    <a:pt x="93" y="211"/>
                  </a:cubicBezTo>
                  <a:lnTo>
                    <a:pt x="93" y="211"/>
                  </a:lnTo>
                  <a:cubicBezTo>
                    <a:pt x="92" y="213"/>
                    <a:pt x="91" y="215"/>
                    <a:pt x="89" y="216"/>
                  </a:cubicBezTo>
                  <a:cubicBezTo>
                    <a:pt x="94" y="218"/>
                    <a:pt x="98" y="220"/>
                    <a:pt x="102" y="223"/>
                  </a:cubicBezTo>
                  <a:lnTo>
                    <a:pt x="102" y="223"/>
                  </a:lnTo>
                  <a:cubicBezTo>
                    <a:pt x="120" y="246"/>
                    <a:pt x="143" y="267"/>
                    <a:pt x="177" y="297"/>
                  </a:cubicBezTo>
                  <a:cubicBezTo>
                    <a:pt x="203" y="324"/>
                    <a:pt x="230" y="384"/>
                    <a:pt x="284" y="384"/>
                  </a:cubicBezTo>
                  <a:cubicBezTo>
                    <a:pt x="311" y="384"/>
                    <a:pt x="371" y="357"/>
                    <a:pt x="371" y="324"/>
                  </a:cubicBezTo>
                  <a:cubicBezTo>
                    <a:pt x="371" y="296"/>
                    <a:pt x="365" y="269"/>
                    <a:pt x="353" y="245"/>
                  </a:cubicBezTo>
                  <a:lnTo>
                    <a:pt x="353" y="245"/>
                  </a:lnTo>
                  <a:cubicBezTo>
                    <a:pt x="358" y="230"/>
                    <a:pt x="356" y="212"/>
                    <a:pt x="345" y="189"/>
                  </a:cubicBezTo>
                  <a:cubicBezTo>
                    <a:pt x="311" y="156"/>
                    <a:pt x="257" y="102"/>
                    <a:pt x="257" y="48"/>
                  </a:cubicBezTo>
                  <a:cubicBezTo>
                    <a:pt x="233" y="14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0"/>
            <p:cNvSpPr/>
            <p:nvPr/>
          </p:nvSpPr>
          <p:spPr>
            <a:xfrm>
              <a:off x="-3763179" y="1233319"/>
              <a:ext cx="21406" cy="17173"/>
            </a:xfrm>
            <a:custGeom>
              <a:avLst/>
              <a:gdLst/>
              <a:ahLst/>
              <a:cxnLst/>
              <a:rect l="l" t="t" r="r" b="b"/>
              <a:pathLst>
                <a:path w="445" h="357" extrusionOk="0">
                  <a:moveTo>
                    <a:pt x="27" y="1"/>
                  </a:moveTo>
                  <a:cubicBezTo>
                    <a:pt x="1" y="28"/>
                    <a:pt x="1" y="28"/>
                    <a:pt x="1" y="61"/>
                  </a:cubicBezTo>
                  <a:cubicBezTo>
                    <a:pt x="1" y="142"/>
                    <a:pt x="81" y="196"/>
                    <a:pt x="108" y="256"/>
                  </a:cubicBezTo>
                  <a:cubicBezTo>
                    <a:pt x="135" y="283"/>
                    <a:pt x="169" y="310"/>
                    <a:pt x="195" y="337"/>
                  </a:cubicBezTo>
                  <a:cubicBezTo>
                    <a:pt x="209" y="350"/>
                    <a:pt x="236" y="357"/>
                    <a:pt x="264" y="357"/>
                  </a:cubicBezTo>
                  <a:cubicBezTo>
                    <a:pt x="291" y="357"/>
                    <a:pt x="320" y="350"/>
                    <a:pt x="337" y="337"/>
                  </a:cubicBezTo>
                  <a:cubicBezTo>
                    <a:pt x="444" y="256"/>
                    <a:pt x="303" y="142"/>
                    <a:pt x="249" y="115"/>
                  </a:cubicBezTo>
                  <a:cubicBezTo>
                    <a:pt x="195" y="61"/>
                    <a:pt x="108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-3825230" y="1229760"/>
              <a:ext cx="13613" cy="17365"/>
            </a:xfrm>
            <a:custGeom>
              <a:avLst/>
              <a:gdLst/>
              <a:ahLst/>
              <a:cxnLst/>
              <a:rect l="l" t="t" r="r" b="b"/>
              <a:pathLst>
                <a:path w="283" h="361" extrusionOk="0">
                  <a:moveTo>
                    <a:pt x="195" y="1"/>
                  </a:moveTo>
                  <a:cubicBezTo>
                    <a:pt x="182" y="1"/>
                    <a:pt x="168" y="8"/>
                    <a:pt x="168" y="21"/>
                  </a:cubicBezTo>
                  <a:lnTo>
                    <a:pt x="141" y="21"/>
                  </a:lnTo>
                  <a:cubicBezTo>
                    <a:pt x="141" y="48"/>
                    <a:pt x="141" y="48"/>
                    <a:pt x="115" y="75"/>
                  </a:cubicBezTo>
                  <a:cubicBezTo>
                    <a:pt x="115" y="75"/>
                    <a:pt x="81" y="102"/>
                    <a:pt x="54" y="135"/>
                  </a:cubicBezTo>
                  <a:cubicBezTo>
                    <a:pt x="0" y="189"/>
                    <a:pt x="0" y="303"/>
                    <a:pt x="81" y="357"/>
                  </a:cubicBezTo>
                  <a:cubicBezTo>
                    <a:pt x="91" y="359"/>
                    <a:pt x="100" y="360"/>
                    <a:pt x="109" y="360"/>
                  </a:cubicBezTo>
                  <a:cubicBezTo>
                    <a:pt x="204" y="360"/>
                    <a:pt x="252" y="238"/>
                    <a:pt x="283" y="189"/>
                  </a:cubicBezTo>
                  <a:lnTo>
                    <a:pt x="283" y="75"/>
                  </a:lnTo>
                  <a:cubicBezTo>
                    <a:pt x="283" y="48"/>
                    <a:pt x="249" y="48"/>
                    <a:pt x="249" y="21"/>
                  </a:cubicBezTo>
                  <a:lnTo>
                    <a:pt x="222" y="21"/>
                  </a:lnTo>
                  <a:cubicBezTo>
                    <a:pt x="222" y="8"/>
                    <a:pt x="209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-3892476" y="1494847"/>
              <a:ext cx="117659" cy="118188"/>
            </a:xfrm>
            <a:custGeom>
              <a:avLst/>
              <a:gdLst/>
              <a:ahLst/>
              <a:cxnLst/>
              <a:rect l="l" t="t" r="r" b="b"/>
              <a:pathLst>
                <a:path w="2446" h="2457" extrusionOk="0">
                  <a:moveTo>
                    <a:pt x="468" y="0"/>
                  </a:moveTo>
                  <a:cubicBezTo>
                    <a:pt x="414" y="0"/>
                    <a:pt x="353" y="43"/>
                    <a:pt x="339" y="108"/>
                  </a:cubicBezTo>
                  <a:lnTo>
                    <a:pt x="339" y="108"/>
                  </a:lnTo>
                  <a:cubicBezTo>
                    <a:pt x="338" y="108"/>
                    <a:pt x="337" y="108"/>
                    <a:pt x="336" y="108"/>
                  </a:cubicBezTo>
                  <a:cubicBezTo>
                    <a:pt x="276" y="807"/>
                    <a:pt x="195" y="1479"/>
                    <a:pt x="27" y="2185"/>
                  </a:cubicBezTo>
                  <a:cubicBezTo>
                    <a:pt x="0" y="2265"/>
                    <a:pt x="54" y="2353"/>
                    <a:pt x="135" y="2380"/>
                  </a:cubicBezTo>
                  <a:cubicBezTo>
                    <a:pt x="283" y="2436"/>
                    <a:pt x="435" y="2456"/>
                    <a:pt x="588" y="2456"/>
                  </a:cubicBezTo>
                  <a:cubicBezTo>
                    <a:pt x="817" y="2456"/>
                    <a:pt x="1051" y="2412"/>
                    <a:pt x="1284" y="2380"/>
                  </a:cubicBezTo>
                  <a:cubicBezTo>
                    <a:pt x="1593" y="2319"/>
                    <a:pt x="2043" y="2380"/>
                    <a:pt x="2353" y="2185"/>
                  </a:cubicBezTo>
                  <a:cubicBezTo>
                    <a:pt x="2446" y="2109"/>
                    <a:pt x="2418" y="1886"/>
                    <a:pt x="2281" y="1886"/>
                  </a:cubicBezTo>
                  <a:cubicBezTo>
                    <a:pt x="2260" y="1886"/>
                    <a:pt x="2237" y="1891"/>
                    <a:pt x="2211" y="1902"/>
                  </a:cubicBezTo>
                  <a:cubicBezTo>
                    <a:pt x="1956" y="2017"/>
                    <a:pt x="1681" y="1983"/>
                    <a:pt x="1398" y="2017"/>
                  </a:cubicBezTo>
                  <a:cubicBezTo>
                    <a:pt x="1130" y="2054"/>
                    <a:pt x="858" y="2119"/>
                    <a:pt x="588" y="2119"/>
                  </a:cubicBezTo>
                  <a:cubicBezTo>
                    <a:pt x="515" y="2119"/>
                    <a:pt x="441" y="2115"/>
                    <a:pt x="368" y="2103"/>
                  </a:cubicBezTo>
                  <a:lnTo>
                    <a:pt x="368" y="2103"/>
                  </a:lnTo>
                  <a:cubicBezTo>
                    <a:pt x="500" y="1446"/>
                    <a:pt x="664" y="727"/>
                    <a:pt x="558" y="81"/>
                  </a:cubicBezTo>
                  <a:cubicBezTo>
                    <a:pt x="547" y="25"/>
                    <a:pt x="510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-3875929" y="1482533"/>
              <a:ext cx="66911" cy="44832"/>
            </a:xfrm>
            <a:custGeom>
              <a:avLst/>
              <a:gdLst/>
              <a:ahLst/>
              <a:cxnLst/>
              <a:rect l="l" t="t" r="r" b="b"/>
              <a:pathLst>
                <a:path w="1391" h="932" extrusionOk="0">
                  <a:moveTo>
                    <a:pt x="458" y="1"/>
                  </a:moveTo>
                  <a:cubicBezTo>
                    <a:pt x="231" y="1"/>
                    <a:pt x="1" y="97"/>
                    <a:pt x="19" y="364"/>
                  </a:cubicBezTo>
                  <a:cubicBezTo>
                    <a:pt x="38" y="407"/>
                    <a:pt x="85" y="447"/>
                    <a:pt x="132" y="447"/>
                  </a:cubicBezTo>
                  <a:cubicBezTo>
                    <a:pt x="151" y="447"/>
                    <a:pt x="170" y="440"/>
                    <a:pt x="187" y="425"/>
                  </a:cubicBezTo>
                  <a:cubicBezTo>
                    <a:pt x="241" y="364"/>
                    <a:pt x="295" y="257"/>
                    <a:pt x="382" y="257"/>
                  </a:cubicBezTo>
                  <a:cubicBezTo>
                    <a:pt x="404" y="251"/>
                    <a:pt x="425" y="249"/>
                    <a:pt x="445" y="249"/>
                  </a:cubicBezTo>
                  <a:cubicBezTo>
                    <a:pt x="556" y="249"/>
                    <a:pt x="644" y="319"/>
                    <a:pt x="718" y="364"/>
                  </a:cubicBezTo>
                  <a:cubicBezTo>
                    <a:pt x="913" y="478"/>
                    <a:pt x="1054" y="673"/>
                    <a:pt x="1169" y="868"/>
                  </a:cubicBezTo>
                  <a:cubicBezTo>
                    <a:pt x="1179" y="913"/>
                    <a:pt x="1211" y="932"/>
                    <a:pt x="1246" y="932"/>
                  </a:cubicBezTo>
                  <a:cubicBezTo>
                    <a:pt x="1301" y="932"/>
                    <a:pt x="1363" y="884"/>
                    <a:pt x="1363" y="814"/>
                  </a:cubicBezTo>
                  <a:cubicBezTo>
                    <a:pt x="1390" y="478"/>
                    <a:pt x="1027" y="196"/>
                    <a:pt x="745" y="55"/>
                  </a:cubicBezTo>
                  <a:cubicBezTo>
                    <a:pt x="667" y="21"/>
                    <a:pt x="563" y="1"/>
                    <a:pt x="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-3821382" y="1514906"/>
              <a:ext cx="51470" cy="46611"/>
            </a:xfrm>
            <a:custGeom>
              <a:avLst/>
              <a:gdLst/>
              <a:ahLst/>
              <a:cxnLst/>
              <a:rect l="l" t="t" r="r" b="b"/>
              <a:pathLst>
                <a:path w="1070" h="969" extrusionOk="0">
                  <a:moveTo>
                    <a:pt x="283" y="0"/>
                  </a:moveTo>
                  <a:cubicBezTo>
                    <a:pt x="169" y="0"/>
                    <a:pt x="1" y="88"/>
                    <a:pt x="1" y="195"/>
                  </a:cubicBezTo>
                  <a:cubicBezTo>
                    <a:pt x="1" y="214"/>
                    <a:pt x="17" y="236"/>
                    <a:pt x="37" y="236"/>
                  </a:cubicBezTo>
                  <a:cubicBezTo>
                    <a:pt x="45" y="236"/>
                    <a:pt x="53" y="232"/>
                    <a:pt x="61" y="222"/>
                  </a:cubicBezTo>
                  <a:cubicBezTo>
                    <a:pt x="142" y="222"/>
                    <a:pt x="203" y="168"/>
                    <a:pt x="283" y="168"/>
                  </a:cubicBezTo>
                  <a:cubicBezTo>
                    <a:pt x="371" y="168"/>
                    <a:pt x="478" y="222"/>
                    <a:pt x="539" y="283"/>
                  </a:cubicBezTo>
                  <a:cubicBezTo>
                    <a:pt x="707" y="424"/>
                    <a:pt x="760" y="645"/>
                    <a:pt x="673" y="840"/>
                  </a:cubicBezTo>
                  <a:cubicBezTo>
                    <a:pt x="651" y="884"/>
                    <a:pt x="687" y="969"/>
                    <a:pt x="745" y="969"/>
                  </a:cubicBezTo>
                  <a:cubicBezTo>
                    <a:pt x="758" y="969"/>
                    <a:pt x="772" y="964"/>
                    <a:pt x="787" y="955"/>
                  </a:cubicBezTo>
                  <a:cubicBezTo>
                    <a:pt x="1069" y="726"/>
                    <a:pt x="901" y="363"/>
                    <a:pt x="673" y="168"/>
                  </a:cubicBezTo>
                  <a:cubicBezTo>
                    <a:pt x="565" y="54"/>
                    <a:pt x="42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-3786124" y="1554012"/>
              <a:ext cx="22993" cy="33672"/>
            </a:xfrm>
            <a:custGeom>
              <a:avLst/>
              <a:gdLst/>
              <a:ahLst/>
              <a:cxnLst/>
              <a:rect l="l" t="t" r="r" b="b"/>
              <a:pathLst>
                <a:path w="478" h="700" extrusionOk="0">
                  <a:moveTo>
                    <a:pt x="182" y="0"/>
                  </a:moveTo>
                  <a:cubicBezTo>
                    <a:pt x="142" y="0"/>
                    <a:pt x="99" y="9"/>
                    <a:pt x="54" y="27"/>
                  </a:cubicBezTo>
                  <a:cubicBezTo>
                    <a:pt x="0" y="54"/>
                    <a:pt x="27" y="142"/>
                    <a:pt x="81" y="142"/>
                  </a:cubicBezTo>
                  <a:cubicBezTo>
                    <a:pt x="113" y="128"/>
                    <a:pt x="140" y="122"/>
                    <a:pt x="164" y="122"/>
                  </a:cubicBezTo>
                  <a:cubicBezTo>
                    <a:pt x="244" y="122"/>
                    <a:pt x="276" y="194"/>
                    <a:pt x="276" y="283"/>
                  </a:cubicBezTo>
                  <a:cubicBezTo>
                    <a:pt x="249" y="390"/>
                    <a:pt x="168" y="531"/>
                    <a:pt x="81" y="558"/>
                  </a:cubicBezTo>
                  <a:cubicBezTo>
                    <a:pt x="27" y="585"/>
                    <a:pt x="54" y="699"/>
                    <a:pt x="108" y="699"/>
                  </a:cubicBezTo>
                  <a:cubicBezTo>
                    <a:pt x="336" y="672"/>
                    <a:pt x="478" y="478"/>
                    <a:pt x="444" y="249"/>
                  </a:cubicBezTo>
                  <a:cubicBezTo>
                    <a:pt x="423" y="99"/>
                    <a:pt x="318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-3873332" y="1340586"/>
              <a:ext cx="143105" cy="151186"/>
            </a:xfrm>
            <a:custGeom>
              <a:avLst/>
              <a:gdLst/>
              <a:ahLst/>
              <a:cxnLst/>
              <a:rect l="l" t="t" r="r" b="b"/>
              <a:pathLst>
                <a:path w="2975" h="3143" extrusionOk="0">
                  <a:moveTo>
                    <a:pt x="2837" y="1"/>
                  </a:moveTo>
                  <a:cubicBezTo>
                    <a:pt x="2823" y="1"/>
                    <a:pt x="2808" y="5"/>
                    <a:pt x="2795" y="15"/>
                  </a:cubicBezTo>
                  <a:cubicBezTo>
                    <a:pt x="2176" y="351"/>
                    <a:pt x="1672" y="882"/>
                    <a:pt x="1222" y="1386"/>
                  </a:cubicBezTo>
                  <a:cubicBezTo>
                    <a:pt x="745" y="1890"/>
                    <a:pt x="301" y="2448"/>
                    <a:pt x="19" y="3066"/>
                  </a:cubicBezTo>
                  <a:cubicBezTo>
                    <a:pt x="0" y="3104"/>
                    <a:pt x="21" y="3143"/>
                    <a:pt x="45" y="3143"/>
                  </a:cubicBezTo>
                  <a:cubicBezTo>
                    <a:pt x="55" y="3143"/>
                    <a:pt x="65" y="3136"/>
                    <a:pt x="73" y="3120"/>
                  </a:cubicBezTo>
                  <a:cubicBezTo>
                    <a:pt x="523" y="2589"/>
                    <a:pt x="913" y="2032"/>
                    <a:pt x="1363" y="1554"/>
                  </a:cubicBezTo>
                  <a:cubicBezTo>
                    <a:pt x="1840" y="1050"/>
                    <a:pt x="2425" y="654"/>
                    <a:pt x="2902" y="183"/>
                  </a:cubicBezTo>
                  <a:cubicBezTo>
                    <a:pt x="2975" y="111"/>
                    <a:pt x="2908" y="1"/>
                    <a:pt x="2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-3740524" y="1346406"/>
              <a:ext cx="99909" cy="101929"/>
            </a:xfrm>
            <a:custGeom>
              <a:avLst/>
              <a:gdLst/>
              <a:ahLst/>
              <a:cxnLst/>
              <a:rect l="l" t="t" r="r" b="b"/>
              <a:pathLst>
                <a:path w="2077" h="2119" extrusionOk="0">
                  <a:moveTo>
                    <a:pt x="130" y="0"/>
                  </a:moveTo>
                  <a:cubicBezTo>
                    <a:pt x="107" y="0"/>
                    <a:pt x="84" y="1"/>
                    <a:pt x="61" y="2"/>
                  </a:cubicBezTo>
                  <a:cubicBezTo>
                    <a:pt x="0" y="2"/>
                    <a:pt x="0" y="89"/>
                    <a:pt x="61" y="89"/>
                  </a:cubicBezTo>
                  <a:cubicBezTo>
                    <a:pt x="1069" y="311"/>
                    <a:pt x="1512" y="1124"/>
                    <a:pt x="1848" y="2045"/>
                  </a:cubicBezTo>
                  <a:cubicBezTo>
                    <a:pt x="1863" y="2095"/>
                    <a:pt x="1909" y="2118"/>
                    <a:pt x="1956" y="2118"/>
                  </a:cubicBezTo>
                  <a:cubicBezTo>
                    <a:pt x="2016" y="2118"/>
                    <a:pt x="2077" y="2082"/>
                    <a:pt x="2077" y="2018"/>
                  </a:cubicBezTo>
                  <a:cubicBezTo>
                    <a:pt x="1965" y="1092"/>
                    <a:pt x="111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-3793820" y="1436500"/>
              <a:ext cx="164943" cy="164511"/>
            </a:xfrm>
            <a:custGeom>
              <a:avLst/>
              <a:gdLst/>
              <a:ahLst/>
              <a:cxnLst/>
              <a:rect l="l" t="t" r="r" b="b"/>
              <a:pathLst>
                <a:path w="3429" h="3420" extrusionOk="0">
                  <a:moveTo>
                    <a:pt x="3287" y="1"/>
                  </a:moveTo>
                  <a:cubicBezTo>
                    <a:pt x="3280" y="1"/>
                    <a:pt x="3273" y="2"/>
                    <a:pt x="3265" y="4"/>
                  </a:cubicBezTo>
                  <a:lnTo>
                    <a:pt x="3158" y="4"/>
                  </a:lnTo>
                  <a:cubicBezTo>
                    <a:pt x="3095" y="4"/>
                    <a:pt x="3035" y="91"/>
                    <a:pt x="3047" y="152"/>
                  </a:cubicBezTo>
                  <a:lnTo>
                    <a:pt x="3047" y="152"/>
                  </a:lnTo>
                  <a:cubicBezTo>
                    <a:pt x="2523" y="699"/>
                    <a:pt x="2022" y="1248"/>
                    <a:pt x="1444" y="1745"/>
                  </a:cubicBezTo>
                  <a:cubicBezTo>
                    <a:pt x="913" y="2222"/>
                    <a:pt x="355" y="2726"/>
                    <a:pt x="19" y="3337"/>
                  </a:cubicBezTo>
                  <a:cubicBezTo>
                    <a:pt x="0" y="3380"/>
                    <a:pt x="22" y="3420"/>
                    <a:pt x="55" y="3420"/>
                  </a:cubicBezTo>
                  <a:cubicBezTo>
                    <a:pt x="69" y="3420"/>
                    <a:pt x="84" y="3413"/>
                    <a:pt x="100" y="3398"/>
                  </a:cubicBezTo>
                  <a:cubicBezTo>
                    <a:pt x="604" y="2833"/>
                    <a:pt x="1169" y="2302"/>
                    <a:pt x="1753" y="1825"/>
                  </a:cubicBezTo>
                  <a:cubicBezTo>
                    <a:pt x="2345" y="1348"/>
                    <a:pt x="2956" y="844"/>
                    <a:pt x="3380" y="206"/>
                  </a:cubicBezTo>
                  <a:cubicBezTo>
                    <a:pt x="3429" y="126"/>
                    <a:pt x="3365" y="1"/>
                    <a:pt x="3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-3741822" y="1295322"/>
              <a:ext cx="175237" cy="155179"/>
            </a:xfrm>
            <a:custGeom>
              <a:avLst/>
              <a:gdLst/>
              <a:ahLst/>
              <a:cxnLst/>
              <a:rect l="l" t="t" r="r" b="b"/>
              <a:pathLst>
                <a:path w="3643" h="3226" extrusionOk="0">
                  <a:moveTo>
                    <a:pt x="1262" y="1"/>
                  </a:moveTo>
                  <a:cubicBezTo>
                    <a:pt x="1124" y="1"/>
                    <a:pt x="983" y="27"/>
                    <a:pt x="840" y="83"/>
                  </a:cubicBezTo>
                  <a:cubicBezTo>
                    <a:pt x="531" y="224"/>
                    <a:pt x="27" y="560"/>
                    <a:pt x="0" y="956"/>
                  </a:cubicBezTo>
                  <a:cubicBezTo>
                    <a:pt x="0" y="988"/>
                    <a:pt x="21" y="1001"/>
                    <a:pt x="43" y="1001"/>
                  </a:cubicBezTo>
                  <a:cubicBezTo>
                    <a:pt x="59" y="1001"/>
                    <a:pt x="76" y="994"/>
                    <a:pt x="88" y="983"/>
                  </a:cubicBezTo>
                  <a:cubicBezTo>
                    <a:pt x="256" y="701"/>
                    <a:pt x="592" y="533"/>
                    <a:pt x="867" y="392"/>
                  </a:cubicBezTo>
                  <a:cubicBezTo>
                    <a:pt x="999" y="324"/>
                    <a:pt x="1128" y="295"/>
                    <a:pt x="1251" y="295"/>
                  </a:cubicBezTo>
                  <a:cubicBezTo>
                    <a:pt x="1630" y="295"/>
                    <a:pt x="1966" y="569"/>
                    <a:pt x="2245" y="842"/>
                  </a:cubicBezTo>
                  <a:cubicBezTo>
                    <a:pt x="2520" y="1178"/>
                    <a:pt x="2715" y="1568"/>
                    <a:pt x="2829" y="1991"/>
                  </a:cubicBezTo>
                  <a:cubicBezTo>
                    <a:pt x="2971" y="2522"/>
                    <a:pt x="2608" y="2771"/>
                    <a:pt x="2245" y="3053"/>
                  </a:cubicBezTo>
                  <a:cubicBezTo>
                    <a:pt x="2167" y="3131"/>
                    <a:pt x="2250" y="3225"/>
                    <a:pt x="2326" y="3225"/>
                  </a:cubicBezTo>
                  <a:cubicBezTo>
                    <a:pt x="2335" y="3225"/>
                    <a:pt x="2344" y="3224"/>
                    <a:pt x="2352" y="3221"/>
                  </a:cubicBezTo>
                  <a:cubicBezTo>
                    <a:pt x="3643" y="2663"/>
                    <a:pt x="3085" y="1319"/>
                    <a:pt x="2325" y="533"/>
                  </a:cubicBezTo>
                  <a:cubicBezTo>
                    <a:pt x="2034" y="222"/>
                    <a:pt x="1665" y="1"/>
                    <a:pt x="1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-3675875" y="1264104"/>
              <a:ext cx="137429" cy="149984"/>
            </a:xfrm>
            <a:custGeom>
              <a:avLst/>
              <a:gdLst/>
              <a:ahLst/>
              <a:cxnLst/>
              <a:rect l="l" t="t" r="r" b="b"/>
              <a:pathLst>
                <a:path w="2857" h="3118" extrusionOk="0">
                  <a:moveTo>
                    <a:pt x="1170" y="1"/>
                  </a:moveTo>
                  <a:cubicBezTo>
                    <a:pt x="711" y="1"/>
                    <a:pt x="349" y="361"/>
                    <a:pt x="34" y="651"/>
                  </a:cubicBezTo>
                  <a:cubicBezTo>
                    <a:pt x="0" y="651"/>
                    <a:pt x="34" y="705"/>
                    <a:pt x="61" y="705"/>
                  </a:cubicBezTo>
                  <a:cubicBezTo>
                    <a:pt x="255" y="678"/>
                    <a:pt x="397" y="597"/>
                    <a:pt x="565" y="456"/>
                  </a:cubicBezTo>
                  <a:cubicBezTo>
                    <a:pt x="759" y="324"/>
                    <a:pt x="937" y="265"/>
                    <a:pt x="1107" y="265"/>
                  </a:cubicBezTo>
                  <a:cubicBezTo>
                    <a:pt x="1401" y="265"/>
                    <a:pt x="1667" y="441"/>
                    <a:pt x="1936" y="705"/>
                  </a:cubicBezTo>
                  <a:cubicBezTo>
                    <a:pt x="2325" y="1068"/>
                    <a:pt x="2608" y="1605"/>
                    <a:pt x="2352" y="2136"/>
                  </a:cubicBezTo>
                  <a:cubicBezTo>
                    <a:pt x="2184" y="2472"/>
                    <a:pt x="1848" y="2721"/>
                    <a:pt x="1546" y="2950"/>
                  </a:cubicBezTo>
                  <a:cubicBezTo>
                    <a:pt x="1485" y="3003"/>
                    <a:pt x="1485" y="3118"/>
                    <a:pt x="1600" y="3118"/>
                  </a:cubicBezTo>
                  <a:cubicBezTo>
                    <a:pt x="2016" y="3118"/>
                    <a:pt x="2325" y="2667"/>
                    <a:pt x="2554" y="2358"/>
                  </a:cubicBezTo>
                  <a:cubicBezTo>
                    <a:pt x="2856" y="1881"/>
                    <a:pt x="2749" y="1377"/>
                    <a:pt x="2440" y="900"/>
                  </a:cubicBezTo>
                  <a:cubicBezTo>
                    <a:pt x="2184" y="537"/>
                    <a:pt x="1741" y="33"/>
                    <a:pt x="1264" y="6"/>
                  </a:cubicBezTo>
                  <a:cubicBezTo>
                    <a:pt x="1232" y="3"/>
                    <a:pt x="1201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-3696751" y="1329041"/>
              <a:ext cx="26408" cy="15248"/>
            </a:xfrm>
            <a:custGeom>
              <a:avLst/>
              <a:gdLst/>
              <a:ahLst/>
              <a:cxnLst/>
              <a:rect l="l" t="t" r="r" b="b"/>
              <a:pathLst>
                <a:path w="549" h="317" extrusionOk="0">
                  <a:moveTo>
                    <a:pt x="468" y="0"/>
                  </a:moveTo>
                  <a:cubicBezTo>
                    <a:pt x="300" y="0"/>
                    <a:pt x="159" y="87"/>
                    <a:pt x="44" y="222"/>
                  </a:cubicBezTo>
                  <a:cubicBezTo>
                    <a:pt x="0" y="271"/>
                    <a:pt x="46" y="316"/>
                    <a:pt x="98" y="316"/>
                  </a:cubicBezTo>
                  <a:cubicBezTo>
                    <a:pt x="109" y="316"/>
                    <a:pt x="121" y="314"/>
                    <a:pt x="132" y="309"/>
                  </a:cubicBezTo>
                  <a:cubicBezTo>
                    <a:pt x="239" y="195"/>
                    <a:pt x="353" y="168"/>
                    <a:pt x="495" y="114"/>
                  </a:cubicBezTo>
                  <a:cubicBezTo>
                    <a:pt x="548" y="87"/>
                    <a:pt x="521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-3677895" y="1337122"/>
              <a:ext cx="23715" cy="14431"/>
            </a:xfrm>
            <a:custGeom>
              <a:avLst/>
              <a:gdLst/>
              <a:ahLst/>
              <a:cxnLst/>
              <a:rect l="l" t="t" r="r" b="b"/>
              <a:pathLst>
                <a:path w="493" h="300" extrusionOk="0">
                  <a:moveTo>
                    <a:pt x="378" y="0"/>
                  </a:moveTo>
                  <a:cubicBezTo>
                    <a:pt x="244" y="27"/>
                    <a:pt x="129" y="114"/>
                    <a:pt x="42" y="195"/>
                  </a:cubicBezTo>
                  <a:cubicBezTo>
                    <a:pt x="1" y="241"/>
                    <a:pt x="43" y="300"/>
                    <a:pt x="89" y="300"/>
                  </a:cubicBezTo>
                  <a:cubicBezTo>
                    <a:pt x="103" y="300"/>
                    <a:pt x="117" y="295"/>
                    <a:pt x="129" y="282"/>
                  </a:cubicBezTo>
                  <a:cubicBezTo>
                    <a:pt x="210" y="222"/>
                    <a:pt x="324" y="168"/>
                    <a:pt x="412" y="114"/>
                  </a:cubicBezTo>
                  <a:cubicBezTo>
                    <a:pt x="492" y="87"/>
                    <a:pt x="43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-3668419" y="1353573"/>
              <a:ext cx="26504" cy="14142"/>
            </a:xfrm>
            <a:custGeom>
              <a:avLst/>
              <a:gdLst/>
              <a:ahLst/>
              <a:cxnLst/>
              <a:rect l="l" t="t" r="r" b="b"/>
              <a:pathLst>
                <a:path w="551" h="294" extrusionOk="0">
                  <a:moveTo>
                    <a:pt x="363" y="1"/>
                  </a:moveTo>
                  <a:cubicBezTo>
                    <a:pt x="324" y="1"/>
                    <a:pt x="282" y="8"/>
                    <a:pt x="242" y="21"/>
                  </a:cubicBezTo>
                  <a:cubicBezTo>
                    <a:pt x="181" y="81"/>
                    <a:pt x="127" y="135"/>
                    <a:pt x="47" y="189"/>
                  </a:cubicBezTo>
                  <a:cubicBezTo>
                    <a:pt x="0" y="236"/>
                    <a:pt x="57" y="294"/>
                    <a:pt x="110" y="294"/>
                  </a:cubicBezTo>
                  <a:cubicBezTo>
                    <a:pt x="126" y="294"/>
                    <a:pt x="142" y="289"/>
                    <a:pt x="154" y="276"/>
                  </a:cubicBezTo>
                  <a:cubicBezTo>
                    <a:pt x="242" y="216"/>
                    <a:pt x="349" y="162"/>
                    <a:pt x="463" y="135"/>
                  </a:cubicBezTo>
                  <a:cubicBezTo>
                    <a:pt x="517" y="135"/>
                    <a:pt x="551" y="48"/>
                    <a:pt x="463" y="21"/>
                  </a:cubicBezTo>
                  <a:cubicBezTo>
                    <a:pt x="436" y="8"/>
                    <a:pt x="401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-3654662" y="1372477"/>
              <a:ext cx="23426" cy="12699"/>
            </a:xfrm>
            <a:custGeom>
              <a:avLst/>
              <a:gdLst/>
              <a:ahLst/>
              <a:cxnLst/>
              <a:rect l="l" t="t" r="r" b="b"/>
              <a:pathLst>
                <a:path w="487" h="264" extrusionOk="0">
                  <a:moveTo>
                    <a:pt x="318" y="0"/>
                  </a:moveTo>
                  <a:cubicBezTo>
                    <a:pt x="219" y="0"/>
                    <a:pt x="127" y="54"/>
                    <a:pt x="63" y="132"/>
                  </a:cubicBezTo>
                  <a:cubicBezTo>
                    <a:pt x="1" y="200"/>
                    <a:pt x="55" y="264"/>
                    <a:pt x="121" y="264"/>
                  </a:cubicBezTo>
                  <a:cubicBezTo>
                    <a:pt x="140" y="264"/>
                    <a:pt x="159" y="258"/>
                    <a:pt x="177" y="246"/>
                  </a:cubicBezTo>
                  <a:cubicBezTo>
                    <a:pt x="231" y="192"/>
                    <a:pt x="318" y="132"/>
                    <a:pt x="399" y="132"/>
                  </a:cubicBezTo>
                  <a:cubicBezTo>
                    <a:pt x="487" y="132"/>
                    <a:pt x="487" y="51"/>
                    <a:pt x="433" y="24"/>
                  </a:cubicBezTo>
                  <a:cubicBezTo>
                    <a:pt x="394" y="8"/>
                    <a:pt x="356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-3637009" y="1393401"/>
              <a:ext cx="19337" cy="11208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240" y="0"/>
                  </a:moveTo>
                  <a:cubicBezTo>
                    <a:pt x="176" y="0"/>
                    <a:pt x="115" y="41"/>
                    <a:pt x="66" y="93"/>
                  </a:cubicBezTo>
                  <a:cubicBezTo>
                    <a:pt x="1" y="154"/>
                    <a:pt x="48" y="232"/>
                    <a:pt x="109" y="232"/>
                  </a:cubicBezTo>
                  <a:cubicBezTo>
                    <a:pt x="130" y="232"/>
                    <a:pt x="153" y="223"/>
                    <a:pt x="173" y="201"/>
                  </a:cubicBezTo>
                  <a:cubicBezTo>
                    <a:pt x="192" y="182"/>
                    <a:pt x="228" y="163"/>
                    <a:pt x="266" y="163"/>
                  </a:cubicBezTo>
                  <a:cubicBezTo>
                    <a:pt x="282" y="163"/>
                    <a:pt x="299" y="166"/>
                    <a:pt x="314" y="174"/>
                  </a:cubicBezTo>
                  <a:cubicBezTo>
                    <a:pt x="368" y="174"/>
                    <a:pt x="402" y="93"/>
                    <a:pt x="368" y="60"/>
                  </a:cubicBezTo>
                  <a:cubicBezTo>
                    <a:pt x="326" y="17"/>
                    <a:pt x="28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-3634941" y="1402589"/>
              <a:ext cx="15681" cy="21550"/>
            </a:xfrm>
            <a:custGeom>
              <a:avLst/>
              <a:gdLst/>
              <a:ahLst/>
              <a:cxnLst/>
              <a:rect l="l" t="t" r="r" b="b"/>
              <a:pathLst>
                <a:path w="326" h="448" extrusionOk="0">
                  <a:moveTo>
                    <a:pt x="273" y="0"/>
                  </a:moveTo>
                  <a:cubicBezTo>
                    <a:pt x="252" y="0"/>
                    <a:pt x="229" y="13"/>
                    <a:pt x="218" y="37"/>
                  </a:cubicBezTo>
                  <a:cubicBezTo>
                    <a:pt x="218" y="151"/>
                    <a:pt x="130" y="239"/>
                    <a:pt x="50" y="319"/>
                  </a:cubicBezTo>
                  <a:cubicBezTo>
                    <a:pt x="0" y="363"/>
                    <a:pt x="50" y="447"/>
                    <a:pt x="113" y="447"/>
                  </a:cubicBezTo>
                  <a:cubicBezTo>
                    <a:pt x="127" y="447"/>
                    <a:pt x="142" y="443"/>
                    <a:pt x="157" y="433"/>
                  </a:cubicBezTo>
                  <a:cubicBezTo>
                    <a:pt x="271" y="319"/>
                    <a:pt x="325" y="205"/>
                    <a:pt x="325" y="71"/>
                  </a:cubicBezTo>
                  <a:cubicBezTo>
                    <a:pt x="325" y="22"/>
                    <a:pt x="300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-3616181" y="1293735"/>
              <a:ext cx="38626" cy="33095"/>
            </a:xfrm>
            <a:custGeom>
              <a:avLst/>
              <a:gdLst/>
              <a:ahLst/>
              <a:cxnLst/>
              <a:rect l="l" t="t" r="r" b="b"/>
              <a:pathLst>
                <a:path w="803" h="688" extrusionOk="0">
                  <a:moveTo>
                    <a:pt x="34" y="1"/>
                  </a:moveTo>
                  <a:cubicBezTo>
                    <a:pt x="14" y="1"/>
                    <a:pt x="1" y="40"/>
                    <a:pt x="23" y="62"/>
                  </a:cubicBezTo>
                  <a:cubicBezTo>
                    <a:pt x="137" y="176"/>
                    <a:pt x="244" y="257"/>
                    <a:pt x="332" y="371"/>
                  </a:cubicBezTo>
                  <a:cubicBezTo>
                    <a:pt x="439" y="452"/>
                    <a:pt x="527" y="566"/>
                    <a:pt x="668" y="680"/>
                  </a:cubicBezTo>
                  <a:cubicBezTo>
                    <a:pt x="677" y="685"/>
                    <a:pt x="688" y="687"/>
                    <a:pt x="699" y="687"/>
                  </a:cubicBezTo>
                  <a:cubicBezTo>
                    <a:pt x="749" y="687"/>
                    <a:pt x="803" y="642"/>
                    <a:pt x="775" y="593"/>
                  </a:cubicBezTo>
                  <a:cubicBezTo>
                    <a:pt x="607" y="344"/>
                    <a:pt x="332" y="89"/>
                    <a:pt x="49" y="8"/>
                  </a:cubicBezTo>
                  <a:cubicBezTo>
                    <a:pt x="44" y="3"/>
                    <a:pt x="39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-3578037" y="1336786"/>
              <a:ext cx="10150" cy="10246"/>
            </a:xfrm>
            <a:custGeom>
              <a:avLst/>
              <a:gdLst/>
              <a:ahLst/>
              <a:cxnLst/>
              <a:rect l="l" t="t" r="r" b="b"/>
              <a:pathLst>
                <a:path w="211" h="213" extrusionOk="0">
                  <a:moveTo>
                    <a:pt x="92" y="0"/>
                  </a:moveTo>
                  <a:cubicBezTo>
                    <a:pt x="44" y="0"/>
                    <a:pt x="0" y="52"/>
                    <a:pt x="43" y="94"/>
                  </a:cubicBezTo>
                  <a:cubicBezTo>
                    <a:pt x="70" y="148"/>
                    <a:pt x="96" y="175"/>
                    <a:pt x="123" y="202"/>
                  </a:cubicBezTo>
                  <a:cubicBezTo>
                    <a:pt x="131" y="209"/>
                    <a:pt x="140" y="213"/>
                    <a:pt x="150" y="213"/>
                  </a:cubicBezTo>
                  <a:cubicBezTo>
                    <a:pt x="178" y="213"/>
                    <a:pt x="211" y="188"/>
                    <a:pt x="211" y="148"/>
                  </a:cubicBezTo>
                  <a:cubicBezTo>
                    <a:pt x="211" y="94"/>
                    <a:pt x="184" y="61"/>
                    <a:pt x="150" y="34"/>
                  </a:cubicBezTo>
                  <a:cubicBezTo>
                    <a:pt x="134" y="10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-3831339" y="1411728"/>
              <a:ext cx="103950" cy="86248"/>
            </a:xfrm>
            <a:custGeom>
              <a:avLst/>
              <a:gdLst/>
              <a:ahLst/>
              <a:cxnLst/>
              <a:rect l="l" t="t" r="r" b="b"/>
              <a:pathLst>
                <a:path w="2161" h="1793" extrusionOk="0">
                  <a:moveTo>
                    <a:pt x="2098" y="1"/>
                  </a:moveTo>
                  <a:cubicBezTo>
                    <a:pt x="2086" y="1"/>
                    <a:pt x="2072" y="5"/>
                    <a:pt x="2056" y="15"/>
                  </a:cubicBezTo>
                  <a:cubicBezTo>
                    <a:pt x="1276" y="438"/>
                    <a:pt x="658" y="1110"/>
                    <a:pt x="40" y="1729"/>
                  </a:cubicBezTo>
                  <a:cubicBezTo>
                    <a:pt x="1" y="1768"/>
                    <a:pt x="19" y="1793"/>
                    <a:pt x="45" y="1793"/>
                  </a:cubicBezTo>
                  <a:cubicBezTo>
                    <a:pt x="54" y="1793"/>
                    <a:pt x="65" y="1790"/>
                    <a:pt x="74" y="1782"/>
                  </a:cubicBezTo>
                  <a:cubicBezTo>
                    <a:pt x="712" y="1164"/>
                    <a:pt x="1384" y="606"/>
                    <a:pt x="2117" y="102"/>
                  </a:cubicBezTo>
                  <a:cubicBezTo>
                    <a:pt x="2160" y="80"/>
                    <a:pt x="2151" y="1"/>
                    <a:pt x="2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-3764478" y="1437799"/>
              <a:ext cx="62581" cy="54548"/>
            </a:xfrm>
            <a:custGeom>
              <a:avLst/>
              <a:gdLst/>
              <a:ahLst/>
              <a:cxnLst/>
              <a:rect l="l" t="t" r="r" b="b"/>
              <a:pathLst>
                <a:path w="1301" h="1134" extrusionOk="0">
                  <a:moveTo>
                    <a:pt x="1208" y="1"/>
                  </a:moveTo>
                  <a:cubicBezTo>
                    <a:pt x="1195" y="1"/>
                    <a:pt x="1182" y="4"/>
                    <a:pt x="1170" y="11"/>
                  </a:cubicBezTo>
                  <a:cubicBezTo>
                    <a:pt x="807" y="373"/>
                    <a:pt x="417" y="736"/>
                    <a:pt x="28" y="1072"/>
                  </a:cubicBezTo>
                  <a:cubicBezTo>
                    <a:pt x="0" y="1094"/>
                    <a:pt x="35" y="1133"/>
                    <a:pt x="77" y="1133"/>
                  </a:cubicBezTo>
                  <a:cubicBezTo>
                    <a:pt x="87" y="1133"/>
                    <a:pt x="98" y="1131"/>
                    <a:pt x="108" y="1126"/>
                  </a:cubicBezTo>
                  <a:cubicBezTo>
                    <a:pt x="498" y="790"/>
                    <a:pt x="921" y="481"/>
                    <a:pt x="1257" y="91"/>
                  </a:cubicBezTo>
                  <a:cubicBezTo>
                    <a:pt x="1300" y="48"/>
                    <a:pt x="1257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-3875016" y="1557716"/>
              <a:ext cx="47237" cy="38915"/>
            </a:xfrm>
            <a:custGeom>
              <a:avLst/>
              <a:gdLst/>
              <a:ahLst/>
              <a:cxnLst/>
              <a:rect l="l" t="t" r="r" b="b"/>
              <a:pathLst>
                <a:path w="982" h="809" extrusionOk="0">
                  <a:moveTo>
                    <a:pt x="114" y="0"/>
                  </a:moveTo>
                  <a:cubicBezTo>
                    <a:pt x="94" y="0"/>
                    <a:pt x="74" y="1"/>
                    <a:pt x="54" y="4"/>
                  </a:cubicBezTo>
                  <a:cubicBezTo>
                    <a:pt x="0" y="38"/>
                    <a:pt x="0" y="91"/>
                    <a:pt x="54" y="118"/>
                  </a:cubicBezTo>
                  <a:cubicBezTo>
                    <a:pt x="222" y="145"/>
                    <a:pt x="363" y="206"/>
                    <a:pt x="504" y="340"/>
                  </a:cubicBezTo>
                  <a:cubicBezTo>
                    <a:pt x="558" y="401"/>
                    <a:pt x="612" y="481"/>
                    <a:pt x="646" y="569"/>
                  </a:cubicBezTo>
                  <a:cubicBezTo>
                    <a:pt x="699" y="649"/>
                    <a:pt x="699" y="710"/>
                    <a:pt x="753" y="790"/>
                  </a:cubicBezTo>
                  <a:cubicBezTo>
                    <a:pt x="764" y="801"/>
                    <a:pt x="786" y="808"/>
                    <a:pt x="809" y="808"/>
                  </a:cubicBezTo>
                  <a:cubicBezTo>
                    <a:pt x="842" y="808"/>
                    <a:pt x="878" y="795"/>
                    <a:pt x="894" y="763"/>
                  </a:cubicBezTo>
                  <a:cubicBezTo>
                    <a:pt x="982" y="569"/>
                    <a:pt x="753" y="340"/>
                    <a:pt x="612" y="206"/>
                  </a:cubicBezTo>
                  <a:cubicBezTo>
                    <a:pt x="491" y="103"/>
                    <a:pt x="294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-3881605" y="1581815"/>
              <a:ext cx="18616" cy="19433"/>
            </a:xfrm>
            <a:custGeom>
              <a:avLst/>
              <a:gdLst/>
              <a:ahLst/>
              <a:cxnLst/>
              <a:rect l="l" t="t" r="r" b="b"/>
              <a:pathLst>
                <a:path w="387" h="404" extrusionOk="0">
                  <a:moveTo>
                    <a:pt x="61" y="0"/>
                  </a:moveTo>
                  <a:cubicBezTo>
                    <a:pt x="34" y="0"/>
                    <a:pt x="1" y="45"/>
                    <a:pt x="23" y="68"/>
                  </a:cubicBezTo>
                  <a:cubicBezTo>
                    <a:pt x="77" y="121"/>
                    <a:pt x="110" y="175"/>
                    <a:pt x="164" y="236"/>
                  </a:cubicBezTo>
                  <a:cubicBezTo>
                    <a:pt x="191" y="289"/>
                    <a:pt x="218" y="377"/>
                    <a:pt x="305" y="404"/>
                  </a:cubicBezTo>
                  <a:cubicBezTo>
                    <a:pt x="332" y="404"/>
                    <a:pt x="359" y="404"/>
                    <a:pt x="359" y="343"/>
                  </a:cubicBezTo>
                  <a:cubicBezTo>
                    <a:pt x="386" y="262"/>
                    <a:pt x="305" y="209"/>
                    <a:pt x="278" y="148"/>
                  </a:cubicBezTo>
                  <a:cubicBezTo>
                    <a:pt x="218" y="94"/>
                    <a:pt x="164" y="68"/>
                    <a:pt x="77" y="7"/>
                  </a:cubicBezTo>
                  <a:cubicBezTo>
                    <a:pt x="72" y="2"/>
                    <a:pt x="67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-3873717" y="1576861"/>
              <a:ext cx="24292" cy="20732"/>
            </a:xfrm>
            <a:custGeom>
              <a:avLst/>
              <a:gdLst/>
              <a:ahLst/>
              <a:cxnLst/>
              <a:rect l="l" t="t" r="r" b="b"/>
              <a:pathLst>
                <a:path w="505" h="431" extrusionOk="0">
                  <a:moveTo>
                    <a:pt x="124" y="0"/>
                  </a:moveTo>
                  <a:cubicBezTo>
                    <a:pt x="83" y="0"/>
                    <a:pt x="44" y="23"/>
                    <a:pt x="27" y="56"/>
                  </a:cubicBezTo>
                  <a:cubicBezTo>
                    <a:pt x="0" y="144"/>
                    <a:pt x="27" y="197"/>
                    <a:pt x="81" y="224"/>
                  </a:cubicBezTo>
                  <a:cubicBezTo>
                    <a:pt x="54" y="224"/>
                    <a:pt x="81" y="251"/>
                    <a:pt x="81" y="251"/>
                  </a:cubicBezTo>
                  <a:cubicBezTo>
                    <a:pt x="114" y="251"/>
                    <a:pt x="114" y="278"/>
                    <a:pt x="141" y="278"/>
                  </a:cubicBezTo>
                  <a:cubicBezTo>
                    <a:pt x="141" y="312"/>
                    <a:pt x="168" y="339"/>
                    <a:pt x="195" y="365"/>
                  </a:cubicBezTo>
                  <a:cubicBezTo>
                    <a:pt x="226" y="397"/>
                    <a:pt x="278" y="430"/>
                    <a:pt x="327" y="430"/>
                  </a:cubicBezTo>
                  <a:cubicBezTo>
                    <a:pt x="361" y="430"/>
                    <a:pt x="394" y="413"/>
                    <a:pt x="417" y="365"/>
                  </a:cubicBezTo>
                  <a:cubicBezTo>
                    <a:pt x="504" y="251"/>
                    <a:pt x="282" y="83"/>
                    <a:pt x="195" y="29"/>
                  </a:cubicBezTo>
                  <a:cubicBezTo>
                    <a:pt x="175" y="9"/>
                    <a:pt x="149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-3874390" y="1564643"/>
              <a:ext cx="27563" cy="30160"/>
            </a:xfrm>
            <a:custGeom>
              <a:avLst/>
              <a:gdLst/>
              <a:ahLst/>
              <a:cxnLst/>
              <a:rect l="l" t="t" r="r" b="b"/>
              <a:pathLst>
                <a:path w="573" h="627" extrusionOk="0">
                  <a:moveTo>
                    <a:pt x="83" y="1"/>
                  </a:moveTo>
                  <a:cubicBezTo>
                    <a:pt x="37" y="1"/>
                    <a:pt x="0" y="81"/>
                    <a:pt x="41" y="142"/>
                  </a:cubicBezTo>
                  <a:cubicBezTo>
                    <a:pt x="95" y="230"/>
                    <a:pt x="182" y="283"/>
                    <a:pt x="236" y="364"/>
                  </a:cubicBezTo>
                  <a:cubicBezTo>
                    <a:pt x="323" y="451"/>
                    <a:pt x="377" y="532"/>
                    <a:pt x="464" y="619"/>
                  </a:cubicBezTo>
                  <a:cubicBezTo>
                    <a:pt x="474" y="624"/>
                    <a:pt x="484" y="627"/>
                    <a:pt x="493" y="627"/>
                  </a:cubicBezTo>
                  <a:cubicBezTo>
                    <a:pt x="536" y="627"/>
                    <a:pt x="572" y="582"/>
                    <a:pt x="572" y="532"/>
                  </a:cubicBezTo>
                  <a:cubicBezTo>
                    <a:pt x="572" y="425"/>
                    <a:pt x="464" y="337"/>
                    <a:pt x="377" y="283"/>
                  </a:cubicBezTo>
                  <a:lnTo>
                    <a:pt x="128" y="28"/>
                  </a:lnTo>
                  <a:cubicBezTo>
                    <a:pt x="114" y="9"/>
                    <a:pt x="98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-3863134" y="1574359"/>
              <a:ext cx="24388" cy="22801"/>
            </a:xfrm>
            <a:custGeom>
              <a:avLst/>
              <a:gdLst/>
              <a:ahLst/>
              <a:cxnLst/>
              <a:rect l="l" t="t" r="r" b="b"/>
              <a:pathLst>
                <a:path w="507" h="474" extrusionOk="0">
                  <a:moveTo>
                    <a:pt x="138" y="0"/>
                  </a:moveTo>
                  <a:cubicBezTo>
                    <a:pt x="66" y="0"/>
                    <a:pt x="1" y="99"/>
                    <a:pt x="89" y="162"/>
                  </a:cubicBezTo>
                  <a:cubicBezTo>
                    <a:pt x="197" y="249"/>
                    <a:pt x="284" y="364"/>
                    <a:pt x="365" y="444"/>
                  </a:cubicBezTo>
                  <a:cubicBezTo>
                    <a:pt x="388" y="465"/>
                    <a:pt x="414" y="474"/>
                    <a:pt x="437" y="474"/>
                  </a:cubicBezTo>
                  <a:cubicBezTo>
                    <a:pt x="475" y="474"/>
                    <a:pt x="506" y="451"/>
                    <a:pt x="506" y="417"/>
                  </a:cubicBezTo>
                  <a:cubicBezTo>
                    <a:pt x="479" y="249"/>
                    <a:pt x="338" y="135"/>
                    <a:pt x="197" y="28"/>
                  </a:cubicBezTo>
                  <a:cubicBezTo>
                    <a:pt x="179" y="8"/>
                    <a:pt x="158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-3859815" y="1572531"/>
              <a:ext cx="21069" cy="16451"/>
            </a:xfrm>
            <a:custGeom>
              <a:avLst/>
              <a:gdLst/>
              <a:ahLst/>
              <a:cxnLst/>
              <a:rect l="l" t="t" r="r" b="b"/>
              <a:pathLst>
                <a:path w="438" h="342" extrusionOk="0">
                  <a:moveTo>
                    <a:pt x="55" y="0"/>
                  </a:moveTo>
                  <a:cubicBezTo>
                    <a:pt x="15" y="0"/>
                    <a:pt x="0" y="73"/>
                    <a:pt x="47" y="119"/>
                  </a:cubicBezTo>
                  <a:cubicBezTo>
                    <a:pt x="101" y="146"/>
                    <a:pt x="161" y="200"/>
                    <a:pt x="215" y="234"/>
                  </a:cubicBezTo>
                  <a:cubicBezTo>
                    <a:pt x="269" y="287"/>
                    <a:pt x="330" y="341"/>
                    <a:pt x="383" y="341"/>
                  </a:cubicBezTo>
                  <a:cubicBezTo>
                    <a:pt x="437" y="341"/>
                    <a:pt x="437" y="314"/>
                    <a:pt x="437" y="287"/>
                  </a:cubicBezTo>
                  <a:cubicBezTo>
                    <a:pt x="410" y="200"/>
                    <a:pt x="330" y="173"/>
                    <a:pt x="269" y="146"/>
                  </a:cubicBezTo>
                  <a:cubicBezTo>
                    <a:pt x="215" y="93"/>
                    <a:pt x="161" y="66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-3872899" y="1560169"/>
              <a:ext cx="33431" cy="25591"/>
            </a:xfrm>
            <a:custGeom>
              <a:avLst/>
              <a:gdLst/>
              <a:ahLst/>
              <a:cxnLst/>
              <a:rect l="l" t="t" r="r" b="b"/>
              <a:pathLst>
                <a:path w="695" h="532" extrusionOk="0">
                  <a:moveTo>
                    <a:pt x="147" y="1"/>
                  </a:moveTo>
                  <a:cubicBezTo>
                    <a:pt x="44" y="1"/>
                    <a:pt x="0" y="134"/>
                    <a:pt x="97" y="208"/>
                  </a:cubicBezTo>
                  <a:cubicBezTo>
                    <a:pt x="232" y="323"/>
                    <a:pt x="373" y="457"/>
                    <a:pt x="514" y="518"/>
                  </a:cubicBezTo>
                  <a:cubicBezTo>
                    <a:pt x="535" y="527"/>
                    <a:pt x="554" y="531"/>
                    <a:pt x="572" y="531"/>
                  </a:cubicBezTo>
                  <a:cubicBezTo>
                    <a:pt x="652" y="531"/>
                    <a:pt x="695" y="443"/>
                    <a:pt x="628" y="376"/>
                  </a:cubicBezTo>
                  <a:cubicBezTo>
                    <a:pt x="514" y="235"/>
                    <a:pt x="346" y="121"/>
                    <a:pt x="205" y="14"/>
                  </a:cubicBezTo>
                  <a:cubicBezTo>
                    <a:pt x="184" y="5"/>
                    <a:pt x="165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-3858276" y="1568250"/>
              <a:ext cx="23522" cy="15778"/>
            </a:xfrm>
            <a:custGeom>
              <a:avLst/>
              <a:gdLst/>
              <a:ahLst/>
              <a:cxnLst/>
              <a:rect l="l" t="t" r="r" b="b"/>
              <a:pathLst>
                <a:path w="489" h="328" extrusionOk="0">
                  <a:moveTo>
                    <a:pt x="118" y="1"/>
                  </a:moveTo>
                  <a:cubicBezTo>
                    <a:pt x="49" y="1"/>
                    <a:pt x="0" y="130"/>
                    <a:pt x="69" y="182"/>
                  </a:cubicBezTo>
                  <a:cubicBezTo>
                    <a:pt x="183" y="235"/>
                    <a:pt x="264" y="289"/>
                    <a:pt x="378" y="323"/>
                  </a:cubicBezTo>
                  <a:cubicBezTo>
                    <a:pt x="385" y="326"/>
                    <a:pt x="392" y="328"/>
                    <a:pt x="399" y="328"/>
                  </a:cubicBezTo>
                  <a:cubicBezTo>
                    <a:pt x="446" y="328"/>
                    <a:pt x="489" y="259"/>
                    <a:pt x="466" y="235"/>
                  </a:cubicBezTo>
                  <a:cubicBezTo>
                    <a:pt x="351" y="155"/>
                    <a:pt x="264" y="94"/>
                    <a:pt x="156" y="14"/>
                  </a:cubicBezTo>
                  <a:cubicBezTo>
                    <a:pt x="143" y="5"/>
                    <a:pt x="13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-3730855" y="1593119"/>
              <a:ext cx="33672" cy="8226"/>
            </a:xfrm>
            <a:custGeom>
              <a:avLst/>
              <a:gdLst/>
              <a:ahLst/>
              <a:cxnLst/>
              <a:rect l="l" t="t" r="r" b="b"/>
              <a:pathLst>
                <a:path w="700" h="171" extrusionOk="0">
                  <a:moveTo>
                    <a:pt x="612" y="1"/>
                  </a:moveTo>
                  <a:cubicBezTo>
                    <a:pt x="444" y="1"/>
                    <a:pt x="249" y="27"/>
                    <a:pt x="81" y="54"/>
                  </a:cubicBezTo>
                  <a:cubicBezTo>
                    <a:pt x="28" y="54"/>
                    <a:pt x="1" y="142"/>
                    <a:pt x="54" y="142"/>
                  </a:cubicBezTo>
                  <a:cubicBezTo>
                    <a:pt x="127" y="162"/>
                    <a:pt x="200" y="171"/>
                    <a:pt x="273" y="171"/>
                  </a:cubicBezTo>
                  <a:cubicBezTo>
                    <a:pt x="395" y="171"/>
                    <a:pt x="517" y="146"/>
                    <a:pt x="639" y="108"/>
                  </a:cubicBezTo>
                  <a:cubicBezTo>
                    <a:pt x="700" y="108"/>
                    <a:pt x="700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-3660290" y="1571233"/>
              <a:ext cx="28861" cy="19722"/>
            </a:xfrm>
            <a:custGeom>
              <a:avLst/>
              <a:gdLst/>
              <a:ahLst/>
              <a:cxnLst/>
              <a:rect l="l" t="t" r="r" b="b"/>
              <a:pathLst>
                <a:path w="600" h="410" extrusionOk="0">
                  <a:moveTo>
                    <a:pt x="496" y="0"/>
                  </a:moveTo>
                  <a:cubicBezTo>
                    <a:pt x="486" y="0"/>
                    <a:pt x="474" y="2"/>
                    <a:pt x="462" y="5"/>
                  </a:cubicBezTo>
                  <a:cubicBezTo>
                    <a:pt x="348" y="93"/>
                    <a:pt x="214" y="173"/>
                    <a:pt x="73" y="261"/>
                  </a:cubicBezTo>
                  <a:cubicBezTo>
                    <a:pt x="0" y="305"/>
                    <a:pt x="48" y="410"/>
                    <a:pt x="112" y="410"/>
                  </a:cubicBezTo>
                  <a:cubicBezTo>
                    <a:pt x="125" y="410"/>
                    <a:pt x="139" y="405"/>
                    <a:pt x="153" y="395"/>
                  </a:cubicBezTo>
                  <a:cubicBezTo>
                    <a:pt x="294" y="314"/>
                    <a:pt x="435" y="261"/>
                    <a:pt x="577" y="120"/>
                  </a:cubicBezTo>
                  <a:cubicBezTo>
                    <a:pt x="600" y="67"/>
                    <a:pt x="563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-3601847" y="1542516"/>
              <a:ext cx="34778" cy="29535"/>
            </a:xfrm>
            <a:custGeom>
              <a:avLst/>
              <a:gdLst/>
              <a:ahLst/>
              <a:cxnLst/>
              <a:rect l="l" t="t" r="r" b="b"/>
              <a:pathLst>
                <a:path w="723" h="614" extrusionOk="0">
                  <a:moveTo>
                    <a:pt x="612" y="1"/>
                  </a:moveTo>
                  <a:cubicBezTo>
                    <a:pt x="596" y="1"/>
                    <a:pt x="580" y="6"/>
                    <a:pt x="565" y="18"/>
                  </a:cubicBezTo>
                  <a:cubicBezTo>
                    <a:pt x="397" y="125"/>
                    <a:pt x="229" y="266"/>
                    <a:pt x="87" y="407"/>
                  </a:cubicBezTo>
                  <a:cubicBezTo>
                    <a:pt x="0" y="495"/>
                    <a:pt x="78" y="614"/>
                    <a:pt x="170" y="614"/>
                  </a:cubicBezTo>
                  <a:cubicBezTo>
                    <a:pt x="199" y="614"/>
                    <a:pt x="229" y="602"/>
                    <a:pt x="255" y="575"/>
                  </a:cubicBezTo>
                  <a:cubicBezTo>
                    <a:pt x="397" y="434"/>
                    <a:pt x="538" y="293"/>
                    <a:pt x="679" y="152"/>
                  </a:cubicBezTo>
                  <a:cubicBezTo>
                    <a:pt x="722" y="87"/>
                    <a:pt x="674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-3541383" y="1508749"/>
              <a:ext cx="25158" cy="26793"/>
            </a:xfrm>
            <a:custGeom>
              <a:avLst/>
              <a:gdLst/>
              <a:ahLst/>
              <a:cxnLst/>
              <a:rect l="l" t="t" r="r" b="b"/>
              <a:pathLst>
                <a:path w="523" h="557" extrusionOk="0">
                  <a:moveTo>
                    <a:pt x="363" y="0"/>
                  </a:moveTo>
                  <a:cubicBezTo>
                    <a:pt x="346" y="0"/>
                    <a:pt x="330" y="4"/>
                    <a:pt x="316" y="14"/>
                  </a:cubicBezTo>
                  <a:cubicBezTo>
                    <a:pt x="174" y="101"/>
                    <a:pt x="94" y="243"/>
                    <a:pt x="33" y="384"/>
                  </a:cubicBezTo>
                  <a:cubicBezTo>
                    <a:pt x="0" y="487"/>
                    <a:pt x="81" y="557"/>
                    <a:pt x="163" y="557"/>
                  </a:cubicBezTo>
                  <a:cubicBezTo>
                    <a:pt x="214" y="557"/>
                    <a:pt x="265" y="529"/>
                    <a:pt x="289" y="464"/>
                  </a:cubicBezTo>
                  <a:cubicBezTo>
                    <a:pt x="316" y="350"/>
                    <a:pt x="396" y="243"/>
                    <a:pt x="457" y="155"/>
                  </a:cubicBezTo>
                  <a:cubicBezTo>
                    <a:pt x="523" y="89"/>
                    <a:pt x="440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-3480342" y="1493260"/>
              <a:ext cx="22704" cy="14094"/>
            </a:xfrm>
            <a:custGeom>
              <a:avLst/>
              <a:gdLst/>
              <a:ahLst/>
              <a:cxnLst/>
              <a:rect l="l" t="t" r="r" b="b"/>
              <a:pathLst>
                <a:path w="472" h="293" extrusionOk="0">
                  <a:moveTo>
                    <a:pt x="223" y="0"/>
                  </a:moveTo>
                  <a:cubicBezTo>
                    <a:pt x="169" y="34"/>
                    <a:pt x="108" y="60"/>
                    <a:pt x="55" y="87"/>
                  </a:cubicBezTo>
                  <a:cubicBezTo>
                    <a:pt x="1" y="114"/>
                    <a:pt x="1" y="168"/>
                    <a:pt x="28" y="228"/>
                  </a:cubicBezTo>
                  <a:cubicBezTo>
                    <a:pt x="47" y="268"/>
                    <a:pt x="82" y="293"/>
                    <a:pt x="122" y="293"/>
                  </a:cubicBezTo>
                  <a:cubicBezTo>
                    <a:pt x="137" y="293"/>
                    <a:pt x="153" y="289"/>
                    <a:pt x="169" y="282"/>
                  </a:cubicBezTo>
                  <a:cubicBezTo>
                    <a:pt x="250" y="228"/>
                    <a:pt x="303" y="202"/>
                    <a:pt x="391" y="168"/>
                  </a:cubicBezTo>
                  <a:cubicBezTo>
                    <a:pt x="444" y="141"/>
                    <a:pt x="471" y="34"/>
                    <a:pt x="391" y="34"/>
                  </a:cubicBezTo>
                  <a:cubicBezTo>
                    <a:pt x="337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89" name="Google Shape;1989;p40"/>
          <p:cNvGrpSpPr/>
          <p:nvPr/>
        </p:nvGrpSpPr>
        <p:grpSpPr>
          <a:xfrm>
            <a:off x="1352303" y="3056031"/>
            <a:ext cx="950501" cy="771901"/>
            <a:chOff x="-3150573" y="1594523"/>
            <a:chExt cx="712876" cy="578926"/>
          </a:xfrm>
        </p:grpSpPr>
        <p:sp>
          <p:nvSpPr>
            <p:cNvPr id="1990" name="Google Shape;1990;p40"/>
            <p:cNvSpPr/>
            <p:nvPr/>
          </p:nvSpPr>
          <p:spPr>
            <a:xfrm>
              <a:off x="-3140167" y="1695093"/>
              <a:ext cx="332043" cy="83056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-3138745" y="1768516"/>
              <a:ext cx="458668" cy="284911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-2821706" y="1729607"/>
              <a:ext cx="153191" cy="278641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-2822352" y="1594523"/>
              <a:ext cx="193008" cy="143231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-2680993" y="1846723"/>
              <a:ext cx="231402" cy="161264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-2642664" y="1596785"/>
              <a:ext cx="190099" cy="263129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-2963388" y="1986008"/>
              <a:ext cx="294876" cy="94949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-2968753" y="1996737"/>
              <a:ext cx="299530" cy="121837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-2682609" y="1855319"/>
              <a:ext cx="217376" cy="152926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-2682674" y="1868311"/>
              <a:ext cx="235798" cy="145881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0"/>
            <p:cNvSpPr/>
            <p:nvPr/>
          </p:nvSpPr>
          <p:spPr>
            <a:xfrm>
              <a:off x="-3051939" y="1748933"/>
              <a:ext cx="226748" cy="65734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0"/>
            <p:cNvSpPr/>
            <p:nvPr/>
          </p:nvSpPr>
          <p:spPr>
            <a:xfrm>
              <a:off x="-3021625" y="1822938"/>
              <a:ext cx="187772" cy="54099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-2837412" y="1825135"/>
              <a:ext cx="14414" cy="10923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-2973342" y="1873804"/>
              <a:ext cx="199019" cy="58301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-2762693" y="1666525"/>
              <a:ext cx="148860" cy="84930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-2735158" y="1742340"/>
              <a:ext cx="147632" cy="69159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-2965198" y="2008759"/>
              <a:ext cx="276519" cy="164690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-2697411" y="1834249"/>
              <a:ext cx="259713" cy="183434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-3139715" y="1800445"/>
              <a:ext cx="181631" cy="317487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-3150573" y="1824489"/>
              <a:ext cx="192490" cy="347801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10" name="Google Shape;2010;p40"/>
          <p:cNvGrpSpPr/>
          <p:nvPr/>
        </p:nvGrpSpPr>
        <p:grpSpPr>
          <a:xfrm>
            <a:off x="1244135" y="1239634"/>
            <a:ext cx="922747" cy="725367"/>
            <a:chOff x="-2069947" y="-655605"/>
            <a:chExt cx="445369" cy="350103"/>
          </a:xfrm>
        </p:grpSpPr>
        <p:sp>
          <p:nvSpPr>
            <p:cNvPr id="2011" name="Google Shape;2011;p40"/>
            <p:cNvSpPr/>
            <p:nvPr/>
          </p:nvSpPr>
          <p:spPr>
            <a:xfrm>
              <a:off x="-1920206" y="-655605"/>
              <a:ext cx="295628" cy="230534"/>
            </a:xfrm>
            <a:custGeom>
              <a:avLst/>
              <a:gdLst/>
              <a:ahLst/>
              <a:cxnLst/>
              <a:rect l="l" t="t" r="r" b="b"/>
              <a:pathLst>
                <a:path w="5350" h="4172" extrusionOk="0">
                  <a:moveTo>
                    <a:pt x="5182" y="1"/>
                  </a:moveTo>
                  <a:cubicBezTo>
                    <a:pt x="3475" y="532"/>
                    <a:pt x="1680" y="646"/>
                    <a:pt x="54" y="1399"/>
                  </a:cubicBezTo>
                  <a:cubicBezTo>
                    <a:pt x="0" y="1426"/>
                    <a:pt x="27" y="1486"/>
                    <a:pt x="81" y="1486"/>
                  </a:cubicBezTo>
                  <a:cubicBezTo>
                    <a:pt x="1654" y="810"/>
                    <a:pt x="3410" y="549"/>
                    <a:pt x="5068" y="253"/>
                  </a:cubicBezTo>
                  <a:lnTo>
                    <a:pt x="5068" y="253"/>
                  </a:lnTo>
                  <a:cubicBezTo>
                    <a:pt x="4935" y="923"/>
                    <a:pt x="4479" y="1561"/>
                    <a:pt x="4113" y="2131"/>
                  </a:cubicBezTo>
                  <a:cubicBezTo>
                    <a:pt x="3696" y="2803"/>
                    <a:pt x="3219" y="3415"/>
                    <a:pt x="2688" y="4006"/>
                  </a:cubicBezTo>
                  <a:cubicBezTo>
                    <a:pt x="2619" y="4070"/>
                    <a:pt x="2676" y="4171"/>
                    <a:pt x="2759" y="4171"/>
                  </a:cubicBezTo>
                  <a:cubicBezTo>
                    <a:pt x="2782" y="4171"/>
                    <a:pt x="2805" y="4164"/>
                    <a:pt x="2829" y="4147"/>
                  </a:cubicBezTo>
                  <a:cubicBezTo>
                    <a:pt x="3441" y="3610"/>
                    <a:pt x="3891" y="2938"/>
                    <a:pt x="4342" y="2239"/>
                  </a:cubicBezTo>
                  <a:cubicBezTo>
                    <a:pt x="4731" y="1594"/>
                    <a:pt x="5235" y="895"/>
                    <a:pt x="5323" y="115"/>
                  </a:cubicBezTo>
                  <a:cubicBezTo>
                    <a:pt x="5350" y="55"/>
                    <a:pt x="5262" y="1"/>
                    <a:pt x="5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0"/>
            <p:cNvSpPr/>
            <p:nvPr/>
          </p:nvSpPr>
          <p:spPr>
            <a:xfrm>
              <a:off x="-1910646" y="-572445"/>
              <a:ext cx="59291" cy="54152"/>
            </a:xfrm>
            <a:custGeom>
              <a:avLst/>
              <a:gdLst/>
              <a:ahLst/>
              <a:cxnLst/>
              <a:rect l="l" t="t" r="r" b="b"/>
              <a:pathLst>
                <a:path w="1073" h="980" extrusionOk="0">
                  <a:moveTo>
                    <a:pt x="58" y="1"/>
                  </a:moveTo>
                  <a:cubicBezTo>
                    <a:pt x="31" y="1"/>
                    <a:pt x="0" y="40"/>
                    <a:pt x="22" y="62"/>
                  </a:cubicBezTo>
                  <a:cubicBezTo>
                    <a:pt x="304" y="398"/>
                    <a:pt x="613" y="707"/>
                    <a:pt x="949" y="962"/>
                  </a:cubicBezTo>
                  <a:cubicBezTo>
                    <a:pt x="961" y="974"/>
                    <a:pt x="975" y="979"/>
                    <a:pt x="987" y="979"/>
                  </a:cubicBezTo>
                  <a:cubicBezTo>
                    <a:pt x="1032" y="979"/>
                    <a:pt x="1072" y="917"/>
                    <a:pt x="1030" y="875"/>
                  </a:cubicBezTo>
                  <a:cubicBezTo>
                    <a:pt x="721" y="566"/>
                    <a:pt x="412" y="290"/>
                    <a:pt x="76" y="8"/>
                  </a:cubicBezTo>
                  <a:cubicBezTo>
                    <a:pt x="71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0"/>
            <p:cNvSpPr/>
            <p:nvPr/>
          </p:nvSpPr>
          <p:spPr>
            <a:xfrm>
              <a:off x="-1846992" y="-648201"/>
              <a:ext cx="209536" cy="139967"/>
            </a:xfrm>
            <a:custGeom>
              <a:avLst/>
              <a:gdLst/>
              <a:ahLst/>
              <a:cxnLst/>
              <a:rect l="l" t="t" r="r" b="b"/>
              <a:pathLst>
                <a:path w="3792" h="2533" extrusionOk="0">
                  <a:moveTo>
                    <a:pt x="3718" y="1"/>
                  </a:moveTo>
                  <a:cubicBezTo>
                    <a:pt x="3708" y="1"/>
                    <a:pt x="3698" y="3"/>
                    <a:pt x="3689" y="8"/>
                  </a:cubicBezTo>
                  <a:cubicBezTo>
                    <a:pt x="3158" y="451"/>
                    <a:pt x="2539" y="734"/>
                    <a:pt x="1948" y="1124"/>
                  </a:cubicBezTo>
                  <a:cubicBezTo>
                    <a:pt x="1336" y="1547"/>
                    <a:pt x="718" y="1997"/>
                    <a:pt x="73" y="2387"/>
                  </a:cubicBezTo>
                  <a:cubicBezTo>
                    <a:pt x="1" y="2435"/>
                    <a:pt x="58" y="2532"/>
                    <a:pt x="134" y="2532"/>
                  </a:cubicBezTo>
                  <a:cubicBezTo>
                    <a:pt x="143" y="2532"/>
                    <a:pt x="151" y="2531"/>
                    <a:pt x="160" y="2528"/>
                  </a:cubicBezTo>
                  <a:cubicBezTo>
                    <a:pt x="832" y="2219"/>
                    <a:pt x="1417" y="1688"/>
                    <a:pt x="2035" y="1265"/>
                  </a:cubicBezTo>
                  <a:cubicBezTo>
                    <a:pt x="2620" y="875"/>
                    <a:pt x="3326" y="619"/>
                    <a:pt x="3769" y="89"/>
                  </a:cubicBezTo>
                  <a:cubicBezTo>
                    <a:pt x="3791" y="45"/>
                    <a:pt x="3759" y="1"/>
                    <a:pt x="3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0"/>
            <p:cNvSpPr/>
            <p:nvPr/>
          </p:nvSpPr>
          <p:spPr>
            <a:xfrm>
              <a:off x="-1853734" y="-510779"/>
              <a:ext cx="14146" cy="70840"/>
            </a:xfrm>
            <a:custGeom>
              <a:avLst/>
              <a:gdLst/>
              <a:ahLst/>
              <a:cxnLst/>
              <a:rect l="l" t="t" r="r" b="b"/>
              <a:pathLst>
                <a:path w="256" h="1282" extrusionOk="0">
                  <a:moveTo>
                    <a:pt x="119" y="0"/>
                  </a:moveTo>
                  <a:cubicBezTo>
                    <a:pt x="103" y="0"/>
                    <a:pt x="96" y="22"/>
                    <a:pt x="114" y="41"/>
                  </a:cubicBezTo>
                  <a:cubicBezTo>
                    <a:pt x="195" y="431"/>
                    <a:pt x="0" y="854"/>
                    <a:pt x="114" y="1244"/>
                  </a:cubicBezTo>
                  <a:cubicBezTo>
                    <a:pt x="126" y="1268"/>
                    <a:pt x="156" y="1281"/>
                    <a:pt x="182" y="1281"/>
                  </a:cubicBezTo>
                  <a:cubicBezTo>
                    <a:pt x="214" y="1281"/>
                    <a:pt x="240" y="1262"/>
                    <a:pt x="222" y="1217"/>
                  </a:cubicBezTo>
                  <a:lnTo>
                    <a:pt x="222" y="485"/>
                  </a:lnTo>
                  <a:cubicBezTo>
                    <a:pt x="222" y="317"/>
                    <a:pt x="256" y="122"/>
                    <a:pt x="141" y="14"/>
                  </a:cubicBezTo>
                  <a:cubicBezTo>
                    <a:pt x="133" y="4"/>
                    <a:pt x="125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0"/>
            <p:cNvSpPr/>
            <p:nvPr/>
          </p:nvSpPr>
          <p:spPr>
            <a:xfrm>
              <a:off x="-1847434" y="-451158"/>
              <a:ext cx="24092" cy="13593"/>
            </a:xfrm>
            <a:custGeom>
              <a:avLst/>
              <a:gdLst/>
              <a:ahLst/>
              <a:cxnLst/>
              <a:rect l="l" t="t" r="r" b="b"/>
              <a:pathLst>
                <a:path w="436" h="246" extrusionOk="0">
                  <a:moveTo>
                    <a:pt x="393" y="1"/>
                  </a:moveTo>
                  <a:cubicBezTo>
                    <a:pt x="383" y="1"/>
                    <a:pt x="372" y="7"/>
                    <a:pt x="363" y="24"/>
                  </a:cubicBezTo>
                  <a:cubicBezTo>
                    <a:pt x="276" y="78"/>
                    <a:pt x="168" y="138"/>
                    <a:pt x="54" y="165"/>
                  </a:cubicBezTo>
                  <a:cubicBezTo>
                    <a:pt x="0" y="165"/>
                    <a:pt x="27" y="246"/>
                    <a:pt x="54" y="246"/>
                  </a:cubicBezTo>
                  <a:cubicBezTo>
                    <a:pt x="195" y="219"/>
                    <a:pt x="336" y="165"/>
                    <a:pt x="417" y="51"/>
                  </a:cubicBezTo>
                  <a:cubicBezTo>
                    <a:pt x="436" y="32"/>
                    <a:pt x="416" y="1"/>
                    <a:pt x="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0"/>
            <p:cNvSpPr/>
            <p:nvPr/>
          </p:nvSpPr>
          <p:spPr>
            <a:xfrm>
              <a:off x="-1825443" y="-498402"/>
              <a:ext cx="52053" cy="58297"/>
            </a:xfrm>
            <a:custGeom>
              <a:avLst/>
              <a:gdLst/>
              <a:ahLst/>
              <a:cxnLst/>
              <a:rect l="l" t="t" r="r" b="b"/>
              <a:pathLst>
                <a:path w="942" h="1055" extrusionOk="0">
                  <a:moveTo>
                    <a:pt x="47" y="1"/>
                  </a:moveTo>
                  <a:cubicBezTo>
                    <a:pt x="21" y="1"/>
                    <a:pt x="0" y="20"/>
                    <a:pt x="19" y="39"/>
                  </a:cubicBezTo>
                  <a:cubicBezTo>
                    <a:pt x="274" y="375"/>
                    <a:pt x="550" y="738"/>
                    <a:pt x="832" y="1047"/>
                  </a:cubicBezTo>
                  <a:cubicBezTo>
                    <a:pt x="837" y="1052"/>
                    <a:pt x="845" y="1054"/>
                    <a:pt x="853" y="1054"/>
                  </a:cubicBezTo>
                  <a:cubicBezTo>
                    <a:pt x="888" y="1054"/>
                    <a:pt x="941" y="1015"/>
                    <a:pt x="920" y="993"/>
                  </a:cubicBezTo>
                  <a:cubicBezTo>
                    <a:pt x="664" y="657"/>
                    <a:pt x="382" y="261"/>
                    <a:pt x="80" y="12"/>
                  </a:cubicBezTo>
                  <a:cubicBezTo>
                    <a:pt x="70" y="4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0"/>
            <p:cNvSpPr/>
            <p:nvPr/>
          </p:nvSpPr>
          <p:spPr>
            <a:xfrm>
              <a:off x="-1833400" y="-459557"/>
              <a:ext cx="39841" cy="20943"/>
            </a:xfrm>
            <a:custGeom>
              <a:avLst/>
              <a:gdLst/>
              <a:ahLst/>
              <a:cxnLst/>
              <a:rect l="l" t="t" r="r" b="b"/>
              <a:pathLst>
                <a:path w="721" h="379" extrusionOk="0">
                  <a:moveTo>
                    <a:pt x="683" y="0"/>
                  </a:moveTo>
                  <a:cubicBezTo>
                    <a:pt x="678" y="0"/>
                    <a:pt x="672" y="2"/>
                    <a:pt x="667" y="8"/>
                  </a:cubicBezTo>
                  <a:cubicBezTo>
                    <a:pt x="445" y="122"/>
                    <a:pt x="224" y="203"/>
                    <a:pt x="22" y="344"/>
                  </a:cubicBezTo>
                  <a:cubicBezTo>
                    <a:pt x="0" y="344"/>
                    <a:pt x="13" y="378"/>
                    <a:pt x="37" y="378"/>
                  </a:cubicBezTo>
                  <a:cubicBezTo>
                    <a:pt x="42" y="378"/>
                    <a:pt x="49" y="376"/>
                    <a:pt x="56" y="371"/>
                  </a:cubicBezTo>
                  <a:cubicBezTo>
                    <a:pt x="250" y="263"/>
                    <a:pt x="472" y="176"/>
                    <a:pt x="694" y="35"/>
                  </a:cubicBezTo>
                  <a:cubicBezTo>
                    <a:pt x="721" y="35"/>
                    <a:pt x="705" y="0"/>
                    <a:pt x="6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40"/>
            <p:cNvSpPr/>
            <p:nvPr/>
          </p:nvSpPr>
          <p:spPr>
            <a:xfrm>
              <a:off x="-1818094" y="-603278"/>
              <a:ext cx="152787" cy="116317"/>
            </a:xfrm>
            <a:custGeom>
              <a:avLst/>
              <a:gdLst/>
              <a:ahLst/>
              <a:cxnLst/>
              <a:rect l="l" t="t" r="r" b="b"/>
              <a:pathLst>
                <a:path w="2765" h="2105" extrusionOk="0">
                  <a:moveTo>
                    <a:pt x="2712" y="1"/>
                  </a:moveTo>
                  <a:cubicBezTo>
                    <a:pt x="2705" y="1"/>
                    <a:pt x="2697" y="3"/>
                    <a:pt x="2688" y="8"/>
                  </a:cubicBezTo>
                  <a:cubicBezTo>
                    <a:pt x="1795" y="680"/>
                    <a:pt x="894" y="1379"/>
                    <a:pt x="27" y="2078"/>
                  </a:cubicBezTo>
                  <a:cubicBezTo>
                    <a:pt x="0" y="2078"/>
                    <a:pt x="27" y="2105"/>
                    <a:pt x="27" y="2105"/>
                  </a:cubicBezTo>
                  <a:cubicBezTo>
                    <a:pt x="1008" y="1574"/>
                    <a:pt x="1848" y="761"/>
                    <a:pt x="2742" y="89"/>
                  </a:cubicBezTo>
                  <a:cubicBezTo>
                    <a:pt x="2765" y="66"/>
                    <a:pt x="2749" y="1"/>
                    <a:pt x="2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0"/>
            <p:cNvSpPr/>
            <p:nvPr/>
          </p:nvSpPr>
          <p:spPr>
            <a:xfrm>
              <a:off x="-1906447" y="-417949"/>
              <a:ext cx="38514" cy="16688"/>
            </a:xfrm>
            <a:custGeom>
              <a:avLst/>
              <a:gdLst/>
              <a:ahLst/>
              <a:cxnLst/>
              <a:rect l="l" t="t" r="r" b="b"/>
              <a:pathLst>
                <a:path w="697" h="302" extrusionOk="0">
                  <a:moveTo>
                    <a:pt x="645" y="1"/>
                  </a:moveTo>
                  <a:cubicBezTo>
                    <a:pt x="636" y="1"/>
                    <a:pt x="626" y="5"/>
                    <a:pt x="618" y="14"/>
                  </a:cubicBezTo>
                  <a:cubicBezTo>
                    <a:pt x="475" y="83"/>
                    <a:pt x="333" y="156"/>
                    <a:pt x="174" y="156"/>
                  </a:cubicBezTo>
                  <a:cubicBezTo>
                    <a:pt x="145" y="156"/>
                    <a:pt x="117" y="154"/>
                    <a:pt x="87" y="149"/>
                  </a:cubicBezTo>
                  <a:cubicBezTo>
                    <a:pt x="78" y="146"/>
                    <a:pt x="70" y="145"/>
                    <a:pt x="63" y="145"/>
                  </a:cubicBezTo>
                  <a:cubicBezTo>
                    <a:pt x="1" y="145"/>
                    <a:pt x="9" y="239"/>
                    <a:pt x="87" y="263"/>
                  </a:cubicBezTo>
                  <a:cubicBezTo>
                    <a:pt x="152" y="288"/>
                    <a:pt x="219" y="301"/>
                    <a:pt x="285" y="301"/>
                  </a:cubicBezTo>
                  <a:cubicBezTo>
                    <a:pt x="445" y="301"/>
                    <a:pt x="596" y="225"/>
                    <a:pt x="672" y="68"/>
                  </a:cubicBezTo>
                  <a:cubicBezTo>
                    <a:pt x="696" y="29"/>
                    <a:pt x="671" y="1"/>
                    <a:pt x="6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0"/>
            <p:cNvSpPr/>
            <p:nvPr/>
          </p:nvSpPr>
          <p:spPr>
            <a:xfrm>
              <a:off x="-1972974" y="-403693"/>
              <a:ext cx="43211" cy="15914"/>
            </a:xfrm>
            <a:custGeom>
              <a:avLst/>
              <a:gdLst/>
              <a:ahLst/>
              <a:cxnLst/>
              <a:rect l="l" t="t" r="r" b="b"/>
              <a:pathLst>
                <a:path w="782" h="288" extrusionOk="0">
                  <a:moveTo>
                    <a:pt x="691" y="1"/>
                  </a:moveTo>
                  <a:cubicBezTo>
                    <a:pt x="685" y="1"/>
                    <a:pt x="679" y="2"/>
                    <a:pt x="673" y="5"/>
                  </a:cubicBezTo>
                  <a:cubicBezTo>
                    <a:pt x="478" y="59"/>
                    <a:pt x="283" y="119"/>
                    <a:pt x="61" y="173"/>
                  </a:cubicBezTo>
                  <a:cubicBezTo>
                    <a:pt x="1" y="173"/>
                    <a:pt x="1" y="287"/>
                    <a:pt x="88" y="287"/>
                  </a:cubicBezTo>
                  <a:cubicBezTo>
                    <a:pt x="310" y="287"/>
                    <a:pt x="505" y="200"/>
                    <a:pt x="733" y="119"/>
                  </a:cubicBezTo>
                  <a:cubicBezTo>
                    <a:pt x="782" y="95"/>
                    <a:pt x="743" y="1"/>
                    <a:pt x="6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0"/>
            <p:cNvSpPr/>
            <p:nvPr/>
          </p:nvSpPr>
          <p:spPr>
            <a:xfrm>
              <a:off x="-2033755" y="-377170"/>
              <a:ext cx="41167" cy="28789"/>
            </a:xfrm>
            <a:custGeom>
              <a:avLst/>
              <a:gdLst/>
              <a:ahLst/>
              <a:cxnLst/>
              <a:rect l="l" t="t" r="r" b="b"/>
              <a:pathLst>
                <a:path w="745" h="521" extrusionOk="0">
                  <a:moveTo>
                    <a:pt x="648" y="0"/>
                  </a:moveTo>
                  <a:cubicBezTo>
                    <a:pt x="631" y="0"/>
                    <a:pt x="612" y="8"/>
                    <a:pt x="597" y="29"/>
                  </a:cubicBezTo>
                  <a:cubicBezTo>
                    <a:pt x="429" y="143"/>
                    <a:pt x="234" y="284"/>
                    <a:pt x="66" y="392"/>
                  </a:cubicBezTo>
                  <a:cubicBezTo>
                    <a:pt x="1" y="441"/>
                    <a:pt x="24" y="521"/>
                    <a:pt x="77" y="521"/>
                  </a:cubicBezTo>
                  <a:cubicBezTo>
                    <a:pt x="90" y="521"/>
                    <a:pt x="104" y="516"/>
                    <a:pt x="120" y="506"/>
                  </a:cubicBezTo>
                  <a:cubicBezTo>
                    <a:pt x="348" y="419"/>
                    <a:pt x="516" y="284"/>
                    <a:pt x="684" y="116"/>
                  </a:cubicBezTo>
                  <a:cubicBezTo>
                    <a:pt x="744" y="71"/>
                    <a:pt x="700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0"/>
            <p:cNvSpPr/>
            <p:nvPr/>
          </p:nvSpPr>
          <p:spPr>
            <a:xfrm>
              <a:off x="-2069947" y="-324069"/>
              <a:ext cx="24645" cy="18567"/>
            </a:xfrm>
            <a:custGeom>
              <a:avLst/>
              <a:gdLst/>
              <a:ahLst/>
              <a:cxnLst/>
              <a:rect l="l" t="t" r="r" b="b"/>
              <a:pathLst>
                <a:path w="446" h="336" extrusionOk="0">
                  <a:moveTo>
                    <a:pt x="309" y="1"/>
                  </a:moveTo>
                  <a:cubicBezTo>
                    <a:pt x="277" y="1"/>
                    <a:pt x="243" y="15"/>
                    <a:pt x="217" y="49"/>
                  </a:cubicBezTo>
                  <a:cubicBezTo>
                    <a:pt x="190" y="103"/>
                    <a:pt x="103" y="163"/>
                    <a:pt x="49" y="190"/>
                  </a:cubicBezTo>
                  <a:cubicBezTo>
                    <a:pt x="1" y="238"/>
                    <a:pt x="17" y="335"/>
                    <a:pt x="60" y="335"/>
                  </a:cubicBezTo>
                  <a:cubicBezTo>
                    <a:pt x="65" y="335"/>
                    <a:pt x="70" y="334"/>
                    <a:pt x="76" y="331"/>
                  </a:cubicBezTo>
                  <a:cubicBezTo>
                    <a:pt x="217" y="331"/>
                    <a:pt x="304" y="244"/>
                    <a:pt x="385" y="130"/>
                  </a:cubicBezTo>
                  <a:cubicBezTo>
                    <a:pt x="446" y="74"/>
                    <a:pt x="383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3" name="Google Shape;2023;p40"/>
          <p:cNvGrpSpPr/>
          <p:nvPr/>
        </p:nvGrpSpPr>
        <p:grpSpPr>
          <a:xfrm>
            <a:off x="2223301" y="1812717"/>
            <a:ext cx="1196831" cy="1205267"/>
            <a:chOff x="1667475" y="1359538"/>
            <a:chExt cx="897623" cy="903950"/>
          </a:xfrm>
        </p:grpSpPr>
        <p:sp>
          <p:nvSpPr>
            <p:cNvPr id="2024" name="Google Shape;2024;p40"/>
            <p:cNvSpPr/>
            <p:nvPr/>
          </p:nvSpPr>
          <p:spPr>
            <a:xfrm>
              <a:off x="1667475" y="1453166"/>
              <a:ext cx="708544" cy="615757"/>
            </a:xfrm>
            <a:custGeom>
              <a:avLst/>
              <a:gdLst/>
              <a:ahLst/>
              <a:cxnLst/>
              <a:rect l="l" t="t" r="r" b="b"/>
              <a:pathLst>
                <a:path w="7757" h="6741" extrusionOk="0">
                  <a:moveTo>
                    <a:pt x="4253" y="170"/>
                  </a:moveTo>
                  <a:cubicBezTo>
                    <a:pt x="4736" y="170"/>
                    <a:pt x="5217" y="266"/>
                    <a:pt x="5653" y="496"/>
                  </a:cubicBezTo>
                  <a:cubicBezTo>
                    <a:pt x="6802" y="1087"/>
                    <a:pt x="7420" y="2600"/>
                    <a:pt x="7225" y="3829"/>
                  </a:cubicBezTo>
                  <a:cubicBezTo>
                    <a:pt x="6970" y="5494"/>
                    <a:pt x="5492" y="6549"/>
                    <a:pt x="3914" y="6549"/>
                  </a:cubicBezTo>
                  <a:cubicBezTo>
                    <a:pt x="3581" y="6549"/>
                    <a:pt x="3243" y="6502"/>
                    <a:pt x="2911" y="6403"/>
                  </a:cubicBezTo>
                  <a:cubicBezTo>
                    <a:pt x="907" y="5796"/>
                    <a:pt x="178" y="3329"/>
                    <a:pt x="1046" y="1538"/>
                  </a:cubicBezTo>
                  <a:lnTo>
                    <a:pt x="1046" y="1538"/>
                  </a:lnTo>
                  <a:cubicBezTo>
                    <a:pt x="1063" y="1533"/>
                    <a:pt x="1078" y="1523"/>
                    <a:pt x="1090" y="1504"/>
                  </a:cubicBezTo>
                  <a:cubicBezTo>
                    <a:pt x="1486" y="919"/>
                    <a:pt x="2293" y="583"/>
                    <a:pt x="2938" y="389"/>
                  </a:cubicBezTo>
                  <a:cubicBezTo>
                    <a:pt x="3355" y="253"/>
                    <a:pt x="3805" y="170"/>
                    <a:pt x="4253" y="170"/>
                  </a:cubicBezTo>
                  <a:close/>
                  <a:moveTo>
                    <a:pt x="4291" y="0"/>
                  </a:moveTo>
                  <a:cubicBezTo>
                    <a:pt x="3872" y="0"/>
                    <a:pt x="3448" y="65"/>
                    <a:pt x="3052" y="160"/>
                  </a:cubicBezTo>
                  <a:cubicBezTo>
                    <a:pt x="2326" y="355"/>
                    <a:pt x="1399" y="751"/>
                    <a:pt x="948" y="1397"/>
                  </a:cubicBezTo>
                  <a:cubicBezTo>
                    <a:pt x="948" y="1397"/>
                    <a:pt x="948" y="1398"/>
                    <a:pt x="948" y="1398"/>
                  </a:cubicBezTo>
                  <a:lnTo>
                    <a:pt x="948" y="1398"/>
                  </a:lnTo>
                  <a:cubicBezTo>
                    <a:pt x="938" y="1404"/>
                    <a:pt x="929" y="1412"/>
                    <a:pt x="922" y="1423"/>
                  </a:cubicBezTo>
                  <a:cubicBezTo>
                    <a:pt x="1" y="3245"/>
                    <a:pt x="673" y="5536"/>
                    <a:pt x="2521" y="6403"/>
                  </a:cubicBezTo>
                  <a:cubicBezTo>
                    <a:pt x="2994" y="6634"/>
                    <a:pt x="3483" y="6740"/>
                    <a:pt x="3961" y="6740"/>
                  </a:cubicBezTo>
                  <a:cubicBezTo>
                    <a:pt x="5456" y="6740"/>
                    <a:pt x="6842" y="5700"/>
                    <a:pt x="7306" y="4192"/>
                  </a:cubicBezTo>
                  <a:cubicBezTo>
                    <a:pt x="7756" y="2821"/>
                    <a:pt x="7057" y="1168"/>
                    <a:pt x="5854" y="415"/>
                  </a:cubicBezTo>
                  <a:cubicBezTo>
                    <a:pt x="5391" y="113"/>
                    <a:pt x="4845" y="0"/>
                    <a:pt x="4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40"/>
            <p:cNvSpPr/>
            <p:nvPr/>
          </p:nvSpPr>
          <p:spPr>
            <a:xfrm>
              <a:off x="1733790" y="1559948"/>
              <a:ext cx="270922" cy="487234"/>
            </a:xfrm>
            <a:custGeom>
              <a:avLst/>
              <a:gdLst/>
              <a:ahLst/>
              <a:cxnLst/>
              <a:rect l="l" t="t" r="r" b="b"/>
              <a:pathLst>
                <a:path w="2966" h="5334" extrusionOk="0">
                  <a:moveTo>
                    <a:pt x="427" y="1"/>
                  </a:moveTo>
                  <a:cubicBezTo>
                    <a:pt x="385" y="1"/>
                    <a:pt x="350" y="29"/>
                    <a:pt x="364" y="86"/>
                  </a:cubicBezTo>
                  <a:cubicBezTo>
                    <a:pt x="364" y="254"/>
                    <a:pt x="390" y="422"/>
                    <a:pt x="558" y="503"/>
                  </a:cubicBezTo>
                  <a:cubicBezTo>
                    <a:pt x="814" y="671"/>
                    <a:pt x="1150" y="759"/>
                    <a:pt x="1345" y="1007"/>
                  </a:cubicBezTo>
                  <a:cubicBezTo>
                    <a:pt x="1795" y="1599"/>
                    <a:pt x="982" y="1961"/>
                    <a:pt x="532" y="1988"/>
                  </a:cubicBezTo>
                  <a:cubicBezTo>
                    <a:pt x="88" y="1988"/>
                    <a:pt x="1" y="2687"/>
                    <a:pt x="28" y="3023"/>
                  </a:cubicBezTo>
                  <a:cubicBezTo>
                    <a:pt x="54" y="3164"/>
                    <a:pt x="390" y="3191"/>
                    <a:pt x="451" y="3191"/>
                  </a:cubicBezTo>
                  <a:cubicBezTo>
                    <a:pt x="487" y="3198"/>
                    <a:pt x="529" y="3200"/>
                    <a:pt x="574" y="3200"/>
                  </a:cubicBezTo>
                  <a:cubicBezTo>
                    <a:pt x="726" y="3200"/>
                    <a:pt x="918" y="3172"/>
                    <a:pt x="1090" y="3172"/>
                  </a:cubicBezTo>
                  <a:cubicBezTo>
                    <a:pt x="1342" y="3172"/>
                    <a:pt x="1554" y="3232"/>
                    <a:pt x="1540" y="3527"/>
                  </a:cubicBezTo>
                  <a:cubicBezTo>
                    <a:pt x="1513" y="3836"/>
                    <a:pt x="1627" y="4119"/>
                    <a:pt x="1822" y="4394"/>
                  </a:cubicBezTo>
                  <a:cubicBezTo>
                    <a:pt x="1876" y="4482"/>
                    <a:pt x="1963" y="4562"/>
                    <a:pt x="2044" y="4650"/>
                  </a:cubicBezTo>
                  <a:cubicBezTo>
                    <a:pt x="2131" y="4703"/>
                    <a:pt x="2212" y="4764"/>
                    <a:pt x="2299" y="4791"/>
                  </a:cubicBezTo>
                  <a:cubicBezTo>
                    <a:pt x="2521" y="4818"/>
                    <a:pt x="2521" y="4959"/>
                    <a:pt x="2326" y="5154"/>
                  </a:cubicBezTo>
                  <a:cubicBezTo>
                    <a:pt x="2318" y="5152"/>
                    <a:pt x="2309" y="5151"/>
                    <a:pt x="2302" y="5151"/>
                  </a:cubicBezTo>
                  <a:cubicBezTo>
                    <a:pt x="2205" y="5151"/>
                    <a:pt x="2166" y="5297"/>
                    <a:pt x="2272" y="5322"/>
                  </a:cubicBezTo>
                  <a:cubicBezTo>
                    <a:pt x="2299" y="5329"/>
                    <a:pt x="2327" y="5333"/>
                    <a:pt x="2356" y="5333"/>
                  </a:cubicBezTo>
                  <a:cubicBezTo>
                    <a:pt x="2628" y="5333"/>
                    <a:pt x="2965" y="5015"/>
                    <a:pt x="2662" y="4791"/>
                  </a:cubicBezTo>
                  <a:cubicBezTo>
                    <a:pt x="2467" y="4650"/>
                    <a:pt x="2239" y="4562"/>
                    <a:pt x="2044" y="4394"/>
                  </a:cubicBezTo>
                  <a:cubicBezTo>
                    <a:pt x="1768" y="4146"/>
                    <a:pt x="1708" y="3756"/>
                    <a:pt x="1708" y="3386"/>
                  </a:cubicBezTo>
                  <a:cubicBezTo>
                    <a:pt x="1735" y="3252"/>
                    <a:pt x="1681" y="2996"/>
                    <a:pt x="1486" y="2970"/>
                  </a:cubicBezTo>
                  <a:cubicBezTo>
                    <a:pt x="1291" y="2970"/>
                    <a:pt x="1096" y="3023"/>
                    <a:pt x="868" y="3050"/>
                  </a:cubicBezTo>
                  <a:cubicBezTo>
                    <a:pt x="673" y="3050"/>
                    <a:pt x="478" y="3023"/>
                    <a:pt x="283" y="2996"/>
                  </a:cubicBezTo>
                  <a:cubicBezTo>
                    <a:pt x="256" y="2855"/>
                    <a:pt x="256" y="2714"/>
                    <a:pt x="222" y="2607"/>
                  </a:cubicBezTo>
                  <a:cubicBezTo>
                    <a:pt x="256" y="2324"/>
                    <a:pt x="390" y="2183"/>
                    <a:pt x="673" y="2129"/>
                  </a:cubicBezTo>
                  <a:cubicBezTo>
                    <a:pt x="955" y="2129"/>
                    <a:pt x="1264" y="2103"/>
                    <a:pt x="1432" y="1847"/>
                  </a:cubicBezTo>
                  <a:cubicBezTo>
                    <a:pt x="1600" y="1625"/>
                    <a:pt x="1681" y="1316"/>
                    <a:pt x="1540" y="1068"/>
                  </a:cubicBezTo>
                  <a:cubicBezTo>
                    <a:pt x="1486" y="900"/>
                    <a:pt x="1399" y="812"/>
                    <a:pt x="1264" y="698"/>
                  </a:cubicBezTo>
                  <a:cubicBezTo>
                    <a:pt x="1009" y="476"/>
                    <a:pt x="532" y="530"/>
                    <a:pt x="532" y="86"/>
                  </a:cubicBezTo>
                  <a:cubicBezTo>
                    <a:pt x="518" y="29"/>
                    <a:pt x="469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40"/>
            <p:cNvSpPr/>
            <p:nvPr/>
          </p:nvSpPr>
          <p:spPr>
            <a:xfrm>
              <a:off x="2014943" y="1463123"/>
              <a:ext cx="312574" cy="501301"/>
            </a:xfrm>
            <a:custGeom>
              <a:avLst/>
              <a:gdLst/>
              <a:ahLst/>
              <a:cxnLst/>
              <a:rect l="l" t="t" r="r" b="b"/>
              <a:pathLst>
                <a:path w="3422" h="5488" extrusionOk="0">
                  <a:moveTo>
                    <a:pt x="1167" y="2853"/>
                  </a:moveTo>
                  <a:lnTo>
                    <a:pt x="1167" y="2853"/>
                  </a:lnTo>
                  <a:cubicBezTo>
                    <a:pt x="1181" y="2870"/>
                    <a:pt x="1205" y="2880"/>
                    <a:pt x="1237" y="2880"/>
                  </a:cubicBezTo>
                  <a:cubicBezTo>
                    <a:pt x="1405" y="2853"/>
                    <a:pt x="1573" y="2853"/>
                    <a:pt x="1741" y="2853"/>
                  </a:cubicBezTo>
                  <a:cubicBezTo>
                    <a:pt x="2353" y="2880"/>
                    <a:pt x="2521" y="3438"/>
                    <a:pt x="2581" y="3942"/>
                  </a:cubicBezTo>
                  <a:cubicBezTo>
                    <a:pt x="2635" y="4224"/>
                    <a:pt x="2581" y="4507"/>
                    <a:pt x="2494" y="4755"/>
                  </a:cubicBezTo>
                  <a:cubicBezTo>
                    <a:pt x="2442" y="4954"/>
                    <a:pt x="2296" y="5200"/>
                    <a:pt x="2160" y="5200"/>
                  </a:cubicBezTo>
                  <a:cubicBezTo>
                    <a:pt x="2085" y="5200"/>
                    <a:pt x="2013" y="5125"/>
                    <a:pt x="1963" y="4923"/>
                  </a:cubicBezTo>
                  <a:cubicBezTo>
                    <a:pt x="1909" y="4702"/>
                    <a:pt x="1909" y="4446"/>
                    <a:pt x="1681" y="4312"/>
                  </a:cubicBezTo>
                  <a:cubicBezTo>
                    <a:pt x="1546" y="4251"/>
                    <a:pt x="1432" y="4251"/>
                    <a:pt x="1291" y="4251"/>
                  </a:cubicBezTo>
                  <a:cubicBezTo>
                    <a:pt x="1281" y="4252"/>
                    <a:pt x="1270" y="4252"/>
                    <a:pt x="1260" y="4252"/>
                  </a:cubicBezTo>
                  <a:cubicBezTo>
                    <a:pt x="419" y="4252"/>
                    <a:pt x="213" y="3160"/>
                    <a:pt x="1096" y="2968"/>
                  </a:cubicBezTo>
                  <a:cubicBezTo>
                    <a:pt x="1123" y="2968"/>
                    <a:pt x="1150" y="2934"/>
                    <a:pt x="1150" y="2907"/>
                  </a:cubicBezTo>
                  <a:cubicBezTo>
                    <a:pt x="1155" y="2890"/>
                    <a:pt x="1161" y="2871"/>
                    <a:pt x="1167" y="2853"/>
                  </a:cubicBezTo>
                  <a:close/>
                  <a:moveTo>
                    <a:pt x="917" y="1"/>
                  </a:moveTo>
                  <a:cubicBezTo>
                    <a:pt x="889" y="1"/>
                    <a:pt x="861" y="16"/>
                    <a:pt x="841" y="51"/>
                  </a:cubicBezTo>
                  <a:cubicBezTo>
                    <a:pt x="619" y="528"/>
                    <a:pt x="370" y="1005"/>
                    <a:pt x="34" y="1422"/>
                  </a:cubicBezTo>
                  <a:cubicBezTo>
                    <a:pt x="1" y="1456"/>
                    <a:pt x="1" y="1509"/>
                    <a:pt x="34" y="1536"/>
                  </a:cubicBezTo>
                  <a:cubicBezTo>
                    <a:pt x="115" y="1624"/>
                    <a:pt x="115" y="1624"/>
                    <a:pt x="229" y="1651"/>
                  </a:cubicBezTo>
                  <a:cubicBezTo>
                    <a:pt x="538" y="1731"/>
                    <a:pt x="337" y="1960"/>
                    <a:pt x="256" y="2128"/>
                  </a:cubicBezTo>
                  <a:cubicBezTo>
                    <a:pt x="142" y="2323"/>
                    <a:pt x="88" y="2430"/>
                    <a:pt x="115" y="2632"/>
                  </a:cubicBezTo>
                  <a:cubicBezTo>
                    <a:pt x="142" y="2739"/>
                    <a:pt x="229" y="2853"/>
                    <a:pt x="337" y="2853"/>
                  </a:cubicBezTo>
                  <a:cubicBezTo>
                    <a:pt x="424" y="2853"/>
                    <a:pt x="451" y="2800"/>
                    <a:pt x="505" y="2766"/>
                  </a:cubicBezTo>
                  <a:cubicBezTo>
                    <a:pt x="538" y="2739"/>
                    <a:pt x="565" y="2685"/>
                    <a:pt x="592" y="2659"/>
                  </a:cubicBezTo>
                  <a:cubicBezTo>
                    <a:pt x="653" y="2560"/>
                    <a:pt x="756" y="2510"/>
                    <a:pt x="846" y="2510"/>
                  </a:cubicBezTo>
                  <a:cubicBezTo>
                    <a:pt x="963" y="2510"/>
                    <a:pt x="1058" y="2595"/>
                    <a:pt x="1009" y="2766"/>
                  </a:cubicBezTo>
                  <a:cubicBezTo>
                    <a:pt x="1009" y="2827"/>
                    <a:pt x="646" y="2968"/>
                    <a:pt x="619" y="3021"/>
                  </a:cubicBezTo>
                  <a:cubicBezTo>
                    <a:pt x="538" y="3075"/>
                    <a:pt x="424" y="3216"/>
                    <a:pt x="397" y="3331"/>
                  </a:cubicBezTo>
                  <a:cubicBezTo>
                    <a:pt x="256" y="3693"/>
                    <a:pt x="370" y="3976"/>
                    <a:pt x="619" y="4251"/>
                  </a:cubicBezTo>
                  <a:cubicBezTo>
                    <a:pt x="1009" y="4614"/>
                    <a:pt x="1681" y="4251"/>
                    <a:pt x="1795" y="4984"/>
                  </a:cubicBezTo>
                  <a:cubicBezTo>
                    <a:pt x="1849" y="5259"/>
                    <a:pt x="1990" y="5427"/>
                    <a:pt x="2272" y="5488"/>
                  </a:cubicBezTo>
                  <a:cubicBezTo>
                    <a:pt x="2299" y="5488"/>
                    <a:pt x="2326" y="5454"/>
                    <a:pt x="2326" y="5427"/>
                  </a:cubicBezTo>
                  <a:cubicBezTo>
                    <a:pt x="2749" y="4816"/>
                    <a:pt x="2857" y="4110"/>
                    <a:pt x="2662" y="3411"/>
                  </a:cubicBezTo>
                  <a:cubicBezTo>
                    <a:pt x="2498" y="2845"/>
                    <a:pt x="2033" y="2699"/>
                    <a:pt x="1525" y="2699"/>
                  </a:cubicBezTo>
                  <a:cubicBezTo>
                    <a:pt x="1490" y="2699"/>
                    <a:pt x="1454" y="2699"/>
                    <a:pt x="1419" y="2701"/>
                  </a:cubicBezTo>
                  <a:lnTo>
                    <a:pt x="1419" y="2701"/>
                  </a:lnTo>
                  <a:cubicBezTo>
                    <a:pt x="1540" y="2524"/>
                    <a:pt x="1608" y="2309"/>
                    <a:pt x="1546" y="2094"/>
                  </a:cubicBezTo>
                  <a:cubicBezTo>
                    <a:pt x="1546" y="2075"/>
                    <a:pt x="1670" y="1999"/>
                    <a:pt x="1743" y="1909"/>
                  </a:cubicBezTo>
                  <a:lnTo>
                    <a:pt x="1743" y="1909"/>
                  </a:lnTo>
                  <a:cubicBezTo>
                    <a:pt x="1948" y="2021"/>
                    <a:pt x="2291" y="2066"/>
                    <a:pt x="2245" y="2376"/>
                  </a:cubicBezTo>
                  <a:cubicBezTo>
                    <a:pt x="2245" y="2423"/>
                    <a:pt x="2266" y="2496"/>
                    <a:pt x="2324" y="2496"/>
                  </a:cubicBezTo>
                  <a:cubicBezTo>
                    <a:pt x="2333" y="2496"/>
                    <a:pt x="2342" y="2494"/>
                    <a:pt x="2353" y="2491"/>
                  </a:cubicBezTo>
                  <a:cubicBezTo>
                    <a:pt x="2608" y="2419"/>
                    <a:pt x="2881" y="2369"/>
                    <a:pt x="3157" y="2369"/>
                  </a:cubicBezTo>
                  <a:cubicBezTo>
                    <a:pt x="3216" y="2369"/>
                    <a:pt x="3275" y="2372"/>
                    <a:pt x="3334" y="2376"/>
                  </a:cubicBezTo>
                  <a:cubicBezTo>
                    <a:pt x="3421" y="2376"/>
                    <a:pt x="3421" y="2208"/>
                    <a:pt x="3334" y="2208"/>
                  </a:cubicBezTo>
                  <a:cubicBezTo>
                    <a:pt x="3270" y="2204"/>
                    <a:pt x="3207" y="2201"/>
                    <a:pt x="3145" y="2201"/>
                  </a:cubicBezTo>
                  <a:cubicBezTo>
                    <a:pt x="2896" y="2201"/>
                    <a:pt x="2659" y="2237"/>
                    <a:pt x="2423" y="2292"/>
                  </a:cubicBezTo>
                  <a:lnTo>
                    <a:pt x="2423" y="2292"/>
                  </a:lnTo>
                  <a:cubicBezTo>
                    <a:pt x="2418" y="2194"/>
                    <a:pt x="2387" y="2112"/>
                    <a:pt x="2326" y="2013"/>
                  </a:cubicBezTo>
                  <a:cubicBezTo>
                    <a:pt x="2218" y="1792"/>
                    <a:pt x="1936" y="1872"/>
                    <a:pt x="1768" y="1731"/>
                  </a:cubicBezTo>
                  <a:cubicBezTo>
                    <a:pt x="1759" y="1712"/>
                    <a:pt x="1739" y="1703"/>
                    <a:pt x="1717" y="1703"/>
                  </a:cubicBezTo>
                  <a:cubicBezTo>
                    <a:pt x="1675" y="1703"/>
                    <a:pt x="1627" y="1735"/>
                    <a:pt x="1627" y="1792"/>
                  </a:cubicBezTo>
                  <a:cubicBezTo>
                    <a:pt x="1573" y="1819"/>
                    <a:pt x="1486" y="1845"/>
                    <a:pt x="1405" y="1872"/>
                  </a:cubicBezTo>
                  <a:cubicBezTo>
                    <a:pt x="1378" y="1872"/>
                    <a:pt x="1318" y="1926"/>
                    <a:pt x="1345" y="1987"/>
                  </a:cubicBezTo>
                  <a:cubicBezTo>
                    <a:pt x="1454" y="2250"/>
                    <a:pt x="1409" y="2496"/>
                    <a:pt x="1205" y="2711"/>
                  </a:cubicBezTo>
                  <a:lnTo>
                    <a:pt x="1205" y="2711"/>
                  </a:lnTo>
                  <a:cubicBezTo>
                    <a:pt x="1259" y="2472"/>
                    <a:pt x="1252" y="2223"/>
                    <a:pt x="928" y="2181"/>
                  </a:cubicBezTo>
                  <a:cubicBezTo>
                    <a:pt x="890" y="2181"/>
                    <a:pt x="846" y="2178"/>
                    <a:pt x="802" y="2178"/>
                  </a:cubicBezTo>
                  <a:cubicBezTo>
                    <a:pt x="714" y="2178"/>
                    <a:pt x="628" y="2190"/>
                    <a:pt x="592" y="2262"/>
                  </a:cubicBezTo>
                  <a:cubicBezTo>
                    <a:pt x="592" y="2311"/>
                    <a:pt x="447" y="2667"/>
                    <a:pt x="345" y="2667"/>
                  </a:cubicBezTo>
                  <a:cubicBezTo>
                    <a:pt x="321" y="2667"/>
                    <a:pt x="300" y="2647"/>
                    <a:pt x="283" y="2598"/>
                  </a:cubicBezTo>
                  <a:cubicBezTo>
                    <a:pt x="229" y="2464"/>
                    <a:pt x="337" y="2349"/>
                    <a:pt x="397" y="2208"/>
                  </a:cubicBezTo>
                  <a:cubicBezTo>
                    <a:pt x="451" y="2128"/>
                    <a:pt x="760" y="1590"/>
                    <a:pt x="478" y="1509"/>
                  </a:cubicBezTo>
                  <a:cubicBezTo>
                    <a:pt x="115" y="1422"/>
                    <a:pt x="310" y="1341"/>
                    <a:pt x="478" y="1059"/>
                  </a:cubicBezTo>
                  <a:cubicBezTo>
                    <a:pt x="673" y="750"/>
                    <a:pt x="841" y="448"/>
                    <a:pt x="982" y="138"/>
                  </a:cubicBezTo>
                  <a:cubicBezTo>
                    <a:pt x="1022" y="62"/>
                    <a:pt x="972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1770144" y="1483036"/>
              <a:ext cx="192185" cy="90066"/>
            </a:xfrm>
            <a:custGeom>
              <a:avLst/>
              <a:gdLst/>
              <a:ahLst/>
              <a:cxnLst/>
              <a:rect l="l" t="t" r="r" b="b"/>
              <a:pathLst>
                <a:path w="2104" h="986" extrusionOk="0">
                  <a:moveTo>
                    <a:pt x="1978" y="0"/>
                  </a:moveTo>
                  <a:cubicBezTo>
                    <a:pt x="1959" y="0"/>
                    <a:pt x="1941" y="9"/>
                    <a:pt x="1928" y="28"/>
                  </a:cubicBezTo>
                  <a:cubicBezTo>
                    <a:pt x="1478" y="566"/>
                    <a:pt x="779" y="700"/>
                    <a:pt x="107" y="841"/>
                  </a:cubicBezTo>
                  <a:cubicBezTo>
                    <a:pt x="1" y="841"/>
                    <a:pt x="45" y="985"/>
                    <a:pt x="137" y="985"/>
                  </a:cubicBezTo>
                  <a:cubicBezTo>
                    <a:pt x="145" y="985"/>
                    <a:pt x="153" y="984"/>
                    <a:pt x="160" y="982"/>
                  </a:cubicBezTo>
                  <a:cubicBezTo>
                    <a:pt x="833" y="868"/>
                    <a:pt x="1565" y="700"/>
                    <a:pt x="2042" y="142"/>
                  </a:cubicBezTo>
                  <a:cubicBezTo>
                    <a:pt x="2103" y="81"/>
                    <a:pt x="2037" y="0"/>
                    <a:pt x="1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2037231" y="1960953"/>
              <a:ext cx="220227" cy="103494"/>
            </a:xfrm>
            <a:custGeom>
              <a:avLst/>
              <a:gdLst/>
              <a:ahLst/>
              <a:cxnLst/>
              <a:rect l="l" t="t" r="r" b="b"/>
              <a:pathLst>
                <a:path w="2411" h="1133" extrusionOk="0">
                  <a:moveTo>
                    <a:pt x="2304" y="1"/>
                  </a:moveTo>
                  <a:cubicBezTo>
                    <a:pt x="2296" y="1"/>
                    <a:pt x="2287" y="2"/>
                    <a:pt x="2277" y="4"/>
                  </a:cubicBezTo>
                  <a:cubicBezTo>
                    <a:pt x="1860" y="172"/>
                    <a:pt x="1356" y="92"/>
                    <a:pt x="906" y="233"/>
                  </a:cubicBezTo>
                  <a:cubicBezTo>
                    <a:pt x="543" y="374"/>
                    <a:pt x="234" y="649"/>
                    <a:pt x="39" y="1012"/>
                  </a:cubicBezTo>
                  <a:cubicBezTo>
                    <a:pt x="1" y="1074"/>
                    <a:pt x="61" y="1133"/>
                    <a:pt x="118" y="1133"/>
                  </a:cubicBezTo>
                  <a:cubicBezTo>
                    <a:pt x="141" y="1133"/>
                    <a:pt x="164" y="1123"/>
                    <a:pt x="180" y="1100"/>
                  </a:cubicBezTo>
                  <a:cubicBezTo>
                    <a:pt x="462" y="623"/>
                    <a:pt x="879" y="340"/>
                    <a:pt x="1410" y="313"/>
                  </a:cubicBezTo>
                  <a:cubicBezTo>
                    <a:pt x="1719" y="286"/>
                    <a:pt x="2028" y="286"/>
                    <a:pt x="2337" y="172"/>
                  </a:cubicBezTo>
                  <a:cubicBezTo>
                    <a:pt x="2411" y="123"/>
                    <a:pt x="2395" y="1"/>
                    <a:pt x="2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1810518" y="1454993"/>
              <a:ext cx="46859" cy="66956"/>
            </a:xfrm>
            <a:custGeom>
              <a:avLst/>
              <a:gdLst/>
              <a:ahLst/>
              <a:cxnLst/>
              <a:rect l="l" t="t" r="r" b="b"/>
              <a:pathLst>
                <a:path w="513" h="733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28" y="335"/>
                    <a:pt x="142" y="563"/>
                    <a:pt x="337" y="705"/>
                  </a:cubicBezTo>
                  <a:cubicBezTo>
                    <a:pt x="358" y="724"/>
                    <a:pt x="380" y="732"/>
                    <a:pt x="400" y="732"/>
                  </a:cubicBezTo>
                  <a:cubicBezTo>
                    <a:pt x="465" y="732"/>
                    <a:pt x="512" y="652"/>
                    <a:pt x="451" y="590"/>
                  </a:cubicBezTo>
                  <a:cubicBezTo>
                    <a:pt x="310" y="449"/>
                    <a:pt x="196" y="281"/>
                    <a:pt x="169" y="86"/>
                  </a:cubicBezTo>
                  <a:cubicBezTo>
                    <a:pt x="169" y="29"/>
                    <a:pt x="12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1765668" y="1359538"/>
              <a:ext cx="799430" cy="774058"/>
            </a:xfrm>
            <a:custGeom>
              <a:avLst/>
              <a:gdLst/>
              <a:ahLst/>
              <a:cxnLst/>
              <a:rect l="l" t="t" r="r" b="b"/>
              <a:pathLst>
                <a:path w="8752" h="8474" extrusionOk="0">
                  <a:moveTo>
                    <a:pt x="4059" y="1"/>
                  </a:moveTo>
                  <a:cubicBezTo>
                    <a:pt x="2644" y="1"/>
                    <a:pt x="1132" y="512"/>
                    <a:pt x="75" y="1185"/>
                  </a:cubicBezTo>
                  <a:cubicBezTo>
                    <a:pt x="1" y="1237"/>
                    <a:pt x="53" y="1366"/>
                    <a:pt x="137" y="1366"/>
                  </a:cubicBezTo>
                  <a:cubicBezTo>
                    <a:pt x="151" y="1366"/>
                    <a:pt x="167" y="1362"/>
                    <a:pt x="183" y="1353"/>
                  </a:cubicBezTo>
                  <a:cubicBezTo>
                    <a:pt x="1191" y="681"/>
                    <a:pt x="2427" y="345"/>
                    <a:pt x="3630" y="204"/>
                  </a:cubicBezTo>
                  <a:cubicBezTo>
                    <a:pt x="3798" y="189"/>
                    <a:pt x="3964" y="181"/>
                    <a:pt x="4128" y="181"/>
                  </a:cubicBezTo>
                  <a:cubicBezTo>
                    <a:pt x="5406" y="181"/>
                    <a:pt x="6518" y="659"/>
                    <a:pt x="7239" y="1803"/>
                  </a:cubicBezTo>
                  <a:cubicBezTo>
                    <a:pt x="8697" y="4155"/>
                    <a:pt x="7044" y="7294"/>
                    <a:pt x="4746" y="8302"/>
                  </a:cubicBezTo>
                  <a:cubicBezTo>
                    <a:pt x="4672" y="8351"/>
                    <a:pt x="4733" y="8473"/>
                    <a:pt x="4831" y="8473"/>
                  </a:cubicBezTo>
                  <a:cubicBezTo>
                    <a:pt x="4841" y="8473"/>
                    <a:pt x="4850" y="8472"/>
                    <a:pt x="4860" y="8470"/>
                  </a:cubicBezTo>
                  <a:cubicBezTo>
                    <a:pt x="7299" y="7348"/>
                    <a:pt x="8751" y="4209"/>
                    <a:pt x="7380" y="1716"/>
                  </a:cubicBezTo>
                  <a:cubicBezTo>
                    <a:pt x="6683" y="470"/>
                    <a:pt x="5415" y="1"/>
                    <a:pt x="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1765212" y="1408133"/>
              <a:ext cx="713294" cy="667275"/>
            </a:xfrm>
            <a:custGeom>
              <a:avLst/>
              <a:gdLst/>
              <a:ahLst/>
              <a:cxnLst/>
              <a:rect l="l" t="t" r="r" b="b"/>
              <a:pathLst>
                <a:path w="7809" h="7305" extrusionOk="0">
                  <a:moveTo>
                    <a:pt x="3167" y="1"/>
                  </a:moveTo>
                  <a:cubicBezTo>
                    <a:pt x="2085" y="1"/>
                    <a:pt x="967" y="277"/>
                    <a:pt x="80" y="653"/>
                  </a:cubicBezTo>
                  <a:cubicBezTo>
                    <a:pt x="0" y="708"/>
                    <a:pt x="66" y="825"/>
                    <a:pt x="159" y="825"/>
                  </a:cubicBezTo>
                  <a:cubicBezTo>
                    <a:pt x="169" y="825"/>
                    <a:pt x="178" y="823"/>
                    <a:pt x="188" y="821"/>
                  </a:cubicBezTo>
                  <a:cubicBezTo>
                    <a:pt x="1069" y="437"/>
                    <a:pt x="2121" y="167"/>
                    <a:pt x="3137" y="167"/>
                  </a:cubicBezTo>
                  <a:cubicBezTo>
                    <a:pt x="4412" y="167"/>
                    <a:pt x="5629" y="592"/>
                    <a:pt x="6377" y="1748"/>
                  </a:cubicBezTo>
                  <a:cubicBezTo>
                    <a:pt x="7022" y="2696"/>
                    <a:pt x="6995" y="4013"/>
                    <a:pt x="6518" y="5021"/>
                  </a:cubicBezTo>
                  <a:cubicBezTo>
                    <a:pt x="6068" y="6002"/>
                    <a:pt x="5060" y="6728"/>
                    <a:pt x="4079" y="7152"/>
                  </a:cubicBezTo>
                  <a:cubicBezTo>
                    <a:pt x="4011" y="7197"/>
                    <a:pt x="4058" y="7305"/>
                    <a:pt x="4126" y="7305"/>
                  </a:cubicBezTo>
                  <a:cubicBezTo>
                    <a:pt x="4139" y="7305"/>
                    <a:pt x="4152" y="7301"/>
                    <a:pt x="4166" y="7293"/>
                  </a:cubicBezTo>
                  <a:cubicBezTo>
                    <a:pt x="6323" y="6365"/>
                    <a:pt x="7808" y="4074"/>
                    <a:pt x="6632" y="1802"/>
                  </a:cubicBezTo>
                  <a:cubicBezTo>
                    <a:pt x="5932" y="471"/>
                    <a:pt x="4580" y="1"/>
                    <a:pt x="3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2099709" y="2066730"/>
              <a:ext cx="273845" cy="196757"/>
            </a:xfrm>
            <a:custGeom>
              <a:avLst/>
              <a:gdLst/>
              <a:ahLst/>
              <a:cxnLst/>
              <a:rect l="l" t="t" r="r" b="b"/>
              <a:pathLst>
                <a:path w="2998" h="2154" extrusionOk="0">
                  <a:moveTo>
                    <a:pt x="715" y="457"/>
                  </a:moveTo>
                  <a:cubicBezTo>
                    <a:pt x="887" y="593"/>
                    <a:pt x="1089" y="697"/>
                    <a:pt x="1290" y="782"/>
                  </a:cubicBezTo>
                  <a:cubicBezTo>
                    <a:pt x="1458" y="862"/>
                    <a:pt x="1653" y="923"/>
                    <a:pt x="1848" y="950"/>
                  </a:cubicBezTo>
                  <a:cubicBezTo>
                    <a:pt x="1890" y="956"/>
                    <a:pt x="1932" y="959"/>
                    <a:pt x="1975" y="959"/>
                  </a:cubicBezTo>
                  <a:cubicBezTo>
                    <a:pt x="2210" y="959"/>
                    <a:pt x="2454" y="873"/>
                    <a:pt x="2691" y="873"/>
                  </a:cubicBezTo>
                  <a:cubicBezTo>
                    <a:pt x="2710" y="873"/>
                    <a:pt x="2729" y="874"/>
                    <a:pt x="2748" y="875"/>
                  </a:cubicBezTo>
                  <a:lnTo>
                    <a:pt x="2748" y="875"/>
                  </a:lnTo>
                  <a:cubicBezTo>
                    <a:pt x="2437" y="1204"/>
                    <a:pt x="2083" y="1450"/>
                    <a:pt x="1680" y="1649"/>
                  </a:cubicBezTo>
                  <a:cubicBezTo>
                    <a:pt x="1425" y="1790"/>
                    <a:pt x="1176" y="1870"/>
                    <a:pt x="921" y="1931"/>
                  </a:cubicBezTo>
                  <a:cubicBezTo>
                    <a:pt x="862" y="1946"/>
                    <a:pt x="587" y="1994"/>
                    <a:pt x="419" y="1994"/>
                  </a:cubicBezTo>
                  <a:cubicBezTo>
                    <a:pt x="279" y="1994"/>
                    <a:pt x="214" y="1960"/>
                    <a:pt x="417" y="1844"/>
                  </a:cubicBezTo>
                  <a:cubicBezTo>
                    <a:pt x="1003" y="1489"/>
                    <a:pt x="888" y="987"/>
                    <a:pt x="715" y="457"/>
                  </a:cubicBezTo>
                  <a:close/>
                  <a:moveTo>
                    <a:pt x="483" y="1"/>
                  </a:moveTo>
                  <a:cubicBezTo>
                    <a:pt x="430" y="1"/>
                    <a:pt x="381" y="61"/>
                    <a:pt x="417" y="137"/>
                  </a:cubicBezTo>
                  <a:cubicBezTo>
                    <a:pt x="423" y="146"/>
                    <a:pt x="430" y="156"/>
                    <a:pt x="436" y="166"/>
                  </a:cubicBezTo>
                  <a:lnTo>
                    <a:pt x="436" y="166"/>
                  </a:lnTo>
                  <a:cubicBezTo>
                    <a:pt x="590" y="593"/>
                    <a:pt x="933" y="1326"/>
                    <a:pt x="450" y="1622"/>
                  </a:cubicBezTo>
                  <a:cubicBezTo>
                    <a:pt x="249" y="1763"/>
                    <a:pt x="81" y="1817"/>
                    <a:pt x="27" y="2038"/>
                  </a:cubicBezTo>
                  <a:cubicBezTo>
                    <a:pt x="0" y="2099"/>
                    <a:pt x="54" y="2153"/>
                    <a:pt x="114" y="2153"/>
                  </a:cubicBezTo>
                  <a:cubicBezTo>
                    <a:pt x="145" y="2153"/>
                    <a:pt x="177" y="2154"/>
                    <a:pt x="208" y="2154"/>
                  </a:cubicBezTo>
                  <a:cubicBezTo>
                    <a:pt x="1262" y="2154"/>
                    <a:pt x="2259" y="1711"/>
                    <a:pt x="2970" y="862"/>
                  </a:cubicBezTo>
                  <a:cubicBezTo>
                    <a:pt x="2997" y="809"/>
                    <a:pt x="2997" y="755"/>
                    <a:pt x="2910" y="728"/>
                  </a:cubicBezTo>
                  <a:cubicBezTo>
                    <a:pt x="2827" y="704"/>
                    <a:pt x="2745" y="694"/>
                    <a:pt x="2663" y="694"/>
                  </a:cubicBezTo>
                  <a:cubicBezTo>
                    <a:pt x="2424" y="694"/>
                    <a:pt x="2188" y="773"/>
                    <a:pt x="1933" y="773"/>
                  </a:cubicBezTo>
                  <a:cubicBezTo>
                    <a:pt x="1868" y="773"/>
                    <a:pt x="1802" y="768"/>
                    <a:pt x="1734" y="755"/>
                  </a:cubicBezTo>
                  <a:cubicBezTo>
                    <a:pt x="1341" y="672"/>
                    <a:pt x="869" y="446"/>
                    <a:pt x="603" y="116"/>
                  </a:cubicBezTo>
                  <a:lnTo>
                    <a:pt x="603" y="116"/>
                  </a:lnTo>
                  <a:cubicBezTo>
                    <a:pt x="597" y="96"/>
                    <a:pt x="591" y="76"/>
                    <a:pt x="585" y="56"/>
                  </a:cubicBezTo>
                  <a:cubicBezTo>
                    <a:pt x="574" y="21"/>
                    <a:pt x="540" y="4"/>
                    <a:pt x="506" y="4"/>
                  </a:cubicBezTo>
                  <a:cubicBezTo>
                    <a:pt x="506" y="4"/>
                    <a:pt x="506" y="4"/>
                    <a:pt x="505" y="4"/>
                  </a:cubicBezTo>
                  <a:lnTo>
                    <a:pt x="505" y="4"/>
                  </a:lnTo>
                  <a:cubicBezTo>
                    <a:pt x="498" y="2"/>
                    <a:pt x="491" y="1"/>
                    <a:pt x="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776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3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64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61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7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0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6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8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61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8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8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8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36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7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2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7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1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0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147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eucha"/>
              <a:buNone/>
              <a:defRPr sz="3400" b="1">
                <a:solidFill>
                  <a:schemeClr val="dk1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●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○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■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●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○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■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●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○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bin"/>
              <a:buChar char="■"/>
              <a:defRPr>
                <a:solidFill>
                  <a:schemeClr val="accent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857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8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E7C86E74-9E17-4F71-BD79-1389D8171562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17/01/2024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EDBADA3D-3EB8-44B5-96ED-6634A9DBED28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49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993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audio" Target="../media/audio3.wav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6.png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jpeg"/><Relationship Id="rId11" Type="http://schemas.openxmlformats.org/officeDocument/2006/relationships/image" Target="../media/image18.png"/><Relationship Id="rId5" Type="http://schemas.openxmlformats.org/officeDocument/2006/relationships/audio" Target="../media/audio6.wav"/><Relationship Id="rId15" Type="http://schemas.openxmlformats.org/officeDocument/2006/relationships/audio" Target="../media/audio5.wav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image" Target="../media/image11.png"/><Relationship Id="rId1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12" Type="http://schemas.openxmlformats.org/officeDocument/2006/relationships/image" Target="../media/image18.png"/><Relationship Id="rId17" Type="http://schemas.openxmlformats.org/officeDocument/2006/relationships/audio" Target="../media/audio6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47.xml"/><Relationship Id="rId6" Type="http://schemas.openxmlformats.org/officeDocument/2006/relationships/audio" Target="../media/audio6.wav"/><Relationship Id="rId11" Type="http://schemas.openxmlformats.org/officeDocument/2006/relationships/image" Target="../media/image17.png"/><Relationship Id="rId5" Type="http://schemas.openxmlformats.org/officeDocument/2006/relationships/audio" Target="../media/audio5.wav"/><Relationship Id="rId1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jpeg"/><Relationship Id="rId11" Type="http://schemas.openxmlformats.org/officeDocument/2006/relationships/image" Target="../media/image18.png"/><Relationship Id="rId5" Type="http://schemas.openxmlformats.org/officeDocument/2006/relationships/audio" Target="../media/audio6.wav"/><Relationship Id="rId15" Type="http://schemas.openxmlformats.org/officeDocument/2006/relationships/audio" Target="../media/audio5.wav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image" Target="../media/image11.png"/><Relationship Id="rId1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jpe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11.png"/><Relationship Id="rId1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p43"/>
          <p:cNvSpPr txBox="1">
            <a:spLocks noGrp="1"/>
          </p:cNvSpPr>
          <p:nvPr>
            <p:ph type="ctrTitle"/>
          </p:nvPr>
        </p:nvSpPr>
        <p:spPr>
          <a:xfrm>
            <a:off x="1553200" y="2312159"/>
            <a:ext cx="9085600" cy="209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/>
              <a:t>Gender Equality</a:t>
            </a:r>
          </a:p>
        </p:txBody>
      </p:sp>
      <p:sp>
        <p:nvSpPr>
          <p:cNvPr id="2043" name="Google Shape;2043;p43"/>
          <p:cNvSpPr txBox="1">
            <a:spLocks noGrp="1"/>
          </p:cNvSpPr>
          <p:nvPr>
            <p:ph type="subTitle" idx="1"/>
          </p:nvPr>
        </p:nvSpPr>
        <p:spPr>
          <a:xfrm>
            <a:off x="8789274" y="879494"/>
            <a:ext cx="2524400" cy="6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sz="4400" b="1" dirty="0">
                <a:solidFill>
                  <a:schemeClr val="lt1"/>
                </a:solidFill>
              </a:rPr>
              <a:t>Unit 6</a:t>
            </a:r>
            <a:endParaRPr sz="4400" b="1" dirty="0">
              <a:solidFill>
                <a:schemeClr val="lt1"/>
              </a:solidFill>
            </a:endParaRPr>
          </a:p>
        </p:txBody>
      </p:sp>
      <p:grpSp>
        <p:nvGrpSpPr>
          <p:cNvPr id="2044" name="Google Shape;2044;p43"/>
          <p:cNvGrpSpPr/>
          <p:nvPr/>
        </p:nvGrpSpPr>
        <p:grpSpPr>
          <a:xfrm>
            <a:off x="8568940" y="452530"/>
            <a:ext cx="2965069" cy="1456097"/>
            <a:chOff x="2995461" y="1023540"/>
            <a:chExt cx="1201600" cy="590118"/>
          </a:xfrm>
        </p:grpSpPr>
        <p:sp>
          <p:nvSpPr>
            <p:cNvPr id="2045" name="Google Shape;2045;p43"/>
            <p:cNvSpPr/>
            <p:nvPr/>
          </p:nvSpPr>
          <p:spPr>
            <a:xfrm>
              <a:off x="2995461" y="1181795"/>
              <a:ext cx="1201600" cy="431864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43"/>
            <p:cNvSpPr/>
            <p:nvPr/>
          </p:nvSpPr>
          <p:spPr>
            <a:xfrm>
              <a:off x="4147205" y="1444862"/>
              <a:ext cx="22993" cy="40214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43"/>
            <p:cNvSpPr/>
            <p:nvPr/>
          </p:nvSpPr>
          <p:spPr>
            <a:xfrm>
              <a:off x="4162068" y="1477619"/>
              <a:ext cx="22175" cy="17942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43"/>
            <p:cNvSpPr/>
            <p:nvPr/>
          </p:nvSpPr>
          <p:spPr>
            <a:xfrm>
              <a:off x="4040852" y="1075298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43"/>
            <p:cNvSpPr/>
            <p:nvPr/>
          </p:nvSpPr>
          <p:spPr>
            <a:xfrm>
              <a:off x="3950662" y="1055480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43"/>
            <p:cNvSpPr/>
            <p:nvPr/>
          </p:nvSpPr>
          <p:spPr>
            <a:xfrm>
              <a:off x="4008528" y="1023540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43"/>
            <p:cNvSpPr/>
            <p:nvPr/>
          </p:nvSpPr>
          <p:spPr>
            <a:xfrm>
              <a:off x="3995444" y="1103389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43"/>
            <p:cNvSpPr/>
            <p:nvPr/>
          </p:nvSpPr>
          <p:spPr>
            <a:xfrm>
              <a:off x="4039554" y="1041338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43"/>
            <p:cNvSpPr/>
            <p:nvPr/>
          </p:nvSpPr>
          <p:spPr>
            <a:xfrm>
              <a:off x="3978994" y="1027629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43"/>
            <p:cNvSpPr/>
            <p:nvPr/>
          </p:nvSpPr>
          <p:spPr>
            <a:xfrm>
              <a:off x="4023391" y="1105986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43"/>
            <p:cNvSpPr/>
            <p:nvPr/>
          </p:nvSpPr>
          <p:spPr>
            <a:xfrm>
              <a:off x="3962639" y="1093047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56" name="Google Shape;2056;p43"/>
          <p:cNvGrpSpPr/>
          <p:nvPr/>
        </p:nvGrpSpPr>
        <p:grpSpPr>
          <a:xfrm>
            <a:off x="663735" y="4862484"/>
            <a:ext cx="1280803" cy="1353349"/>
            <a:chOff x="213189" y="1270104"/>
            <a:chExt cx="434839" cy="459468"/>
          </a:xfrm>
        </p:grpSpPr>
        <p:sp>
          <p:nvSpPr>
            <p:cNvPr id="2057" name="Google Shape;2057;p43"/>
            <p:cNvSpPr/>
            <p:nvPr/>
          </p:nvSpPr>
          <p:spPr>
            <a:xfrm>
              <a:off x="354464" y="1314982"/>
              <a:ext cx="32373" cy="16211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222" y="0"/>
                  </a:moveTo>
                  <a:lnTo>
                    <a:pt x="114" y="54"/>
                  </a:lnTo>
                  <a:cubicBezTo>
                    <a:pt x="27" y="81"/>
                    <a:pt x="0" y="222"/>
                    <a:pt x="88" y="249"/>
                  </a:cubicBezTo>
                  <a:cubicBezTo>
                    <a:pt x="114" y="282"/>
                    <a:pt x="141" y="309"/>
                    <a:pt x="195" y="336"/>
                  </a:cubicBezTo>
                  <a:lnTo>
                    <a:pt x="309" y="336"/>
                  </a:lnTo>
                  <a:cubicBezTo>
                    <a:pt x="390" y="309"/>
                    <a:pt x="477" y="309"/>
                    <a:pt x="558" y="309"/>
                  </a:cubicBezTo>
                  <a:cubicBezTo>
                    <a:pt x="672" y="282"/>
                    <a:pt x="672" y="81"/>
                    <a:pt x="558" y="54"/>
                  </a:cubicBezTo>
                  <a:cubicBezTo>
                    <a:pt x="504" y="27"/>
                    <a:pt x="424" y="27"/>
                    <a:pt x="363" y="27"/>
                  </a:cubicBezTo>
                  <a:cubicBezTo>
                    <a:pt x="309" y="27"/>
                    <a:pt x="283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43"/>
            <p:cNvSpPr/>
            <p:nvPr/>
          </p:nvSpPr>
          <p:spPr>
            <a:xfrm>
              <a:off x="260040" y="1310268"/>
              <a:ext cx="28525" cy="15393"/>
            </a:xfrm>
            <a:custGeom>
              <a:avLst/>
              <a:gdLst/>
              <a:ahLst/>
              <a:cxnLst/>
              <a:rect l="l" t="t" r="r" b="b"/>
              <a:pathLst>
                <a:path w="593" h="320" extrusionOk="0">
                  <a:moveTo>
                    <a:pt x="287" y="1"/>
                  </a:moveTo>
                  <a:cubicBezTo>
                    <a:pt x="202" y="1"/>
                    <a:pt x="122" y="32"/>
                    <a:pt x="61" y="98"/>
                  </a:cubicBezTo>
                  <a:cubicBezTo>
                    <a:pt x="1" y="212"/>
                    <a:pt x="88" y="320"/>
                    <a:pt x="203" y="320"/>
                  </a:cubicBezTo>
                  <a:lnTo>
                    <a:pt x="310" y="320"/>
                  </a:lnTo>
                  <a:lnTo>
                    <a:pt x="337" y="293"/>
                  </a:lnTo>
                  <a:cubicBezTo>
                    <a:pt x="397" y="293"/>
                    <a:pt x="451" y="320"/>
                    <a:pt x="505" y="320"/>
                  </a:cubicBezTo>
                  <a:cubicBezTo>
                    <a:pt x="565" y="293"/>
                    <a:pt x="592" y="239"/>
                    <a:pt x="592" y="179"/>
                  </a:cubicBezTo>
                  <a:cubicBezTo>
                    <a:pt x="565" y="71"/>
                    <a:pt x="451" y="44"/>
                    <a:pt x="371" y="11"/>
                  </a:cubicBezTo>
                  <a:cubicBezTo>
                    <a:pt x="342" y="4"/>
                    <a:pt x="314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43"/>
            <p:cNvSpPr/>
            <p:nvPr/>
          </p:nvSpPr>
          <p:spPr>
            <a:xfrm>
              <a:off x="315357" y="1270104"/>
              <a:ext cx="16211" cy="21983"/>
            </a:xfrm>
            <a:custGeom>
              <a:avLst/>
              <a:gdLst/>
              <a:ahLst/>
              <a:cxnLst/>
              <a:rect l="l" t="t" r="r" b="b"/>
              <a:pathLst>
                <a:path w="337" h="457" extrusionOk="0">
                  <a:moveTo>
                    <a:pt x="199" y="1"/>
                  </a:moveTo>
                  <a:cubicBezTo>
                    <a:pt x="190" y="1"/>
                    <a:pt x="179" y="2"/>
                    <a:pt x="168" y="6"/>
                  </a:cubicBezTo>
                  <a:lnTo>
                    <a:pt x="141" y="6"/>
                  </a:lnTo>
                  <a:cubicBezTo>
                    <a:pt x="140" y="7"/>
                    <a:pt x="139" y="8"/>
                    <a:pt x="139" y="9"/>
                  </a:cubicBezTo>
                  <a:lnTo>
                    <a:pt x="139" y="9"/>
                  </a:lnTo>
                  <a:cubicBezTo>
                    <a:pt x="95" y="19"/>
                    <a:pt x="54" y="49"/>
                    <a:pt x="27" y="93"/>
                  </a:cubicBezTo>
                  <a:cubicBezTo>
                    <a:pt x="0" y="147"/>
                    <a:pt x="0" y="207"/>
                    <a:pt x="0" y="234"/>
                  </a:cubicBezTo>
                  <a:lnTo>
                    <a:pt x="0" y="375"/>
                  </a:lnTo>
                  <a:cubicBezTo>
                    <a:pt x="17" y="427"/>
                    <a:pt x="71" y="457"/>
                    <a:pt x="122" y="457"/>
                  </a:cubicBezTo>
                  <a:cubicBezTo>
                    <a:pt x="149" y="457"/>
                    <a:pt x="176" y="448"/>
                    <a:pt x="195" y="429"/>
                  </a:cubicBezTo>
                  <a:cubicBezTo>
                    <a:pt x="229" y="375"/>
                    <a:pt x="255" y="315"/>
                    <a:pt x="282" y="261"/>
                  </a:cubicBezTo>
                  <a:cubicBezTo>
                    <a:pt x="309" y="234"/>
                    <a:pt x="336" y="207"/>
                    <a:pt x="309" y="147"/>
                  </a:cubicBezTo>
                  <a:cubicBezTo>
                    <a:pt x="309" y="76"/>
                    <a:pt x="268" y="1"/>
                    <a:pt x="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43"/>
            <p:cNvSpPr/>
            <p:nvPr/>
          </p:nvSpPr>
          <p:spPr>
            <a:xfrm>
              <a:off x="316608" y="1351155"/>
              <a:ext cx="14960" cy="24580"/>
            </a:xfrm>
            <a:custGeom>
              <a:avLst/>
              <a:gdLst/>
              <a:ahLst/>
              <a:cxnLst/>
              <a:rect l="l" t="t" r="r" b="b"/>
              <a:pathLst>
                <a:path w="311" h="511" extrusionOk="0">
                  <a:moveTo>
                    <a:pt x="88" y="1"/>
                  </a:moveTo>
                  <a:cubicBezTo>
                    <a:pt x="61" y="1"/>
                    <a:pt x="35" y="1"/>
                    <a:pt x="35" y="34"/>
                  </a:cubicBezTo>
                  <a:cubicBezTo>
                    <a:pt x="1" y="88"/>
                    <a:pt x="35" y="142"/>
                    <a:pt x="35" y="202"/>
                  </a:cubicBezTo>
                  <a:cubicBezTo>
                    <a:pt x="35" y="256"/>
                    <a:pt x="1" y="310"/>
                    <a:pt x="1" y="370"/>
                  </a:cubicBezTo>
                  <a:cubicBezTo>
                    <a:pt x="1" y="461"/>
                    <a:pt x="75" y="511"/>
                    <a:pt x="148" y="511"/>
                  </a:cubicBezTo>
                  <a:cubicBezTo>
                    <a:pt x="210" y="511"/>
                    <a:pt x="271" y="475"/>
                    <a:pt x="283" y="397"/>
                  </a:cubicBezTo>
                  <a:cubicBezTo>
                    <a:pt x="310" y="283"/>
                    <a:pt x="229" y="34"/>
                    <a:pt x="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43"/>
            <p:cNvSpPr/>
            <p:nvPr/>
          </p:nvSpPr>
          <p:spPr>
            <a:xfrm>
              <a:off x="347681" y="1282610"/>
              <a:ext cx="17509" cy="17846"/>
            </a:xfrm>
            <a:custGeom>
              <a:avLst/>
              <a:gdLst/>
              <a:ahLst/>
              <a:cxnLst/>
              <a:rect l="l" t="t" r="r" b="b"/>
              <a:pathLst>
                <a:path w="364" h="371" extrusionOk="0">
                  <a:moveTo>
                    <a:pt x="309" y="1"/>
                  </a:moveTo>
                  <a:cubicBezTo>
                    <a:pt x="255" y="1"/>
                    <a:pt x="168" y="82"/>
                    <a:pt x="141" y="115"/>
                  </a:cubicBezTo>
                  <a:cubicBezTo>
                    <a:pt x="87" y="169"/>
                    <a:pt x="0" y="283"/>
                    <a:pt x="87" y="337"/>
                  </a:cubicBezTo>
                  <a:cubicBezTo>
                    <a:pt x="111" y="360"/>
                    <a:pt x="135" y="370"/>
                    <a:pt x="158" y="370"/>
                  </a:cubicBezTo>
                  <a:cubicBezTo>
                    <a:pt x="214" y="370"/>
                    <a:pt x="263" y="312"/>
                    <a:pt x="282" y="250"/>
                  </a:cubicBezTo>
                  <a:cubicBezTo>
                    <a:pt x="309" y="223"/>
                    <a:pt x="309" y="196"/>
                    <a:pt x="336" y="169"/>
                  </a:cubicBezTo>
                  <a:cubicBezTo>
                    <a:pt x="336" y="115"/>
                    <a:pt x="363" y="82"/>
                    <a:pt x="363" y="55"/>
                  </a:cubicBezTo>
                  <a:cubicBezTo>
                    <a:pt x="363" y="28"/>
                    <a:pt x="336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43"/>
            <p:cNvSpPr/>
            <p:nvPr/>
          </p:nvSpPr>
          <p:spPr>
            <a:xfrm>
              <a:off x="285534" y="1279050"/>
              <a:ext cx="17894" cy="18519"/>
            </a:xfrm>
            <a:custGeom>
              <a:avLst/>
              <a:gdLst/>
              <a:ahLst/>
              <a:cxnLst/>
              <a:rect l="l" t="t" r="r" b="b"/>
              <a:pathLst>
                <a:path w="372" h="385" extrusionOk="0">
                  <a:moveTo>
                    <a:pt x="165" y="1"/>
                  </a:moveTo>
                  <a:cubicBezTo>
                    <a:pt x="83" y="1"/>
                    <a:pt x="1" y="80"/>
                    <a:pt x="62" y="156"/>
                  </a:cubicBezTo>
                  <a:cubicBezTo>
                    <a:pt x="72" y="178"/>
                    <a:pt x="82" y="195"/>
                    <a:pt x="93" y="211"/>
                  </a:cubicBezTo>
                  <a:lnTo>
                    <a:pt x="93" y="211"/>
                  </a:lnTo>
                  <a:cubicBezTo>
                    <a:pt x="92" y="213"/>
                    <a:pt x="91" y="215"/>
                    <a:pt x="89" y="216"/>
                  </a:cubicBezTo>
                  <a:cubicBezTo>
                    <a:pt x="94" y="218"/>
                    <a:pt x="98" y="220"/>
                    <a:pt x="102" y="223"/>
                  </a:cubicBezTo>
                  <a:lnTo>
                    <a:pt x="102" y="223"/>
                  </a:lnTo>
                  <a:cubicBezTo>
                    <a:pt x="120" y="246"/>
                    <a:pt x="143" y="267"/>
                    <a:pt x="177" y="297"/>
                  </a:cubicBezTo>
                  <a:cubicBezTo>
                    <a:pt x="203" y="324"/>
                    <a:pt x="230" y="384"/>
                    <a:pt x="284" y="384"/>
                  </a:cubicBezTo>
                  <a:cubicBezTo>
                    <a:pt x="311" y="384"/>
                    <a:pt x="371" y="357"/>
                    <a:pt x="371" y="324"/>
                  </a:cubicBezTo>
                  <a:cubicBezTo>
                    <a:pt x="371" y="296"/>
                    <a:pt x="365" y="269"/>
                    <a:pt x="353" y="245"/>
                  </a:cubicBezTo>
                  <a:lnTo>
                    <a:pt x="353" y="245"/>
                  </a:lnTo>
                  <a:cubicBezTo>
                    <a:pt x="358" y="230"/>
                    <a:pt x="356" y="212"/>
                    <a:pt x="345" y="189"/>
                  </a:cubicBezTo>
                  <a:cubicBezTo>
                    <a:pt x="311" y="156"/>
                    <a:pt x="257" y="102"/>
                    <a:pt x="257" y="48"/>
                  </a:cubicBezTo>
                  <a:cubicBezTo>
                    <a:pt x="233" y="14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43"/>
            <p:cNvSpPr/>
            <p:nvPr/>
          </p:nvSpPr>
          <p:spPr>
            <a:xfrm>
              <a:off x="342486" y="1349856"/>
              <a:ext cx="21406" cy="17173"/>
            </a:xfrm>
            <a:custGeom>
              <a:avLst/>
              <a:gdLst/>
              <a:ahLst/>
              <a:cxnLst/>
              <a:rect l="l" t="t" r="r" b="b"/>
              <a:pathLst>
                <a:path w="445" h="357" extrusionOk="0">
                  <a:moveTo>
                    <a:pt x="27" y="1"/>
                  </a:moveTo>
                  <a:cubicBezTo>
                    <a:pt x="1" y="28"/>
                    <a:pt x="1" y="28"/>
                    <a:pt x="1" y="61"/>
                  </a:cubicBezTo>
                  <a:cubicBezTo>
                    <a:pt x="1" y="142"/>
                    <a:pt x="81" y="196"/>
                    <a:pt x="108" y="256"/>
                  </a:cubicBezTo>
                  <a:cubicBezTo>
                    <a:pt x="135" y="283"/>
                    <a:pt x="169" y="310"/>
                    <a:pt x="195" y="337"/>
                  </a:cubicBezTo>
                  <a:cubicBezTo>
                    <a:pt x="209" y="350"/>
                    <a:pt x="236" y="357"/>
                    <a:pt x="264" y="357"/>
                  </a:cubicBezTo>
                  <a:cubicBezTo>
                    <a:pt x="291" y="357"/>
                    <a:pt x="320" y="350"/>
                    <a:pt x="337" y="337"/>
                  </a:cubicBezTo>
                  <a:cubicBezTo>
                    <a:pt x="444" y="256"/>
                    <a:pt x="303" y="142"/>
                    <a:pt x="249" y="115"/>
                  </a:cubicBezTo>
                  <a:cubicBezTo>
                    <a:pt x="195" y="61"/>
                    <a:pt x="108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3"/>
            <p:cNvSpPr/>
            <p:nvPr/>
          </p:nvSpPr>
          <p:spPr>
            <a:xfrm>
              <a:off x="280435" y="1346296"/>
              <a:ext cx="13613" cy="17365"/>
            </a:xfrm>
            <a:custGeom>
              <a:avLst/>
              <a:gdLst/>
              <a:ahLst/>
              <a:cxnLst/>
              <a:rect l="l" t="t" r="r" b="b"/>
              <a:pathLst>
                <a:path w="283" h="361" extrusionOk="0">
                  <a:moveTo>
                    <a:pt x="195" y="1"/>
                  </a:moveTo>
                  <a:cubicBezTo>
                    <a:pt x="182" y="1"/>
                    <a:pt x="168" y="8"/>
                    <a:pt x="168" y="21"/>
                  </a:cubicBezTo>
                  <a:lnTo>
                    <a:pt x="141" y="21"/>
                  </a:lnTo>
                  <a:cubicBezTo>
                    <a:pt x="141" y="48"/>
                    <a:pt x="141" y="48"/>
                    <a:pt x="115" y="75"/>
                  </a:cubicBezTo>
                  <a:cubicBezTo>
                    <a:pt x="115" y="75"/>
                    <a:pt x="81" y="102"/>
                    <a:pt x="54" y="135"/>
                  </a:cubicBezTo>
                  <a:cubicBezTo>
                    <a:pt x="0" y="189"/>
                    <a:pt x="0" y="303"/>
                    <a:pt x="81" y="357"/>
                  </a:cubicBezTo>
                  <a:cubicBezTo>
                    <a:pt x="91" y="359"/>
                    <a:pt x="100" y="360"/>
                    <a:pt x="109" y="360"/>
                  </a:cubicBezTo>
                  <a:cubicBezTo>
                    <a:pt x="204" y="360"/>
                    <a:pt x="252" y="238"/>
                    <a:pt x="283" y="189"/>
                  </a:cubicBezTo>
                  <a:lnTo>
                    <a:pt x="283" y="75"/>
                  </a:lnTo>
                  <a:cubicBezTo>
                    <a:pt x="283" y="48"/>
                    <a:pt x="249" y="48"/>
                    <a:pt x="249" y="21"/>
                  </a:cubicBezTo>
                  <a:lnTo>
                    <a:pt x="222" y="21"/>
                  </a:lnTo>
                  <a:cubicBezTo>
                    <a:pt x="222" y="8"/>
                    <a:pt x="209" y="1"/>
                    <a:pt x="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43"/>
            <p:cNvSpPr/>
            <p:nvPr/>
          </p:nvSpPr>
          <p:spPr>
            <a:xfrm>
              <a:off x="213189" y="1611384"/>
              <a:ext cx="117659" cy="118188"/>
            </a:xfrm>
            <a:custGeom>
              <a:avLst/>
              <a:gdLst/>
              <a:ahLst/>
              <a:cxnLst/>
              <a:rect l="l" t="t" r="r" b="b"/>
              <a:pathLst>
                <a:path w="2446" h="2457" extrusionOk="0">
                  <a:moveTo>
                    <a:pt x="468" y="0"/>
                  </a:moveTo>
                  <a:cubicBezTo>
                    <a:pt x="414" y="0"/>
                    <a:pt x="353" y="43"/>
                    <a:pt x="339" y="108"/>
                  </a:cubicBezTo>
                  <a:lnTo>
                    <a:pt x="339" y="108"/>
                  </a:lnTo>
                  <a:cubicBezTo>
                    <a:pt x="338" y="108"/>
                    <a:pt x="337" y="108"/>
                    <a:pt x="336" y="108"/>
                  </a:cubicBezTo>
                  <a:cubicBezTo>
                    <a:pt x="276" y="807"/>
                    <a:pt x="195" y="1479"/>
                    <a:pt x="27" y="2185"/>
                  </a:cubicBezTo>
                  <a:cubicBezTo>
                    <a:pt x="0" y="2265"/>
                    <a:pt x="54" y="2353"/>
                    <a:pt x="135" y="2380"/>
                  </a:cubicBezTo>
                  <a:cubicBezTo>
                    <a:pt x="283" y="2436"/>
                    <a:pt x="435" y="2456"/>
                    <a:pt x="588" y="2456"/>
                  </a:cubicBezTo>
                  <a:cubicBezTo>
                    <a:pt x="817" y="2456"/>
                    <a:pt x="1051" y="2412"/>
                    <a:pt x="1284" y="2380"/>
                  </a:cubicBezTo>
                  <a:cubicBezTo>
                    <a:pt x="1593" y="2319"/>
                    <a:pt x="2043" y="2380"/>
                    <a:pt x="2353" y="2185"/>
                  </a:cubicBezTo>
                  <a:cubicBezTo>
                    <a:pt x="2446" y="2109"/>
                    <a:pt x="2418" y="1886"/>
                    <a:pt x="2281" y="1886"/>
                  </a:cubicBezTo>
                  <a:cubicBezTo>
                    <a:pt x="2260" y="1886"/>
                    <a:pt x="2237" y="1891"/>
                    <a:pt x="2211" y="1902"/>
                  </a:cubicBezTo>
                  <a:cubicBezTo>
                    <a:pt x="1956" y="2017"/>
                    <a:pt x="1681" y="1983"/>
                    <a:pt x="1398" y="2017"/>
                  </a:cubicBezTo>
                  <a:cubicBezTo>
                    <a:pt x="1130" y="2054"/>
                    <a:pt x="858" y="2119"/>
                    <a:pt x="588" y="2119"/>
                  </a:cubicBezTo>
                  <a:cubicBezTo>
                    <a:pt x="515" y="2119"/>
                    <a:pt x="441" y="2115"/>
                    <a:pt x="368" y="2103"/>
                  </a:cubicBezTo>
                  <a:lnTo>
                    <a:pt x="368" y="2103"/>
                  </a:lnTo>
                  <a:cubicBezTo>
                    <a:pt x="500" y="1446"/>
                    <a:pt x="664" y="727"/>
                    <a:pt x="558" y="81"/>
                  </a:cubicBezTo>
                  <a:cubicBezTo>
                    <a:pt x="547" y="25"/>
                    <a:pt x="510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43"/>
            <p:cNvSpPr/>
            <p:nvPr/>
          </p:nvSpPr>
          <p:spPr>
            <a:xfrm>
              <a:off x="229736" y="1599070"/>
              <a:ext cx="66911" cy="44832"/>
            </a:xfrm>
            <a:custGeom>
              <a:avLst/>
              <a:gdLst/>
              <a:ahLst/>
              <a:cxnLst/>
              <a:rect l="l" t="t" r="r" b="b"/>
              <a:pathLst>
                <a:path w="1391" h="932" extrusionOk="0">
                  <a:moveTo>
                    <a:pt x="458" y="1"/>
                  </a:moveTo>
                  <a:cubicBezTo>
                    <a:pt x="231" y="1"/>
                    <a:pt x="1" y="97"/>
                    <a:pt x="19" y="364"/>
                  </a:cubicBezTo>
                  <a:cubicBezTo>
                    <a:pt x="38" y="407"/>
                    <a:pt x="85" y="447"/>
                    <a:pt x="132" y="447"/>
                  </a:cubicBezTo>
                  <a:cubicBezTo>
                    <a:pt x="151" y="447"/>
                    <a:pt x="170" y="440"/>
                    <a:pt x="187" y="425"/>
                  </a:cubicBezTo>
                  <a:cubicBezTo>
                    <a:pt x="241" y="364"/>
                    <a:pt x="295" y="257"/>
                    <a:pt x="382" y="257"/>
                  </a:cubicBezTo>
                  <a:cubicBezTo>
                    <a:pt x="404" y="251"/>
                    <a:pt x="425" y="249"/>
                    <a:pt x="445" y="249"/>
                  </a:cubicBezTo>
                  <a:cubicBezTo>
                    <a:pt x="556" y="249"/>
                    <a:pt x="644" y="319"/>
                    <a:pt x="718" y="364"/>
                  </a:cubicBezTo>
                  <a:cubicBezTo>
                    <a:pt x="913" y="478"/>
                    <a:pt x="1054" y="673"/>
                    <a:pt x="1169" y="868"/>
                  </a:cubicBezTo>
                  <a:cubicBezTo>
                    <a:pt x="1179" y="913"/>
                    <a:pt x="1211" y="932"/>
                    <a:pt x="1246" y="932"/>
                  </a:cubicBezTo>
                  <a:cubicBezTo>
                    <a:pt x="1301" y="932"/>
                    <a:pt x="1363" y="884"/>
                    <a:pt x="1363" y="814"/>
                  </a:cubicBezTo>
                  <a:cubicBezTo>
                    <a:pt x="1390" y="478"/>
                    <a:pt x="1027" y="196"/>
                    <a:pt x="745" y="55"/>
                  </a:cubicBezTo>
                  <a:cubicBezTo>
                    <a:pt x="667" y="21"/>
                    <a:pt x="563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43"/>
            <p:cNvSpPr/>
            <p:nvPr/>
          </p:nvSpPr>
          <p:spPr>
            <a:xfrm>
              <a:off x="284284" y="1631442"/>
              <a:ext cx="51470" cy="46611"/>
            </a:xfrm>
            <a:custGeom>
              <a:avLst/>
              <a:gdLst/>
              <a:ahLst/>
              <a:cxnLst/>
              <a:rect l="l" t="t" r="r" b="b"/>
              <a:pathLst>
                <a:path w="1070" h="969" extrusionOk="0">
                  <a:moveTo>
                    <a:pt x="283" y="0"/>
                  </a:moveTo>
                  <a:cubicBezTo>
                    <a:pt x="169" y="0"/>
                    <a:pt x="1" y="88"/>
                    <a:pt x="1" y="195"/>
                  </a:cubicBezTo>
                  <a:cubicBezTo>
                    <a:pt x="1" y="214"/>
                    <a:pt x="17" y="236"/>
                    <a:pt x="37" y="236"/>
                  </a:cubicBezTo>
                  <a:cubicBezTo>
                    <a:pt x="45" y="236"/>
                    <a:pt x="53" y="232"/>
                    <a:pt x="61" y="222"/>
                  </a:cubicBezTo>
                  <a:cubicBezTo>
                    <a:pt x="142" y="222"/>
                    <a:pt x="203" y="168"/>
                    <a:pt x="283" y="168"/>
                  </a:cubicBezTo>
                  <a:cubicBezTo>
                    <a:pt x="371" y="168"/>
                    <a:pt x="478" y="222"/>
                    <a:pt x="539" y="283"/>
                  </a:cubicBezTo>
                  <a:cubicBezTo>
                    <a:pt x="707" y="424"/>
                    <a:pt x="760" y="645"/>
                    <a:pt x="673" y="840"/>
                  </a:cubicBezTo>
                  <a:cubicBezTo>
                    <a:pt x="651" y="884"/>
                    <a:pt x="687" y="969"/>
                    <a:pt x="745" y="969"/>
                  </a:cubicBezTo>
                  <a:cubicBezTo>
                    <a:pt x="758" y="969"/>
                    <a:pt x="772" y="964"/>
                    <a:pt x="787" y="955"/>
                  </a:cubicBezTo>
                  <a:cubicBezTo>
                    <a:pt x="1069" y="726"/>
                    <a:pt x="901" y="363"/>
                    <a:pt x="673" y="168"/>
                  </a:cubicBezTo>
                  <a:cubicBezTo>
                    <a:pt x="565" y="54"/>
                    <a:pt x="424" y="0"/>
                    <a:pt x="2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43"/>
            <p:cNvSpPr/>
            <p:nvPr/>
          </p:nvSpPr>
          <p:spPr>
            <a:xfrm>
              <a:off x="319542" y="1670549"/>
              <a:ext cx="22993" cy="33672"/>
            </a:xfrm>
            <a:custGeom>
              <a:avLst/>
              <a:gdLst/>
              <a:ahLst/>
              <a:cxnLst/>
              <a:rect l="l" t="t" r="r" b="b"/>
              <a:pathLst>
                <a:path w="478" h="700" extrusionOk="0">
                  <a:moveTo>
                    <a:pt x="182" y="0"/>
                  </a:moveTo>
                  <a:cubicBezTo>
                    <a:pt x="142" y="0"/>
                    <a:pt x="99" y="9"/>
                    <a:pt x="54" y="27"/>
                  </a:cubicBezTo>
                  <a:cubicBezTo>
                    <a:pt x="0" y="54"/>
                    <a:pt x="27" y="142"/>
                    <a:pt x="81" y="142"/>
                  </a:cubicBezTo>
                  <a:cubicBezTo>
                    <a:pt x="113" y="128"/>
                    <a:pt x="140" y="122"/>
                    <a:pt x="164" y="122"/>
                  </a:cubicBezTo>
                  <a:cubicBezTo>
                    <a:pt x="244" y="122"/>
                    <a:pt x="276" y="194"/>
                    <a:pt x="276" y="283"/>
                  </a:cubicBezTo>
                  <a:cubicBezTo>
                    <a:pt x="249" y="390"/>
                    <a:pt x="168" y="531"/>
                    <a:pt x="81" y="558"/>
                  </a:cubicBezTo>
                  <a:cubicBezTo>
                    <a:pt x="27" y="585"/>
                    <a:pt x="54" y="699"/>
                    <a:pt x="108" y="699"/>
                  </a:cubicBezTo>
                  <a:cubicBezTo>
                    <a:pt x="336" y="672"/>
                    <a:pt x="478" y="478"/>
                    <a:pt x="444" y="249"/>
                  </a:cubicBezTo>
                  <a:cubicBezTo>
                    <a:pt x="423" y="99"/>
                    <a:pt x="318" y="0"/>
                    <a:pt x="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43"/>
            <p:cNvSpPr/>
            <p:nvPr/>
          </p:nvSpPr>
          <p:spPr>
            <a:xfrm>
              <a:off x="232334" y="1457122"/>
              <a:ext cx="143105" cy="151186"/>
            </a:xfrm>
            <a:custGeom>
              <a:avLst/>
              <a:gdLst/>
              <a:ahLst/>
              <a:cxnLst/>
              <a:rect l="l" t="t" r="r" b="b"/>
              <a:pathLst>
                <a:path w="2975" h="3143" extrusionOk="0">
                  <a:moveTo>
                    <a:pt x="2837" y="1"/>
                  </a:moveTo>
                  <a:cubicBezTo>
                    <a:pt x="2823" y="1"/>
                    <a:pt x="2808" y="5"/>
                    <a:pt x="2795" y="15"/>
                  </a:cubicBezTo>
                  <a:cubicBezTo>
                    <a:pt x="2176" y="351"/>
                    <a:pt x="1672" y="882"/>
                    <a:pt x="1222" y="1386"/>
                  </a:cubicBezTo>
                  <a:cubicBezTo>
                    <a:pt x="745" y="1890"/>
                    <a:pt x="301" y="2448"/>
                    <a:pt x="19" y="3066"/>
                  </a:cubicBezTo>
                  <a:cubicBezTo>
                    <a:pt x="0" y="3104"/>
                    <a:pt x="21" y="3143"/>
                    <a:pt x="45" y="3143"/>
                  </a:cubicBezTo>
                  <a:cubicBezTo>
                    <a:pt x="55" y="3143"/>
                    <a:pt x="65" y="3136"/>
                    <a:pt x="73" y="3120"/>
                  </a:cubicBezTo>
                  <a:cubicBezTo>
                    <a:pt x="523" y="2589"/>
                    <a:pt x="913" y="2032"/>
                    <a:pt x="1363" y="1554"/>
                  </a:cubicBezTo>
                  <a:cubicBezTo>
                    <a:pt x="1840" y="1050"/>
                    <a:pt x="2425" y="654"/>
                    <a:pt x="2902" y="183"/>
                  </a:cubicBezTo>
                  <a:cubicBezTo>
                    <a:pt x="2975" y="111"/>
                    <a:pt x="2908" y="1"/>
                    <a:pt x="2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43"/>
            <p:cNvSpPr/>
            <p:nvPr/>
          </p:nvSpPr>
          <p:spPr>
            <a:xfrm>
              <a:off x="365142" y="1462943"/>
              <a:ext cx="99909" cy="101929"/>
            </a:xfrm>
            <a:custGeom>
              <a:avLst/>
              <a:gdLst/>
              <a:ahLst/>
              <a:cxnLst/>
              <a:rect l="l" t="t" r="r" b="b"/>
              <a:pathLst>
                <a:path w="2077" h="2119" extrusionOk="0">
                  <a:moveTo>
                    <a:pt x="130" y="0"/>
                  </a:moveTo>
                  <a:cubicBezTo>
                    <a:pt x="107" y="0"/>
                    <a:pt x="84" y="1"/>
                    <a:pt x="61" y="2"/>
                  </a:cubicBezTo>
                  <a:cubicBezTo>
                    <a:pt x="0" y="2"/>
                    <a:pt x="0" y="89"/>
                    <a:pt x="61" y="89"/>
                  </a:cubicBezTo>
                  <a:cubicBezTo>
                    <a:pt x="1069" y="311"/>
                    <a:pt x="1512" y="1124"/>
                    <a:pt x="1848" y="2045"/>
                  </a:cubicBezTo>
                  <a:cubicBezTo>
                    <a:pt x="1863" y="2095"/>
                    <a:pt x="1909" y="2118"/>
                    <a:pt x="1956" y="2118"/>
                  </a:cubicBezTo>
                  <a:cubicBezTo>
                    <a:pt x="2016" y="2118"/>
                    <a:pt x="2077" y="2082"/>
                    <a:pt x="2077" y="2018"/>
                  </a:cubicBezTo>
                  <a:cubicBezTo>
                    <a:pt x="1965" y="1092"/>
                    <a:pt x="111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43"/>
            <p:cNvSpPr/>
            <p:nvPr/>
          </p:nvSpPr>
          <p:spPr>
            <a:xfrm>
              <a:off x="311846" y="1553037"/>
              <a:ext cx="164943" cy="164511"/>
            </a:xfrm>
            <a:custGeom>
              <a:avLst/>
              <a:gdLst/>
              <a:ahLst/>
              <a:cxnLst/>
              <a:rect l="l" t="t" r="r" b="b"/>
              <a:pathLst>
                <a:path w="3429" h="3420" extrusionOk="0">
                  <a:moveTo>
                    <a:pt x="3287" y="1"/>
                  </a:moveTo>
                  <a:cubicBezTo>
                    <a:pt x="3280" y="1"/>
                    <a:pt x="3273" y="2"/>
                    <a:pt x="3265" y="4"/>
                  </a:cubicBezTo>
                  <a:lnTo>
                    <a:pt x="3158" y="4"/>
                  </a:lnTo>
                  <a:cubicBezTo>
                    <a:pt x="3095" y="4"/>
                    <a:pt x="3035" y="91"/>
                    <a:pt x="3047" y="152"/>
                  </a:cubicBezTo>
                  <a:lnTo>
                    <a:pt x="3047" y="152"/>
                  </a:lnTo>
                  <a:cubicBezTo>
                    <a:pt x="2523" y="699"/>
                    <a:pt x="2022" y="1248"/>
                    <a:pt x="1444" y="1745"/>
                  </a:cubicBezTo>
                  <a:cubicBezTo>
                    <a:pt x="913" y="2222"/>
                    <a:pt x="355" y="2726"/>
                    <a:pt x="19" y="3337"/>
                  </a:cubicBezTo>
                  <a:cubicBezTo>
                    <a:pt x="0" y="3380"/>
                    <a:pt x="22" y="3420"/>
                    <a:pt x="55" y="3420"/>
                  </a:cubicBezTo>
                  <a:cubicBezTo>
                    <a:pt x="69" y="3420"/>
                    <a:pt x="84" y="3413"/>
                    <a:pt x="100" y="3398"/>
                  </a:cubicBezTo>
                  <a:cubicBezTo>
                    <a:pt x="604" y="2833"/>
                    <a:pt x="1169" y="2302"/>
                    <a:pt x="1753" y="1825"/>
                  </a:cubicBezTo>
                  <a:cubicBezTo>
                    <a:pt x="2345" y="1348"/>
                    <a:pt x="2956" y="844"/>
                    <a:pt x="3380" y="206"/>
                  </a:cubicBezTo>
                  <a:cubicBezTo>
                    <a:pt x="3429" y="126"/>
                    <a:pt x="3365" y="1"/>
                    <a:pt x="3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43"/>
            <p:cNvSpPr/>
            <p:nvPr/>
          </p:nvSpPr>
          <p:spPr>
            <a:xfrm>
              <a:off x="363843" y="1411859"/>
              <a:ext cx="175237" cy="155179"/>
            </a:xfrm>
            <a:custGeom>
              <a:avLst/>
              <a:gdLst/>
              <a:ahLst/>
              <a:cxnLst/>
              <a:rect l="l" t="t" r="r" b="b"/>
              <a:pathLst>
                <a:path w="3643" h="3226" extrusionOk="0">
                  <a:moveTo>
                    <a:pt x="1262" y="1"/>
                  </a:moveTo>
                  <a:cubicBezTo>
                    <a:pt x="1124" y="1"/>
                    <a:pt x="983" y="27"/>
                    <a:pt x="840" y="83"/>
                  </a:cubicBezTo>
                  <a:cubicBezTo>
                    <a:pt x="531" y="224"/>
                    <a:pt x="27" y="560"/>
                    <a:pt x="0" y="956"/>
                  </a:cubicBezTo>
                  <a:cubicBezTo>
                    <a:pt x="0" y="988"/>
                    <a:pt x="21" y="1001"/>
                    <a:pt x="43" y="1001"/>
                  </a:cubicBezTo>
                  <a:cubicBezTo>
                    <a:pt x="59" y="1001"/>
                    <a:pt x="76" y="994"/>
                    <a:pt x="88" y="983"/>
                  </a:cubicBezTo>
                  <a:cubicBezTo>
                    <a:pt x="256" y="701"/>
                    <a:pt x="592" y="533"/>
                    <a:pt x="867" y="392"/>
                  </a:cubicBezTo>
                  <a:cubicBezTo>
                    <a:pt x="999" y="324"/>
                    <a:pt x="1128" y="295"/>
                    <a:pt x="1251" y="295"/>
                  </a:cubicBezTo>
                  <a:cubicBezTo>
                    <a:pt x="1630" y="295"/>
                    <a:pt x="1966" y="569"/>
                    <a:pt x="2245" y="842"/>
                  </a:cubicBezTo>
                  <a:cubicBezTo>
                    <a:pt x="2520" y="1178"/>
                    <a:pt x="2715" y="1568"/>
                    <a:pt x="2829" y="1991"/>
                  </a:cubicBezTo>
                  <a:cubicBezTo>
                    <a:pt x="2971" y="2522"/>
                    <a:pt x="2608" y="2771"/>
                    <a:pt x="2245" y="3053"/>
                  </a:cubicBezTo>
                  <a:cubicBezTo>
                    <a:pt x="2167" y="3131"/>
                    <a:pt x="2250" y="3225"/>
                    <a:pt x="2326" y="3225"/>
                  </a:cubicBezTo>
                  <a:cubicBezTo>
                    <a:pt x="2335" y="3225"/>
                    <a:pt x="2344" y="3224"/>
                    <a:pt x="2352" y="3221"/>
                  </a:cubicBezTo>
                  <a:cubicBezTo>
                    <a:pt x="3643" y="2663"/>
                    <a:pt x="3085" y="1319"/>
                    <a:pt x="2325" y="533"/>
                  </a:cubicBezTo>
                  <a:cubicBezTo>
                    <a:pt x="2034" y="222"/>
                    <a:pt x="1665" y="1"/>
                    <a:pt x="1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3"/>
            <p:cNvSpPr/>
            <p:nvPr/>
          </p:nvSpPr>
          <p:spPr>
            <a:xfrm>
              <a:off x="429791" y="1380641"/>
              <a:ext cx="137429" cy="149984"/>
            </a:xfrm>
            <a:custGeom>
              <a:avLst/>
              <a:gdLst/>
              <a:ahLst/>
              <a:cxnLst/>
              <a:rect l="l" t="t" r="r" b="b"/>
              <a:pathLst>
                <a:path w="2857" h="3118" extrusionOk="0">
                  <a:moveTo>
                    <a:pt x="1170" y="1"/>
                  </a:moveTo>
                  <a:cubicBezTo>
                    <a:pt x="711" y="1"/>
                    <a:pt x="349" y="361"/>
                    <a:pt x="34" y="651"/>
                  </a:cubicBezTo>
                  <a:cubicBezTo>
                    <a:pt x="0" y="651"/>
                    <a:pt x="34" y="705"/>
                    <a:pt x="61" y="705"/>
                  </a:cubicBezTo>
                  <a:cubicBezTo>
                    <a:pt x="255" y="678"/>
                    <a:pt x="397" y="597"/>
                    <a:pt x="565" y="456"/>
                  </a:cubicBezTo>
                  <a:cubicBezTo>
                    <a:pt x="759" y="324"/>
                    <a:pt x="937" y="265"/>
                    <a:pt x="1107" y="265"/>
                  </a:cubicBezTo>
                  <a:cubicBezTo>
                    <a:pt x="1401" y="265"/>
                    <a:pt x="1667" y="441"/>
                    <a:pt x="1936" y="705"/>
                  </a:cubicBezTo>
                  <a:cubicBezTo>
                    <a:pt x="2325" y="1068"/>
                    <a:pt x="2608" y="1605"/>
                    <a:pt x="2352" y="2136"/>
                  </a:cubicBezTo>
                  <a:cubicBezTo>
                    <a:pt x="2184" y="2472"/>
                    <a:pt x="1848" y="2721"/>
                    <a:pt x="1546" y="2950"/>
                  </a:cubicBezTo>
                  <a:cubicBezTo>
                    <a:pt x="1485" y="3003"/>
                    <a:pt x="1485" y="3118"/>
                    <a:pt x="1600" y="3118"/>
                  </a:cubicBezTo>
                  <a:cubicBezTo>
                    <a:pt x="2016" y="3118"/>
                    <a:pt x="2325" y="2667"/>
                    <a:pt x="2554" y="2358"/>
                  </a:cubicBezTo>
                  <a:cubicBezTo>
                    <a:pt x="2856" y="1881"/>
                    <a:pt x="2749" y="1377"/>
                    <a:pt x="2440" y="900"/>
                  </a:cubicBezTo>
                  <a:cubicBezTo>
                    <a:pt x="2184" y="537"/>
                    <a:pt x="1741" y="33"/>
                    <a:pt x="1264" y="6"/>
                  </a:cubicBezTo>
                  <a:cubicBezTo>
                    <a:pt x="1232" y="3"/>
                    <a:pt x="1201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3"/>
            <p:cNvSpPr/>
            <p:nvPr/>
          </p:nvSpPr>
          <p:spPr>
            <a:xfrm>
              <a:off x="408915" y="1445578"/>
              <a:ext cx="26408" cy="15248"/>
            </a:xfrm>
            <a:custGeom>
              <a:avLst/>
              <a:gdLst/>
              <a:ahLst/>
              <a:cxnLst/>
              <a:rect l="l" t="t" r="r" b="b"/>
              <a:pathLst>
                <a:path w="549" h="317" extrusionOk="0">
                  <a:moveTo>
                    <a:pt x="468" y="0"/>
                  </a:moveTo>
                  <a:cubicBezTo>
                    <a:pt x="300" y="0"/>
                    <a:pt x="159" y="87"/>
                    <a:pt x="44" y="222"/>
                  </a:cubicBezTo>
                  <a:cubicBezTo>
                    <a:pt x="0" y="271"/>
                    <a:pt x="46" y="316"/>
                    <a:pt x="98" y="316"/>
                  </a:cubicBezTo>
                  <a:cubicBezTo>
                    <a:pt x="109" y="316"/>
                    <a:pt x="121" y="314"/>
                    <a:pt x="132" y="309"/>
                  </a:cubicBezTo>
                  <a:cubicBezTo>
                    <a:pt x="239" y="195"/>
                    <a:pt x="353" y="168"/>
                    <a:pt x="495" y="114"/>
                  </a:cubicBezTo>
                  <a:cubicBezTo>
                    <a:pt x="548" y="87"/>
                    <a:pt x="521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3"/>
            <p:cNvSpPr/>
            <p:nvPr/>
          </p:nvSpPr>
          <p:spPr>
            <a:xfrm>
              <a:off x="427770" y="1453659"/>
              <a:ext cx="23715" cy="14431"/>
            </a:xfrm>
            <a:custGeom>
              <a:avLst/>
              <a:gdLst/>
              <a:ahLst/>
              <a:cxnLst/>
              <a:rect l="l" t="t" r="r" b="b"/>
              <a:pathLst>
                <a:path w="493" h="300" extrusionOk="0">
                  <a:moveTo>
                    <a:pt x="378" y="0"/>
                  </a:moveTo>
                  <a:cubicBezTo>
                    <a:pt x="244" y="27"/>
                    <a:pt x="129" y="114"/>
                    <a:pt x="42" y="195"/>
                  </a:cubicBezTo>
                  <a:cubicBezTo>
                    <a:pt x="1" y="241"/>
                    <a:pt x="43" y="300"/>
                    <a:pt x="89" y="300"/>
                  </a:cubicBezTo>
                  <a:cubicBezTo>
                    <a:pt x="103" y="300"/>
                    <a:pt x="117" y="295"/>
                    <a:pt x="129" y="282"/>
                  </a:cubicBezTo>
                  <a:cubicBezTo>
                    <a:pt x="210" y="222"/>
                    <a:pt x="324" y="168"/>
                    <a:pt x="412" y="114"/>
                  </a:cubicBezTo>
                  <a:cubicBezTo>
                    <a:pt x="492" y="87"/>
                    <a:pt x="439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3"/>
            <p:cNvSpPr/>
            <p:nvPr/>
          </p:nvSpPr>
          <p:spPr>
            <a:xfrm>
              <a:off x="437246" y="1470110"/>
              <a:ext cx="26504" cy="14142"/>
            </a:xfrm>
            <a:custGeom>
              <a:avLst/>
              <a:gdLst/>
              <a:ahLst/>
              <a:cxnLst/>
              <a:rect l="l" t="t" r="r" b="b"/>
              <a:pathLst>
                <a:path w="551" h="294" extrusionOk="0">
                  <a:moveTo>
                    <a:pt x="363" y="1"/>
                  </a:moveTo>
                  <a:cubicBezTo>
                    <a:pt x="324" y="1"/>
                    <a:pt x="282" y="8"/>
                    <a:pt x="242" y="21"/>
                  </a:cubicBezTo>
                  <a:cubicBezTo>
                    <a:pt x="181" y="81"/>
                    <a:pt x="127" y="135"/>
                    <a:pt x="47" y="189"/>
                  </a:cubicBezTo>
                  <a:cubicBezTo>
                    <a:pt x="0" y="236"/>
                    <a:pt x="57" y="294"/>
                    <a:pt x="110" y="294"/>
                  </a:cubicBezTo>
                  <a:cubicBezTo>
                    <a:pt x="126" y="294"/>
                    <a:pt x="142" y="289"/>
                    <a:pt x="154" y="276"/>
                  </a:cubicBezTo>
                  <a:cubicBezTo>
                    <a:pt x="242" y="216"/>
                    <a:pt x="349" y="162"/>
                    <a:pt x="463" y="135"/>
                  </a:cubicBezTo>
                  <a:cubicBezTo>
                    <a:pt x="517" y="135"/>
                    <a:pt x="551" y="48"/>
                    <a:pt x="463" y="21"/>
                  </a:cubicBezTo>
                  <a:cubicBezTo>
                    <a:pt x="436" y="8"/>
                    <a:pt x="401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3"/>
            <p:cNvSpPr/>
            <p:nvPr/>
          </p:nvSpPr>
          <p:spPr>
            <a:xfrm>
              <a:off x="451004" y="1489014"/>
              <a:ext cx="23426" cy="12699"/>
            </a:xfrm>
            <a:custGeom>
              <a:avLst/>
              <a:gdLst/>
              <a:ahLst/>
              <a:cxnLst/>
              <a:rect l="l" t="t" r="r" b="b"/>
              <a:pathLst>
                <a:path w="487" h="264" extrusionOk="0">
                  <a:moveTo>
                    <a:pt x="318" y="0"/>
                  </a:moveTo>
                  <a:cubicBezTo>
                    <a:pt x="219" y="0"/>
                    <a:pt x="127" y="54"/>
                    <a:pt x="63" y="132"/>
                  </a:cubicBezTo>
                  <a:cubicBezTo>
                    <a:pt x="1" y="200"/>
                    <a:pt x="55" y="264"/>
                    <a:pt x="121" y="264"/>
                  </a:cubicBezTo>
                  <a:cubicBezTo>
                    <a:pt x="140" y="264"/>
                    <a:pt x="159" y="258"/>
                    <a:pt x="177" y="246"/>
                  </a:cubicBezTo>
                  <a:cubicBezTo>
                    <a:pt x="231" y="192"/>
                    <a:pt x="318" y="132"/>
                    <a:pt x="399" y="132"/>
                  </a:cubicBezTo>
                  <a:cubicBezTo>
                    <a:pt x="487" y="132"/>
                    <a:pt x="487" y="51"/>
                    <a:pt x="433" y="24"/>
                  </a:cubicBezTo>
                  <a:cubicBezTo>
                    <a:pt x="394" y="8"/>
                    <a:pt x="356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3"/>
            <p:cNvSpPr/>
            <p:nvPr/>
          </p:nvSpPr>
          <p:spPr>
            <a:xfrm>
              <a:off x="468657" y="1509938"/>
              <a:ext cx="19337" cy="11208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240" y="0"/>
                  </a:moveTo>
                  <a:cubicBezTo>
                    <a:pt x="176" y="0"/>
                    <a:pt x="115" y="41"/>
                    <a:pt x="66" y="93"/>
                  </a:cubicBezTo>
                  <a:cubicBezTo>
                    <a:pt x="1" y="154"/>
                    <a:pt x="48" y="232"/>
                    <a:pt x="109" y="232"/>
                  </a:cubicBezTo>
                  <a:cubicBezTo>
                    <a:pt x="130" y="232"/>
                    <a:pt x="153" y="223"/>
                    <a:pt x="173" y="201"/>
                  </a:cubicBezTo>
                  <a:cubicBezTo>
                    <a:pt x="192" y="182"/>
                    <a:pt x="228" y="163"/>
                    <a:pt x="266" y="163"/>
                  </a:cubicBezTo>
                  <a:cubicBezTo>
                    <a:pt x="282" y="163"/>
                    <a:pt x="299" y="166"/>
                    <a:pt x="314" y="174"/>
                  </a:cubicBezTo>
                  <a:cubicBezTo>
                    <a:pt x="368" y="174"/>
                    <a:pt x="402" y="93"/>
                    <a:pt x="368" y="60"/>
                  </a:cubicBezTo>
                  <a:cubicBezTo>
                    <a:pt x="326" y="17"/>
                    <a:pt x="282" y="0"/>
                    <a:pt x="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3"/>
            <p:cNvSpPr/>
            <p:nvPr/>
          </p:nvSpPr>
          <p:spPr>
            <a:xfrm>
              <a:off x="470725" y="1519125"/>
              <a:ext cx="15681" cy="21550"/>
            </a:xfrm>
            <a:custGeom>
              <a:avLst/>
              <a:gdLst/>
              <a:ahLst/>
              <a:cxnLst/>
              <a:rect l="l" t="t" r="r" b="b"/>
              <a:pathLst>
                <a:path w="326" h="448" extrusionOk="0">
                  <a:moveTo>
                    <a:pt x="273" y="0"/>
                  </a:moveTo>
                  <a:cubicBezTo>
                    <a:pt x="252" y="0"/>
                    <a:pt x="229" y="13"/>
                    <a:pt x="218" y="37"/>
                  </a:cubicBezTo>
                  <a:cubicBezTo>
                    <a:pt x="218" y="151"/>
                    <a:pt x="130" y="239"/>
                    <a:pt x="50" y="319"/>
                  </a:cubicBezTo>
                  <a:cubicBezTo>
                    <a:pt x="0" y="363"/>
                    <a:pt x="50" y="447"/>
                    <a:pt x="113" y="447"/>
                  </a:cubicBezTo>
                  <a:cubicBezTo>
                    <a:pt x="127" y="447"/>
                    <a:pt x="142" y="443"/>
                    <a:pt x="157" y="433"/>
                  </a:cubicBezTo>
                  <a:cubicBezTo>
                    <a:pt x="271" y="319"/>
                    <a:pt x="325" y="205"/>
                    <a:pt x="325" y="71"/>
                  </a:cubicBezTo>
                  <a:cubicBezTo>
                    <a:pt x="325" y="22"/>
                    <a:pt x="300" y="0"/>
                    <a:pt x="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3"/>
            <p:cNvSpPr/>
            <p:nvPr/>
          </p:nvSpPr>
          <p:spPr>
            <a:xfrm>
              <a:off x="489485" y="1410271"/>
              <a:ext cx="38626" cy="33095"/>
            </a:xfrm>
            <a:custGeom>
              <a:avLst/>
              <a:gdLst/>
              <a:ahLst/>
              <a:cxnLst/>
              <a:rect l="l" t="t" r="r" b="b"/>
              <a:pathLst>
                <a:path w="803" h="688" extrusionOk="0">
                  <a:moveTo>
                    <a:pt x="34" y="1"/>
                  </a:moveTo>
                  <a:cubicBezTo>
                    <a:pt x="14" y="1"/>
                    <a:pt x="1" y="40"/>
                    <a:pt x="23" y="62"/>
                  </a:cubicBezTo>
                  <a:cubicBezTo>
                    <a:pt x="137" y="176"/>
                    <a:pt x="244" y="257"/>
                    <a:pt x="332" y="371"/>
                  </a:cubicBezTo>
                  <a:cubicBezTo>
                    <a:pt x="439" y="452"/>
                    <a:pt x="527" y="566"/>
                    <a:pt x="668" y="680"/>
                  </a:cubicBezTo>
                  <a:cubicBezTo>
                    <a:pt x="677" y="685"/>
                    <a:pt x="688" y="687"/>
                    <a:pt x="699" y="687"/>
                  </a:cubicBezTo>
                  <a:cubicBezTo>
                    <a:pt x="749" y="687"/>
                    <a:pt x="803" y="642"/>
                    <a:pt x="775" y="593"/>
                  </a:cubicBezTo>
                  <a:cubicBezTo>
                    <a:pt x="607" y="344"/>
                    <a:pt x="332" y="89"/>
                    <a:pt x="49" y="8"/>
                  </a:cubicBezTo>
                  <a:cubicBezTo>
                    <a:pt x="44" y="3"/>
                    <a:pt x="39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527629" y="1453322"/>
              <a:ext cx="10150" cy="10246"/>
            </a:xfrm>
            <a:custGeom>
              <a:avLst/>
              <a:gdLst/>
              <a:ahLst/>
              <a:cxnLst/>
              <a:rect l="l" t="t" r="r" b="b"/>
              <a:pathLst>
                <a:path w="211" h="213" extrusionOk="0">
                  <a:moveTo>
                    <a:pt x="92" y="0"/>
                  </a:moveTo>
                  <a:cubicBezTo>
                    <a:pt x="44" y="0"/>
                    <a:pt x="0" y="52"/>
                    <a:pt x="43" y="94"/>
                  </a:cubicBezTo>
                  <a:cubicBezTo>
                    <a:pt x="70" y="148"/>
                    <a:pt x="96" y="175"/>
                    <a:pt x="123" y="202"/>
                  </a:cubicBezTo>
                  <a:cubicBezTo>
                    <a:pt x="131" y="209"/>
                    <a:pt x="140" y="213"/>
                    <a:pt x="150" y="213"/>
                  </a:cubicBezTo>
                  <a:cubicBezTo>
                    <a:pt x="178" y="213"/>
                    <a:pt x="211" y="188"/>
                    <a:pt x="211" y="148"/>
                  </a:cubicBezTo>
                  <a:cubicBezTo>
                    <a:pt x="211" y="94"/>
                    <a:pt x="184" y="61"/>
                    <a:pt x="150" y="34"/>
                  </a:cubicBezTo>
                  <a:cubicBezTo>
                    <a:pt x="134" y="10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3"/>
            <p:cNvSpPr/>
            <p:nvPr/>
          </p:nvSpPr>
          <p:spPr>
            <a:xfrm>
              <a:off x="274326" y="1528265"/>
              <a:ext cx="103950" cy="86248"/>
            </a:xfrm>
            <a:custGeom>
              <a:avLst/>
              <a:gdLst/>
              <a:ahLst/>
              <a:cxnLst/>
              <a:rect l="l" t="t" r="r" b="b"/>
              <a:pathLst>
                <a:path w="2161" h="1793" extrusionOk="0">
                  <a:moveTo>
                    <a:pt x="2098" y="1"/>
                  </a:moveTo>
                  <a:cubicBezTo>
                    <a:pt x="2086" y="1"/>
                    <a:pt x="2072" y="5"/>
                    <a:pt x="2056" y="15"/>
                  </a:cubicBezTo>
                  <a:cubicBezTo>
                    <a:pt x="1276" y="438"/>
                    <a:pt x="658" y="1110"/>
                    <a:pt x="40" y="1729"/>
                  </a:cubicBezTo>
                  <a:cubicBezTo>
                    <a:pt x="1" y="1768"/>
                    <a:pt x="19" y="1793"/>
                    <a:pt x="45" y="1793"/>
                  </a:cubicBezTo>
                  <a:cubicBezTo>
                    <a:pt x="54" y="1793"/>
                    <a:pt x="65" y="1790"/>
                    <a:pt x="74" y="1782"/>
                  </a:cubicBezTo>
                  <a:cubicBezTo>
                    <a:pt x="712" y="1164"/>
                    <a:pt x="1384" y="606"/>
                    <a:pt x="2117" y="102"/>
                  </a:cubicBezTo>
                  <a:cubicBezTo>
                    <a:pt x="2160" y="80"/>
                    <a:pt x="2151" y="1"/>
                    <a:pt x="2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3"/>
            <p:cNvSpPr/>
            <p:nvPr/>
          </p:nvSpPr>
          <p:spPr>
            <a:xfrm>
              <a:off x="341188" y="1554336"/>
              <a:ext cx="62581" cy="54548"/>
            </a:xfrm>
            <a:custGeom>
              <a:avLst/>
              <a:gdLst/>
              <a:ahLst/>
              <a:cxnLst/>
              <a:rect l="l" t="t" r="r" b="b"/>
              <a:pathLst>
                <a:path w="1301" h="1134" extrusionOk="0">
                  <a:moveTo>
                    <a:pt x="1208" y="1"/>
                  </a:moveTo>
                  <a:cubicBezTo>
                    <a:pt x="1195" y="1"/>
                    <a:pt x="1182" y="4"/>
                    <a:pt x="1170" y="11"/>
                  </a:cubicBezTo>
                  <a:cubicBezTo>
                    <a:pt x="807" y="373"/>
                    <a:pt x="417" y="736"/>
                    <a:pt x="28" y="1072"/>
                  </a:cubicBezTo>
                  <a:cubicBezTo>
                    <a:pt x="0" y="1094"/>
                    <a:pt x="35" y="1133"/>
                    <a:pt x="77" y="1133"/>
                  </a:cubicBezTo>
                  <a:cubicBezTo>
                    <a:pt x="87" y="1133"/>
                    <a:pt x="98" y="1131"/>
                    <a:pt x="108" y="1126"/>
                  </a:cubicBezTo>
                  <a:cubicBezTo>
                    <a:pt x="498" y="790"/>
                    <a:pt x="921" y="481"/>
                    <a:pt x="1257" y="91"/>
                  </a:cubicBezTo>
                  <a:cubicBezTo>
                    <a:pt x="1300" y="48"/>
                    <a:pt x="1257" y="1"/>
                    <a:pt x="1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3"/>
            <p:cNvSpPr/>
            <p:nvPr/>
          </p:nvSpPr>
          <p:spPr>
            <a:xfrm>
              <a:off x="230650" y="1674253"/>
              <a:ext cx="47237" cy="38915"/>
            </a:xfrm>
            <a:custGeom>
              <a:avLst/>
              <a:gdLst/>
              <a:ahLst/>
              <a:cxnLst/>
              <a:rect l="l" t="t" r="r" b="b"/>
              <a:pathLst>
                <a:path w="982" h="809" extrusionOk="0">
                  <a:moveTo>
                    <a:pt x="114" y="0"/>
                  </a:moveTo>
                  <a:cubicBezTo>
                    <a:pt x="94" y="0"/>
                    <a:pt x="74" y="1"/>
                    <a:pt x="54" y="4"/>
                  </a:cubicBezTo>
                  <a:cubicBezTo>
                    <a:pt x="0" y="38"/>
                    <a:pt x="0" y="91"/>
                    <a:pt x="54" y="118"/>
                  </a:cubicBezTo>
                  <a:cubicBezTo>
                    <a:pt x="222" y="145"/>
                    <a:pt x="363" y="206"/>
                    <a:pt x="504" y="340"/>
                  </a:cubicBezTo>
                  <a:cubicBezTo>
                    <a:pt x="558" y="401"/>
                    <a:pt x="612" y="481"/>
                    <a:pt x="646" y="569"/>
                  </a:cubicBezTo>
                  <a:cubicBezTo>
                    <a:pt x="699" y="649"/>
                    <a:pt x="699" y="710"/>
                    <a:pt x="753" y="790"/>
                  </a:cubicBezTo>
                  <a:cubicBezTo>
                    <a:pt x="764" y="801"/>
                    <a:pt x="786" y="808"/>
                    <a:pt x="809" y="808"/>
                  </a:cubicBezTo>
                  <a:cubicBezTo>
                    <a:pt x="842" y="808"/>
                    <a:pt x="878" y="795"/>
                    <a:pt x="894" y="763"/>
                  </a:cubicBezTo>
                  <a:cubicBezTo>
                    <a:pt x="982" y="569"/>
                    <a:pt x="753" y="340"/>
                    <a:pt x="612" y="206"/>
                  </a:cubicBezTo>
                  <a:cubicBezTo>
                    <a:pt x="491" y="103"/>
                    <a:pt x="29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3"/>
            <p:cNvSpPr/>
            <p:nvPr/>
          </p:nvSpPr>
          <p:spPr>
            <a:xfrm>
              <a:off x="224060" y="1698352"/>
              <a:ext cx="18616" cy="19433"/>
            </a:xfrm>
            <a:custGeom>
              <a:avLst/>
              <a:gdLst/>
              <a:ahLst/>
              <a:cxnLst/>
              <a:rect l="l" t="t" r="r" b="b"/>
              <a:pathLst>
                <a:path w="387" h="404" extrusionOk="0">
                  <a:moveTo>
                    <a:pt x="61" y="0"/>
                  </a:moveTo>
                  <a:cubicBezTo>
                    <a:pt x="34" y="0"/>
                    <a:pt x="1" y="45"/>
                    <a:pt x="23" y="68"/>
                  </a:cubicBezTo>
                  <a:cubicBezTo>
                    <a:pt x="77" y="121"/>
                    <a:pt x="110" y="175"/>
                    <a:pt x="164" y="236"/>
                  </a:cubicBezTo>
                  <a:cubicBezTo>
                    <a:pt x="191" y="289"/>
                    <a:pt x="218" y="377"/>
                    <a:pt x="305" y="404"/>
                  </a:cubicBezTo>
                  <a:cubicBezTo>
                    <a:pt x="332" y="404"/>
                    <a:pt x="359" y="404"/>
                    <a:pt x="359" y="343"/>
                  </a:cubicBezTo>
                  <a:cubicBezTo>
                    <a:pt x="386" y="262"/>
                    <a:pt x="305" y="209"/>
                    <a:pt x="278" y="148"/>
                  </a:cubicBezTo>
                  <a:cubicBezTo>
                    <a:pt x="218" y="94"/>
                    <a:pt x="164" y="68"/>
                    <a:pt x="77" y="7"/>
                  </a:cubicBezTo>
                  <a:cubicBezTo>
                    <a:pt x="72" y="2"/>
                    <a:pt x="67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3"/>
            <p:cNvSpPr/>
            <p:nvPr/>
          </p:nvSpPr>
          <p:spPr>
            <a:xfrm>
              <a:off x="231949" y="1693397"/>
              <a:ext cx="24292" cy="20732"/>
            </a:xfrm>
            <a:custGeom>
              <a:avLst/>
              <a:gdLst/>
              <a:ahLst/>
              <a:cxnLst/>
              <a:rect l="l" t="t" r="r" b="b"/>
              <a:pathLst>
                <a:path w="505" h="431" extrusionOk="0">
                  <a:moveTo>
                    <a:pt x="124" y="0"/>
                  </a:moveTo>
                  <a:cubicBezTo>
                    <a:pt x="83" y="0"/>
                    <a:pt x="44" y="23"/>
                    <a:pt x="27" y="56"/>
                  </a:cubicBezTo>
                  <a:cubicBezTo>
                    <a:pt x="0" y="144"/>
                    <a:pt x="27" y="197"/>
                    <a:pt x="81" y="224"/>
                  </a:cubicBezTo>
                  <a:cubicBezTo>
                    <a:pt x="54" y="224"/>
                    <a:pt x="81" y="251"/>
                    <a:pt x="81" y="251"/>
                  </a:cubicBezTo>
                  <a:cubicBezTo>
                    <a:pt x="114" y="251"/>
                    <a:pt x="114" y="278"/>
                    <a:pt x="141" y="278"/>
                  </a:cubicBezTo>
                  <a:cubicBezTo>
                    <a:pt x="141" y="312"/>
                    <a:pt x="168" y="339"/>
                    <a:pt x="195" y="365"/>
                  </a:cubicBezTo>
                  <a:cubicBezTo>
                    <a:pt x="226" y="397"/>
                    <a:pt x="278" y="430"/>
                    <a:pt x="327" y="430"/>
                  </a:cubicBezTo>
                  <a:cubicBezTo>
                    <a:pt x="361" y="430"/>
                    <a:pt x="394" y="413"/>
                    <a:pt x="417" y="365"/>
                  </a:cubicBezTo>
                  <a:cubicBezTo>
                    <a:pt x="504" y="251"/>
                    <a:pt x="282" y="83"/>
                    <a:pt x="195" y="29"/>
                  </a:cubicBezTo>
                  <a:cubicBezTo>
                    <a:pt x="175" y="9"/>
                    <a:pt x="149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3"/>
            <p:cNvSpPr/>
            <p:nvPr/>
          </p:nvSpPr>
          <p:spPr>
            <a:xfrm>
              <a:off x="231276" y="1681179"/>
              <a:ext cx="27563" cy="30160"/>
            </a:xfrm>
            <a:custGeom>
              <a:avLst/>
              <a:gdLst/>
              <a:ahLst/>
              <a:cxnLst/>
              <a:rect l="l" t="t" r="r" b="b"/>
              <a:pathLst>
                <a:path w="573" h="627" extrusionOk="0">
                  <a:moveTo>
                    <a:pt x="83" y="1"/>
                  </a:moveTo>
                  <a:cubicBezTo>
                    <a:pt x="37" y="1"/>
                    <a:pt x="0" y="81"/>
                    <a:pt x="41" y="142"/>
                  </a:cubicBezTo>
                  <a:cubicBezTo>
                    <a:pt x="95" y="230"/>
                    <a:pt x="182" y="283"/>
                    <a:pt x="236" y="364"/>
                  </a:cubicBezTo>
                  <a:cubicBezTo>
                    <a:pt x="323" y="451"/>
                    <a:pt x="377" y="532"/>
                    <a:pt x="464" y="619"/>
                  </a:cubicBezTo>
                  <a:cubicBezTo>
                    <a:pt x="474" y="624"/>
                    <a:pt x="484" y="627"/>
                    <a:pt x="493" y="627"/>
                  </a:cubicBezTo>
                  <a:cubicBezTo>
                    <a:pt x="536" y="627"/>
                    <a:pt x="572" y="582"/>
                    <a:pt x="572" y="532"/>
                  </a:cubicBezTo>
                  <a:cubicBezTo>
                    <a:pt x="572" y="425"/>
                    <a:pt x="464" y="337"/>
                    <a:pt x="377" y="283"/>
                  </a:cubicBezTo>
                  <a:lnTo>
                    <a:pt x="128" y="28"/>
                  </a:lnTo>
                  <a:cubicBezTo>
                    <a:pt x="114" y="9"/>
                    <a:pt x="98" y="1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3"/>
            <p:cNvSpPr/>
            <p:nvPr/>
          </p:nvSpPr>
          <p:spPr>
            <a:xfrm>
              <a:off x="242531" y="1690896"/>
              <a:ext cx="24388" cy="22801"/>
            </a:xfrm>
            <a:custGeom>
              <a:avLst/>
              <a:gdLst/>
              <a:ahLst/>
              <a:cxnLst/>
              <a:rect l="l" t="t" r="r" b="b"/>
              <a:pathLst>
                <a:path w="507" h="474" extrusionOk="0">
                  <a:moveTo>
                    <a:pt x="138" y="0"/>
                  </a:moveTo>
                  <a:cubicBezTo>
                    <a:pt x="66" y="0"/>
                    <a:pt x="1" y="99"/>
                    <a:pt x="89" y="162"/>
                  </a:cubicBezTo>
                  <a:cubicBezTo>
                    <a:pt x="197" y="249"/>
                    <a:pt x="284" y="364"/>
                    <a:pt x="365" y="444"/>
                  </a:cubicBezTo>
                  <a:cubicBezTo>
                    <a:pt x="388" y="465"/>
                    <a:pt x="414" y="474"/>
                    <a:pt x="437" y="474"/>
                  </a:cubicBezTo>
                  <a:cubicBezTo>
                    <a:pt x="475" y="474"/>
                    <a:pt x="506" y="451"/>
                    <a:pt x="506" y="417"/>
                  </a:cubicBezTo>
                  <a:cubicBezTo>
                    <a:pt x="479" y="249"/>
                    <a:pt x="338" y="135"/>
                    <a:pt x="197" y="28"/>
                  </a:cubicBezTo>
                  <a:cubicBezTo>
                    <a:pt x="179" y="8"/>
                    <a:pt x="158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3"/>
            <p:cNvSpPr/>
            <p:nvPr/>
          </p:nvSpPr>
          <p:spPr>
            <a:xfrm>
              <a:off x="245850" y="1689068"/>
              <a:ext cx="21069" cy="16451"/>
            </a:xfrm>
            <a:custGeom>
              <a:avLst/>
              <a:gdLst/>
              <a:ahLst/>
              <a:cxnLst/>
              <a:rect l="l" t="t" r="r" b="b"/>
              <a:pathLst>
                <a:path w="438" h="342" extrusionOk="0">
                  <a:moveTo>
                    <a:pt x="55" y="0"/>
                  </a:moveTo>
                  <a:cubicBezTo>
                    <a:pt x="15" y="0"/>
                    <a:pt x="0" y="73"/>
                    <a:pt x="47" y="119"/>
                  </a:cubicBezTo>
                  <a:cubicBezTo>
                    <a:pt x="101" y="146"/>
                    <a:pt x="161" y="200"/>
                    <a:pt x="215" y="234"/>
                  </a:cubicBezTo>
                  <a:cubicBezTo>
                    <a:pt x="269" y="287"/>
                    <a:pt x="330" y="341"/>
                    <a:pt x="383" y="341"/>
                  </a:cubicBezTo>
                  <a:cubicBezTo>
                    <a:pt x="437" y="341"/>
                    <a:pt x="437" y="314"/>
                    <a:pt x="437" y="287"/>
                  </a:cubicBezTo>
                  <a:cubicBezTo>
                    <a:pt x="410" y="200"/>
                    <a:pt x="330" y="173"/>
                    <a:pt x="269" y="146"/>
                  </a:cubicBezTo>
                  <a:cubicBezTo>
                    <a:pt x="215" y="93"/>
                    <a:pt x="161" y="66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3"/>
            <p:cNvSpPr/>
            <p:nvPr/>
          </p:nvSpPr>
          <p:spPr>
            <a:xfrm>
              <a:off x="232767" y="1676706"/>
              <a:ext cx="33431" cy="25591"/>
            </a:xfrm>
            <a:custGeom>
              <a:avLst/>
              <a:gdLst/>
              <a:ahLst/>
              <a:cxnLst/>
              <a:rect l="l" t="t" r="r" b="b"/>
              <a:pathLst>
                <a:path w="695" h="532" extrusionOk="0">
                  <a:moveTo>
                    <a:pt x="147" y="1"/>
                  </a:moveTo>
                  <a:cubicBezTo>
                    <a:pt x="44" y="1"/>
                    <a:pt x="0" y="134"/>
                    <a:pt x="97" y="208"/>
                  </a:cubicBezTo>
                  <a:cubicBezTo>
                    <a:pt x="232" y="323"/>
                    <a:pt x="373" y="457"/>
                    <a:pt x="514" y="518"/>
                  </a:cubicBezTo>
                  <a:cubicBezTo>
                    <a:pt x="535" y="527"/>
                    <a:pt x="554" y="531"/>
                    <a:pt x="572" y="531"/>
                  </a:cubicBezTo>
                  <a:cubicBezTo>
                    <a:pt x="652" y="531"/>
                    <a:pt x="695" y="443"/>
                    <a:pt x="628" y="376"/>
                  </a:cubicBezTo>
                  <a:cubicBezTo>
                    <a:pt x="514" y="235"/>
                    <a:pt x="346" y="121"/>
                    <a:pt x="205" y="14"/>
                  </a:cubicBezTo>
                  <a:cubicBezTo>
                    <a:pt x="184" y="5"/>
                    <a:pt x="165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3"/>
            <p:cNvSpPr/>
            <p:nvPr/>
          </p:nvSpPr>
          <p:spPr>
            <a:xfrm>
              <a:off x="247390" y="1684787"/>
              <a:ext cx="23522" cy="15778"/>
            </a:xfrm>
            <a:custGeom>
              <a:avLst/>
              <a:gdLst/>
              <a:ahLst/>
              <a:cxnLst/>
              <a:rect l="l" t="t" r="r" b="b"/>
              <a:pathLst>
                <a:path w="489" h="328" extrusionOk="0">
                  <a:moveTo>
                    <a:pt x="118" y="1"/>
                  </a:moveTo>
                  <a:cubicBezTo>
                    <a:pt x="49" y="1"/>
                    <a:pt x="0" y="130"/>
                    <a:pt x="69" y="182"/>
                  </a:cubicBezTo>
                  <a:cubicBezTo>
                    <a:pt x="183" y="235"/>
                    <a:pt x="264" y="289"/>
                    <a:pt x="378" y="323"/>
                  </a:cubicBezTo>
                  <a:cubicBezTo>
                    <a:pt x="385" y="326"/>
                    <a:pt x="392" y="328"/>
                    <a:pt x="399" y="328"/>
                  </a:cubicBezTo>
                  <a:cubicBezTo>
                    <a:pt x="446" y="328"/>
                    <a:pt x="489" y="259"/>
                    <a:pt x="466" y="235"/>
                  </a:cubicBezTo>
                  <a:cubicBezTo>
                    <a:pt x="351" y="155"/>
                    <a:pt x="264" y="94"/>
                    <a:pt x="156" y="14"/>
                  </a:cubicBezTo>
                  <a:cubicBezTo>
                    <a:pt x="143" y="5"/>
                    <a:pt x="131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3"/>
            <p:cNvSpPr/>
            <p:nvPr/>
          </p:nvSpPr>
          <p:spPr>
            <a:xfrm>
              <a:off x="374811" y="1709656"/>
              <a:ext cx="33672" cy="8226"/>
            </a:xfrm>
            <a:custGeom>
              <a:avLst/>
              <a:gdLst/>
              <a:ahLst/>
              <a:cxnLst/>
              <a:rect l="l" t="t" r="r" b="b"/>
              <a:pathLst>
                <a:path w="700" h="171" extrusionOk="0">
                  <a:moveTo>
                    <a:pt x="612" y="1"/>
                  </a:moveTo>
                  <a:cubicBezTo>
                    <a:pt x="444" y="1"/>
                    <a:pt x="249" y="27"/>
                    <a:pt x="81" y="54"/>
                  </a:cubicBezTo>
                  <a:cubicBezTo>
                    <a:pt x="28" y="54"/>
                    <a:pt x="1" y="142"/>
                    <a:pt x="54" y="142"/>
                  </a:cubicBezTo>
                  <a:cubicBezTo>
                    <a:pt x="127" y="162"/>
                    <a:pt x="200" y="171"/>
                    <a:pt x="273" y="171"/>
                  </a:cubicBezTo>
                  <a:cubicBezTo>
                    <a:pt x="395" y="171"/>
                    <a:pt x="517" y="146"/>
                    <a:pt x="639" y="108"/>
                  </a:cubicBezTo>
                  <a:cubicBezTo>
                    <a:pt x="700" y="108"/>
                    <a:pt x="700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3"/>
            <p:cNvSpPr/>
            <p:nvPr/>
          </p:nvSpPr>
          <p:spPr>
            <a:xfrm>
              <a:off x="445376" y="1687769"/>
              <a:ext cx="28861" cy="19722"/>
            </a:xfrm>
            <a:custGeom>
              <a:avLst/>
              <a:gdLst/>
              <a:ahLst/>
              <a:cxnLst/>
              <a:rect l="l" t="t" r="r" b="b"/>
              <a:pathLst>
                <a:path w="600" h="410" extrusionOk="0">
                  <a:moveTo>
                    <a:pt x="496" y="0"/>
                  </a:moveTo>
                  <a:cubicBezTo>
                    <a:pt x="486" y="0"/>
                    <a:pt x="474" y="2"/>
                    <a:pt x="462" y="5"/>
                  </a:cubicBezTo>
                  <a:cubicBezTo>
                    <a:pt x="348" y="93"/>
                    <a:pt x="214" y="173"/>
                    <a:pt x="73" y="261"/>
                  </a:cubicBezTo>
                  <a:cubicBezTo>
                    <a:pt x="0" y="305"/>
                    <a:pt x="48" y="410"/>
                    <a:pt x="112" y="410"/>
                  </a:cubicBezTo>
                  <a:cubicBezTo>
                    <a:pt x="125" y="410"/>
                    <a:pt x="139" y="405"/>
                    <a:pt x="153" y="395"/>
                  </a:cubicBezTo>
                  <a:cubicBezTo>
                    <a:pt x="294" y="314"/>
                    <a:pt x="435" y="261"/>
                    <a:pt x="577" y="120"/>
                  </a:cubicBezTo>
                  <a:cubicBezTo>
                    <a:pt x="600" y="67"/>
                    <a:pt x="563" y="0"/>
                    <a:pt x="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3"/>
            <p:cNvSpPr/>
            <p:nvPr/>
          </p:nvSpPr>
          <p:spPr>
            <a:xfrm>
              <a:off x="503819" y="1659053"/>
              <a:ext cx="34778" cy="29535"/>
            </a:xfrm>
            <a:custGeom>
              <a:avLst/>
              <a:gdLst/>
              <a:ahLst/>
              <a:cxnLst/>
              <a:rect l="l" t="t" r="r" b="b"/>
              <a:pathLst>
                <a:path w="723" h="614" extrusionOk="0">
                  <a:moveTo>
                    <a:pt x="612" y="1"/>
                  </a:moveTo>
                  <a:cubicBezTo>
                    <a:pt x="596" y="1"/>
                    <a:pt x="580" y="6"/>
                    <a:pt x="565" y="18"/>
                  </a:cubicBezTo>
                  <a:cubicBezTo>
                    <a:pt x="397" y="125"/>
                    <a:pt x="229" y="266"/>
                    <a:pt x="87" y="407"/>
                  </a:cubicBezTo>
                  <a:cubicBezTo>
                    <a:pt x="0" y="495"/>
                    <a:pt x="78" y="614"/>
                    <a:pt x="170" y="614"/>
                  </a:cubicBezTo>
                  <a:cubicBezTo>
                    <a:pt x="199" y="614"/>
                    <a:pt x="229" y="602"/>
                    <a:pt x="255" y="575"/>
                  </a:cubicBezTo>
                  <a:cubicBezTo>
                    <a:pt x="397" y="434"/>
                    <a:pt x="538" y="293"/>
                    <a:pt x="679" y="152"/>
                  </a:cubicBezTo>
                  <a:cubicBezTo>
                    <a:pt x="722" y="87"/>
                    <a:pt x="674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3"/>
            <p:cNvSpPr/>
            <p:nvPr/>
          </p:nvSpPr>
          <p:spPr>
            <a:xfrm>
              <a:off x="564283" y="1625285"/>
              <a:ext cx="25158" cy="26793"/>
            </a:xfrm>
            <a:custGeom>
              <a:avLst/>
              <a:gdLst/>
              <a:ahLst/>
              <a:cxnLst/>
              <a:rect l="l" t="t" r="r" b="b"/>
              <a:pathLst>
                <a:path w="523" h="557" extrusionOk="0">
                  <a:moveTo>
                    <a:pt x="363" y="0"/>
                  </a:moveTo>
                  <a:cubicBezTo>
                    <a:pt x="346" y="0"/>
                    <a:pt x="330" y="4"/>
                    <a:pt x="316" y="14"/>
                  </a:cubicBezTo>
                  <a:cubicBezTo>
                    <a:pt x="174" y="101"/>
                    <a:pt x="94" y="243"/>
                    <a:pt x="33" y="384"/>
                  </a:cubicBezTo>
                  <a:cubicBezTo>
                    <a:pt x="0" y="487"/>
                    <a:pt x="81" y="557"/>
                    <a:pt x="163" y="557"/>
                  </a:cubicBezTo>
                  <a:cubicBezTo>
                    <a:pt x="214" y="557"/>
                    <a:pt x="265" y="529"/>
                    <a:pt x="289" y="464"/>
                  </a:cubicBezTo>
                  <a:cubicBezTo>
                    <a:pt x="316" y="350"/>
                    <a:pt x="396" y="243"/>
                    <a:pt x="457" y="155"/>
                  </a:cubicBezTo>
                  <a:cubicBezTo>
                    <a:pt x="523" y="89"/>
                    <a:pt x="440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3"/>
            <p:cNvSpPr/>
            <p:nvPr/>
          </p:nvSpPr>
          <p:spPr>
            <a:xfrm>
              <a:off x="625324" y="1609797"/>
              <a:ext cx="22704" cy="14094"/>
            </a:xfrm>
            <a:custGeom>
              <a:avLst/>
              <a:gdLst/>
              <a:ahLst/>
              <a:cxnLst/>
              <a:rect l="l" t="t" r="r" b="b"/>
              <a:pathLst>
                <a:path w="472" h="293" extrusionOk="0">
                  <a:moveTo>
                    <a:pt x="223" y="0"/>
                  </a:moveTo>
                  <a:cubicBezTo>
                    <a:pt x="169" y="34"/>
                    <a:pt x="108" y="60"/>
                    <a:pt x="55" y="87"/>
                  </a:cubicBezTo>
                  <a:cubicBezTo>
                    <a:pt x="1" y="114"/>
                    <a:pt x="1" y="168"/>
                    <a:pt x="28" y="228"/>
                  </a:cubicBezTo>
                  <a:cubicBezTo>
                    <a:pt x="47" y="268"/>
                    <a:pt x="82" y="293"/>
                    <a:pt x="122" y="293"/>
                  </a:cubicBezTo>
                  <a:cubicBezTo>
                    <a:pt x="137" y="293"/>
                    <a:pt x="153" y="289"/>
                    <a:pt x="169" y="282"/>
                  </a:cubicBezTo>
                  <a:cubicBezTo>
                    <a:pt x="250" y="228"/>
                    <a:pt x="303" y="202"/>
                    <a:pt x="391" y="168"/>
                  </a:cubicBezTo>
                  <a:cubicBezTo>
                    <a:pt x="444" y="141"/>
                    <a:pt x="471" y="34"/>
                    <a:pt x="391" y="34"/>
                  </a:cubicBezTo>
                  <a:cubicBezTo>
                    <a:pt x="337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7" name="Google Shape;2097;p43"/>
          <p:cNvGrpSpPr/>
          <p:nvPr/>
        </p:nvGrpSpPr>
        <p:grpSpPr>
          <a:xfrm>
            <a:off x="10150087" y="5257058"/>
            <a:ext cx="1280805" cy="958769"/>
            <a:chOff x="1980727" y="34279"/>
            <a:chExt cx="470055" cy="351868"/>
          </a:xfrm>
        </p:grpSpPr>
        <p:sp>
          <p:nvSpPr>
            <p:cNvPr id="2098" name="Google Shape;2098;p43"/>
            <p:cNvSpPr/>
            <p:nvPr/>
          </p:nvSpPr>
          <p:spPr>
            <a:xfrm>
              <a:off x="1980727" y="34279"/>
              <a:ext cx="24003" cy="10342"/>
            </a:xfrm>
            <a:custGeom>
              <a:avLst/>
              <a:gdLst/>
              <a:ahLst/>
              <a:cxnLst/>
              <a:rect l="l" t="t" r="r" b="b"/>
              <a:pathLst>
                <a:path w="499" h="215" extrusionOk="0">
                  <a:moveTo>
                    <a:pt x="167" y="0"/>
                  </a:moveTo>
                  <a:cubicBezTo>
                    <a:pt x="131" y="0"/>
                    <a:pt x="93" y="4"/>
                    <a:pt x="54" y="10"/>
                  </a:cubicBezTo>
                  <a:cubicBezTo>
                    <a:pt x="0" y="10"/>
                    <a:pt x="0" y="97"/>
                    <a:pt x="54" y="97"/>
                  </a:cubicBezTo>
                  <a:cubicBezTo>
                    <a:pt x="195" y="97"/>
                    <a:pt x="309" y="151"/>
                    <a:pt x="390" y="205"/>
                  </a:cubicBezTo>
                  <a:cubicBezTo>
                    <a:pt x="402" y="211"/>
                    <a:pt x="414" y="214"/>
                    <a:pt x="425" y="214"/>
                  </a:cubicBezTo>
                  <a:cubicBezTo>
                    <a:pt x="469" y="214"/>
                    <a:pt x="499" y="167"/>
                    <a:pt x="477" y="124"/>
                  </a:cubicBezTo>
                  <a:cubicBezTo>
                    <a:pt x="390" y="36"/>
                    <a:pt x="286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3"/>
            <p:cNvSpPr/>
            <p:nvPr/>
          </p:nvSpPr>
          <p:spPr>
            <a:xfrm>
              <a:off x="2022816" y="62900"/>
              <a:ext cx="20011" cy="21935"/>
            </a:xfrm>
            <a:custGeom>
              <a:avLst/>
              <a:gdLst/>
              <a:ahLst/>
              <a:cxnLst/>
              <a:rect l="l" t="t" r="r" b="b"/>
              <a:pathLst>
                <a:path w="416" h="456" extrusionOk="0">
                  <a:moveTo>
                    <a:pt x="84" y="1"/>
                  </a:moveTo>
                  <a:cubicBezTo>
                    <a:pt x="38" y="1"/>
                    <a:pt x="1" y="64"/>
                    <a:pt x="53" y="87"/>
                  </a:cubicBezTo>
                  <a:cubicBezTo>
                    <a:pt x="160" y="174"/>
                    <a:pt x="274" y="282"/>
                    <a:pt x="328" y="423"/>
                  </a:cubicBezTo>
                  <a:cubicBezTo>
                    <a:pt x="328" y="446"/>
                    <a:pt x="341" y="455"/>
                    <a:pt x="356" y="455"/>
                  </a:cubicBezTo>
                  <a:cubicBezTo>
                    <a:pt x="382" y="455"/>
                    <a:pt x="415" y="429"/>
                    <a:pt x="415" y="396"/>
                  </a:cubicBezTo>
                  <a:cubicBezTo>
                    <a:pt x="389" y="315"/>
                    <a:pt x="355" y="228"/>
                    <a:pt x="301" y="174"/>
                  </a:cubicBezTo>
                  <a:cubicBezTo>
                    <a:pt x="247" y="87"/>
                    <a:pt x="160" y="33"/>
                    <a:pt x="106" y="6"/>
                  </a:cubicBezTo>
                  <a:cubicBezTo>
                    <a:pt x="99" y="2"/>
                    <a:pt x="91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3"/>
            <p:cNvSpPr/>
            <p:nvPr/>
          </p:nvSpPr>
          <p:spPr>
            <a:xfrm>
              <a:off x="2044702" y="106576"/>
              <a:ext cx="15585" cy="20011"/>
            </a:xfrm>
            <a:custGeom>
              <a:avLst/>
              <a:gdLst/>
              <a:ahLst/>
              <a:cxnLst/>
              <a:rect l="l" t="t" r="r" b="b"/>
              <a:pathLst>
                <a:path w="324" h="416" extrusionOk="0">
                  <a:moveTo>
                    <a:pt x="84" y="1"/>
                  </a:moveTo>
                  <a:cubicBezTo>
                    <a:pt x="37" y="1"/>
                    <a:pt x="0" y="54"/>
                    <a:pt x="41" y="79"/>
                  </a:cubicBezTo>
                  <a:cubicBezTo>
                    <a:pt x="129" y="160"/>
                    <a:pt x="182" y="274"/>
                    <a:pt x="236" y="382"/>
                  </a:cubicBezTo>
                  <a:cubicBezTo>
                    <a:pt x="236" y="406"/>
                    <a:pt x="250" y="416"/>
                    <a:pt x="266" y="416"/>
                  </a:cubicBezTo>
                  <a:cubicBezTo>
                    <a:pt x="291" y="416"/>
                    <a:pt x="323" y="392"/>
                    <a:pt x="323" y="355"/>
                  </a:cubicBezTo>
                  <a:cubicBezTo>
                    <a:pt x="297" y="214"/>
                    <a:pt x="236" y="106"/>
                    <a:pt x="129" y="19"/>
                  </a:cubicBezTo>
                  <a:cubicBezTo>
                    <a:pt x="114" y="6"/>
                    <a:pt x="99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3"/>
            <p:cNvSpPr/>
            <p:nvPr/>
          </p:nvSpPr>
          <p:spPr>
            <a:xfrm>
              <a:off x="2053889" y="159969"/>
              <a:ext cx="15778" cy="11256"/>
            </a:xfrm>
            <a:custGeom>
              <a:avLst/>
              <a:gdLst/>
              <a:ahLst/>
              <a:cxnLst/>
              <a:rect l="l" t="t" r="r" b="b"/>
              <a:pathLst>
                <a:path w="328" h="234" extrusionOk="0">
                  <a:moveTo>
                    <a:pt x="133" y="0"/>
                  </a:moveTo>
                  <a:cubicBezTo>
                    <a:pt x="62" y="0"/>
                    <a:pt x="1" y="91"/>
                    <a:pt x="79" y="145"/>
                  </a:cubicBezTo>
                  <a:cubicBezTo>
                    <a:pt x="132" y="172"/>
                    <a:pt x="186" y="199"/>
                    <a:pt x="247" y="226"/>
                  </a:cubicBezTo>
                  <a:cubicBezTo>
                    <a:pt x="257" y="231"/>
                    <a:pt x="265" y="233"/>
                    <a:pt x="274" y="233"/>
                  </a:cubicBezTo>
                  <a:cubicBezTo>
                    <a:pt x="309" y="233"/>
                    <a:pt x="327" y="189"/>
                    <a:pt x="327" y="145"/>
                  </a:cubicBezTo>
                  <a:cubicBezTo>
                    <a:pt x="274" y="85"/>
                    <a:pt x="213" y="31"/>
                    <a:pt x="159" y="4"/>
                  </a:cubicBezTo>
                  <a:cubicBezTo>
                    <a:pt x="151" y="1"/>
                    <a:pt x="142" y="0"/>
                    <a:pt x="13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3"/>
            <p:cNvSpPr/>
            <p:nvPr/>
          </p:nvSpPr>
          <p:spPr>
            <a:xfrm>
              <a:off x="2082125" y="187916"/>
              <a:ext cx="34297" cy="18231"/>
            </a:xfrm>
            <a:custGeom>
              <a:avLst/>
              <a:gdLst/>
              <a:ahLst/>
              <a:cxnLst/>
              <a:rect l="l" t="t" r="r" b="b"/>
              <a:pathLst>
                <a:path w="713" h="379" extrusionOk="0">
                  <a:moveTo>
                    <a:pt x="35" y="1"/>
                  </a:moveTo>
                  <a:cubicBezTo>
                    <a:pt x="14" y="1"/>
                    <a:pt x="1" y="41"/>
                    <a:pt x="23" y="68"/>
                  </a:cubicBezTo>
                  <a:cubicBezTo>
                    <a:pt x="164" y="236"/>
                    <a:pt x="412" y="344"/>
                    <a:pt x="607" y="371"/>
                  </a:cubicBezTo>
                  <a:cubicBezTo>
                    <a:pt x="617" y="376"/>
                    <a:pt x="626" y="378"/>
                    <a:pt x="635" y="378"/>
                  </a:cubicBezTo>
                  <a:cubicBezTo>
                    <a:pt x="682" y="378"/>
                    <a:pt x="713" y="313"/>
                    <a:pt x="668" y="290"/>
                  </a:cubicBezTo>
                  <a:cubicBezTo>
                    <a:pt x="466" y="176"/>
                    <a:pt x="271" y="68"/>
                    <a:pt x="49" y="8"/>
                  </a:cubicBezTo>
                  <a:cubicBezTo>
                    <a:pt x="44" y="3"/>
                    <a:pt x="39" y="1"/>
                    <a:pt x="3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3"/>
            <p:cNvSpPr/>
            <p:nvPr/>
          </p:nvSpPr>
          <p:spPr>
            <a:xfrm>
              <a:off x="2118105" y="135485"/>
              <a:ext cx="332677" cy="250662"/>
            </a:xfrm>
            <a:custGeom>
              <a:avLst/>
              <a:gdLst/>
              <a:ahLst/>
              <a:cxnLst/>
              <a:rect l="l" t="t" r="r" b="b"/>
              <a:pathLst>
                <a:path w="6916" h="5211" extrusionOk="0">
                  <a:moveTo>
                    <a:pt x="1442" y="0"/>
                  </a:moveTo>
                  <a:cubicBezTo>
                    <a:pt x="1371" y="0"/>
                    <a:pt x="1301" y="3"/>
                    <a:pt x="1230" y="9"/>
                  </a:cubicBezTo>
                  <a:cubicBezTo>
                    <a:pt x="1123" y="36"/>
                    <a:pt x="1123" y="204"/>
                    <a:pt x="1230" y="204"/>
                  </a:cubicBezTo>
                  <a:cubicBezTo>
                    <a:pt x="2158" y="204"/>
                    <a:pt x="2998" y="621"/>
                    <a:pt x="3838" y="990"/>
                  </a:cubicBezTo>
                  <a:cubicBezTo>
                    <a:pt x="4395" y="1239"/>
                    <a:pt x="4960" y="1461"/>
                    <a:pt x="5518" y="1689"/>
                  </a:cubicBezTo>
                  <a:cubicBezTo>
                    <a:pt x="5854" y="1831"/>
                    <a:pt x="6190" y="1999"/>
                    <a:pt x="6385" y="2301"/>
                  </a:cubicBezTo>
                  <a:cubicBezTo>
                    <a:pt x="6667" y="2697"/>
                    <a:pt x="6412" y="3255"/>
                    <a:pt x="6244" y="3645"/>
                  </a:cubicBezTo>
                  <a:cubicBezTo>
                    <a:pt x="5995" y="4183"/>
                    <a:pt x="5827" y="4935"/>
                    <a:pt x="5128" y="4962"/>
                  </a:cubicBezTo>
                  <a:cubicBezTo>
                    <a:pt x="5089" y="4964"/>
                    <a:pt x="5049" y="4964"/>
                    <a:pt x="5009" y="4964"/>
                  </a:cubicBezTo>
                  <a:cubicBezTo>
                    <a:pt x="4252" y="4964"/>
                    <a:pt x="3410" y="4729"/>
                    <a:pt x="2688" y="4519"/>
                  </a:cubicBezTo>
                  <a:cubicBezTo>
                    <a:pt x="2184" y="4378"/>
                    <a:pt x="1654" y="4210"/>
                    <a:pt x="1176" y="3981"/>
                  </a:cubicBezTo>
                  <a:cubicBezTo>
                    <a:pt x="928" y="3874"/>
                    <a:pt x="672" y="3732"/>
                    <a:pt x="477" y="3537"/>
                  </a:cubicBezTo>
                  <a:cubicBezTo>
                    <a:pt x="168" y="3228"/>
                    <a:pt x="283" y="2805"/>
                    <a:pt x="390" y="2442"/>
                  </a:cubicBezTo>
                  <a:cubicBezTo>
                    <a:pt x="619" y="1797"/>
                    <a:pt x="1035" y="1266"/>
                    <a:pt x="1230" y="594"/>
                  </a:cubicBezTo>
                  <a:cubicBezTo>
                    <a:pt x="1230" y="547"/>
                    <a:pt x="1194" y="518"/>
                    <a:pt x="1158" y="518"/>
                  </a:cubicBezTo>
                  <a:cubicBezTo>
                    <a:pt x="1132" y="518"/>
                    <a:pt x="1107" y="533"/>
                    <a:pt x="1096" y="567"/>
                  </a:cubicBezTo>
                  <a:cubicBezTo>
                    <a:pt x="814" y="1353"/>
                    <a:pt x="141" y="2052"/>
                    <a:pt x="54" y="2892"/>
                  </a:cubicBezTo>
                  <a:cubicBezTo>
                    <a:pt x="0" y="3511"/>
                    <a:pt x="424" y="3847"/>
                    <a:pt x="928" y="4122"/>
                  </a:cubicBezTo>
                  <a:cubicBezTo>
                    <a:pt x="1566" y="4458"/>
                    <a:pt x="2326" y="4687"/>
                    <a:pt x="3025" y="4855"/>
                  </a:cubicBezTo>
                  <a:cubicBezTo>
                    <a:pt x="3529" y="4989"/>
                    <a:pt x="4059" y="5076"/>
                    <a:pt x="4624" y="5157"/>
                  </a:cubicBezTo>
                  <a:cubicBezTo>
                    <a:pt x="4781" y="5176"/>
                    <a:pt x="4957" y="5211"/>
                    <a:pt x="5137" y="5211"/>
                  </a:cubicBezTo>
                  <a:cubicBezTo>
                    <a:pt x="5273" y="5211"/>
                    <a:pt x="5412" y="5191"/>
                    <a:pt x="5545" y="5130"/>
                  </a:cubicBezTo>
                  <a:cubicBezTo>
                    <a:pt x="6102" y="4908"/>
                    <a:pt x="6304" y="4122"/>
                    <a:pt x="6526" y="3618"/>
                  </a:cubicBezTo>
                  <a:cubicBezTo>
                    <a:pt x="6774" y="3007"/>
                    <a:pt x="6916" y="2361"/>
                    <a:pt x="6358" y="1857"/>
                  </a:cubicBezTo>
                  <a:cubicBezTo>
                    <a:pt x="5800" y="1353"/>
                    <a:pt x="4819" y="1158"/>
                    <a:pt x="4147" y="876"/>
                  </a:cubicBezTo>
                  <a:cubicBezTo>
                    <a:pt x="3284" y="514"/>
                    <a:pt x="2376" y="0"/>
                    <a:pt x="144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3"/>
            <p:cNvSpPr/>
            <p:nvPr/>
          </p:nvSpPr>
          <p:spPr>
            <a:xfrm>
              <a:off x="2185639" y="148857"/>
              <a:ext cx="244697" cy="136515"/>
            </a:xfrm>
            <a:custGeom>
              <a:avLst/>
              <a:gdLst/>
              <a:ahLst/>
              <a:cxnLst/>
              <a:rect l="l" t="t" r="r" b="b"/>
              <a:pathLst>
                <a:path w="5087" h="2838" extrusionOk="0">
                  <a:moveTo>
                    <a:pt x="65" y="0"/>
                  </a:moveTo>
                  <a:cubicBezTo>
                    <a:pt x="36" y="0"/>
                    <a:pt x="0" y="45"/>
                    <a:pt x="28" y="67"/>
                  </a:cubicBezTo>
                  <a:cubicBezTo>
                    <a:pt x="418" y="934"/>
                    <a:pt x="700" y="2023"/>
                    <a:pt x="1506" y="2614"/>
                  </a:cubicBezTo>
                  <a:cubicBezTo>
                    <a:pt x="1731" y="2782"/>
                    <a:pt x="1999" y="2838"/>
                    <a:pt x="2272" y="2838"/>
                  </a:cubicBezTo>
                  <a:cubicBezTo>
                    <a:pt x="2546" y="2838"/>
                    <a:pt x="2827" y="2782"/>
                    <a:pt x="3079" y="2729"/>
                  </a:cubicBezTo>
                  <a:cubicBezTo>
                    <a:pt x="3495" y="2614"/>
                    <a:pt x="3919" y="2561"/>
                    <a:pt x="4336" y="2500"/>
                  </a:cubicBezTo>
                  <a:cubicBezTo>
                    <a:pt x="4618" y="2473"/>
                    <a:pt x="4840" y="2446"/>
                    <a:pt x="5034" y="2251"/>
                  </a:cubicBezTo>
                  <a:cubicBezTo>
                    <a:pt x="5087" y="2199"/>
                    <a:pt x="5049" y="2132"/>
                    <a:pt x="4985" y="2132"/>
                  </a:cubicBezTo>
                  <a:cubicBezTo>
                    <a:pt x="4975" y="2132"/>
                    <a:pt x="4965" y="2134"/>
                    <a:pt x="4954" y="2137"/>
                  </a:cubicBezTo>
                  <a:cubicBezTo>
                    <a:pt x="4362" y="2251"/>
                    <a:pt x="3778" y="2278"/>
                    <a:pt x="3220" y="2419"/>
                  </a:cubicBezTo>
                  <a:cubicBezTo>
                    <a:pt x="2890" y="2498"/>
                    <a:pt x="2586" y="2571"/>
                    <a:pt x="2302" y="2571"/>
                  </a:cubicBezTo>
                  <a:cubicBezTo>
                    <a:pt x="1979" y="2571"/>
                    <a:pt x="1681" y="2477"/>
                    <a:pt x="1399" y="2191"/>
                  </a:cubicBezTo>
                  <a:cubicBezTo>
                    <a:pt x="754" y="1606"/>
                    <a:pt x="639" y="652"/>
                    <a:pt x="82" y="7"/>
                  </a:cubicBezTo>
                  <a:cubicBezTo>
                    <a:pt x="77" y="2"/>
                    <a:pt x="71" y="0"/>
                    <a:pt x="6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3"/>
            <p:cNvSpPr/>
            <p:nvPr/>
          </p:nvSpPr>
          <p:spPr>
            <a:xfrm>
              <a:off x="2122290" y="274499"/>
              <a:ext cx="68594" cy="28332"/>
            </a:xfrm>
            <a:custGeom>
              <a:avLst/>
              <a:gdLst/>
              <a:ahLst/>
              <a:cxnLst/>
              <a:rect l="l" t="t" r="r" b="b"/>
              <a:pathLst>
                <a:path w="1426" h="589" extrusionOk="0">
                  <a:moveTo>
                    <a:pt x="1237" y="1"/>
                  </a:moveTo>
                  <a:cubicBezTo>
                    <a:pt x="1094" y="1"/>
                    <a:pt x="933" y="78"/>
                    <a:pt x="807" y="143"/>
                  </a:cubicBezTo>
                  <a:cubicBezTo>
                    <a:pt x="558" y="251"/>
                    <a:pt x="337" y="365"/>
                    <a:pt x="54" y="392"/>
                  </a:cubicBezTo>
                  <a:cubicBezTo>
                    <a:pt x="1" y="392"/>
                    <a:pt x="1" y="506"/>
                    <a:pt x="54" y="533"/>
                  </a:cubicBezTo>
                  <a:cubicBezTo>
                    <a:pt x="112" y="573"/>
                    <a:pt x="177" y="588"/>
                    <a:pt x="243" y="588"/>
                  </a:cubicBezTo>
                  <a:cubicBezTo>
                    <a:pt x="369" y="588"/>
                    <a:pt x="502" y="532"/>
                    <a:pt x="612" y="479"/>
                  </a:cubicBezTo>
                  <a:cubicBezTo>
                    <a:pt x="868" y="338"/>
                    <a:pt x="1089" y="197"/>
                    <a:pt x="1372" y="117"/>
                  </a:cubicBezTo>
                  <a:cubicBezTo>
                    <a:pt x="1425" y="83"/>
                    <a:pt x="1425" y="29"/>
                    <a:pt x="1372" y="29"/>
                  </a:cubicBezTo>
                  <a:cubicBezTo>
                    <a:pt x="1330" y="9"/>
                    <a:pt x="1284" y="1"/>
                    <a:pt x="123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3"/>
            <p:cNvSpPr/>
            <p:nvPr/>
          </p:nvSpPr>
          <p:spPr>
            <a:xfrm>
              <a:off x="2346972" y="324380"/>
              <a:ext cx="37857" cy="50652"/>
            </a:xfrm>
            <a:custGeom>
              <a:avLst/>
              <a:gdLst/>
              <a:ahLst/>
              <a:cxnLst/>
              <a:rect l="l" t="t" r="r" b="b"/>
              <a:pathLst>
                <a:path w="787" h="1053" extrusionOk="0">
                  <a:moveTo>
                    <a:pt x="732" y="919"/>
                  </a:moveTo>
                  <a:lnTo>
                    <a:pt x="732" y="919"/>
                  </a:lnTo>
                  <a:cubicBezTo>
                    <a:pt x="733" y="919"/>
                    <a:pt x="733" y="919"/>
                    <a:pt x="733" y="919"/>
                  </a:cubicBezTo>
                  <a:lnTo>
                    <a:pt x="733" y="919"/>
                  </a:lnTo>
                  <a:cubicBezTo>
                    <a:pt x="733" y="922"/>
                    <a:pt x="733" y="925"/>
                    <a:pt x="733" y="928"/>
                  </a:cubicBezTo>
                  <a:cubicBezTo>
                    <a:pt x="733" y="925"/>
                    <a:pt x="733" y="922"/>
                    <a:pt x="732" y="919"/>
                  </a:cubicBezTo>
                  <a:close/>
                  <a:moveTo>
                    <a:pt x="61" y="0"/>
                  </a:moveTo>
                  <a:cubicBezTo>
                    <a:pt x="34" y="0"/>
                    <a:pt x="0" y="54"/>
                    <a:pt x="34" y="88"/>
                  </a:cubicBezTo>
                  <a:cubicBezTo>
                    <a:pt x="309" y="336"/>
                    <a:pt x="397" y="699"/>
                    <a:pt x="565" y="1008"/>
                  </a:cubicBezTo>
                  <a:cubicBezTo>
                    <a:pt x="581" y="1040"/>
                    <a:pt x="606" y="1053"/>
                    <a:pt x="636" y="1053"/>
                  </a:cubicBezTo>
                  <a:cubicBezTo>
                    <a:pt x="657" y="1053"/>
                    <a:pt x="681" y="1046"/>
                    <a:pt x="706" y="1035"/>
                  </a:cubicBezTo>
                  <a:cubicBezTo>
                    <a:pt x="733" y="1035"/>
                    <a:pt x="733" y="1035"/>
                    <a:pt x="760" y="1008"/>
                  </a:cubicBezTo>
                  <a:cubicBezTo>
                    <a:pt x="787" y="981"/>
                    <a:pt x="760" y="955"/>
                    <a:pt x="760" y="928"/>
                  </a:cubicBezTo>
                  <a:cubicBezTo>
                    <a:pt x="755" y="921"/>
                    <a:pt x="750" y="916"/>
                    <a:pt x="747" y="912"/>
                  </a:cubicBezTo>
                  <a:lnTo>
                    <a:pt x="747" y="912"/>
                  </a:lnTo>
                  <a:cubicBezTo>
                    <a:pt x="701" y="850"/>
                    <a:pt x="670" y="753"/>
                    <a:pt x="646" y="672"/>
                  </a:cubicBezTo>
                  <a:cubicBezTo>
                    <a:pt x="592" y="558"/>
                    <a:pt x="538" y="477"/>
                    <a:pt x="451" y="363"/>
                  </a:cubicBezTo>
                  <a:cubicBezTo>
                    <a:pt x="370" y="222"/>
                    <a:pt x="229" y="88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3"/>
            <p:cNvSpPr/>
            <p:nvPr/>
          </p:nvSpPr>
          <p:spPr>
            <a:xfrm>
              <a:off x="2274242" y="236787"/>
              <a:ext cx="39155" cy="13613"/>
            </a:xfrm>
            <a:custGeom>
              <a:avLst/>
              <a:gdLst/>
              <a:ahLst/>
              <a:cxnLst/>
              <a:rect l="l" t="t" r="r" b="b"/>
              <a:pathLst>
                <a:path w="814" h="283" extrusionOk="0">
                  <a:moveTo>
                    <a:pt x="760" y="0"/>
                  </a:moveTo>
                  <a:cubicBezTo>
                    <a:pt x="504" y="27"/>
                    <a:pt x="283" y="87"/>
                    <a:pt x="61" y="195"/>
                  </a:cubicBezTo>
                  <a:cubicBezTo>
                    <a:pt x="0" y="229"/>
                    <a:pt x="34" y="282"/>
                    <a:pt x="88" y="282"/>
                  </a:cubicBezTo>
                  <a:cubicBezTo>
                    <a:pt x="309" y="195"/>
                    <a:pt x="538" y="168"/>
                    <a:pt x="787" y="87"/>
                  </a:cubicBezTo>
                  <a:cubicBezTo>
                    <a:pt x="813" y="61"/>
                    <a:pt x="813" y="0"/>
                    <a:pt x="76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3"/>
            <p:cNvSpPr/>
            <p:nvPr/>
          </p:nvSpPr>
          <p:spPr>
            <a:xfrm>
              <a:off x="2304402" y="244868"/>
              <a:ext cx="31940" cy="11208"/>
            </a:xfrm>
            <a:custGeom>
              <a:avLst/>
              <a:gdLst/>
              <a:ahLst/>
              <a:cxnLst/>
              <a:rect l="l" t="t" r="r" b="b"/>
              <a:pathLst>
                <a:path w="664" h="233" extrusionOk="0">
                  <a:moveTo>
                    <a:pt x="610" y="0"/>
                  </a:moveTo>
                  <a:cubicBezTo>
                    <a:pt x="415" y="0"/>
                    <a:pt x="247" y="27"/>
                    <a:pt x="79" y="114"/>
                  </a:cubicBezTo>
                  <a:cubicBezTo>
                    <a:pt x="1" y="138"/>
                    <a:pt x="36" y="233"/>
                    <a:pt x="107" y="233"/>
                  </a:cubicBezTo>
                  <a:cubicBezTo>
                    <a:pt x="115" y="233"/>
                    <a:pt x="124" y="231"/>
                    <a:pt x="133" y="229"/>
                  </a:cubicBezTo>
                  <a:cubicBezTo>
                    <a:pt x="274" y="168"/>
                    <a:pt x="442" y="114"/>
                    <a:pt x="610" y="114"/>
                  </a:cubicBezTo>
                  <a:cubicBezTo>
                    <a:pt x="664" y="114"/>
                    <a:pt x="664" y="27"/>
                    <a:pt x="61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3"/>
            <p:cNvSpPr/>
            <p:nvPr/>
          </p:nvSpPr>
          <p:spPr>
            <a:xfrm>
              <a:off x="2203148" y="310527"/>
              <a:ext cx="101785" cy="37039"/>
            </a:xfrm>
            <a:custGeom>
              <a:avLst/>
              <a:gdLst/>
              <a:ahLst/>
              <a:cxnLst/>
              <a:rect l="l" t="t" r="r" b="b"/>
              <a:pathLst>
                <a:path w="2116" h="770" extrusionOk="0">
                  <a:moveTo>
                    <a:pt x="35" y="1"/>
                  </a:moveTo>
                  <a:cubicBezTo>
                    <a:pt x="0" y="1"/>
                    <a:pt x="3" y="70"/>
                    <a:pt x="27" y="93"/>
                  </a:cubicBezTo>
                  <a:cubicBezTo>
                    <a:pt x="699" y="315"/>
                    <a:pt x="1344" y="544"/>
                    <a:pt x="2016" y="765"/>
                  </a:cubicBezTo>
                  <a:cubicBezTo>
                    <a:pt x="2021" y="768"/>
                    <a:pt x="2027" y="769"/>
                    <a:pt x="2033" y="769"/>
                  </a:cubicBezTo>
                  <a:cubicBezTo>
                    <a:pt x="2079" y="769"/>
                    <a:pt x="2115" y="675"/>
                    <a:pt x="2043" y="651"/>
                  </a:cubicBezTo>
                  <a:cubicBezTo>
                    <a:pt x="1425" y="342"/>
                    <a:pt x="726" y="208"/>
                    <a:pt x="54" y="6"/>
                  </a:cubicBezTo>
                  <a:cubicBezTo>
                    <a:pt x="47" y="2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3"/>
            <p:cNvSpPr/>
            <p:nvPr/>
          </p:nvSpPr>
          <p:spPr>
            <a:xfrm>
              <a:off x="2329511" y="349922"/>
              <a:ext cx="14912" cy="6831"/>
            </a:xfrm>
            <a:custGeom>
              <a:avLst/>
              <a:gdLst/>
              <a:ahLst/>
              <a:cxnLst/>
              <a:rect l="l" t="t" r="r" b="b"/>
              <a:pathLst>
                <a:path w="310" h="142" extrusionOk="0">
                  <a:moveTo>
                    <a:pt x="88" y="0"/>
                  </a:moveTo>
                  <a:cubicBezTo>
                    <a:pt x="0" y="0"/>
                    <a:pt x="0" y="141"/>
                    <a:pt x="88" y="141"/>
                  </a:cubicBezTo>
                  <a:cubicBezTo>
                    <a:pt x="142" y="141"/>
                    <a:pt x="195" y="141"/>
                    <a:pt x="256" y="114"/>
                  </a:cubicBezTo>
                  <a:cubicBezTo>
                    <a:pt x="310" y="114"/>
                    <a:pt x="310" y="27"/>
                    <a:pt x="25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11" name="Google Shape;2111;p43"/>
          <p:cNvSpPr/>
          <p:nvPr/>
        </p:nvSpPr>
        <p:spPr>
          <a:xfrm>
            <a:off x="3792867" y="4543917"/>
            <a:ext cx="4606312" cy="958760"/>
          </a:xfrm>
          <a:custGeom>
            <a:avLst/>
            <a:gdLst/>
            <a:ahLst/>
            <a:cxnLst/>
            <a:rect l="l" t="t" r="r" b="b"/>
            <a:pathLst>
              <a:path w="24980" h="8978" extrusionOk="0">
                <a:moveTo>
                  <a:pt x="17611" y="347"/>
                </a:moveTo>
                <a:cubicBezTo>
                  <a:pt x="18394" y="347"/>
                  <a:pt x="19173" y="385"/>
                  <a:pt x="19939" y="474"/>
                </a:cubicBezTo>
                <a:cubicBezTo>
                  <a:pt x="21539" y="669"/>
                  <a:pt x="23246" y="1314"/>
                  <a:pt x="23777" y="2995"/>
                </a:cubicBezTo>
                <a:cubicBezTo>
                  <a:pt x="24193" y="4305"/>
                  <a:pt x="23327" y="5649"/>
                  <a:pt x="22345" y="6462"/>
                </a:cubicBezTo>
                <a:cubicBezTo>
                  <a:pt x="21062" y="7531"/>
                  <a:pt x="19214" y="7779"/>
                  <a:pt x="17587" y="7974"/>
                </a:cubicBezTo>
                <a:cubicBezTo>
                  <a:pt x="15715" y="8216"/>
                  <a:pt x="13853" y="8403"/>
                  <a:pt x="11976" y="8403"/>
                </a:cubicBezTo>
                <a:cubicBezTo>
                  <a:pt x="11246" y="8403"/>
                  <a:pt x="10514" y="8374"/>
                  <a:pt x="9778" y="8310"/>
                </a:cubicBezTo>
                <a:cubicBezTo>
                  <a:pt x="8374" y="8230"/>
                  <a:pt x="6976" y="8089"/>
                  <a:pt x="5578" y="7921"/>
                </a:cubicBezTo>
                <a:cubicBezTo>
                  <a:pt x="5436" y="7921"/>
                  <a:pt x="5174" y="7837"/>
                  <a:pt x="4964" y="7837"/>
                </a:cubicBezTo>
                <a:cubicBezTo>
                  <a:pt x="4875" y="7837"/>
                  <a:pt x="4796" y="7852"/>
                  <a:pt x="4738" y="7894"/>
                </a:cubicBezTo>
                <a:cubicBezTo>
                  <a:pt x="4394" y="8086"/>
                  <a:pt x="4075" y="8385"/>
                  <a:pt x="3778" y="8645"/>
                </a:cubicBezTo>
                <a:lnTo>
                  <a:pt x="3778" y="8645"/>
                </a:lnTo>
                <a:cubicBezTo>
                  <a:pt x="3765" y="8442"/>
                  <a:pt x="3742" y="8228"/>
                  <a:pt x="3784" y="8035"/>
                </a:cubicBezTo>
                <a:cubicBezTo>
                  <a:pt x="3811" y="7947"/>
                  <a:pt x="3757" y="7867"/>
                  <a:pt x="3696" y="7867"/>
                </a:cubicBezTo>
                <a:cubicBezTo>
                  <a:pt x="2218" y="7497"/>
                  <a:pt x="813" y="6382"/>
                  <a:pt x="645" y="4782"/>
                </a:cubicBezTo>
                <a:cubicBezTo>
                  <a:pt x="450" y="2880"/>
                  <a:pt x="2608" y="2094"/>
                  <a:pt x="4032" y="1563"/>
                </a:cubicBezTo>
                <a:cubicBezTo>
                  <a:pt x="5773" y="945"/>
                  <a:pt x="7507" y="891"/>
                  <a:pt x="9328" y="777"/>
                </a:cubicBezTo>
                <a:cubicBezTo>
                  <a:pt x="11089" y="696"/>
                  <a:pt x="12883" y="642"/>
                  <a:pt x="14651" y="501"/>
                </a:cubicBezTo>
                <a:cubicBezTo>
                  <a:pt x="15633" y="408"/>
                  <a:pt x="16625" y="347"/>
                  <a:pt x="17611" y="347"/>
                </a:cubicBezTo>
                <a:close/>
                <a:moveTo>
                  <a:pt x="17682" y="0"/>
                </a:moveTo>
                <a:cubicBezTo>
                  <a:pt x="16250" y="0"/>
                  <a:pt x="14821" y="137"/>
                  <a:pt x="13387" y="273"/>
                </a:cubicBezTo>
                <a:cubicBezTo>
                  <a:pt x="11344" y="441"/>
                  <a:pt x="9274" y="414"/>
                  <a:pt x="7225" y="555"/>
                </a:cubicBezTo>
                <a:cubicBezTo>
                  <a:pt x="5437" y="669"/>
                  <a:pt x="3643" y="1254"/>
                  <a:pt x="2077" y="2067"/>
                </a:cubicBezTo>
                <a:cubicBezTo>
                  <a:pt x="706" y="2766"/>
                  <a:pt x="0" y="4137"/>
                  <a:pt x="538" y="5622"/>
                </a:cubicBezTo>
                <a:cubicBezTo>
                  <a:pt x="966" y="6894"/>
                  <a:pt x="2208" y="7771"/>
                  <a:pt x="3478" y="8108"/>
                </a:cubicBezTo>
                <a:lnTo>
                  <a:pt x="3478" y="8108"/>
                </a:lnTo>
                <a:cubicBezTo>
                  <a:pt x="3466" y="8356"/>
                  <a:pt x="3560" y="8566"/>
                  <a:pt x="3608" y="8802"/>
                </a:cubicBezTo>
                <a:lnTo>
                  <a:pt x="3608" y="8802"/>
                </a:lnTo>
                <a:cubicBezTo>
                  <a:pt x="3577" y="8875"/>
                  <a:pt x="3645" y="8977"/>
                  <a:pt x="3724" y="8977"/>
                </a:cubicBezTo>
                <a:cubicBezTo>
                  <a:pt x="3744" y="8977"/>
                  <a:pt x="3764" y="8971"/>
                  <a:pt x="3784" y="8956"/>
                </a:cubicBezTo>
                <a:cubicBezTo>
                  <a:pt x="4066" y="8734"/>
                  <a:pt x="4342" y="8566"/>
                  <a:pt x="4624" y="8337"/>
                </a:cubicBezTo>
                <a:cubicBezTo>
                  <a:pt x="4753" y="8236"/>
                  <a:pt x="4854" y="8204"/>
                  <a:pt x="4964" y="8204"/>
                </a:cubicBezTo>
                <a:cubicBezTo>
                  <a:pt x="5065" y="8204"/>
                  <a:pt x="5175" y="8231"/>
                  <a:pt x="5323" y="8257"/>
                </a:cubicBezTo>
                <a:cubicBezTo>
                  <a:pt x="6216" y="8398"/>
                  <a:pt x="7117" y="8478"/>
                  <a:pt x="8011" y="8566"/>
                </a:cubicBezTo>
                <a:cubicBezTo>
                  <a:pt x="9427" y="8698"/>
                  <a:pt x="10860" y="8814"/>
                  <a:pt x="12293" y="8814"/>
                </a:cubicBezTo>
                <a:cubicBezTo>
                  <a:pt x="12676" y="8814"/>
                  <a:pt x="13058" y="8806"/>
                  <a:pt x="13441" y="8788"/>
                </a:cubicBezTo>
                <a:cubicBezTo>
                  <a:pt x="15094" y="8707"/>
                  <a:pt x="16774" y="8505"/>
                  <a:pt x="18427" y="8284"/>
                </a:cubicBezTo>
                <a:cubicBezTo>
                  <a:pt x="19886" y="8089"/>
                  <a:pt x="21398" y="7699"/>
                  <a:pt x="22601" y="6771"/>
                </a:cubicBezTo>
                <a:cubicBezTo>
                  <a:pt x="24476" y="5347"/>
                  <a:pt x="24980" y="2598"/>
                  <a:pt x="22883" y="1086"/>
                </a:cubicBezTo>
                <a:cubicBezTo>
                  <a:pt x="21673" y="192"/>
                  <a:pt x="20134" y="105"/>
                  <a:pt x="18683" y="24"/>
                </a:cubicBezTo>
                <a:cubicBezTo>
                  <a:pt x="18349" y="8"/>
                  <a:pt x="18015" y="0"/>
                  <a:pt x="176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12" name="Google Shape;2112;p43"/>
          <p:cNvGrpSpPr/>
          <p:nvPr/>
        </p:nvGrpSpPr>
        <p:grpSpPr>
          <a:xfrm>
            <a:off x="8317335" y="4404082"/>
            <a:ext cx="399592" cy="1263021"/>
            <a:chOff x="6059401" y="3159836"/>
            <a:chExt cx="299694" cy="947266"/>
          </a:xfrm>
        </p:grpSpPr>
        <p:sp>
          <p:nvSpPr>
            <p:cNvPr id="2113" name="Google Shape;2113;p43"/>
            <p:cNvSpPr/>
            <p:nvPr/>
          </p:nvSpPr>
          <p:spPr>
            <a:xfrm rot="761830">
              <a:off x="6078729" y="3959348"/>
              <a:ext cx="78209" cy="106877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3"/>
            <p:cNvSpPr/>
            <p:nvPr/>
          </p:nvSpPr>
          <p:spPr>
            <a:xfrm rot="761830">
              <a:off x="6106270" y="4052912"/>
              <a:ext cx="75427" cy="4768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3"/>
            <p:cNvSpPr/>
            <p:nvPr/>
          </p:nvSpPr>
          <p:spPr>
            <a:xfrm>
              <a:off x="6285721" y="3272617"/>
              <a:ext cx="73374" cy="35323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3"/>
            <p:cNvSpPr/>
            <p:nvPr/>
          </p:nvSpPr>
          <p:spPr>
            <a:xfrm>
              <a:off x="6089186" y="3229433"/>
              <a:ext cx="55764" cy="36267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3"/>
            <p:cNvSpPr/>
            <p:nvPr/>
          </p:nvSpPr>
          <p:spPr>
            <a:xfrm>
              <a:off x="6215283" y="3159836"/>
              <a:ext cx="38154" cy="46539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3"/>
            <p:cNvSpPr/>
            <p:nvPr/>
          </p:nvSpPr>
          <p:spPr>
            <a:xfrm>
              <a:off x="6186772" y="3333829"/>
              <a:ext cx="34276" cy="53981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3"/>
            <p:cNvSpPr/>
            <p:nvPr/>
          </p:nvSpPr>
          <p:spPr>
            <a:xfrm>
              <a:off x="6282891" y="3198618"/>
              <a:ext cx="40985" cy="38887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3"/>
            <p:cNvSpPr/>
            <p:nvPr/>
          </p:nvSpPr>
          <p:spPr>
            <a:xfrm>
              <a:off x="6150924" y="3168746"/>
              <a:ext cx="34905" cy="43185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3"/>
            <p:cNvSpPr/>
            <p:nvPr/>
          </p:nvSpPr>
          <p:spPr>
            <a:xfrm>
              <a:off x="6247672" y="3339489"/>
              <a:ext cx="43815" cy="40984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3"/>
            <p:cNvSpPr/>
            <p:nvPr/>
          </p:nvSpPr>
          <p:spPr>
            <a:xfrm>
              <a:off x="6115286" y="3311294"/>
              <a:ext cx="32494" cy="37525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23" name="Google Shape;2123;p43"/>
          <p:cNvSpPr/>
          <p:nvPr/>
        </p:nvSpPr>
        <p:spPr>
          <a:xfrm>
            <a:off x="766850" y="1356934"/>
            <a:ext cx="2398385" cy="1021892"/>
          </a:xfrm>
          <a:custGeom>
            <a:avLst/>
            <a:gdLst/>
            <a:ahLst/>
            <a:cxnLst/>
            <a:rect l="l" t="t" r="r" b="b"/>
            <a:pathLst>
              <a:path w="18199" h="9136" extrusionOk="0">
                <a:moveTo>
                  <a:pt x="8983" y="281"/>
                </a:moveTo>
                <a:cubicBezTo>
                  <a:pt x="10773" y="281"/>
                  <a:pt x="12559" y="508"/>
                  <a:pt x="14335" y="963"/>
                </a:cubicBezTo>
                <a:cubicBezTo>
                  <a:pt x="16183" y="1434"/>
                  <a:pt x="18145" y="2556"/>
                  <a:pt x="17473" y="4767"/>
                </a:cubicBezTo>
                <a:cubicBezTo>
                  <a:pt x="17191" y="5775"/>
                  <a:pt x="16324" y="6844"/>
                  <a:pt x="15397" y="7348"/>
                </a:cubicBezTo>
                <a:cubicBezTo>
                  <a:pt x="15007" y="7543"/>
                  <a:pt x="14590" y="7650"/>
                  <a:pt x="14254" y="7933"/>
                </a:cubicBezTo>
                <a:cubicBezTo>
                  <a:pt x="14075" y="8073"/>
                  <a:pt x="13988" y="8327"/>
                  <a:pt x="13926" y="8579"/>
                </a:cubicBezTo>
                <a:lnTo>
                  <a:pt x="13926" y="8579"/>
                </a:lnTo>
                <a:cubicBezTo>
                  <a:pt x="13808" y="8173"/>
                  <a:pt x="13336" y="8005"/>
                  <a:pt x="12850" y="7959"/>
                </a:cubicBezTo>
                <a:cubicBezTo>
                  <a:pt x="12641" y="7936"/>
                  <a:pt x="12429" y="7927"/>
                  <a:pt x="12216" y="7927"/>
                </a:cubicBezTo>
                <a:cubicBezTo>
                  <a:pt x="11430" y="7927"/>
                  <a:pt x="10624" y="8052"/>
                  <a:pt x="9852" y="8074"/>
                </a:cubicBezTo>
                <a:cubicBezTo>
                  <a:pt x="9380" y="8096"/>
                  <a:pt x="8905" y="8110"/>
                  <a:pt x="8431" y="8110"/>
                </a:cubicBezTo>
                <a:cubicBezTo>
                  <a:pt x="7217" y="8110"/>
                  <a:pt x="6000" y="8018"/>
                  <a:pt x="4812" y="7738"/>
                </a:cubicBezTo>
                <a:cubicBezTo>
                  <a:pt x="3387" y="7428"/>
                  <a:pt x="1956" y="6844"/>
                  <a:pt x="1062" y="5634"/>
                </a:cubicBezTo>
                <a:cubicBezTo>
                  <a:pt x="222" y="4519"/>
                  <a:pt x="276" y="3006"/>
                  <a:pt x="1317" y="2052"/>
                </a:cubicBezTo>
                <a:cubicBezTo>
                  <a:pt x="2157" y="1299"/>
                  <a:pt x="3387" y="1017"/>
                  <a:pt x="4449" y="762"/>
                </a:cubicBezTo>
                <a:cubicBezTo>
                  <a:pt x="5961" y="442"/>
                  <a:pt x="7474" y="281"/>
                  <a:pt x="8983" y="281"/>
                </a:cubicBezTo>
                <a:close/>
                <a:moveTo>
                  <a:pt x="8813" y="0"/>
                </a:moveTo>
                <a:cubicBezTo>
                  <a:pt x="6677" y="0"/>
                  <a:pt x="4462" y="327"/>
                  <a:pt x="2494" y="1098"/>
                </a:cubicBezTo>
                <a:cubicBezTo>
                  <a:pt x="1620" y="1434"/>
                  <a:pt x="813" y="1998"/>
                  <a:pt x="417" y="2865"/>
                </a:cubicBezTo>
                <a:cubicBezTo>
                  <a:pt x="0" y="3873"/>
                  <a:pt x="309" y="5023"/>
                  <a:pt x="921" y="5863"/>
                </a:cubicBezTo>
                <a:cubicBezTo>
                  <a:pt x="2460" y="7933"/>
                  <a:pt x="5484" y="8322"/>
                  <a:pt x="7870" y="8437"/>
                </a:cubicBezTo>
                <a:cubicBezTo>
                  <a:pt x="8280" y="8445"/>
                  <a:pt x="8690" y="8451"/>
                  <a:pt x="9100" y="8451"/>
                </a:cubicBezTo>
                <a:cubicBezTo>
                  <a:pt x="9920" y="8451"/>
                  <a:pt x="10742" y="8428"/>
                  <a:pt x="11566" y="8356"/>
                </a:cubicBezTo>
                <a:cubicBezTo>
                  <a:pt x="11785" y="8323"/>
                  <a:pt x="12155" y="8271"/>
                  <a:pt x="12527" y="8271"/>
                </a:cubicBezTo>
                <a:cubicBezTo>
                  <a:pt x="13146" y="8271"/>
                  <a:pt x="13771" y="8415"/>
                  <a:pt x="13717" y="9028"/>
                </a:cubicBezTo>
                <a:cubicBezTo>
                  <a:pt x="13701" y="9088"/>
                  <a:pt x="13756" y="9123"/>
                  <a:pt x="13813" y="9123"/>
                </a:cubicBezTo>
                <a:cubicBezTo>
                  <a:pt x="13835" y="9123"/>
                  <a:pt x="13857" y="9118"/>
                  <a:pt x="13876" y="9107"/>
                </a:cubicBezTo>
                <a:lnTo>
                  <a:pt x="13876" y="9107"/>
                </a:lnTo>
                <a:cubicBezTo>
                  <a:pt x="13900" y="9125"/>
                  <a:pt x="13932" y="9135"/>
                  <a:pt x="13963" y="9135"/>
                </a:cubicBezTo>
                <a:cubicBezTo>
                  <a:pt x="14013" y="9135"/>
                  <a:pt x="14062" y="9111"/>
                  <a:pt x="14086" y="9055"/>
                </a:cubicBezTo>
                <a:cubicBezTo>
                  <a:pt x="14194" y="8631"/>
                  <a:pt x="14254" y="8215"/>
                  <a:pt x="14644" y="7959"/>
                </a:cubicBezTo>
                <a:cubicBezTo>
                  <a:pt x="14926" y="7791"/>
                  <a:pt x="15262" y="7738"/>
                  <a:pt x="15538" y="7596"/>
                </a:cubicBezTo>
                <a:cubicBezTo>
                  <a:pt x="16102" y="7348"/>
                  <a:pt x="16606" y="6756"/>
                  <a:pt x="16969" y="6279"/>
                </a:cubicBezTo>
                <a:cubicBezTo>
                  <a:pt x="17695" y="5332"/>
                  <a:pt x="18199" y="4041"/>
                  <a:pt x="17668" y="2892"/>
                </a:cubicBezTo>
                <a:cubicBezTo>
                  <a:pt x="17218" y="1884"/>
                  <a:pt x="16270" y="1353"/>
                  <a:pt x="15289" y="990"/>
                </a:cubicBezTo>
                <a:cubicBezTo>
                  <a:pt x="13858" y="459"/>
                  <a:pt x="12265" y="231"/>
                  <a:pt x="10753" y="90"/>
                </a:cubicBezTo>
                <a:cubicBezTo>
                  <a:pt x="10120" y="31"/>
                  <a:pt x="9470" y="0"/>
                  <a:pt x="8813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4" name="Google Shape;2124;p43"/>
          <p:cNvSpPr/>
          <p:nvPr/>
        </p:nvSpPr>
        <p:spPr>
          <a:xfrm>
            <a:off x="2150583" y="602218"/>
            <a:ext cx="942728" cy="799663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25" name="Google Shape;2125;p43"/>
          <p:cNvGrpSpPr/>
          <p:nvPr/>
        </p:nvGrpSpPr>
        <p:grpSpPr>
          <a:xfrm>
            <a:off x="658000" y="520769"/>
            <a:ext cx="1306597" cy="893312"/>
            <a:chOff x="416175" y="197677"/>
            <a:chExt cx="979948" cy="669984"/>
          </a:xfrm>
        </p:grpSpPr>
        <p:sp>
          <p:nvSpPr>
            <p:cNvPr id="2126" name="Google Shape;2126;p43"/>
            <p:cNvSpPr/>
            <p:nvPr/>
          </p:nvSpPr>
          <p:spPr>
            <a:xfrm>
              <a:off x="416175" y="249624"/>
              <a:ext cx="979948" cy="618036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3"/>
            <p:cNvSpPr/>
            <p:nvPr/>
          </p:nvSpPr>
          <p:spPr>
            <a:xfrm>
              <a:off x="416186" y="223704"/>
              <a:ext cx="95237" cy="67172"/>
            </a:xfrm>
            <a:custGeom>
              <a:avLst/>
              <a:gdLst/>
              <a:ahLst/>
              <a:cxnLst/>
              <a:rect l="l" t="t" r="r" b="b"/>
              <a:pathLst>
                <a:path w="1336" h="942" extrusionOk="0">
                  <a:moveTo>
                    <a:pt x="1173" y="0"/>
                  </a:moveTo>
                  <a:cubicBezTo>
                    <a:pt x="1165" y="0"/>
                    <a:pt x="1157" y="1"/>
                    <a:pt x="1149" y="3"/>
                  </a:cubicBezTo>
                  <a:cubicBezTo>
                    <a:pt x="867" y="90"/>
                    <a:pt x="618" y="171"/>
                    <a:pt x="390" y="339"/>
                  </a:cubicBezTo>
                  <a:cubicBezTo>
                    <a:pt x="195" y="453"/>
                    <a:pt x="0" y="648"/>
                    <a:pt x="27" y="897"/>
                  </a:cubicBezTo>
                  <a:cubicBezTo>
                    <a:pt x="46" y="921"/>
                    <a:pt x="83" y="941"/>
                    <a:pt x="112" y="941"/>
                  </a:cubicBezTo>
                  <a:cubicBezTo>
                    <a:pt x="123" y="941"/>
                    <a:pt x="134" y="938"/>
                    <a:pt x="141" y="931"/>
                  </a:cubicBezTo>
                  <a:cubicBezTo>
                    <a:pt x="309" y="763"/>
                    <a:pt x="417" y="621"/>
                    <a:pt x="618" y="534"/>
                  </a:cubicBezTo>
                  <a:cubicBezTo>
                    <a:pt x="840" y="426"/>
                    <a:pt x="1035" y="312"/>
                    <a:pt x="1230" y="198"/>
                  </a:cubicBezTo>
                  <a:cubicBezTo>
                    <a:pt x="1336" y="148"/>
                    <a:pt x="1269" y="0"/>
                    <a:pt x="117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3"/>
            <p:cNvSpPr/>
            <p:nvPr/>
          </p:nvSpPr>
          <p:spPr>
            <a:xfrm>
              <a:off x="438565" y="197677"/>
              <a:ext cx="50470" cy="20750"/>
            </a:xfrm>
            <a:custGeom>
              <a:avLst/>
              <a:gdLst/>
              <a:ahLst/>
              <a:cxnLst/>
              <a:rect l="l" t="t" r="r" b="b"/>
              <a:pathLst>
                <a:path w="708" h="291" extrusionOk="0">
                  <a:moveTo>
                    <a:pt x="602" y="1"/>
                  </a:moveTo>
                  <a:cubicBezTo>
                    <a:pt x="593" y="1"/>
                    <a:pt x="584" y="2"/>
                    <a:pt x="575" y="5"/>
                  </a:cubicBezTo>
                  <a:cubicBezTo>
                    <a:pt x="407" y="32"/>
                    <a:pt x="239" y="86"/>
                    <a:pt x="104" y="146"/>
                  </a:cubicBezTo>
                  <a:cubicBezTo>
                    <a:pt x="0" y="171"/>
                    <a:pt x="36" y="291"/>
                    <a:pt x="110" y="291"/>
                  </a:cubicBezTo>
                  <a:cubicBezTo>
                    <a:pt x="117" y="291"/>
                    <a:pt x="124" y="290"/>
                    <a:pt x="131" y="287"/>
                  </a:cubicBezTo>
                  <a:cubicBezTo>
                    <a:pt x="299" y="254"/>
                    <a:pt x="467" y="227"/>
                    <a:pt x="635" y="146"/>
                  </a:cubicBezTo>
                  <a:cubicBezTo>
                    <a:pt x="707" y="92"/>
                    <a:pt x="672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9" name="Google Shape;2129;p43"/>
          <p:cNvGrpSpPr/>
          <p:nvPr/>
        </p:nvGrpSpPr>
        <p:grpSpPr>
          <a:xfrm>
            <a:off x="3093446" y="520757"/>
            <a:ext cx="308037" cy="260172"/>
            <a:chOff x="4966974" y="386915"/>
            <a:chExt cx="123862" cy="104621"/>
          </a:xfrm>
        </p:grpSpPr>
        <p:sp>
          <p:nvSpPr>
            <p:cNvPr id="2130" name="Google Shape;2130;p43"/>
            <p:cNvSpPr/>
            <p:nvPr/>
          </p:nvSpPr>
          <p:spPr>
            <a:xfrm>
              <a:off x="5057165" y="438673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3"/>
            <p:cNvSpPr/>
            <p:nvPr/>
          </p:nvSpPr>
          <p:spPr>
            <a:xfrm>
              <a:off x="4966974" y="418855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3"/>
            <p:cNvSpPr/>
            <p:nvPr/>
          </p:nvSpPr>
          <p:spPr>
            <a:xfrm>
              <a:off x="5024841" y="386915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3"/>
            <p:cNvSpPr/>
            <p:nvPr/>
          </p:nvSpPr>
          <p:spPr>
            <a:xfrm>
              <a:off x="5011757" y="466764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3"/>
            <p:cNvSpPr/>
            <p:nvPr/>
          </p:nvSpPr>
          <p:spPr>
            <a:xfrm>
              <a:off x="5055866" y="404713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3"/>
            <p:cNvSpPr/>
            <p:nvPr/>
          </p:nvSpPr>
          <p:spPr>
            <a:xfrm>
              <a:off x="4995306" y="391004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3"/>
            <p:cNvSpPr/>
            <p:nvPr/>
          </p:nvSpPr>
          <p:spPr>
            <a:xfrm>
              <a:off x="5039704" y="469361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3"/>
            <p:cNvSpPr/>
            <p:nvPr/>
          </p:nvSpPr>
          <p:spPr>
            <a:xfrm>
              <a:off x="4978952" y="456422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55175" y="4749953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83FA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Lesson 5</a:t>
            </a:r>
            <a:r>
              <a:rPr lang="en-US" sz="2400" b="1" dirty="0">
                <a:solidFill>
                  <a:srgbClr val="E83FA7"/>
                </a:solidFill>
              </a:rPr>
              <a:t>: Listening</a:t>
            </a:r>
          </a:p>
        </p:txBody>
      </p:sp>
    </p:spTree>
    <p:extLst>
      <p:ext uri="{BB962C8B-B14F-4D97-AF65-F5344CB8AC3E}">
        <p14:creationId xmlns:p14="http://schemas.microsoft.com/office/powerpoint/2010/main" val="4108128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/>
          <p:nvPr/>
        </p:nvSpPr>
        <p:spPr>
          <a:xfrm>
            <a:off x="1127095" y="164813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instructor (n)</a:t>
            </a:r>
            <a:endParaRPr sz="4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590344" y="3536246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whose job is to teach somebody a practical skill or sport</a:t>
            </a:r>
            <a:endParaRPr/>
          </a:p>
        </p:txBody>
      </p:sp>
      <p:sp>
        <p:nvSpPr>
          <p:cNvPr id="217" name="Google Shape;217;p11"/>
          <p:cNvSpPr/>
          <p:nvPr/>
        </p:nvSpPr>
        <p:spPr>
          <a:xfrm>
            <a:off x="2487808" y="2771761"/>
            <a:ext cx="22980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/ɪnˈstrʌktə(r)/</a:t>
            </a:r>
            <a:endParaRPr/>
          </a:p>
        </p:txBody>
      </p:sp>
      <p:pic>
        <p:nvPicPr>
          <p:cNvPr id="219" name="Google Shape;219;p11" descr="woman in black tank top and black leggings doing yog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87388" y="852236"/>
            <a:ext cx="4804611" cy="600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nstructor__gb_1">
            <a:hlinkClick r:id="" action="ppaction://media"/>
            <a:extLst>
              <a:ext uri="{FF2B5EF4-FFF2-40B4-BE49-F238E27FC236}">
                <a16:creationId xmlns:a16="http://schemas.microsoft.com/office/drawing/2014/main" id="{0C183C76-1F10-4F39-A4AF-B651EBCAE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43875" y="2385338"/>
            <a:ext cx="648033" cy="648033"/>
          </a:xfrm>
          <a:prstGeom prst="rect">
            <a:avLst/>
          </a:prstGeom>
        </p:spPr>
      </p:pic>
      <p:grpSp>
        <p:nvGrpSpPr>
          <p:cNvPr id="10" name="Google Shape;2201;p45"/>
          <p:cNvGrpSpPr/>
          <p:nvPr/>
        </p:nvGrpSpPr>
        <p:grpSpPr>
          <a:xfrm>
            <a:off x="608896" y="437276"/>
            <a:ext cx="1425885" cy="1158005"/>
            <a:chOff x="2914750" y="806019"/>
            <a:chExt cx="530516" cy="430848"/>
          </a:xfrm>
        </p:grpSpPr>
        <p:sp>
          <p:nvSpPr>
            <p:cNvPr id="11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32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232;p45"/>
          <p:cNvGrpSpPr/>
          <p:nvPr/>
        </p:nvGrpSpPr>
        <p:grpSpPr>
          <a:xfrm>
            <a:off x="11043461" y="-438547"/>
            <a:ext cx="1879488" cy="1380289"/>
            <a:chOff x="3765486" y="1507629"/>
            <a:chExt cx="586753" cy="430946"/>
          </a:xfrm>
        </p:grpSpPr>
        <p:sp>
          <p:nvSpPr>
            <p:cNvPr id="42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75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2283;p45"/>
          <p:cNvGrpSpPr/>
          <p:nvPr/>
        </p:nvGrpSpPr>
        <p:grpSpPr>
          <a:xfrm rot="-2978053">
            <a:off x="460697" y="6273004"/>
            <a:ext cx="192252" cy="179264"/>
            <a:chOff x="2346366" y="2131666"/>
            <a:chExt cx="205425" cy="191548"/>
          </a:xfrm>
        </p:grpSpPr>
        <p:sp>
          <p:nvSpPr>
            <p:cNvPr id="142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226;p12"/>
          <p:cNvSpPr txBox="1"/>
          <p:nvPr/>
        </p:nvSpPr>
        <p:spPr>
          <a:xfrm>
            <a:off x="4067024" y="75178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VOCABULARY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/>
          <p:cNvSpPr txBox="1"/>
          <p:nvPr/>
        </p:nvSpPr>
        <p:spPr>
          <a:xfrm>
            <a:off x="4067024" y="75178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VOCABULARY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27" name="Google Shape;227;p12"/>
          <p:cNvSpPr txBox="1"/>
          <p:nvPr/>
        </p:nvSpPr>
        <p:spPr>
          <a:xfrm>
            <a:off x="1762308" y="1628210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technical (</a:t>
            </a:r>
            <a:r>
              <a:rPr lang="en-US" sz="4800" b="1" dirty="0" err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adj</a:t>
            </a:r>
            <a:r>
              <a:rPr lang="en-US" sz="4800" b="1" dirty="0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4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575967" y="3563020"/>
            <a:ext cx="71137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connected with the practical use of machines, methods, etc. in science and industry</a:t>
            </a:r>
            <a:endParaRPr dirty="0"/>
          </a:p>
        </p:txBody>
      </p:sp>
      <p:sp>
        <p:nvSpPr>
          <p:cNvPr id="229" name="Google Shape;229;p12"/>
          <p:cNvSpPr/>
          <p:nvPr/>
        </p:nvSpPr>
        <p:spPr>
          <a:xfrm>
            <a:off x="2815719" y="2771761"/>
            <a:ext cx="16422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/ˈteknɪkl/</a:t>
            </a:r>
            <a:endParaRPr/>
          </a:p>
        </p:txBody>
      </p:sp>
      <p:pic>
        <p:nvPicPr>
          <p:cNvPr id="230" name="Google Shape;230;p12" descr="grayscale photo of electric tower"/>
          <p:cNvPicPr preferRelativeResize="0"/>
          <p:nvPr/>
        </p:nvPicPr>
        <p:blipFill rotWithShape="1">
          <a:blip r:embed="rId5">
            <a:alphaModFix/>
          </a:blip>
          <a:srcRect t="12779"/>
          <a:stretch/>
        </p:blipFill>
        <p:spPr>
          <a:xfrm>
            <a:off x="7622970" y="880278"/>
            <a:ext cx="4569030" cy="597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echnical__gb_2">
            <a:hlinkClick r:id="" action="ppaction://media"/>
            <a:extLst>
              <a:ext uri="{FF2B5EF4-FFF2-40B4-BE49-F238E27FC236}">
                <a16:creationId xmlns:a16="http://schemas.microsoft.com/office/drawing/2014/main" id="{2D5A7965-AAC7-4E2B-9A59-FAA2B14C0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7103" y="1864244"/>
            <a:ext cx="794583" cy="794583"/>
          </a:xfrm>
          <a:prstGeom prst="rect">
            <a:avLst/>
          </a:prstGeom>
        </p:spPr>
      </p:pic>
      <p:grpSp>
        <p:nvGrpSpPr>
          <p:cNvPr id="10" name="Google Shape;2201;p45"/>
          <p:cNvGrpSpPr/>
          <p:nvPr/>
        </p:nvGrpSpPr>
        <p:grpSpPr>
          <a:xfrm>
            <a:off x="608896" y="437276"/>
            <a:ext cx="1425885" cy="1158005"/>
            <a:chOff x="2914750" y="806019"/>
            <a:chExt cx="530516" cy="430848"/>
          </a:xfrm>
        </p:grpSpPr>
        <p:sp>
          <p:nvSpPr>
            <p:cNvPr id="11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32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232;p45"/>
          <p:cNvGrpSpPr/>
          <p:nvPr/>
        </p:nvGrpSpPr>
        <p:grpSpPr>
          <a:xfrm>
            <a:off x="10116890" y="121731"/>
            <a:ext cx="1879488" cy="1380289"/>
            <a:chOff x="3765486" y="1507629"/>
            <a:chExt cx="586753" cy="430946"/>
          </a:xfrm>
        </p:grpSpPr>
        <p:sp>
          <p:nvSpPr>
            <p:cNvPr id="42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75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39" y="263236"/>
            <a:ext cx="6173061" cy="57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15312"/>
      </p:ext>
    </p:extLst>
  </p:cSld>
  <p:clrMapOvr>
    <a:masterClrMapping/>
  </p:clrMapOvr>
  <p:transition spd="slow">
    <p:push dir="u"/>
    <p:sndAc>
      <p:stSnd>
        <p:snd r:embed="rId2" name="laser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96" y="3572528"/>
            <a:ext cx="6034542" cy="3285473"/>
          </a:xfrm>
          <a:prstGeom prst="rect">
            <a:avLst/>
          </a:prstGeom>
        </p:spPr>
      </p:pic>
      <p:pic>
        <p:nvPicPr>
          <p:cNvPr id="8" name="Picture 10" descr="http://www.3dcadbrowser.com/th/1/8/81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6125" r="92375">
                        <a14:foregroundMark x1="71500" y1="20833" x2="75500" y2="17333"/>
                        <a14:foregroundMark x1="77500" y1="16333" x2="81625" y2="1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486"/>
          <a:stretch/>
        </p:blipFill>
        <p:spPr bwMode="auto">
          <a:xfrm flipH="1">
            <a:off x="2279576" y="3429000"/>
            <a:ext cx="535546" cy="417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54" y="5385461"/>
            <a:ext cx="1836278" cy="916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endParaRPr lang="es-E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58" y="2503478"/>
            <a:ext cx="2734849" cy="35178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http://fc05.deviantart.net/fs43/i/2009/069/6/f/day_at_the_beach_by_tigertaiga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00" b="95682" l="65500" r="99000">
                        <a14:foregroundMark x1="72833" y1="37500" x2="75500" y2="41364"/>
                        <a14:foregroundMark x1="77167" y1="49773" x2="75833" y2="51591"/>
                        <a14:foregroundMark x1="94833" y1="52045" x2="95000" y2="55227"/>
                        <a14:foregroundMark x1="94833" y1="50227" x2="97500" y2="49318"/>
                        <a14:foregroundMark x1="97000" y1="44318" x2="98000" y2="48182"/>
                        <a14:foregroundMark x1="76833" y1="52500" x2="78500" y2="52955"/>
                        <a14:foregroundMark x1="82167" y1="55682" x2="82667" y2="54091"/>
                        <a14:foregroundMark x1="75333" y1="44318" x2="76000" y2="44318"/>
                        <a14:foregroundMark x1="76000" y1="43864" x2="76000" y2="45000"/>
                        <a14:foregroundMark x1="76500" y1="46136" x2="77333" y2="46591"/>
                        <a14:foregroundMark x1="94000" y1="55682" x2="92167" y2="54318"/>
                        <a14:foregroundMark x1="77167" y1="50000" x2="75667" y2="50909"/>
                        <a14:foregroundMark x1="75833" y1="43182" x2="76667" y2="45455"/>
                        <a14:foregroundMark x1="91167" y1="54318" x2="95000" y2="55909"/>
                        <a14:foregroundMark x1="91833" y1="54091" x2="94167" y2="55682"/>
                        <a14:foregroundMark x1="91500" y1="56591" x2="93167" y2="56364"/>
                        <a14:foregroundMark x1="92833" y1="56136" x2="93500" y2="56818"/>
                        <a14:foregroundMark x1="74833" y1="42500" x2="75167" y2="42727"/>
                        <a14:foregroundMark x1="77000" y1="46818" x2="76833" y2="46364"/>
                        <a14:foregroundMark x1="75167" y1="44545" x2="75167" y2="44545"/>
                        <a14:backgroundMark x1="75500" y1="42045" x2="75500" y2="42045"/>
                        <a14:backgroundMark x1="91667" y1="55455" x2="91667" y2="55455"/>
                        <a14:backgroundMark x1="94500" y1="56591" x2="94500" y2="56591"/>
                        <a14:backgroundMark x1="93000" y1="56364" x2="92500" y2="56591"/>
                        <a14:backgroundMark x1="94333" y1="88409" x2="93500" y2="89773"/>
                        <a14:backgroundMark x1="95167" y1="89773" x2="98167" y2="91591"/>
                        <a14:backgroundMark x1="97000" y1="82727" x2="97833" y2="82955"/>
                        <a14:backgroundMark x1="82500" y1="89545" x2="84167" y2="91136"/>
                        <a14:backgroundMark x1="91667" y1="54773" x2="91667" y2="54773"/>
                        <a14:backgroundMark x1="92333" y1="55455" x2="92500" y2="55455"/>
                        <a14:backgroundMark x1="93167" y1="55682" x2="94167" y2="56591"/>
                        <a14:backgroundMark x1="75167" y1="43636" x2="75167" y2="43636"/>
                        <a14:backgroundMark x1="75333" y1="44091" x2="75333" y2="44091"/>
                        <a14:backgroundMark x1="75833" y1="43636" x2="75833" y2="43636"/>
                        <a14:backgroundMark x1="98167" y1="36364" x2="98667" y2="37727"/>
                        <a14:backgroundMark x1="99167" y1="37273" x2="99667" y2="3727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52" t="17418" b="2912"/>
          <a:stretch/>
        </p:blipFill>
        <p:spPr bwMode="auto">
          <a:xfrm>
            <a:off x="7176120" y="2560759"/>
            <a:ext cx="1190008" cy="1950338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5239" y="1860310"/>
            <a:ext cx="503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Vocabulary Game</a:t>
            </a:r>
          </a:p>
        </p:txBody>
      </p:sp>
    </p:spTree>
    <p:extLst>
      <p:ext uri="{BB962C8B-B14F-4D97-AF65-F5344CB8AC3E}">
        <p14:creationId xmlns:p14="http://schemas.microsoft.com/office/powerpoint/2010/main" val="23921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s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96" y="3572528"/>
            <a:ext cx="6034542" cy="3285473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32105" y="134076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4400" b="1" kern="1200" dirty="0" err="1">
                <a:solidFill>
                  <a:prstClr val="black"/>
                </a:solidFill>
              </a:rPr>
              <a:t>cosmonaut</a:t>
            </a:r>
            <a:endParaRPr lang="es-ES" sz="4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50395" y="2805080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5400" b="1" kern="1200" dirty="0" err="1">
                <a:solidFill>
                  <a:prstClr val="black"/>
                </a:solidFill>
              </a:rPr>
              <a:t>planet</a:t>
            </a:r>
            <a:endParaRPr lang="es-ES" sz="5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771717" y="761612"/>
            <a:ext cx="698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In 1966, he was selected for </a:t>
            </a: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________</a:t>
            </a: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training.</a:t>
            </a:r>
            <a:endParaRPr lang="es-ES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9" y="5661248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032106" y="4389256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5400" b="1" kern="1200">
                <a:solidFill>
                  <a:prstClr val="black"/>
                </a:solidFill>
              </a:rPr>
              <a:t>space</a:t>
            </a:r>
            <a:endParaRPr lang="es-ES" sz="5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endParaRPr lang="es-E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88" y="2156422"/>
            <a:ext cx="444971" cy="38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96" y="3572528"/>
            <a:ext cx="6034542" cy="3285473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32105" y="2877088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5400" b="1" kern="1200">
                <a:solidFill>
                  <a:prstClr val="black"/>
                </a:solidFill>
              </a:rPr>
              <a:t>technical</a:t>
            </a:r>
            <a:endParaRPr lang="es-ES" sz="5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50395" y="134076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5400" b="1" kern="1200" dirty="0" err="1">
                <a:solidFill>
                  <a:prstClr val="black"/>
                </a:solidFill>
                <a:latin typeface="Calibri"/>
              </a:rPr>
              <a:t>space</a:t>
            </a:r>
            <a:endParaRPr lang="es-ES" sz="5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096000" y="569810"/>
            <a:ext cx="7342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He currently holds the position of ________ </a:t>
            </a:r>
          </a:p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manager.</a:t>
            </a:r>
            <a:endParaRPr lang="es-ES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64" y="5661248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032106" y="4389256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4400" b="1" kern="1200" dirty="0" err="1">
                <a:solidFill>
                  <a:prstClr val="black"/>
                </a:solidFill>
              </a:rPr>
              <a:t>parachutist</a:t>
            </a:r>
            <a:endParaRPr lang="es-ES" sz="4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endParaRPr lang="es-E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20" y="4748710"/>
            <a:ext cx="444971" cy="38401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96" y="3572528"/>
            <a:ext cx="6034542" cy="3285473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7050395" y="1340768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4400" b="1" kern="1200" dirty="0" err="1">
                <a:solidFill>
                  <a:prstClr val="black"/>
                </a:solidFill>
              </a:rPr>
              <a:t>astronaut</a:t>
            </a:r>
            <a:endParaRPr lang="es-ES" sz="4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032106" y="2877088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" sz="4400" b="1" kern="1200" dirty="0">
                <a:solidFill>
                  <a:prstClr val="black"/>
                </a:solidFill>
              </a:rPr>
              <a:t>instructor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7032105" y="4461264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4400" b="1" kern="1200" dirty="0" err="1">
                <a:solidFill>
                  <a:prstClr val="black"/>
                </a:solidFill>
              </a:rPr>
              <a:t>parachutist</a:t>
            </a:r>
            <a:endParaRPr lang="es-ES" sz="4400" b="1" kern="1200" dirty="0">
              <a:solidFill>
                <a:prstClr val="black"/>
              </a:solidFill>
            </a:endParaRPr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64" y="566277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endParaRPr lang="es-ES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30" y="3017359"/>
            <a:ext cx="444971" cy="384016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5599480" y="559167"/>
            <a:ext cx="6079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s-ES_tradnl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	I am </a:t>
            </a:r>
            <a:r>
              <a:rPr lang="es-ES_tradnl" sz="2400" b="1" kern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trained</a:t>
            </a:r>
            <a:r>
              <a:rPr lang="es-ES_tradnl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to be a _________ .</a:t>
            </a:r>
            <a:endParaRPr lang="es-ES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  <p:bldP spid="7" grpId="0" animBg="1"/>
          <p:bldP spid="7" grpId="1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5" grpId="2" animBg="1"/>
          <p:bldP spid="5" grpId="3" animBg="1"/>
          <p:bldP spid="6" grpId="0" animBg="1"/>
          <p:bldP spid="6" grpId="1" animBg="1"/>
          <p:bldP spid="6" grpId="2" animBg="1"/>
          <p:bldP spid="6" grpId="3" animBg="1"/>
          <p:bldP spid="7" grpId="0" animBg="1"/>
          <p:bldP spid="7" grpId="1" animBg="1"/>
          <p:bldP spid="1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96" y="3572528"/>
            <a:ext cx="6034542" cy="3285473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32105" y="134076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5400" b="1" kern="1200">
                <a:solidFill>
                  <a:prstClr val="black"/>
                </a:solidFill>
              </a:rPr>
              <a:t>space</a:t>
            </a:r>
            <a:endParaRPr lang="es-ES" sz="5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50395" y="2805080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5400" b="1" kern="1200">
                <a:solidFill>
                  <a:prstClr val="black"/>
                </a:solidFill>
              </a:rPr>
              <a:t>technical</a:t>
            </a:r>
            <a:endParaRPr lang="es-ES" sz="5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718655" y="736811"/>
            <a:ext cx="629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Who was the first human to go into ________ ?</a:t>
            </a:r>
            <a:endParaRPr lang="es-ES" sz="2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7" name="16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9" y="5661248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Rectángulo redondeado"/>
          <p:cNvSpPr/>
          <p:nvPr/>
        </p:nvSpPr>
        <p:spPr>
          <a:xfrm>
            <a:off x="7032106" y="4389256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s-ES_tradnl" sz="4400" b="1" kern="1200">
                <a:solidFill>
                  <a:prstClr val="black"/>
                </a:solidFill>
              </a:rPr>
              <a:t>cosmonaut</a:t>
            </a:r>
            <a:endParaRPr lang="es-ES" sz="4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3 Marco"/>
          <p:cNvSpPr/>
          <p:nvPr/>
        </p:nvSpPr>
        <p:spPr>
          <a:xfrm>
            <a:off x="0" y="1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defRPr/>
            </a:pPr>
            <a:endParaRPr lang="es-ES" sz="18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4" y="3380558"/>
            <a:ext cx="444971" cy="38401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404664"/>
            <a:ext cx="4535049" cy="5833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96" y="3572528"/>
            <a:ext cx="6034542" cy="3285473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7032105" y="1340769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ES_tradnl" sz="5400" b="1" kern="1200">
                <a:solidFill>
                  <a:prstClr val="black"/>
                </a:solidFill>
              </a:rPr>
              <a:t>instructor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50395" y="2805080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ES_tradnl" sz="4400" b="1" kern="1200">
                <a:solidFill>
                  <a:prstClr val="black"/>
                </a:solidFill>
              </a:rPr>
              <a:t>cosmonaut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sym typeface="Arial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875178" y="487238"/>
            <a:ext cx="5984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en-US" sz="2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An ________ is also a teacher at a college or university, ranking lower than a professor.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7032106" y="4389256"/>
            <a:ext cx="3078055" cy="911953"/>
          </a:xfrm>
          <a:prstGeom prst="roundRect">
            <a:avLst>
              <a:gd name="adj" fmla="val 20429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space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9" name="3 Marco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4" y="3380558"/>
            <a:ext cx="444971" cy="38401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4" y="1400808"/>
            <a:ext cx="1664071" cy="19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ou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5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6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" presetClass="emph" presetSubtype="2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" presetClass="emph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3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4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6" dur="indefinit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7" dur="indefinite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5" grpId="0" animBg="1"/>
          <p:bldP spid="5" grpId="1" animBg="1"/>
          <p:bldP spid="5" grpId="2" animBg="1"/>
          <p:bldP spid="5" grpId="3" animBg="1"/>
          <p:bldP spid="15" grpId="0"/>
          <p:bldP spid="6" grpId="0" animBg="1"/>
          <p:bldP spid="6" grpId="1" animBg="1"/>
          <p:bldP spid="6" grpId="2" animBg="1"/>
          <p:bldP spid="6" grpId="3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"/>
          <p:cNvSpPr txBox="1"/>
          <p:nvPr/>
        </p:nvSpPr>
        <p:spPr>
          <a:xfrm>
            <a:off x="1641422" y="1070381"/>
            <a:ext cx="944567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Look at the picture and tell your partner what this woman’s job is. </a:t>
            </a:r>
            <a:endParaRPr/>
          </a:p>
        </p:txBody>
      </p:sp>
      <p:sp>
        <p:nvSpPr>
          <p:cNvPr id="239" name="Google Shape;239;p13"/>
          <p:cNvSpPr txBox="1"/>
          <p:nvPr/>
        </p:nvSpPr>
        <p:spPr>
          <a:xfrm>
            <a:off x="4556022" y="22317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PRE-LISTENING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40" name="Google Shape;24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6152" y="2211913"/>
            <a:ext cx="6539696" cy="327448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4142372" y="5787619"/>
            <a:ext cx="39072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She’s a cosmonaut.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2201;p45"/>
          <p:cNvGrpSpPr/>
          <p:nvPr/>
        </p:nvGrpSpPr>
        <p:grpSpPr>
          <a:xfrm>
            <a:off x="82168" y="101566"/>
            <a:ext cx="1425885" cy="1158005"/>
            <a:chOff x="2914750" y="806019"/>
            <a:chExt cx="530516" cy="430848"/>
          </a:xfrm>
        </p:grpSpPr>
        <p:sp>
          <p:nvSpPr>
            <p:cNvPr id="10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31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2232;p45"/>
          <p:cNvGrpSpPr/>
          <p:nvPr/>
        </p:nvGrpSpPr>
        <p:grpSpPr>
          <a:xfrm>
            <a:off x="10375444" y="-589"/>
            <a:ext cx="1879488" cy="1380289"/>
            <a:chOff x="3765486" y="1507629"/>
            <a:chExt cx="586753" cy="430946"/>
          </a:xfrm>
        </p:grpSpPr>
        <p:sp>
          <p:nvSpPr>
            <p:cNvPr id="41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74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2283;p45"/>
          <p:cNvGrpSpPr/>
          <p:nvPr/>
        </p:nvGrpSpPr>
        <p:grpSpPr>
          <a:xfrm rot="-2978053">
            <a:off x="460697" y="6273004"/>
            <a:ext cx="192252" cy="179264"/>
            <a:chOff x="2346366" y="2131666"/>
            <a:chExt cx="205425" cy="191548"/>
          </a:xfrm>
        </p:grpSpPr>
        <p:sp>
          <p:nvSpPr>
            <p:cNvPr id="141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3"/>
          <p:cNvGrpSpPr/>
          <p:nvPr/>
        </p:nvGrpSpPr>
        <p:grpSpPr>
          <a:xfrm>
            <a:off x="3435263" y="927720"/>
            <a:ext cx="6513725" cy="1548490"/>
            <a:chOff x="144635" y="1191561"/>
            <a:chExt cx="5167790" cy="1145834"/>
          </a:xfrm>
        </p:grpSpPr>
        <p:sp>
          <p:nvSpPr>
            <p:cNvPr id="113" name="Google Shape;113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OBJECTIVES</a:t>
              </a:r>
              <a:endParaRPr>
                <a:solidFill>
                  <a:schemeClr val="accent4"/>
                </a:solidFill>
              </a:endParaRPr>
            </a:p>
          </p:txBody>
        </p:sp>
        <p:pic>
          <p:nvPicPr>
            <p:cNvPr id="115" name="Google Shape;11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" name="Google Shape;116;p3"/>
          <p:cNvSpPr txBox="1"/>
          <p:nvPr/>
        </p:nvSpPr>
        <p:spPr>
          <a:xfrm>
            <a:off x="3857306" y="2476210"/>
            <a:ext cx="88059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None/>
            </a:pPr>
            <a:endParaRPr sz="2300" dirty="0"/>
          </a:p>
          <a:p>
            <a:pPr marL="28575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in a talk about the first woman in space</a:t>
            </a:r>
            <a:endParaRPr sz="2300" dirty="0"/>
          </a:p>
          <a:p>
            <a:pPr marL="28575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and use lexical items related to gender equality</a:t>
            </a:r>
            <a:endParaRPr sz="2300" dirty="0"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47"/>
          <p:cNvSpPr txBox="1">
            <a:spLocks noGrp="1"/>
          </p:cNvSpPr>
          <p:nvPr>
            <p:ph type="title"/>
          </p:nvPr>
        </p:nvSpPr>
        <p:spPr>
          <a:xfrm>
            <a:off x="6151418" y="3327133"/>
            <a:ext cx="6428509" cy="9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While-listening</a:t>
            </a:r>
            <a:endParaRPr lang="en-US" dirty="0"/>
          </a:p>
        </p:txBody>
      </p:sp>
      <p:sp>
        <p:nvSpPr>
          <p:cNvPr id="2358" name="Google Shape;2358;p47"/>
          <p:cNvSpPr txBox="1">
            <a:spLocks noGrp="1"/>
          </p:cNvSpPr>
          <p:nvPr>
            <p:ph type="title" idx="2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2359" name="Google Shape;2359;p47"/>
          <p:cNvSpPr/>
          <p:nvPr/>
        </p:nvSpPr>
        <p:spPr>
          <a:xfrm>
            <a:off x="6527766" y="1768835"/>
            <a:ext cx="1951447" cy="165532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60" name="Google Shape;2360;p47"/>
          <p:cNvGrpSpPr/>
          <p:nvPr/>
        </p:nvGrpSpPr>
        <p:grpSpPr>
          <a:xfrm>
            <a:off x="3489835" y="2858868"/>
            <a:ext cx="1428900" cy="821841"/>
            <a:chOff x="2617376" y="2144150"/>
            <a:chExt cx="1071675" cy="616381"/>
          </a:xfrm>
        </p:grpSpPr>
        <p:sp>
          <p:nvSpPr>
            <p:cNvPr id="2361" name="Google Shape;2361;p47"/>
            <p:cNvSpPr/>
            <p:nvPr/>
          </p:nvSpPr>
          <p:spPr>
            <a:xfrm>
              <a:off x="2617376" y="2144150"/>
              <a:ext cx="400993" cy="237916"/>
            </a:xfrm>
            <a:custGeom>
              <a:avLst/>
              <a:gdLst/>
              <a:ahLst/>
              <a:cxnLst/>
              <a:rect l="l" t="t" r="r" b="b"/>
              <a:pathLst>
                <a:path w="3937" h="2336" extrusionOk="0">
                  <a:moveTo>
                    <a:pt x="1863" y="170"/>
                  </a:moveTo>
                  <a:cubicBezTo>
                    <a:pt x="2050" y="170"/>
                    <a:pt x="2246" y="220"/>
                    <a:pt x="2445" y="338"/>
                  </a:cubicBezTo>
                  <a:cubicBezTo>
                    <a:pt x="2450" y="341"/>
                    <a:pt x="2455" y="343"/>
                    <a:pt x="2460" y="345"/>
                  </a:cubicBezTo>
                  <a:lnTo>
                    <a:pt x="2460" y="345"/>
                  </a:lnTo>
                  <a:cubicBezTo>
                    <a:pt x="2358" y="690"/>
                    <a:pt x="2305" y="1057"/>
                    <a:pt x="2223" y="1406"/>
                  </a:cubicBezTo>
                  <a:cubicBezTo>
                    <a:pt x="2077" y="1890"/>
                    <a:pt x="1871" y="2121"/>
                    <a:pt x="1450" y="2121"/>
                  </a:cubicBezTo>
                  <a:cubicBezTo>
                    <a:pt x="1386" y="2121"/>
                    <a:pt x="1316" y="2116"/>
                    <a:pt x="1242" y="2105"/>
                  </a:cubicBezTo>
                  <a:cubicBezTo>
                    <a:pt x="0" y="1939"/>
                    <a:pt x="759" y="170"/>
                    <a:pt x="1863" y="170"/>
                  </a:cubicBezTo>
                  <a:close/>
                  <a:moveTo>
                    <a:pt x="1851" y="1"/>
                  </a:moveTo>
                  <a:cubicBezTo>
                    <a:pt x="1419" y="1"/>
                    <a:pt x="1006" y="223"/>
                    <a:pt x="711" y="593"/>
                  </a:cubicBezTo>
                  <a:cubicBezTo>
                    <a:pt x="348" y="1010"/>
                    <a:pt x="261" y="1682"/>
                    <a:pt x="711" y="2079"/>
                  </a:cubicBezTo>
                  <a:cubicBezTo>
                    <a:pt x="889" y="2233"/>
                    <a:pt x="1227" y="2335"/>
                    <a:pt x="1529" y="2335"/>
                  </a:cubicBezTo>
                  <a:cubicBezTo>
                    <a:pt x="1661" y="2335"/>
                    <a:pt x="1785" y="2316"/>
                    <a:pt x="1887" y="2273"/>
                  </a:cubicBezTo>
                  <a:cubicBezTo>
                    <a:pt x="2254" y="2098"/>
                    <a:pt x="2403" y="1580"/>
                    <a:pt x="2498" y="1104"/>
                  </a:cubicBezTo>
                  <a:lnTo>
                    <a:pt x="2498" y="1104"/>
                  </a:lnTo>
                  <a:cubicBezTo>
                    <a:pt x="2507" y="1360"/>
                    <a:pt x="2552" y="1607"/>
                    <a:pt x="2727" y="1742"/>
                  </a:cubicBezTo>
                  <a:cubicBezTo>
                    <a:pt x="2862" y="1849"/>
                    <a:pt x="2995" y="1894"/>
                    <a:pt x="3125" y="1894"/>
                  </a:cubicBezTo>
                  <a:cubicBezTo>
                    <a:pt x="3404" y="1894"/>
                    <a:pt x="3665" y="1689"/>
                    <a:pt x="3876" y="1460"/>
                  </a:cubicBezTo>
                  <a:cubicBezTo>
                    <a:pt x="3937" y="1395"/>
                    <a:pt x="3891" y="1318"/>
                    <a:pt x="3828" y="1318"/>
                  </a:cubicBezTo>
                  <a:cubicBezTo>
                    <a:pt x="3807" y="1318"/>
                    <a:pt x="3784" y="1326"/>
                    <a:pt x="3762" y="1346"/>
                  </a:cubicBezTo>
                  <a:cubicBezTo>
                    <a:pt x="3648" y="1504"/>
                    <a:pt x="3498" y="1581"/>
                    <a:pt x="3318" y="1581"/>
                  </a:cubicBezTo>
                  <a:cubicBezTo>
                    <a:pt x="3146" y="1581"/>
                    <a:pt x="2947" y="1511"/>
                    <a:pt x="2727" y="1373"/>
                  </a:cubicBezTo>
                  <a:cubicBezTo>
                    <a:pt x="2673" y="1205"/>
                    <a:pt x="2673" y="1037"/>
                    <a:pt x="2673" y="869"/>
                  </a:cubicBezTo>
                  <a:cubicBezTo>
                    <a:pt x="2673" y="674"/>
                    <a:pt x="2673" y="479"/>
                    <a:pt x="2646" y="284"/>
                  </a:cubicBezTo>
                  <a:cubicBezTo>
                    <a:pt x="2646" y="240"/>
                    <a:pt x="2611" y="219"/>
                    <a:pt x="2572" y="219"/>
                  </a:cubicBezTo>
                  <a:cubicBezTo>
                    <a:pt x="2571" y="219"/>
                    <a:pt x="2570" y="219"/>
                    <a:pt x="2569" y="219"/>
                  </a:cubicBezTo>
                  <a:lnTo>
                    <a:pt x="2569" y="219"/>
                  </a:lnTo>
                  <a:cubicBezTo>
                    <a:pt x="2561" y="209"/>
                    <a:pt x="2549" y="202"/>
                    <a:pt x="2532" y="197"/>
                  </a:cubicBezTo>
                  <a:cubicBezTo>
                    <a:pt x="2310" y="62"/>
                    <a:pt x="2078" y="1"/>
                    <a:pt x="1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3047490" y="2153214"/>
              <a:ext cx="267668" cy="607317"/>
            </a:xfrm>
            <a:custGeom>
              <a:avLst/>
              <a:gdLst/>
              <a:ahLst/>
              <a:cxnLst/>
              <a:rect l="l" t="t" r="r" b="b"/>
              <a:pathLst>
                <a:path w="2628" h="5963" extrusionOk="0">
                  <a:moveTo>
                    <a:pt x="1651" y="3858"/>
                  </a:moveTo>
                  <a:cubicBezTo>
                    <a:pt x="1787" y="3858"/>
                    <a:pt x="1910" y="3915"/>
                    <a:pt x="2005" y="4059"/>
                  </a:cubicBezTo>
                  <a:cubicBezTo>
                    <a:pt x="2341" y="4563"/>
                    <a:pt x="2422" y="5182"/>
                    <a:pt x="1837" y="5545"/>
                  </a:cubicBezTo>
                  <a:cubicBezTo>
                    <a:pt x="1620" y="5685"/>
                    <a:pt x="1298" y="5784"/>
                    <a:pt x="994" y="5784"/>
                  </a:cubicBezTo>
                  <a:cubicBezTo>
                    <a:pt x="672" y="5784"/>
                    <a:pt x="369" y="5674"/>
                    <a:pt x="230" y="5386"/>
                  </a:cubicBezTo>
                  <a:lnTo>
                    <a:pt x="230" y="5386"/>
                  </a:lnTo>
                  <a:cubicBezTo>
                    <a:pt x="251" y="5308"/>
                    <a:pt x="272" y="5230"/>
                    <a:pt x="292" y="5152"/>
                  </a:cubicBezTo>
                  <a:lnTo>
                    <a:pt x="292" y="5152"/>
                  </a:lnTo>
                  <a:cubicBezTo>
                    <a:pt x="354" y="4971"/>
                    <a:pt x="437" y="4801"/>
                    <a:pt x="547" y="4617"/>
                  </a:cubicBezTo>
                  <a:cubicBezTo>
                    <a:pt x="694" y="4409"/>
                    <a:pt x="1230" y="3858"/>
                    <a:pt x="1651" y="3858"/>
                  </a:cubicBezTo>
                  <a:close/>
                  <a:moveTo>
                    <a:pt x="1135" y="0"/>
                  </a:moveTo>
                  <a:cubicBezTo>
                    <a:pt x="1093" y="0"/>
                    <a:pt x="1051" y="27"/>
                    <a:pt x="1051" y="81"/>
                  </a:cubicBezTo>
                  <a:cubicBezTo>
                    <a:pt x="866" y="1786"/>
                    <a:pt x="553" y="3490"/>
                    <a:pt x="113" y="5166"/>
                  </a:cubicBezTo>
                  <a:lnTo>
                    <a:pt x="113" y="5166"/>
                  </a:lnTo>
                  <a:cubicBezTo>
                    <a:pt x="108" y="5182"/>
                    <a:pt x="103" y="5199"/>
                    <a:pt x="98" y="5216"/>
                  </a:cubicBezTo>
                  <a:lnTo>
                    <a:pt x="98" y="5216"/>
                  </a:lnTo>
                  <a:cubicBezTo>
                    <a:pt x="49" y="5220"/>
                    <a:pt x="1" y="5255"/>
                    <a:pt x="16" y="5316"/>
                  </a:cubicBezTo>
                  <a:cubicBezTo>
                    <a:pt x="25" y="5349"/>
                    <a:pt x="36" y="5380"/>
                    <a:pt x="47" y="5410"/>
                  </a:cubicBezTo>
                  <a:lnTo>
                    <a:pt x="47" y="5410"/>
                  </a:lnTo>
                  <a:cubicBezTo>
                    <a:pt x="46" y="5416"/>
                    <a:pt x="44" y="5423"/>
                    <a:pt x="43" y="5430"/>
                  </a:cubicBezTo>
                  <a:cubicBezTo>
                    <a:pt x="30" y="5471"/>
                    <a:pt x="61" y="5505"/>
                    <a:pt x="99" y="5517"/>
                  </a:cubicBezTo>
                  <a:lnTo>
                    <a:pt x="99" y="5517"/>
                  </a:lnTo>
                  <a:cubicBezTo>
                    <a:pt x="278" y="5828"/>
                    <a:pt x="630" y="5963"/>
                    <a:pt x="1009" y="5963"/>
                  </a:cubicBezTo>
                  <a:cubicBezTo>
                    <a:pt x="1764" y="5963"/>
                    <a:pt x="2628" y="5429"/>
                    <a:pt x="2456" y="4678"/>
                  </a:cubicBezTo>
                  <a:cubicBezTo>
                    <a:pt x="2336" y="4251"/>
                    <a:pt x="2115" y="3661"/>
                    <a:pt x="1676" y="3661"/>
                  </a:cubicBezTo>
                  <a:cubicBezTo>
                    <a:pt x="1596" y="3661"/>
                    <a:pt x="1509" y="3680"/>
                    <a:pt x="1414" y="3723"/>
                  </a:cubicBezTo>
                  <a:cubicBezTo>
                    <a:pt x="1017" y="3907"/>
                    <a:pt x="694" y="4166"/>
                    <a:pt x="456" y="4491"/>
                  </a:cubicBezTo>
                  <a:lnTo>
                    <a:pt x="456" y="4491"/>
                  </a:lnTo>
                  <a:cubicBezTo>
                    <a:pt x="798" y="3041"/>
                    <a:pt x="1038" y="1570"/>
                    <a:pt x="1219" y="81"/>
                  </a:cubicBezTo>
                  <a:cubicBezTo>
                    <a:pt x="1219" y="27"/>
                    <a:pt x="1177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3436253" y="2144456"/>
              <a:ext cx="252798" cy="240767"/>
            </a:xfrm>
            <a:custGeom>
              <a:avLst/>
              <a:gdLst/>
              <a:ahLst/>
              <a:cxnLst/>
              <a:rect l="l" t="t" r="r" b="b"/>
              <a:pathLst>
                <a:path w="2482" h="2364" extrusionOk="0">
                  <a:moveTo>
                    <a:pt x="1353" y="0"/>
                  </a:moveTo>
                  <a:cubicBezTo>
                    <a:pt x="608" y="0"/>
                    <a:pt x="0" y="855"/>
                    <a:pt x="178" y="1571"/>
                  </a:cubicBezTo>
                  <a:cubicBezTo>
                    <a:pt x="305" y="2101"/>
                    <a:pt x="850" y="2364"/>
                    <a:pt x="1392" y="2364"/>
                  </a:cubicBezTo>
                  <a:cubicBezTo>
                    <a:pt x="1792" y="2364"/>
                    <a:pt x="2190" y="2220"/>
                    <a:pt x="2415" y="1934"/>
                  </a:cubicBezTo>
                  <a:cubicBezTo>
                    <a:pt x="2481" y="1869"/>
                    <a:pt x="2418" y="1792"/>
                    <a:pt x="2356" y="1792"/>
                  </a:cubicBezTo>
                  <a:cubicBezTo>
                    <a:pt x="2336" y="1792"/>
                    <a:pt x="2316" y="1800"/>
                    <a:pt x="2301" y="1820"/>
                  </a:cubicBezTo>
                  <a:cubicBezTo>
                    <a:pt x="2107" y="2067"/>
                    <a:pt x="1737" y="2199"/>
                    <a:pt x="1368" y="2199"/>
                  </a:cubicBezTo>
                  <a:cubicBezTo>
                    <a:pt x="945" y="2199"/>
                    <a:pt x="523" y="2026"/>
                    <a:pt x="372" y="1652"/>
                  </a:cubicBezTo>
                  <a:cubicBezTo>
                    <a:pt x="115" y="1039"/>
                    <a:pt x="702" y="169"/>
                    <a:pt x="1338" y="169"/>
                  </a:cubicBezTo>
                  <a:cubicBezTo>
                    <a:pt x="1399" y="169"/>
                    <a:pt x="1460" y="177"/>
                    <a:pt x="1522" y="194"/>
                  </a:cubicBezTo>
                  <a:cubicBezTo>
                    <a:pt x="1531" y="197"/>
                    <a:pt x="1541" y="198"/>
                    <a:pt x="1549" y="198"/>
                  </a:cubicBezTo>
                  <a:cubicBezTo>
                    <a:pt x="1639" y="198"/>
                    <a:pt x="1679" y="56"/>
                    <a:pt x="1575" y="26"/>
                  </a:cubicBezTo>
                  <a:cubicBezTo>
                    <a:pt x="1500" y="8"/>
                    <a:pt x="1426" y="0"/>
                    <a:pt x="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47"/>
          <p:cNvGrpSpPr/>
          <p:nvPr/>
        </p:nvGrpSpPr>
        <p:grpSpPr>
          <a:xfrm>
            <a:off x="2975415" y="2545124"/>
            <a:ext cx="2457767" cy="1535037"/>
            <a:chOff x="2155186" y="-161457"/>
            <a:chExt cx="1843325" cy="1151278"/>
          </a:xfrm>
        </p:grpSpPr>
        <p:sp>
          <p:nvSpPr>
            <p:cNvPr id="2365" name="Google Shape;2365;p47"/>
            <p:cNvSpPr/>
            <p:nvPr/>
          </p:nvSpPr>
          <p:spPr>
            <a:xfrm>
              <a:off x="2155186" y="-161457"/>
              <a:ext cx="1825536" cy="1151278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3827695" y="-115982"/>
              <a:ext cx="103928" cy="98610"/>
            </a:xfrm>
            <a:custGeom>
              <a:avLst/>
              <a:gdLst/>
              <a:ahLst/>
              <a:cxnLst/>
              <a:rect l="l" t="t" r="r" b="b"/>
              <a:pathLst>
                <a:path w="665" h="631" extrusionOk="0">
                  <a:moveTo>
                    <a:pt x="87" y="1"/>
                  </a:moveTo>
                  <a:cubicBezTo>
                    <a:pt x="37" y="1"/>
                    <a:pt x="0" y="68"/>
                    <a:pt x="24" y="120"/>
                  </a:cubicBezTo>
                  <a:cubicBezTo>
                    <a:pt x="111" y="201"/>
                    <a:pt x="192" y="288"/>
                    <a:pt x="252" y="369"/>
                  </a:cubicBezTo>
                  <a:cubicBezTo>
                    <a:pt x="333" y="456"/>
                    <a:pt x="387" y="564"/>
                    <a:pt x="528" y="624"/>
                  </a:cubicBezTo>
                  <a:cubicBezTo>
                    <a:pt x="542" y="629"/>
                    <a:pt x="556" y="631"/>
                    <a:pt x="568" y="631"/>
                  </a:cubicBezTo>
                  <a:cubicBezTo>
                    <a:pt x="631" y="631"/>
                    <a:pt x="664" y="577"/>
                    <a:pt x="642" y="510"/>
                  </a:cubicBezTo>
                  <a:cubicBezTo>
                    <a:pt x="588" y="369"/>
                    <a:pt x="501" y="315"/>
                    <a:pt x="387" y="228"/>
                  </a:cubicBezTo>
                  <a:cubicBezTo>
                    <a:pt x="306" y="147"/>
                    <a:pt x="219" y="60"/>
                    <a:pt x="111" y="6"/>
                  </a:cubicBezTo>
                  <a:cubicBezTo>
                    <a:pt x="103" y="2"/>
                    <a:pt x="95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3943343" y="-59411"/>
              <a:ext cx="55168" cy="92515"/>
            </a:xfrm>
            <a:custGeom>
              <a:avLst/>
              <a:gdLst/>
              <a:ahLst/>
              <a:cxnLst/>
              <a:rect l="l" t="t" r="r" b="b"/>
              <a:pathLst>
                <a:path w="353" h="592" extrusionOk="0">
                  <a:moveTo>
                    <a:pt x="118" y="0"/>
                  </a:moveTo>
                  <a:cubicBezTo>
                    <a:pt x="59" y="0"/>
                    <a:pt x="0" y="59"/>
                    <a:pt x="43" y="121"/>
                  </a:cubicBezTo>
                  <a:cubicBezTo>
                    <a:pt x="97" y="262"/>
                    <a:pt x="151" y="397"/>
                    <a:pt x="211" y="538"/>
                  </a:cubicBezTo>
                  <a:cubicBezTo>
                    <a:pt x="211" y="575"/>
                    <a:pt x="231" y="591"/>
                    <a:pt x="253" y="591"/>
                  </a:cubicBezTo>
                  <a:cubicBezTo>
                    <a:pt x="283" y="591"/>
                    <a:pt x="319" y="561"/>
                    <a:pt x="319" y="511"/>
                  </a:cubicBezTo>
                  <a:cubicBezTo>
                    <a:pt x="352" y="343"/>
                    <a:pt x="292" y="175"/>
                    <a:pt x="184" y="34"/>
                  </a:cubicBezTo>
                  <a:cubicBezTo>
                    <a:pt x="167" y="10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47"/>
          <p:cNvGrpSpPr/>
          <p:nvPr/>
        </p:nvGrpSpPr>
        <p:grpSpPr>
          <a:xfrm>
            <a:off x="1303004" y="4246208"/>
            <a:ext cx="4369441" cy="1995928"/>
            <a:chOff x="1046000" y="3106476"/>
            <a:chExt cx="3151040" cy="1347750"/>
          </a:xfrm>
        </p:grpSpPr>
        <p:sp>
          <p:nvSpPr>
            <p:cNvPr id="2369" name="Google Shape;2369;p47"/>
            <p:cNvSpPr/>
            <p:nvPr/>
          </p:nvSpPr>
          <p:spPr>
            <a:xfrm>
              <a:off x="1046000" y="3106476"/>
              <a:ext cx="3151040" cy="1026230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4066293" y="3731600"/>
              <a:ext cx="60296" cy="95559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4105270" y="3809441"/>
              <a:ext cx="58152" cy="4263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2600674" y="4283685"/>
              <a:ext cx="84894" cy="41607"/>
            </a:xfrm>
            <a:custGeom>
              <a:avLst/>
              <a:gdLst/>
              <a:ahLst/>
              <a:cxnLst/>
              <a:rect l="l" t="t" r="r" b="b"/>
              <a:pathLst>
                <a:path w="673" h="364" extrusionOk="0">
                  <a:moveTo>
                    <a:pt x="504" y="1"/>
                  </a:moveTo>
                  <a:cubicBezTo>
                    <a:pt x="444" y="1"/>
                    <a:pt x="363" y="1"/>
                    <a:pt x="309" y="28"/>
                  </a:cubicBezTo>
                  <a:cubicBezTo>
                    <a:pt x="249" y="28"/>
                    <a:pt x="222" y="28"/>
                    <a:pt x="168" y="54"/>
                  </a:cubicBezTo>
                  <a:cubicBezTo>
                    <a:pt x="108" y="54"/>
                    <a:pt x="108" y="88"/>
                    <a:pt x="81" y="115"/>
                  </a:cubicBezTo>
                  <a:cubicBezTo>
                    <a:pt x="0" y="169"/>
                    <a:pt x="0" y="310"/>
                    <a:pt x="108" y="337"/>
                  </a:cubicBezTo>
                  <a:cubicBezTo>
                    <a:pt x="141" y="337"/>
                    <a:pt x="168" y="364"/>
                    <a:pt x="222" y="364"/>
                  </a:cubicBezTo>
                  <a:cubicBezTo>
                    <a:pt x="276" y="337"/>
                    <a:pt x="309" y="337"/>
                    <a:pt x="336" y="337"/>
                  </a:cubicBezTo>
                  <a:cubicBezTo>
                    <a:pt x="417" y="310"/>
                    <a:pt x="504" y="283"/>
                    <a:pt x="558" y="222"/>
                  </a:cubicBezTo>
                  <a:cubicBezTo>
                    <a:pt x="672" y="169"/>
                    <a:pt x="612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364540" y="4338207"/>
              <a:ext cx="70135" cy="39092"/>
            </a:xfrm>
            <a:custGeom>
              <a:avLst/>
              <a:gdLst/>
              <a:ahLst/>
              <a:cxnLst/>
              <a:rect l="l" t="t" r="r" b="b"/>
              <a:pathLst>
                <a:path w="556" h="342" extrusionOk="0">
                  <a:moveTo>
                    <a:pt x="273" y="1"/>
                  </a:moveTo>
                  <a:cubicBezTo>
                    <a:pt x="165" y="1"/>
                    <a:pt x="24" y="55"/>
                    <a:pt x="24" y="169"/>
                  </a:cubicBezTo>
                  <a:cubicBezTo>
                    <a:pt x="1" y="268"/>
                    <a:pt x="59" y="342"/>
                    <a:pt x="149" y="342"/>
                  </a:cubicBezTo>
                  <a:cubicBezTo>
                    <a:pt x="163" y="342"/>
                    <a:pt x="177" y="340"/>
                    <a:pt x="192" y="337"/>
                  </a:cubicBezTo>
                  <a:cubicBezTo>
                    <a:pt x="219" y="337"/>
                    <a:pt x="246" y="337"/>
                    <a:pt x="273" y="310"/>
                  </a:cubicBezTo>
                  <a:lnTo>
                    <a:pt x="300" y="310"/>
                  </a:lnTo>
                  <a:cubicBezTo>
                    <a:pt x="317" y="296"/>
                    <a:pt x="310" y="296"/>
                    <a:pt x="306" y="296"/>
                  </a:cubicBezTo>
                  <a:cubicBezTo>
                    <a:pt x="303" y="296"/>
                    <a:pt x="303" y="296"/>
                    <a:pt x="333" y="283"/>
                  </a:cubicBezTo>
                  <a:lnTo>
                    <a:pt x="387" y="283"/>
                  </a:lnTo>
                  <a:cubicBezTo>
                    <a:pt x="441" y="249"/>
                    <a:pt x="468" y="249"/>
                    <a:pt x="501" y="223"/>
                  </a:cubicBezTo>
                  <a:cubicBezTo>
                    <a:pt x="555" y="196"/>
                    <a:pt x="555" y="142"/>
                    <a:pt x="528" y="81"/>
                  </a:cubicBezTo>
                  <a:cubicBezTo>
                    <a:pt x="468" y="1"/>
                    <a:pt x="360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470119" y="4212245"/>
              <a:ext cx="38221" cy="53152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248" y="62"/>
                  </a:moveTo>
                  <a:lnTo>
                    <a:pt x="248" y="62"/>
                  </a:lnTo>
                  <a:cubicBezTo>
                    <a:pt x="264" y="74"/>
                    <a:pt x="276" y="86"/>
                    <a:pt x="276" y="122"/>
                  </a:cubicBezTo>
                  <a:cubicBezTo>
                    <a:pt x="269" y="100"/>
                    <a:pt x="259" y="79"/>
                    <a:pt x="248" y="62"/>
                  </a:cubicBezTo>
                  <a:close/>
                  <a:moveTo>
                    <a:pt x="148" y="1"/>
                  </a:moveTo>
                  <a:cubicBezTo>
                    <a:pt x="136" y="1"/>
                    <a:pt x="122" y="3"/>
                    <a:pt x="108" y="7"/>
                  </a:cubicBezTo>
                  <a:cubicBezTo>
                    <a:pt x="99" y="7"/>
                    <a:pt x="93" y="11"/>
                    <a:pt x="89" y="16"/>
                  </a:cubicBezTo>
                  <a:lnTo>
                    <a:pt x="89" y="16"/>
                  </a:lnTo>
                  <a:cubicBezTo>
                    <a:pt x="23" y="50"/>
                    <a:pt x="0" y="101"/>
                    <a:pt x="0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65" y="447"/>
                    <a:pt x="94" y="464"/>
                    <a:pt x="127" y="464"/>
                  </a:cubicBezTo>
                  <a:cubicBezTo>
                    <a:pt x="176" y="464"/>
                    <a:pt x="233" y="425"/>
                    <a:pt x="249" y="377"/>
                  </a:cubicBezTo>
                  <a:cubicBezTo>
                    <a:pt x="276" y="343"/>
                    <a:pt x="276" y="290"/>
                    <a:pt x="303" y="236"/>
                  </a:cubicBezTo>
                  <a:cubicBezTo>
                    <a:pt x="303" y="175"/>
                    <a:pt x="303" y="122"/>
                    <a:pt x="276" y="95"/>
                  </a:cubicBezTo>
                  <a:cubicBezTo>
                    <a:pt x="276" y="72"/>
                    <a:pt x="256" y="49"/>
                    <a:pt x="234" y="43"/>
                  </a:cubicBezTo>
                  <a:lnTo>
                    <a:pt x="234" y="43"/>
                  </a:lnTo>
                  <a:cubicBezTo>
                    <a:pt x="212" y="17"/>
                    <a:pt x="183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2529405" y="4398902"/>
              <a:ext cx="46799" cy="55324"/>
            </a:xfrm>
            <a:custGeom>
              <a:avLst/>
              <a:gdLst/>
              <a:ahLst/>
              <a:cxnLst/>
              <a:rect l="l" t="t" r="r" b="b"/>
              <a:pathLst>
                <a:path w="371" h="484" extrusionOk="0">
                  <a:moveTo>
                    <a:pt x="61" y="1"/>
                  </a:moveTo>
                  <a:cubicBezTo>
                    <a:pt x="34" y="28"/>
                    <a:pt x="1" y="28"/>
                    <a:pt x="1" y="54"/>
                  </a:cubicBezTo>
                  <a:cubicBezTo>
                    <a:pt x="1" y="115"/>
                    <a:pt x="34" y="169"/>
                    <a:pt x="61" y="222"/>
                  </a:cubicBezTo>
                  <a:cubicBezTo>
                    <a:pt x="61" y="283"/>
                    <a:pt x="61" y="337"/>
                    <a:pt x="88" y="390"/>
                  </a:cubicBezTo>
                  <a:cubicBezTo>
                    <a:pt x="113" y="454"/>
                    <a:pt x="173" y="484"/>
                    <a:pt x="231" y="484"/>
                  </a:cubicBezTo>
                  <a:cubicBezTo>
                    <a:pt x="302" y="484"/>
                    <a:pt x="370" y="441"/>
                    <a:pt x="370" y="364"/>
                  </a:cubicBezTo>
                  <a:cubicBezTo>
                    <a:pt x="337" y="256"/>
                    <a:pt x="310" y="196"/>
                    <a:pt x="256" y="115"/>
                  </a:cubicBezTo>
                  <a:cubicBezTo>
                    <a:pt x="202" y="54"/>
                    <a:pt x="115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2565102" y="4215217"/>
              <a:ext cx="35698" cy="48008"/>
            </a:xfrm>
            <a:custGeom>
              <a:avLst/>
              <a:gdLst/>
              <a:ahLst/>
              <a:cxnLst/>
              <a:rect l="l" t="t" r="r" b="b"/>
              <a:pathLst>
                <a:path w="283" h="420" extrusionOk="0">
                  <a:moveTo>
                    <a:pt x="221" y="1"/>
                  </a:moveTo>
                  <a:cubicBezTo>
                    <a:pt x="212" y="1"/>
                    <a:pt x="203" y="5"/>
                    <a:pt x="195" y="15"/>
                  </a:cubicBezTo>
                  <a:cubicBezTo>
                    <a:pt x="141" y="42"/>
                    <a:pt x="114" y="122"/>
                    <a:pt x="54" y="183"/>
                  </a:cubicBezTo>
                  <a:cubicBezTo>
                    <a:pt x="27" y="237"/>
                    <a:pt x="0" y="351"/>
                    <a:pt x="87" y="405"/>
                  </a:cubicBezTo>
                  <a:cubicBezTo>
                    <a:pt x="102" y="415"/>
                    <a:pt x="117" y="419"/>
                    <a:pt x="130" y="419"/>
                  </a:cubicBezTo>
                  <a:cubicBezTo>
                    <a:pt x="187" y="419"/>
                    <a:pt x="228" y="335"/>
                    <a:pt x="255" y="264"/>
                  </a:cubicBezTo>
                  <a:lnTo>
                    <a:pt x="255" y="149"/>
                  </a:lnTo>
                  <a:cubicBezTo>
                    <a:pt x="282" y="122"/>
                    <a:pt x="282" y="69"/>
                    <a:pt x="282" y="42"/>
                  </a:cubicBezTo>
                  <a:cubicBezTo>
                    <a:pt x="263" y="23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2395444" y="4253966"/>
              <a:ext cx="57016" cy="39778"/>
            </a:xfrm>
            <a:custGeom>
              <a:avLst/>
              <a:gdLst/>
              <a:ahLst/>
              <a:cxnLst/>
              <a:rect l="l" t="t" r="r" b="b"/>
              <a:pathLst>
                <a:path w="452" h="348" extrusionOk="0">
                  <a:moveTo>
                    <a:pt x="171" y="1"/>
                  </a:moveTo>
                  <a:cubicBezTo>
                    <a:pt x="79" y="1"/>
                    <a:pt x="1" y="119"/>
                    <a:pt x="88" y="207"/>
                  </a:cubicBezTo>
                  <a:cubicBezTo>
                    <a:pt x="142" y="234"/>
                    <a:pt x="169" y="261"/>
                    <a:pt x="223" y="288"/>
                  </a:cubicBezTo>
                  <a:cubicBezTo>
                    <a:pt x="283" y="314"/>
                    <a:pt x="310" y="348"/>
                    <a:pt x="364" y="348"/>
                  </a:cubicBezTo>
                  <a:cubicBezTo>
                    <a:pt x="424" y="348"/>
                    <a:pt x="451" y="288"/>
                    <a:pt x="424" y="261"/>
                  </a:cubicBezTo>
                  <a:cubicBezTo>
                    <a:pt x="424" y="222"/>
                    <a:pt x="407" y="197"/>
                    <a:pt x="378" y="164"/>
                  </a:cubicBezTo>
                  <a:lnTo>
                    <a:pt x="378" y="164"/>
                  </a:lnTo>
                  <a:cubicBezTo>
                    <a:pt x="374" y="158"/>
                    <a:pt x="370" y="152"/>
                    <a:pt x="364" y="146"/>
                  </a:cubicBezTo>
                  <a:cubicBezTo>
                    <a:pt x="362" y="146"/>
                    <a:pt x="361" y="145"/>
                    <a:pt x="359" y="144"/>
                  </a:cubicBezTo>
                  <a:lnTo>
                    <a:pt x="359" y="144"/>
                  </a:lnTo>
                  <a:cubicBezTo>
                    <a:pt x="352" y="136"/>
                    <a:pt x="345" y="128"/>
                    <a:pt x="337" y="119"/>
                  </a:cubicBezTo>
                  <a:cubicBezTo>
                    <a:pt x="316" y="99"/>
                    <a:pt x="296" y="63"/>
                    <a:pt x="260" y="47"/>
                  </a:cubicBezTo>
                  <a:lnTo>
                    <a:pt x="260" y="47"/>
                  </a:lnTo>
                  <a:cubicBezTo>
                    <a:pt x="259" y="44"/>
                    <a:pt x="258" y="42"/>
                    <a:pt x="256" y="39"/>
                  </a:cubicBezTo>
                  <a:cubicBezTo>
                    <a:pt x="229" y="12"/>
                    <a:pt x="20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2589574" y="4381528"/>
              <a:ext cx="57016" cy="33148"/>
            </a:xfrm>
            <a:custGeom>
              <a:avLst/>
              <a:gdLst/>
              <a:ahLst/>
              <a:cxnLst/>
              <a:rect l="l" t="t" r="r" b="b"/>
              <a:pathLst>
                <a:path w="452" h="290" extrusionOk="0">
                  <a:moveTo>
                    <a:pt x="91" y="0"/>
                  </a:moveTo>
                  <a:cubicBezTo>
                    <a:pt x="67" y="0"/>
                    <a:pt x="46" y="4"/>
                    <a:pt x="28" y="12"/>
                  </a:cubicBezTo>
                  <a:cubicBezTo>
                    <a:pt x="1" y="38"/>
                    <a:pt x="1" y="38"/>
                    <a:pt x="28" y="72"/>
                  </a:cubicBezTo>
                  <a:cubicBezTo>
                    <a:pt x="61" y="126"/>
                    <a:pt x="115" y="180"/>
                    <a:pt x="169" y="206"/>
                  </a:cubicBezTo>
                  <a:cubicBezTo>
                    <a:pt x="231" y="249"/>
                    <a:pt x="276" y="289"/>
                    <a:pt x="328" y="289"/>
                  </a:cubicBezTo>
                  <a:cubicBezTo>
                    <a:pt x="350" y="289"/>
                    <a:pt x="372" y="282"/>
                    <a:pt x="397" y="267"/>
                  </a:cubicBezTo>
                  <a:cubicBezTo>
                    <a:pt x="424" y="267"/>
                    <a:pt x="451" y="206"/>
                    <a:pt x="451" y="180"/>
                  </a:cubicBezTo>
                  <a:cubicBezTo>
                    <a:pt x="451" y="99"/>
                    <a:pt x="337" y="72"/>
                    <a:pt x="256" y="38"/>
                  </a:cubicBezTo>
                  <a:cubicBezTo>
                    <a:pt x="214" y="19"/>
                    <a:pt x="147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437827" y="4410676"/>
              <a:ext cx="41501" cy="40007"/>
            </a:xfrm>
            <a:custGeom>
              <a:avLst/>
              <a:gdLst/>
              <a:ahLst/>
              <a:cxnLst/>
              <a:rect l="l" t="t" r="r" b="b"/>
              <a:pathLst>
                <a:path w="329" h="350" extrusionOk="0">
                  <a:moveTo>
                    <a:pt x="142" y="12"/>
                  </a:moveTo>
                  <a:cubicBezTo>
                    <a:pt x="132" y="17"/>
                    <a:pt x="123" y="25"/>
                    <a:pt x="116" y="33"/>
                  </a:cubicBezTo>
                  <a:lnTo>
                    <a:pt x="116" y="33"/>
                  </a:lnTo>
                  <a:cubicBezTo>
                    <a:pt x="117" y="26"/>
                    <a:pt x="123" y="12"/>
                    <a:pt x="142" y="12"/>
                  </a:cubicBezTo>
                  <a:close/>
                  <a:moveTo>
                    <a:pt x="146" y="1"/>
                  </a:moveTo>
                  <a:cubicBezTo>
                    <a:pt x="130" y="1"/>
                    <a:pt x="118" y="17"/>
                    <a:pt x="116" y="34"/>
                  </a:cubicBezTo>
                  <a:lnTo>
                    <a:pt x="116" y="34"/>
                  </a:lnTo>
                  <a:cubicBezTo>
                    <a:pt x="87" y="69"/>
                    <a:pt x="82" y="126"/>
                    <a:pt x="55" y="153"/>
                  </a:cubicBezTo>
                  <a:cubicBezTo>
                    <a:pt x="1" y="234"/>
                    <a:pt x="28" y="348"/>
                    <a:pt x="142" y="348"/>
                  </a:cubicBezTo>
                  <a:cubicBezTo>
                    <a:pt x="148" y="349"/>
                    <a:pt x="153" y="349"/>
                    <a:pt x="158" y="349"/>
                  </a:cubicBezTo>
                  <a:cubicBezTo>
                    <a:pt x="304" y="349"/>
                    <a:pt x="328" y="20"/>
                    <a:pt x="168" y="11"/>
                  </a:cubicBezTo>
                  <a:lnTo>
                    <a:pt x="168" y="11"/>
                  </a:lnTo>
                  <a:cubicBezTo>
                    <a:pt x="160" y="4"/>
                    <a:pt x="153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0" name="Google Shape;2380;p47"/>
          <p:cNvGrpSpPr/>
          <p:nvPr/>
        </p:nvGrpSpPr>
        <p:grpSpPr>
          <a:xfrm>
            <a:off x="1302985" y="2680976"/>
            <a:ext cx="1489368" cy="1263371"/>
            <a:chOff x="2072614" y="2380782"/>
            <a:chExt cx="1117026" cy="947528"/>
          </a:xfrm>
        </p:grpSpPr>
        <p:sp>
          <p:nvSpPr>
            <p:cNvPr id="2381" name="Google Shape;2381;p47"/>
            <p:cNvSpPr/>
            <p:nvPr/>
          </p:nvSpPr>
          <p:spPr>
            <a:xfrm>
              <a:off x="2072614" y="2380782"/>
              <a:ext cx="1117026" cy="947528"/>
            </a:xfrm>
            <a:custGeom>
              <a:avLst/>
              <a:gdLst/>
              <a:ahLst/>
              <a:cxnLst/>
              <a:rect l="l" t="t" r="r" b="b"/>
              <a:pathLst>
                <a:path w="8428" h="7149" extrusionOk="0">
                  <a:moveTo>
                    <a:pt x="4260" y="263"/>
                  </a:moveTo>
                  <a:cubicBezTo>
                    <a:pt x="5321" y="263"/>
                    <a:pt x="6374" y="606"/>
                    <a:pt x="7144" y="1312"/>
                  </a:cubicBezTo>
                  <a:cubicBezTo>
                    <a:pt x="8011" y="2098"/>
                    <a:pt x="8179" y="3220"/>
                    <a:pt x="7897" y="4336"/>
                  </a:cubicBezTo>
                  <a:cubicBezTo>
                    <a:pt x="7790" y="4900"/>
                    <a:pt x="7534" y="5344"/>
                    <a:pt x="7252" y="5821"/>
                  </a:cubicBezTo>
                  <a:cubicBezTo>
                    <a:pt x="7109" y="6067"/>
                    <a:pt x="7085" y="6388"/>
                    <a:pt x="7083" y="6696"/>
                  </a:cubicBezTo>
                  <a:lnTo>
                    <a:pt x="7083" y="6696"/>
                  </a:lnTo>
                  <a:cubicBezTo>
                    <a:pt x="6874" y="6435"/>
                    <a:pt x="6416" y="6459"/>
                    <a:pt x="6022" y="6439"/>
                  </a:cubicBezTo>
                  <a:cubicBezTo>
                    <a:pt x="4873" y="6412"/>
                    <a:pt x="3724" y="6385"/>
                    <a:pt x="2635" y="6049"/>
                  </a:cubicBezTo>
                  <a:cubicBezTo>
                    <a:pt x="1600" y="5713"/>
                    <a:pt x="982" y="4981"/>
                    <a:pt x="646" y="4000"/>
                  </a:cubicBezTo>
                  <a:cubicBezTo>
                    <a:pt x="478" y="3469"/>
                    <a:pt x="424" y="2938"/>
                    <a:pt x="532" y="2407"/>
                  </a:cubicBezTo>
                  <a:cubicBezTo>
                    <a:pt x="646" y="1789"/>
                    <a:pt x="1177" y="1345"/>
                    <a:pt x="1681" y="1009"/>
                  </a:cubicBezTo>
                  <a:cubicBezTo>
                    <a:pt x="2432" y="516"/>
                    <a:pt x="3349" y="263"/>
                    <a:pt x="4260" y="263"/>
                  </a:cubicBezTo>
                  <a:close/>
                  <a:moveTo>
                    <a:pt x="4340" y="1"/>
                  </a:moveTo>
                  <a:cubicBezTo>
                    <a:pt x="3619" y="1"/>
                    <a:pt x="2899" y="147"/>
                    <a:pt x="2272" y="418"/>
                  </a:cubicBezTo>
                  <a:cubicBezTo>
                    <a:pt x="1405" y="808"/>
                    <a:pt x="565" y="1399"/>
                    <a:pt x="283" y="2353"/>
                  </a:cubicBezTo>
                  <a:cubicBezTo>
                    <a:pt x="1" y="3247"/>
                    <a:pt x="397" y="4396"/>
                    <a:pt x="901" y="5122"/>
                  </a:cubicBezTo>
                  <a:cubicBezTo>
                    <a:pt x="1432" y="5881"/>
                    <a:pt x="2299" y="6244"/>
                    <a:pt x="3166" y="6439"/>
                  </a:cubicBezTo>
                  <a:cubicBezTo>
                    <a:pt x="3757" y="6580"/>
                    <a:pt x="4369" y="6634"/>
                    <a:pt x="4987" y="6661"/>
                  </a:cubicBezTo>
                  <a:cubicBezTo>
                    <a:pt x="5022" y="6663"/>
                    <a:pt x="5062" y="6664"/>
                    <a:pt x="5106" y="6664"/>
                  </a:cubicBezTo>
                  <a:cubicBezTo>
                    <a:pt x="5278" y="6664"/>
                    <a:pt x="5514" y="6652"/>
                    <a:pt x="5764" y="6652"/>
                  </a:cubicBezTo>
                  <a:cubicBezTo>
                    <a:pt x="6334" y="6652"/>
                    <a:pt x="6976" y="6713"/>
                    <a:pt x="7084" y="7111"/>
                  </a:cubicBezTo>
                  <a:cubicBezTo>
                    <a:pt x="7084" y="7135"/>
                    <a:pt x="7107" y="7149"/>
                    <a:pt x="7132" y="7149"/>
                  </a:cubicBezTo>
                  <a:cubicBezTo>
                    <a:pt x="7150" y="7149"/>
                    <a:pt x="7168" y="7143"/>
                    <a:pt x="7181" y="7130"/>
                  </a:cubicBezTo>
                  <a:lnTo>
                    <a:pt x="7181" y="7130"/>
                  </a:lnTo>
                  <a:cubicBezTo>
                    <a:pt x="7196" y="7134"/>
                    <a:pt x="7212" y="7137"/>
                    <a:pt x="7227" y="7137"/>
                  </a:cubicBezTo>
                  <a:cubicBezTo>
                    <a:pt x="7273" y="7137"/>
                    <a:pt x="7312" y="7113"/>
                    <a:pt x="7312" y="7057"/>
                  </a:cubicBezTo>
                  <a:cubicBezTo>
                    <a:pt x="7366" y="6829"/>
                    <a:pt x="7420" y="6607"/>
                    <a:pt x="7420" y="6352"/>
                  </a:cubicBezTo>
                  <a:cubicBezTo>
                    <a:pt x="7454" y="6049"/>
                    <a:pt x="7648" y="5821"/>
                    <a:pt x="7756" y="5545"/>
                  </a:cubicBezTo>
                  <a:cubicBezTo>
                    <a:pt x="8011" y="5008"/>
                    <a:pt x="8206" y="4450"/>
                    <a:pt x="8294" y="3832"/>
                  </a:cubicBezTo>
                  <a:cubicBezTo>
                    <a:pt x="8428" y="2911"/>
                    <a:pt x="8152" y="2044"/>
                    <a:pt x="7534" y="1345"/>
                  </a:cubicBezTo>
                  <a:cubicBezTo>
                    <a:pt x="6763" y="414"/>
                    <a:pt x="5551" y="1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84145" y="2478727"/>
              <a:ext cx="90656" cy="89067"/>
            </a:xfrm>
            <a:custGeom>
              <a:avLst/>
              <a:gdLst/>
              <a:ahLst/>
              <a:cxnLst/>
              <a:rect l="l" t="t" r="r" b="b"/>
              <a:pathLst>
                <a:path w="684" h="672" extrusionOk="0">
                  <a:moveTo>
                    <a:pt x="577" y="0"/>
                  </a:moveTo>
                  <a:cubicBezTo>
                    <a:pt x="563" y="0"/>
                    <a:pt x="547" y="5"/>
                    <a:pt x="532" y="15"/>
                  </a:cubicBezTo>
                  <a:cubicBezTo>
                    <a:pt x="391" y="69"/>
                    <a:pt x="310" y="156"/>
                    <a:pt x="196" y="270"/>
                  </a:cubicBezTo>
                  <a:cubicBezTo>
                    <a:pt x="109" y="351"/>
                    <a:pt x="28" y="492"/>
                    <a:pt x="1" y="633"/>
                  </a:cubicBezTo>
                  <a:cubicBezTo>
                    <a:pt x="1" y="652"/>
                    <a:pt x="28" y="671"/>
                    <a:pt x="63" y="671"/>
                  </a:cubicBezTo>
                  <a:cubicBezTo>
                    <a:pt x="77" y="671"/>
                    <a:pt x="93" y="668"/>
                    <a:pt x="109" y="660"/>
                  </a:cubicBezTo>
                  <a:cubicBezTo>
                    <a:pt x="196" y="573"/>
                    <a:pt x="250" y="492"/>
                    <a:pt x="337" y="405"/>
                  </a:cubicBezTo>
                  <a:cubicBezTo>
                    <a:pt x="445" y="324"/>
                    <a:pt x="532" y="210"/>
                    <a:pt x="613" y="129"/>
                  </a:cubicBezTo>
                  <a:cubicBezTo>
                    <a:pt x="683" y="80"/>
                    <a:pt x="639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115820" y="2415507"/>
              <a:ext cx="79257" cy="63619"/>
            </a:xfrm>
            <a:custGeom>
              <a:avLst/>
              <a:gdLst/>
              <a:ahLst/>
              <a:cxnLst/>
              <a:rect l="l" t="t" r="r" b="b"/>
              <a:pathLst>
                <a:path w="598" h="480" extrusionOk="0">
                  <a:moveTo>
                    <a:pt x="517" y="1"/>
                  </a:moveTo>
                  <a:cubicBezTo>
                    <a:pt x="508" y="1"/>
                    <a:pt x="498" y="5"/>
                    <a:pt x="488" y="15"/>
                  </a:cubicBezTo>
                  <a:cubicBezTo>
                    <a:pt x="320" y="129"/>
                    <a:pt x="179" y="243"/>
                    <a:pt x="71" y="351"/>
                  </a:cubicBezTo>
                  <a:cubicBezTo>
                    <a:pt x="0" y="400"/>
                    <a:pt x="62" y="480"/>
                    <a:pt x="116" y="480"/>
                  </a:cubicBezTo>
                  <a:cubicBezTo>
                    <a:pt x="129" y="480"/>
                    <a:pt x="142" y="475"/>
                    <a:pt x="152" y="465"/>
                  </a:cubicBezTo>
                  <a:cubicBezTo>
                    <a:pt x="293" y="351"/>
                    <a:pt x="434" y="243"/>
                    <a:pt x="575" y="129"/>
                  </a:cubicBezTo>
                  <a:cubicBezTo>
                    <a:pt x="597" y="85"/>
                    <a:pt x="56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4" name="Google Shape;2384;p47"/>
          <p:cNvGrpSpPr/>
          <p:nvPr/>
        </p:nvGrpSpPr>
        <p:grpSpPr>
          <a:xfrm>
            <a:off x="1302982" y="615868"/>
            <a:ext cx="2413917" cy="1763233"/>
            <a:chOff x="1045986" y="383825"/>
            <a:chExt cx="1810438" cy="1322425"/>
          </a:xfrm>
        </p:grpSpPr>
        <p:sp>
          <p:nvSpPr>
            <p:cNvPr id="2385" name="Google Shape;2385;p47"/>
            <p:cNvSpPr/>
            <p:nvPr/>
          </p:nvSpPr>
          <p:spPr>
            <a:xfrm rot="10800000">
              <a:off x="1045986" y="710448"/>
              <a:ext cx="1810438" cy="995802"/>
            </a:xfrm>
            <a:custGeom>
              <a:avLst/>
              <a:gdLst/>
              <a:ahLst/>
              <a:cxnLst/>
              <a:rect l="l" t="t" r="r" b="b"/>
              <a:pathLst>
                <a:path w="14537" h="8307" extrusionOk="0">
                  <a:moveTo>
                    <a:pt x="2698" y="321"/>
                  </a:moveTo>
                  <a:cubicBezTo>
                    <a:pt x="3055" y="594"/>
                    <a:pt x="3450" y="1001"/>
                    <a:pt x="3891" y="1001"/>
                  </a:cubicBezTo>
                  <a:cubicBezTo>
                    <a:pt x="4174" y="974"/>
                    <a:pt x="4429" y="860"/>
                    <a:pt x="4678" y="860"/>
                  </a:cubicBezTo>
                  <a:cubicBezTo>
                    <a:pt x="4740" y="856"/>
                    <a:pt x="4803" y="855"/>
                    <a:pt x="4867" y="855"/>
                  </a:cubicBezTo>
                  <a:cubicBezTo>
                    <a:pt x="5293" y="855"/>
                    <a:pt x="5748" y="924"/>
                    <a:pt x="6163" y="947"/>
                  </a:cubicBezTo>
                  <a:cubicBezTo>
                    <a:pt x="7453" y="1088"/>
                    <a:pt x="8764" y="1283"/>
                    <a:pt x="10027" y="1478"/>
                  </a:cubicBezTo>
                  <a:cubicBezTo>
                    <a:pt x="11008" y="1619"/>
                    <a:pt x="12016" y="1841"/>
                    <a:pt x="12829" y="2399"/>
                  </a:cubicBezTo>
                  <a:cubicBezTo>
                    <a:pt x="13777" y="3044"/>
                    <a:pt x="14086" y="4361"/>
                    <a:pt x="13636" y="5396"/>
                  </a:cubicBezTo>
                  <a:cubicBezTo>
                    <a:pt x="13051" y="6686"/>
                    <a:pt x="11344" y="7190"/>
                    <a:pt x="10108" y="7553"/>
                  </a:cubicBezTo>
                  <a:cubicBezTo>
                    <a:pt x="8964" y="7873"/>
                    <a:pt x="7768" y="8015"/>
                    <a:pt x="6566" y="8015"/>
                  </a:cubicBezTo>
                  <a:cubicBezTo>
                    <a:pt x="5975" y="8015"/>
                    <a:pt x="5381" y="7980"/>
                    <a:pt x="4792" y="7916"/>
                  </a:cubicBezTo>
                  <a:cubicBezTo>
                    <a:pt x="3421" y="7775"/>
                    <a:pt x="2104" y="7217"/>
                    <a:pt x="1176" y="6155"/>
                  </a:cubicBezTo>
                  <a:cubicBezTo>
                    <a:pt x="168" y="5033"/>
                    <a:pt x="229" y="3548"/>
                    <a:pt x="1008" y="2345"/>
                  </a:cubicBezTo>
                  <a:cubicBezTo>
                    <a:pt x="1371" y="1727"/>
                    <a:pt x="1989" y="1169"/>
                    <a:pt x="2715" y="1088"/>
                  </a:cubicBezTo>
                  <a:cubicBezTo>
                    <a:pt x="2803" y="1055"/>
                    <a:pt x="2856" y="1001"/>
                    <a:pt x="2830" y="887"/>
                  </a:cubicBezTo>
                  <a:cubicBezTo>
                    <a:pt x="2810" y="704"/>
                    <a:pt x="2743" y="517"/>
                    <a:pt x="2698" y="321"/>
                  </a:cubicBezTo>
                  <a:close/>
                  <a:moveTo>
                    <a:pt x="2606" y="1"/>
                  </a:moveTo>
                  <a:cubicBezTo>
                    <a:pt x="2572" y="1"/>
                    <a:pt x="2542" y="22"/>
                    <a:pt x="2524" y="53"/>
                  </a:cubicBezTo>
                  <a:lnTo>
                    <a:pt x="2524" y="53"/>
                  </a:lnTo>
                  <a:cubicBezTo>
                    <a:pt x="2506" y="63"/>
                    <a:pt x="2494" y="81"/>
                    <a:pt x="2494" y="107"/>
                  </a:cubicBezTo>
                  <a:cubicBezTo>
                    <a:pt x="2517" y="343"/>
                    <a:pt x="2540" y="585"/>
                    <a:pt x="2567" y="827"/>
                  </a:cubicBezTo>
                  <a:lnTo>
                    <a:pt x="2567" y="827"/>
                  </a:lnTo>
                  <a:cubicBezTo>
                    <a:pt x="1532" y="1011"/>
                    <a:pt x="822" y="1971"/>
                    <a:pt x="424" y="2876"/>
                  </a:cubicBezTo>
                  <a:cubicBezTo>
                    <a:pt x="0" y="3857"/>
                    <a:pt x="88" y="4919"/>
                    <a:pt x="645" y="5846"/>
                  </a:cubicBezTo>
                  <a:cubicBezTo>
                    <a:pt x="1803" y="7816"/>
                    <a:pt x="4213" y="8307"/>
                    <a:pt x="6389" y="8307"/>
                  </a:cubicBezTo>
                  <a:cubicBezTo>
                    <a:pt x="6841" y="8307"/>
                    <a:pt x="7283" y="8286"/>
                    <a:pt x="7702" y="8252"/>
                  </a:cubicBezTo>
                  <a:cubicBezTo>
                    <a:pt x="9187" y="8145"/>
                    <a:pt x="10672" y="7836"/>
                    <a:pt x="12016" y="7217"/>
                  </a:cubicBezTo>
                  <a:cubicBezTo>
                    <a:pt x="13051" y="6767"/>
                    <a:pt x="14006" y="5987"/>
                    <a:pt x="14174" y="4838"/>
                  </a:cubicBezTo>
                  <a:cubicBezTo>
                    <a:pt x="14536" y="2795"/>
                    <a:pt x="12829" y="1727"/>
                    <a:pt x="11062" y="1337"/>
                  </a:cubicBezTo>
                  <a:cubicBezTo>
                    <a:pt x="9973" y="1088"/>
                    <a:pt x="8797" y="974"/>
                    <a:pt x="7675" y="833"/>
                  </a:cubicBezTo>
                  <a:cubicBezTo>
                    <a:pt x="6667" y="692"/>
                    <a:pt x="5686" y="611"/>
                    <a:pt x="4678" y="584"/>
                  </a:cubicBezTo>
                  <a:cubicBezTo>
                    <a:pt x="4660" y="582"/>
                    <a:pt x="4642" y="581"/>
                    <a:pt x="4624" y="581"/>
                  </a:cubicBezTo>
                  <a:cubicBezTo>
                    <a:pt x="4398" y="581"/>
                    <a:pt x="4136" y="719"/>
                    <a:pt x="3896" y="719"/>
                  </a:cubicBezTo>
                  <a:cubicBezTo>
                    <a:pt x="3818" y="719"/>
                    <a:pt x="3741" y="704"/>
                    <a:pt x="3670" y="665"/>
                  </a:cubicBezTo>
                  <a:cubicBezTo>
                    <a:pt x="3307" y="497"/>
                    <a:pt x="3024" y="215"/>
                    <a:pt x="2662" y="20"/>
                  </a:cubicBezTo>
                  <a:cubicBezTo>
                    <a:pt x="2643" y="6"/>
                    <a:pt x="2624" y="1"/>
                    <a:pt x="2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7"/>
            <p:cNvSpPr/>
            <p:nvPr/>
          </p:nvSpPr>
          <p:spPr>
            <a:xfrm rot="10800000">
              <a:off x="1102689" y="653295"/>
              <a:ext cx="163646" cy="107768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178" y="1"/>
                  </a:moveTo>
                  <a:cubicBezTo>
                    <a:pt x="1169" y="1"/>
                    <a:pt x="1160" y="2"/>
                    <a:pt x="1150" y="4"/>
                  </a:cubicBezTo>
                  <a:cubicBezTo>
                    <a:pt x="955" y="58"/>
                    <a:pt x="787" y="199"/>
                    <a:pt x="619" y="340"/>
                  </a:cubicBezTo>
                  <a:cubicBezTo>
                    <a:pt x="451" y="508"/>
                    <a:pt x="256" y="649"/>
                    <a:pt x="61" y="791"/>
                  </a:cubicBezTo>
                  <a:cubicBezTo>
                    <a:pt x="1" y="817"/>
                    <a:pt x="28" y="898"/>
                    <a:pt x="115" y="898"/>
                  </a:cubicBezTo>
                  <a:cubicBezTo>
                    <a:pt x="310" y="871"/>
                    <a:pt x="505" y="730"/>
                    <a:pt x="673" y="623"/>
                  </a:cubicBezTo>
                  <a:cubicBezTo>
                    <a:pt x="868" y="481"/>
                    <a:pt x="1096" y="367"/>
                    <a:pt x="1264" y="172"/>
                  </a:cubicBezTo>
                  <a:cubicBezTo>
                    <a:pt x="1314" y="123"/>
                    <a:pt x="1273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7"/>
            <p:cNvSpPr/>
            <p:nvPr/>
          </p:nvSpPr>
          <p:spPr>
            <a:xfrm rot="10800000">
              <a:off x="1064584" y="681706"/>
              <a:ext cx="56915" cy="48070"/>
            </a:xfrm>
            <a:custGeom>
              <a:avLst/>
              <a:gdLst/>
              <a:ahLst/>
              <a:cxnLst/>
              <a:rect l="l" t="t" r="r" b="b"/>
              <a:pathLst>
                <a:path w="457" h="401" extrusionOk="0">
                  <a:moveTo>
                    <a:pt x="374" y="1"/>
                  </a:moveTo>
                  <a:cubicBezTo>
                    <a:pt x="356" y="1"/>
                    <a:pt x="338" y="8"/>
                    <a:pt x="323" y="26"/>
                  </a:cubicBezTo>
                  <a:cubicBezTo>
                    <a:pt x="269" y="106"/>
                    <a:pt x="182" y="194"/>
                    <a:pt x="75" y="247"/>
                  </a:cubicBezTo>
                  <a:cubicBezTo>
                    <a:pt x="1" y="293"/>
                    <a:pt x="52" y="400"/>
                    <a:pt x="118" y="400"/>
                  </a:cubicBezTo>
                  <a:cubicBezTo>
                    <a:pt x="130" y="400"/>
                    <a:pt x="143" y="397"/>
                    <a:pt x="155" y="388"/>
                  </a:cubicBezTo>
                  <a:cubicBezTo>
                    <a:pt x="296" y="335"/>
                    <a:pt x="377" y="247"/>
                    <a:pt x="437" y="106"/>
                  </a:cubicBezTo>
                  <a:cubicBezTo>
                    <a:pt x="457" y="48"/>
                    <a:pt x="417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7"/>
            <p:cNvSpPr/>
            <p:nvPr/>
          </p:nvSpPr>
          <p:spPr>
            <a:xfrm rot="10800000">
              <a:off x="1353135" y="520599"/>
              <a:ext cx="87178" cy="41836"/>
            </a:xfrm>
            <a:custGeom>
              <a:avLst/>
              <a:gdLst/>
              <a:ahLst/>
              <a:cxnLst/>
              <a:rect l="l" t="t" r="r" b="b"/>
              <a:pathLst>
                <a:path w="700" h="349" extrusionOk="0">
                  <a:moveTo>
                    <a:pt x="336" y="0"/>
                  </a:moveTo>
                  <a:cubicBezTo>
                    <a:pt x="282" y="27"/>
                    <a:pt x="222" y="27"/>
                    <a:pt x="195" y="27"/>
                  </a:cubicBezTo>
                  <a:cubicBezTo>
                    <a:pt x="141" y="54"/>
                    <a:pt x="141" y="81"/>
                    <a:pt x="114" y="115"/>
                  </a:cubicBezTo>
                  <a:cubicBezTo>
                    <a:pt x="0" y="195"/>
                    <a:pt x="27" y="310"/>
                    <a:pt x="168" y="336"/>
                  </a:cubicBezTo>
                  <a:cubicBezTo>
                    <a:pt x="186" y="336"/>
                    <a:pt x="192" y="348"/>
                    <a:pt x="210" y="348"/>
                  </a:cubicBezTo>
                  <a:cubicBezTo>
                    <a:pt x="219" y="348"/>
                    <a:pt x="231" y="345"/>
                    <a:pt x="249" y="336"/>
                  </a:cubicBezTo>
                  <a:cubicBezTo>
                    <a:pt x="282" y="336"/>
                    <a:pt x="336" y="336"/>
                    <a:pt x="363" y="310"/>
                  </a:cubicBezTo>
                  <a:cubicBezTo>
                    <a:pt x="450" y="283"/>
                    <a:pt x="504" y="249"/>
                    <a:pt x="585" y="222"/>
                  </a:cubicBezTo>
                  <a:cubicBezTo>
                    <a:pt x="699" y="168"/>
                    <a:pt x="645" y="0"/>
                    <a:pt x="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7"/>
            <p:cNvSpPr/>
            <p:nvPr/>
          </p:nvSpPr>
          <p:spPr>
            <a:xfrm rot="10800000">
              <a:off x="1604327" y="461622"/>
              <a:ext cx="66131" cy="43635"/>
            </a:xfrm>
            <a:custGeom>
              <a:avLst/>
              <a:gdLst/>
              <a:ahLst/>
              <a:cxnLst/>
              <a:rect l="l" t="t" r="r" b="b"/>
              <a:pathLst>
                <a:path w="531" h="364" extrusionOk="0">
                  <a:moveTo>
                    <a:pt x="282" y="1"/>
                  </a:moveTo>
                  <a:cubicBezTo>
                    <a:pt x="168" y="1"/>
                    <a:pt x="27" y="54"/>
                    <a:pt x="0" y="169"/>
                  </a:cubicBezTo>
                  <a:cubicBezTo>
                    <a:pt x="0" y="276"/>
                    <a:pt x="81" y="364"/>
                    <a:pt x="195" y="364"/>
                  </a:cubicBezTo>
                  <a:cubicBezTo>
                    <a:pt x="222" y="337"/>
                    <a:pt x="249" y="337"/>
                    <a:pt x="282" y="310"/>
                  </a:cubicBezTo>
                  <a:lnTo>
                    <a:pt x="309" y="310"/>
                  </a:lnTo>
                  <a:lnTo>
                    <a:pt x="336" y="276"/>
                  </a:lnTo>
                  <a:lnTo>
                    <a:pt x="390" y="276"/>
                  </a:lnTo>
                  <a:cubicBezTo>
                    <a:pt x="450" y="249"/>
                    <a:pt x="477" y="249"/>
                    <a:pt x="504" y="222"/>
                  </a:cubicBezTo>
                  <a:cubicBezTo>
                    <a:pt x="531" y="196"/>
                    <a:pt x="531" y="142"/>
                    <a:pt x="531" y="81"/>
                  </a:cubicBezTo>
                  <a:cubicBezTo>
                    <a:pt x="477" y="1"/>
                    <a:pt x="363" y="1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7"/>
            <p:cNvSpPr/>
            <p:nvPr/>
          </p:nvSpPr>
          <p:spPr>
            <a:xfrm rot="10800000">
              <a:off x="1527239" y="581733"/>
              <a:ext cx="41970" cy="55622"/>
            </a:xfrm>
            <a:custGeom>
              <a:avLst/>
              <a:gdLst/>
              <a:ahLst/>
              <a:cxnLst/>
              <a:rect l="l" t="t" r="r" b="b"/>
              <a:pathLst>
                <a:path w="337" h="464" extrusionOk="0">
                  <a:moveTo>
                    <a:pt x="153" y="0"/>
                  </a:moveTo>
                  <a:cubicBezTo>
                    <a:pt x="138" y="0"/>
                    <a:pt x="123" y="2"/>
                    <a:pt x="108" y="7"/>
                  </a:cubicBezTo>
                  <a:cubicBezTo>
                    <a:pt x="108" y="7"/>
                    <a:pt x="108" y="16"/>
                    <a:pt x="103" y="23"/>
                  </a:cubicBezTo>
                  <a:lnTo>
                    <a:pt x="103" y="23"/>
                  </a:lnTo>
                  <a:cubicBezTo>
                    <a:pt x="97" y="26"/>
                    <a:pt x="91" y="30"/>
                    <a:pt x="86" y="34"/>
                  </a:cubicBezTo>
                  <a:lnTo>
                    <a:pt x="86" y="34"/>
                  </a:lnTo>
                  <a:cubicBezTo>
                    <a:pt x="85" y="34"/>
                    <a:pt x="83" y="34"/>
                    <a:pt x="81" y="34"/>
                  </a:cubicBezTo>
                  <a:cubicBezTo>
                    <a:pt x="81" y="35"/>
                    <a:pt x="81" y="37"/>
                    <a:pt x="81" y="38"/>
                  </a:cubicBezTo>
                  <a:lnTo>
                    <a:pt x="81" y="38"/>
                  </a:lnTo>
                  <a:cubicBezTo>
                    <a:pt x="41" y="70"/>
                    <a:pt x="27" y="117"/>
                    <a:pt x="27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75" y="446"/>
                    <a:pt x="110" y="463"/>
                    <a:pt x="146" y="463"/>
                  </a:cubicBezTo>
                  <a:cubicBezTo>
                    <a:pt x="201" y="463"/>
                    <a:pt x="259" y="423"/>
                    <a:pt x="276" y="370"/>
                  </a:cubicBezTo>
                  <a:cubicBezTo>
                    <a:pt x="309" y="343"/>
                    <a:pt x="309" y="289"/>
                    <a:pt x="309" y="236"/>
                  </a:cubicBezTo>
                  <a:cubicBezTo>
                    <a:pt x="336" y="175"/>
                    <a:pt x="309" y="121"/>
                    <a:pt x="309" y="95"/>
                  </a:cubicBezTo>
                  <a:cubicBezTo>
                    <a:pt x="276" y="68"/>
                    <a:pt x="276" y="34"/>
                    <a:pt x="249" y="34"/>
                  </a:cubicBezTo>
                  <a:cubicBezTo>
                    <a:pt x="276" y="68"/>
                    <a:pt x="276" y="68"/>
                    <a:pt x="276" y="121"/>
                  </a:cubicBezTo>
                  <a:cubicBezTo>
                    <a:pt x="276" y="49"/>
                    <a:pt x="221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7"/>
            <p:cNvSpPr/>
            <p:nvPr/>
          </p:nvSpPr>
          <p:spPr>
            <a:xfrm rot="10800000">
              <a:off x="1462604" y="383825"/>
              <a:ext cx="43838" cy="57780"/>
            </a:xfrm>
            <a:custGeom>
              <a:avLst/>
              <a:gdLst/>
              <a:ahLst/>
              <a:cxnLst/>
              <a:rect l="l" t="t" r="r" b="b"/>
              <a:pathLst>
                <a:path w="352" h="482" extrusionOk="0">
                  <a:moveTo>
                    <a:pt x="54" y="1"/>
                  </a:moveTo>
                  <a:cubicBezTo>
                    <a:pt x="27" y="1"/>
                    <a:pt x="0" y="27"/>
                    <a:pt x="0" y="54"/>
                  </a:cubicBezTo>
                  <a:cubicBezTo>
                    <a:pt x="0" y="115"/>
                    <a:pt x="27" y="169"/>
                    <a:pt x="27" y="195"/>
                  </a:cubicBezTo>
                  <a:cubicBezTo>
                    <a:pt x="54" y="283"/>
                    <a:pt x="54" y="337"/>
                    <a:pt x="81" y="390"/>
                  </a:cubicBezTo>
                  <a:cubicBezTo>
                    <a:pt x="93" y="452"/>
                    <a:pt x="148" y="481"/>
                    <a:pt x="204" y="481"/>
                  </a:cubicBezTo>
                  <a:cubicBezTo>
                    <a:pt x="277" y="481"/>
                    <a:pt x="351" y="431"/>
                    <a:pt x="336" y="337"/>
                  </a:cubicBezTo>
                  <a:cubicBezTo>
                    <a:pt x="336" y="249"/>
                    <a:pt x="276" y="195"/>
                    <a:pt x="222" y="115"/>
                  </a:cubicBezTo>
                  <a:cubicBezTo>
                    <a:pt x="195" y="54"/>
                    <a:pt x="108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7"/>
            <p:cNvSpPr/>
            <p:nvPr/>
          </p:nvSpPr>
          <p:spPr>
            <a:xfrm rot="10800000">
              <a:off x="1436950" y="584011"/>
              <a:ext cx="38607" cy="52505"/>
            </a:xfrm>
            <a:custGeom>
              <a:avLst/>
              <a:gdLst/>
              <a:ahLst/>
              <a:cxnLst/>
              <a:rect l="l" t="t" r="r" b="b"/>
              <a:pathLst>
                <a:path w="310" h="438" extrusionOk="0">
                  <a:moveTo>
                    <a:pt x="229" y="0"/>
                  </a:moveTo>
                  <a:cubicBezTo>
                    <a:pt x="142" y="27"/>
                    <a:pt x="115" y="114"/>
                    <a:pt x="88" y="195"/>
                  </a:cubicBezTo>
                  <a:cubicBezTo>
                    <a:pt x="61" y="256"/>
                    <a:pt x="1" y="363"/>
                    <a:pt x="88" y="424"/>
                  </a:cubicBezTo>
                  <a:cubicBezTo>
                    <a:pt x="108" y="433"/>
                    <a:pt x="125" y="437"/>
                    <a:pt x="141" y="437"/>
                  </a:cubicBezTo>
                  <a:cubicBezTo>
                    <a:pt x="215" y="437"/>
                    <a:pt x="256" y="349"/>
                    <a:pt x="256" y="282"/>
                  </a:cubicBezTo>
                  <a:cubicBezTo>
                    <a:pt x="283" y="256"/>
                    <a:pt x="283" y="195"/>
                    <a:pt x="283" y="168"/>
                  </a:cubicBezTo>
                  <a:cubicBezTo>
                    <a:pt x="283" y="141"/>
                    <a:pt x="310" y="88"/>
                    <a:pt x="283" y="61"/>
                  </a:cubicBezTo>
                  <a:cubicBezTo>
                    <a:pt x="283" y="2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7"/>
            <p:cNvSpPr/>
            <p:nvPr/>
          </p:nvSpPr>
          <p:spPr>
            <a:xfrm rot="10800000">
              <a:off x="1586643" y="552605"/>
              <a:ext cx="53179" cy="40638"/>
            </a:xfrm>
            <a:custGeom>
              <a:avLst/>
              <a:gdLst/>
              <a:ahLst/>
              <a:cxnLst/>
              <a:rect l="l" t="t" r="r" b="b"/>
              <a:pathLst>
                <a:path w="427" h="339" extrusionOk="0">
                  <a:moveTo>
                    <a:pt x="167" y="1"/>
                  </a:moveTo>
                  <a:cubicBezTo>
                    <a:pt x="84" y="1"/>
                    <a:pt x="1" y="135"/>
                    <a:pt x="90" y="204"/>
                  </a:cubicBezTo>
                  <a:cubicBezTo>
                    <a:pt x="117" y="231"/>
                    <a:pt x="171" y="257"/>
                    <a:pt x="231" y="284"/>
                  </a:cubicBezTo>
                  <a:cubicBezTo>
                    <a:pt x="258" y="311"/>
                    <a:pt x="312" y="338"/>
                    <a:pt x="372" y="338"/>
                  </a:cubicBezTo>
                  <a:cubicBezTo>
                    <a:pt x="399" y="338"/>
                    <a:pt x="426" y="284"/>
                    <a:pt x="426" y="257"/>
                  </a:cubicBezTo>
                  <a:cubicBezTo>
                    <a:pt x="426" y="227"/>
                    <a:pt x="409" y="204"/>
                    <a:pt x="389" y="179"/>
                  </a:cubicBezTo>
                  <a:lnTo>
                    <a:pt x="389" y="179"/>
                  </a:lnTo>
                  <a:cubicBezTo>
                    <a:pt x="387" y="166"/>
                    <a:pt x="382" y="154"/>
                    <a:pt x="372" y="143"/>
                  </a:cubicBezTo>
                  <a:cubicBezTo>
                    <a:pt x="364" y="140"/>
                    <a:pt x="357" y="136"/>
                    <a:pt x="350" y="132"/>
                  </a:cubicBezTo>
                  <a:lnTo>
                    <a:pt x="350" y="132"/>
                  </a:lnTo>
                  <a:cubicBezTo>
                    <a:pt x="346" y="127"/>
                    <a:pt x="342" y="122"/>
                    <a:pt x="339" y="116"/>
                  </a:cubicBezTo>
                  <a:cubicBezTo>
                    <a:pt x="312" y="89"/>
                    <a:pt x="258" y="36"/>
                    <a:pt x="231" y="36"/>
                  </a:cubicBezTo>
                  <a:cubicBezTo>
                    <a:pt x="212" y="11"/>
                    <a:pt x="19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7"/>
            <p:cNvSpPr/>
            <p:nvPr/>
          </p:nvSpPr>
          <p:spPr>
            <a:xfrm rot="10800000">
              <a:off x="1391742" y="425781"/>
              <a:ext cx="55296" cy="34044"/>
            </a:xfrm>
            <a:custGeom>
              <a:avLst/>
              <a:gdLst/>
              <a:ahLst/>
              <a:cxnLst/>
              <a:rect l="l" t="t" r="r" b="b"/>
              <a:pathLst>
                <a:path w="444" h="284" extrusionOk="0">
                  <a:moveTo>
                    <a:pt x="82" y="0"/>
                  </a:moveTo>
                  <a:cubicBezTo>
                    <a:pt x="62" y="0"/>
                    <a:pt x="43" y="4"/>
                    <a:pt x="27" y="11"/>
                  </a:cubicBezTo>
                  <a:cubicBezTo>
                    <a:pt x="0" y="11"/>
                    <a:pt x="0" y="38"/>
                    <a:pt x="0" y="65"/>
                  </a:cubicBezTo>
                  <a:cubicBezTo>
                    <a:pt x="27" y="126"/>
                    <a:pt x="108" y="153"/>
                    <a:pt x="168" y="206"/>
                  </a:cubicBezTo>
                  <a:cubicBezTo>
                    <a:pt x="231" y="227"/>
                    <a:pt x="277" y="284"/>
                    <a:pt x="335" y="284"/>
                  </a:cubicBezTo>
                  <a:cubicBezTo>
                    <a:pt x="352" y="284"/>
                    <a:pt x="370" y="279"/>
                    <a:pt x="390" y="267"/>
                  </a:cubicBezTo>
                  <a:cubicBezTo>
                    <a:pt x="417" y="267"/>
                    <a:pt x="444" y="206"/>
                    <a:pt x="417" y="179"/>
                  </a:cubicBezTo>
                  <a:cubicBezTo>
                    <a:pt x="417" y="65"/>
                    <a:pt x="336" y="65"/>
                    <a:pt x="249" y="38"/>
                  </a:cubicBezTo>
                  <a:cubicBezTo>
                    <a:pt x="192" y="19"/>
                    <a:pt x="132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7"/>
            <p:cNvSpPr/>
            <p:nvPr/>
          </p:nvSpPr>
          <p:spPr>
            <a:xfrm rot="10800000">
              <a:off x="1559743" y="387302"/>
              <a:ext cx="37985" cy="42316"/>
            </a:xfrm>
            <a:custGeom>
              <a:avLst/>
              <a:gdLst/>
              <a:ahLst/>
              <a:cxnLst/>
              <a:rect l="l" t="t" r="r" b="b"/>
              <a:pathLst>
                <a:path w="305" h="353" extrusionOk="0">
                  <a:moveTo>
                    <a:pt x="142" y="15"/>
                  </a:moveTo>
                  <a:cubicBezTo>
                    <a:pt x="131" y="20"/>
                    <a:pt x="123" y="28"/>
                    <a:pt x="116" y="36"/>
                  </a:cubicBezTo>
                  <a:lnTo>
                    <a:pt x="116" y="36"/>
                  </a:lnTo>
                  <a:cubicBezTo>
                    <a:pt x="117" y="28"/>
                    <a:pt x="123" y="15"/>
                    <a:pt x="142" y="15"/>
                  </a:cubicBezTo>
                  <a:close/>
                  <a:moveTo>
                    <a:pt x="145" y="1"/>
                  </a:moveTo>
                  <a:cubicBezTo>
                    <a:pt x="130" y="1"/>
                    <a:pt x="117" y="19"/>
                    <a:pt x="115" y="37"/>
                  </a:cubicBezTo>
                  <a:lnTo>
                    <a:pt x="115" y="37"/>
                  </a:lnTo>
                  <a:cubicBezTo>
                    <a:pt x="87" y="72"/>
                    <a:pt x="83" y="128"/>
                    <a:pt x="61" y="149"/>
                  </a:cubicBezTo>
                  <a:cubicBezTo>
                    <a:pt x="1" y="237"/>
                    <a:pt x="34" y="351"/>
                    <a:pt x="142" y="351"/>
                  </a:cubicBezTo>
                  <a:cubicBezTo>
                    <a:pt x="147" y="352"/>
                    <a:pt x="153" y="352"/>
                    <a:pt x="158" y="352"/>
                  </a:cubicBezTo>
                  <a:cubicBezTo>
                    <a:pt x="301" y="352"/>
                    <a:pt x="304" y="22"/>
                    <a:pt x="167" y="13"/>
                  </a:cubicBezTo>
                  <a:lnTo>
                    <a:pt x="167" y="13"/>
                  </a:lnTo>
                  <a:cubicBezTo>
                    <a:pt x="160" y="4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777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 txBox="1"/>
          <p:nvPr/>
        </p:nvSpPr>
        <p:spPr>
          <a:xfrm>
            <a:off x="1561900" y="1104748"/>
            <a:ext cx="98849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a talk about Valentina Tereshkova. Choose the best answer to complete each sentence.  </a:t>
            </a:r>
            <a:endParaRPr dirty="0"/>
          </a:p>
        </p:txBody>
      </p:sp>
      <p:sp>
        <p:nvSpPr>
          <p:cNvPr id="269" name="Google Shape;269;p15"/>
          <p:cNvSpPr/>
          <p:nvPr/>
        </p:nvSpPr>
        <p:spPr>
          <a:xfrm>
            <a:off x="641224" y="2419167"/>
            <a:ext cx="11550776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Valentina Tereshkova joined a local flying club and became a talented parachutist while she was ________________________.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Tereshkova and _______ other women were chosen for the Soviet space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Tereshkova joined the Soviet Air Force and became _________________ after completing her training and passing an examination. 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She travelled into space in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Vostok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 and successfully returned to earth on ______________.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After the flight, Tereshkova received many awards, and __________________________.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1850137" y="2807848"/>
            <a:ext cx="364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A. working as a factory worker</a:t>
            </a:r>
            <a:endParaRPr sz="2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3111282" y="3239465"/>
            <a:ext cx="94820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B. four</a:t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7387664" y="3690659"/>
            <a:ext cx="26538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A. an Air Force officer</a:t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698589" y="4870130"/>
            <a:ext cx="205376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B. 19 June, 1963</a:t>
            </a:r>
            <a:endParaRPr sz="2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7835683" y="5301017"/>
            <a:ext cx="41867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B. completed her university degree</a:t>
            </a:r>
            <a:endParaRPr sz="2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8180" y="287999"/>
            <a:ext cx="609600" cy="609600"/>
          </a:xfrm>
          <a:prstGeom prst="rect">
            <a:avLst/>
          </a:prstGeom>
        </p:spPr>
      </p:pic>
      <p:grpSp>
        <p:nvGrpSpPr>
          <p:cNvPr id="15" name="Google Shape;2201;p45"/>
          <p:cNvGrpSpPr/>
          <p:nvPr/>
        </p:nvGrpSpPr>
        <p:grpSpPr>
          <a:xfrm>
            <a:off x="70400" y="63294"/>
            <a:ext cx="1425885" cy="1158005"/>
            <a:chOff x="2914750" y="806019"/>
            <a:chExt cx="530516" cy="430848"/>
          </a:xfrm>
        </p:grpSpPr>
        <p:sp>
          <p:nvSpPr>
            <p:cNvPr id="16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37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oogle Shape;2232;p45"/>
          <p:cNvGrpSpPr/>
          <p:nvPr/>
        </p:nvGrpSpPr>
        <p:grpSpPr>
          <a:xfrm>
            <a:off x="10116890" y="121731"/>
            <a:ext cx="1879488" cy="1380289"/>
            <a:chOff x="3765486" y="1507629"/>
            <a:chExt cx="586753" cy="430946"/>
          </a:xfrm>
        </p:grpSpPr>
        <p:sp>
          <p:nvSpPr>
            <p:cNvPr id="47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80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288;p16"/>
          <p:cNvSpPr txBox="1"/>
          <p:nvPr/>
        </p:nvSpPr>
        <p:spPr>
          <a:xfrm>
            <a:off x="3921871" y="224574"/>
            <a:ext cx="441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advTm="1308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"/>
          <p:cNvSpPr txBox="1"/>
          <p:nvPr/>
        </p:nvSpPr>
        <p:spPr>
          <a:xfrm>
            <a:off x="1466118" y="1104748"/>
            <a:ext cx="9884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again and give short answers to the following questions. </a:t>
            </a:r>
            <a:endParaRPr/>
          </a:p>
        </p:txBody>
      </p:sp>
      <p:sp>
        <p:nvSpPr>
          <p:cNvPr id="285" name="Google Shape;285;p16"/>
          <p:cNvSpPr/>
          <p:nvPr/>
        </p:nvSpPr>
        <p:spPr>
          <a:xfrm>
            <a:off x="1587116" y="1834044"/>
            <a:ext cx="8769644" cy="478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When was Tereshkova born? 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1937</a:t>
            </a:r>
            <a:endParaRPr sz="2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How old was she when she started working? 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endParaRPr sz="2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When did she join the Soviet space </a:t>
            </a:r>
            <a:r>
              <a:rPr lang="en-US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1962</a:t>
            </a:r>
            <a:endParaRPr sz="2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At what age did she travel into space? 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2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How many days did she spend in space? 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Three days/ 3 days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86" name="Google Shape;286;p16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288" name="Google Shape;288;p16"/>
          <p:cNvSpPr txBox="1"/>
          <p:nvPr/>
        </p:nvSpPr>
        <p:spPr>
          <a:xfrm>
            <a:off x="3921871" y="224574"/>
            <a:ext cx="441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 sz="3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0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2222" y="232543"/>
            <a:ext cx="609600" cy="609600"/>
          </a:xfrm>
          <a:prstGeom prst="rect">
            <a:avLst/>
          </a:prstGeom>
        </p:spPr>
      </p:pic>
      <p:grpSp>
        <p:nvGrpSpPr>
          <p:cNvPr id="10" name="Google Shape;2201;p45"/>
          <p:cNvGrpSpPr/>
          <p:nvPr/>
        </p:nvGrpSpPr>
        <p:grpSpPr>
          <a:xfrm>
            <a:off x="224177" y="53446"/>
            <a:ext cx="1425885" cy="1158005"/>
            <a:chOff x="2914750" y="806019"/>
            <a:chExt cx="530516" cy="430848"/>
          </a:xfrm>
        </p:grpSpPr>
        <p:sp>
          <p:nvSpPr>
            <p:cNvPr id="11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32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232;p45"/>
          <p:cNvGrpSpPr/>
          <p:nvPr/>
        </p:nvGrpSpPr>
        <p:grpSpPr>
          <a:xfrm>
            <a:off x="10116890" y="121731"/>
            <a:ext cx="1879488" cy="1380289"/>
            <a:chOff x="3765486" y="1507629"/>
            <a:chExt cx="586753" cy="430946"/>
          </a:xfrm>
        </p:grpSpPr>
        <p:sp>
          <p:nvSpPr>
            <p:cNvPr id="42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75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 advTm="1206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47"/>
          <p:cNvSpPr txBox="1">
            <a:spLocks noGrp="1"/>
          </p:cNvSpPr>
          <p:nvPr>
            <p:ph type="title"/>
          </p:nvPr>
        </p:nvSpPr>
        <p:spPr>
          <a:xfrm>
            <a:off x="6171381" y="3176089"/>
            <a:ext cx="6238460" cy="9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Post-listening</a:t>
            </a:r>
            <a:endParaRPr lang="en-US" dirty="0"/>
          </a:p>
        </p:txBody>
      </p:sp>
      <p:sp>
        <p:nvSpPr>
          <p:cNvPr id="2358" name="Google Shape;2358;p47"/>
          <p:cNvSpPr txBox="1">
            <a:spLocks noGrp="1"/>
          </p:cNvSpPr>
          <p:nvPr>
            <p:ph type="title" idx="2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sp>
        <p:nvSpPr>
          <p:cNvPr id="2359" name="Google Shape;2359;p47"/>
          <p:cNvSpPr/>
          <p:nvPr/>
        </p:nvSpPr>
        <p:spPr>
          <a:xfrm>
            <a:off x="6527766" y="1768835"/>
            <a:ext cx="1951447" cy="165532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60" name="Google Shape;2360;p47"/>
          <p:cNvGrpSpPr/>
          <p:nvPr/>
        </p:nvGrpSpPr>
        <p:grpSpPr>
          <a:xfrm>
            <a:off x="3489835" y="2858868"/>
            <a:ext cx="1428900" cy="821841"/>
            <a:chOff x="2617376" y="2144150"/>
            <a:chExt cx="1071675" cy="616381"/>
          </a:xfrm>
        </p:grpSpPr>
        <p:sp>
          <p:nvSpPr>
            <p:cNvPr id="2361" name="Google Shape;2361;p47"/>
            <p:cNvSpPr/>
            <p:nvPr/>
          </p:nvSpPr>
          <p:spPr>
            <a:xfrm>
              <a:off x="2617376" y="2144150"/>
              <a:ext cx="400993" cy="237916"/>
            </a:xfrm>
            <a:custGeom>
              <a:avLst/>
              <a:gdLst/>
              <a:ahLst/>
              <a:cxnLst/>
              <a:rect l="l" t="t" r="r" b="b"/>
              <a:pathLst>
                <a:path w="3937" h="2336" extrusionOk="0">
                  <a:moveTo>
                    <a:pt x="1863" y="170"/>
                  </a:moveTo>
                  <a:cubicBezTo>
                    <a:pt x="2050" y="170"/>
                    <a:pt x="2246" y="220"/>
                    <a:pt x="2445" y="338"/>
                  </a:cubicBezTo>
                  <a:cubicBezTo>
                    <a:pt x="2450" y="341"/>
                    <a:pt x="2455" y="343"/>
                    <a:pt x="2460" y="345"/>
                  </a:cubicBezTo>
                  <a:lnTo>
                    <a:pt x="2460" y="345"/>
                  </a:lnTo>
                  <a:cubicBezTo>
                    <a:pt x="2358" y="690"/>
                    <a:pt x="2305" y="1057"/>
                    <a:pt x="2223" y="1406"/>
                  </a:cubicBezTo>
                  <a:cubicBezTo>
                    <a:pt x="2077" y="1890"/>
                    <a:pt x="1871" y="2121"/>
                    <a:pt x="1450" y="2121"/>
                  </a:cubicBezTo>
                  <a:cubicBezTo>
                    <a:pt x="1386" y="2121"/>
                    <a:pt x="1316" y="2116"/>
                    <a:pt x="1242" y="2105"/>
                  </a:cubicBezTo>
                  <a:cubicBezTo>
                    <a:pt x="0" y="1939"/>
                    <a:pt x="759" y="170"/>
                    <a:pt x="1863" y="170"/>
                  </a:cubicBezTo>
                  <a:close/>
                  <a:moveTo>
                    <a:pt x="1851" y="1"/>
                  </a:moveTo>
                  <a:cubicBezTo>
                    <a:pt x="1419" y="1"/>
                    <a:pt x="1006" y="223"/>
                    <a:pt x="711" y="593"/>
                  </a:cubicBezTo>
                  <a:cubicBezTo>
                    <a:pt x="348" y="1010"/>
                    <a:pt x="261" y="1682"/>
                    <a:pt x="711" y="2079"/>
                  </a:cubicBezTo>
                  <a:cubicBezTo>
                    <a:pt x="889" y="2233"/>
                    <a:pt x="1227" y="2335"/>
                    <a:pt x="1529" y="2335"/>
                  </a:cubicBezTo>
                  <a:cubicBezTo>
                    <a:pt x="1661" y="2335"/>
                    <a:pt x="1785" y="2316"/>
                    <a:pt x="1887" y="2273"/>
                  </a:cubicBezTo>
                  <a:cubicBezTo>
                    <a:pt x="2254" y="2098"/>
                    <a:pt x="2403" y="1580"/>
                    <a:pt x="2498" y="1104"/>
                  </a:cubicBezTo>
                  <a:lnTo>
                    <a:pt x="2498" y="1104"/>
                  </a:lnTo>
                  <a:cubicBezTo>
                    <a:pt x="2507" y="1360"/>
                    <a:pt x="2552" y="1607"/>
                    <a:pt x="2727" y="1742"/>
                  </a:cubicBezTo>
                  <a:cubicBezTo>
                    <a:pt x="2862" y="1849"/>
                    <a:pt x="2995" y="1894"/>
                    <a:pt x="3125" y="1894"/>
                  </a:cubicBezTo>
                  <a:cubicBezTo>
                    <a:pt x="3404" y="1894"/>
                    <a:pt x="3665" y="1689"/>
                    <a:pt x="3876" y="1460"/>
                  </a:cubicBezTo>
                  <a:cubicBezTo>
                    <a:pt x="3937" y="1395"/>
                    <a:pt x="3891" y="1318"/>
                    <a:pt x="3828" y="1318"/>
                  </a:cubicBezTo>
                  <a:cubicBezTo>
                    <a:pt x="3807" y="1318"/>
                    <a:pt x="3784" y="1326"/>
                    <a:pt x="3762" y="1346"/>
                  </a:cubicBezTo>
                  <a:cubicBezTo>
                    <a:pt x="3648" y="1504"/>
                    <a:pt x="3498" y="1581"/>
                    <a:pt x="3318" y="1581"/>
                  </a:cubicBezTo>
                  <a:cubicBezTo>
                    <a:pt x="3146" y="1581"/>
                    <a:pt x="2947" y="1511"/>
                    <a:pt x="2727" y="1373"/>
                  </a:cubicBezTo>
                  <a:cubicBezTo>
                    <a:pt x="2673" y="1205"/>
                    <a:pt x="2673" y="1037"/>
                    <a:pt x="2673" y="869"/>
                  </a:cubicBezTo>
                  <a:cubicBezTo>
                    <a:pt x="2673" y="674"/>
                    <a:pt x="2673" y="479"/>
                    <a:pt x="2646" y="284"/>
                  </a:cubicBezTo>
                  <a:cubicBezTo>
                    <a:pt x="2646" y="240"/>
                    <a:pt x="2611" y="219"/>
                    <a:pt x="2572" y="219"/>
                  </a:cubicBezTo>
                  <a:cubicBezTo>
                    <a:pt x="2571" y="219"/>
                    <a:pt x="2570" y="219"/>
                    <a:pt x="2569" y="219"/>
                  </a:cubicBezTo>
                  <a:lnTo>
                    <a:pt x="2569" y="219"/>
                  </a:lnTo>
                  <a:cubicBezTo>
                    <a:pt x="2561" y="209"/>
                    <a:pt x="2549" y="202"/>
                    <a:pt x="2532" y="197"/>
                  </a:cubicBezTo>
                  <a:cubicBezTo>
                    <a:pt x="2310" y="62"/>
                    <a:pt x="2078" y="1"/>
                    <a:pt x="1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3047490" y="2153214"/>
              <a:ext cx="267668" cy="607317"/>
            </a:xfrm>
            <a:custGeom>
              <a:avLst/>
              <a:gdLst/>
              <a:ahLst/>
              <a:cxnLst/>
              <a:rect l="l" t="t" r="r" b="b"/>
              <a:pathLst>
                <a:path w="2628" h="5963" extrusionOk="0">
                  <a:moveTo>
                    <a:pt x="1651" y="3858"/>
                  </a:moveTo>
                  <a:cubicBezTo>
                    <a:pt x="1787" y="3858"/>
                    <a:pt x="1910" y="3915"/>
                    <a:pt x="2005" y="4059"/>
                  </a:cubicBezTo>
                  <a:cubicBezTo>
                    <a:pt x="2341" y="4563"/>
                    <a:pt x="2422" y="5182"/>
                    <a:pt x="1837" y="5545"/>
                  </a:cubicBezTo>
                  <a:cubicBezTo>
                    <a:pt x="1620" y="5685"/>
                    <a:pt x="1298" y="5784"/>
                    <a:pt x="994" y="5784"/>
                  </a:cubicBezTo>
                  <a:cubicBezTo>
                    <a:pt x="672" y="5784"/>
                    <a:pt x="369" y="5674"/>
                    <a:pt x="230" y="5386"/>
                  </a:cubicBezTo>
                  <a:lnTo>
                    <a:pt x="230" y="5386"/>
                  </a:lnTo>
                  <a:cubicBezTo>
                    <a:pt x="251" y="5308"/>
                    <a:pt x="272" y="5230"/>
                    <a:pt x="292" y="5152"/>
                  </a:cubicBezTo>
                  <a:lnTo>
                    <a:pt x="292" y="5152"/>
                  </a:lnTo>
                  <a:cubicBezTo>
                    <a:pt x="354" y="4971"/>
                    <a:pt x="437" y="4801"/>
                    <a:pt x="547" y="4617"/>
                  </a:cubicBezTo>
                  <a:cubicBezTo>
                    <a:pt x="694" y="4409"/>
                    <a:pt x="1230" y="3858"/>
                    <a:pt x="1651" y="3858"/>
                  </a:cubicBezTo>
                  <a:close/>
                  <a:moveTo>
                    <a:pt x="1135" y="0"/>
                  </a:moveTo>
                  <a:cubicBezTo>
                    <a:pt x="1093" y="0"/>
                    <a:pt x="1051" y="27"/>
                    <a:pt x="1051" y="81"/>
                  </a:cubicBezTo>
                  <a:cubicBezTo>
                    <a:pt x="866" y="1786"/>
                    <a:pt x="553" y="3490"/>
                    <a:pt x="113" y="5166"/>
                  </a:cubicBezTo>
                  <a:lnTo>
                    <a:pt x="113" y="5166"/>
                  </a:lnTo>
                  <a:cubicBezTo>
                    <a:pt x="108" y="5182"/>
                    <a:pt x="103" y="5199"/>
                    <a:pt x="98" y="5216"/>
                  </a:cubicBezTo>
                  <a:lnTo>
                    <a:pt x="98" y="5216"/>
                  </a:lnTo>
                  <a:cubicBezTo>
                    <a:pt x="49" y="5220"/>
                    <a:pt x="1" y="5255"/>
                    <a:pt x="16" y="5316"/>
                  </a:cubicBezTo>
                  <a:cubicBezTo>
                    <a:pt x="25" y="5349"/>
                    <a:pt x="36" y="5380"/>
                    <a:pt x="47" y="5410"/>
                  </a:cubicBezTo>
                  <a:lnTo>
                    <a:pt x="47" y="5410"/>
                  </a:lnTo>
                  <a:cubicBezTo>
                    <a:pt x="46" y="5416"/>
                    <a:pt x="44" y="5423"/>
                    <a:pt x="43" y="5430"/>
                  </a:cubicBezTo>
                  <a:cubicBezTo>
                    <a:pt x="30" y="5471"/>
                    <a:pt x="61" y="5505"/>
                    <a:pt x="99" y="5517"/>
                  </a:cubicBezTo>
                  <a:lnTo>
                    <a:pt x="99" y="5517"/>
                  </a:lnTo>
                  <a:cubicBezTo>
                    <a:pt x="278" y="5828"/>
                    <a:pt x="630" y="5963"/>
                    <a:pt x="1009" y="5963"/>
                  </a:cubicBezTo>
                  <a:cubicBezTo>
                    <a:pt x="1764" y="5963"/>
                    <a:pt x="2628" y="5429"/>
                    <a:pt x="2456" y="4678"/>
                  </a:cubicBezTo>
                  <a:cubicBezTo>
                    <a:pt x="2336" y="4251"/>
                    <a:pt x="2115" y="3661"/>
                    <a:pt x="1676" y="3661"/>
                  </a:cubicBezTo>
                  <a:cubicBezTo>
                    <a:pt x="1596" y="3661"/>
                    <a:pt x="1509" y="3680"/>
                    <a:pt x="1414" y="3723"/>
                  </a:cubicBezTo>
                  <a:cubicBezTo>
                    <a:pt x="1017" y="3907"/>
                    <a:pt x="694" y="4166"/>
                    <a:pt x="456" y="4491"/>
                  </a:cubicBezTo>
                  <a:lnTo>
                    <a:pt x="456" y="4491"/>
                  </a:lnTo>
                  <a:cubicBezTo>
                    <a:pt x="798" y="3041"/>
                    <a:pt x="1038" y="1570"/>
                    <a:pt x="1219" y="81"/>
                  </a:cubicBezTo>
                  <a:cubicBezTo>
                    <a:pt x="1219" y="27"/>
                    <a:pt x="1177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3436253" y="2144456"/>
              <a:ext cx="252798" cy="240767"/>
            </a:xfrm>
            <a:custGeom>
              <a:avLst/>
              <a:gdLst/>
              <a:ahLst/>
              <a:cxnLst/>
              <a:rect l="l" t="t" r="r" b="b"/>
              <a:pathLst>
                <a:path w="2482" h="2364" extrusionOk="0">
                  <a:moveTo>
                    <a:pt x="1353" y="0"/>
                  </a:moveTo>
                  <a:cubicBezTo>
                    <a:pt x="608" y="0"/>
                    <a:pt x="0" y="855"/>
                    <a:pt x="178" y="1571"/>
                  </a:cubicBezTo>
                  <a:cubicBezTo>
                    <a:pt x="305" y="2101"/>
                    <a:pt x="850" y="2364"/>
                    <a:pt x="1392" y="2364"/>
                  </a:cubicBezTo>
                  <a:cubicBezTo>
                    <a:pt x="1792" y="2364"/>
                    <a:pt x="2190" y="2220"/>
                    <a:pt x="2415" y="1934"/>
                  </a:cubicBezTo>
                  <a:cubicBezTo>
                    <a:pt x="2481" y="1869"/>
                    <a:pt x="2418" y="1792"/>
                    <a:pt x="2356" y="1792"/>
                  </a:cubicBezTo>
                  <a:cubicBezTo>
                    <a:pt x="2336" y="1792"/>
                    <a:pt x="2316" y="1800"/>
                    <a:pt x="2301" y="1820"/>
                  </a:cubicBezTo>
                  <a:cubicBezTo>
                    <a:pt x="2107" y="2067"/>
                    <a:pt x="1737" y="2199"/>
                    <a:pt x="1368" y="2199"/>
                  </a:cubicBezTo>
                  <a:cubicBezTo>
                    <a:pt x="945" y="2199"/>
                    <a:pt x="523" y="2026"/>
                    <a:pt x="372" y="1652"/>
                  </a:cubicBezTo>
                  <a:cubicBezTo>
                    <a:pt x="115" y="1039"/>
                    <a:pt x="702" y="169"/>
                    <a:pt x="1338" y="169"/>
                  </a:cubicBezTo>
                  <a:cubicBezTo>
                    <a:pt x="1399" y="169"/>
                    <a:pt x="1460" y="177"/>
                    <a:pt x="1522" y="194"/>
                  </a:cubicBezTo>
                  <a:cubicBezTo>
                    <a:pt x="1531" y="197"/>
                    <a:pt x="1541" y="198"/>
                    <a:pt x="1549" y="198"/>
                  </a:cubicBezTo>
                  <a:cubicBezTo>
                    <a:pt x="1639" y="198"/>
                    <a:pt x="1679" y="56"/>
                    <a:pt x="1575" y="26"/>
                  </a:cubicBezTo>
                  <a:cubicBezTo>
                    <a:pt x="1500" y="8"/>
                    <a:pt x="1426" y="0"/>
                    <a:pt x="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47"/>
          <p:cNvGrpSpPr/>
          <p:nvPr/>
        </p:nvGrpSpPr>
        <p:grpSpPr>
          <a:xfrm>
            <a:off x="2975415" y="2545124"/>
            <a:ext cx="2457767" cy="1535037"/>
            <a:chOff x="2155186" y="-161457"/>
            <a:chExt cx="1843325" cy="1151278"/>
          </a:xfrm>
        </p:grpSpPr>
        <p:sp>
          <p:nvSpPr>
            <p:cNvPr id="2365" name="Google Shape;2365;p47"/>
            <p:cNvSpPr/>
            <p:nvPr/>
          </p:nvSpPr>
          <p:spPr>
            <a:xfrm>
              <a:off x="2155186" y="-161457"/>
              <a:ext cx="1825536" cy="1151278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3827695" y="-115982"/>
              <a:ext cx="103928" cy="98610"/>
            </a:xfrm>
            <a:custGeom>
              <a:avLst/>
              <a:gdLst/>
              <a:ahLst/>
              <a:cxnLst/>
              <a:rect l="l" t="t" r="r" b="b"/>
              <a:pathLst>
                <a:path w="665" h="631" extrusionOk="0">
                  <a:moveTo>
                    <a:pt x="87" y="1"/>
                  </a:moveTo>
                  <a:cubicBezTo>
                    <a:pt x="37" y="1"/>
                    <a:pt x="0" y="68"/>
                    <a:pt x="24" y="120"/>
                  </a:cubicBezTo>
                  <a:cubicBezTo>
                    <a:pt x="111" y="201"/>
                    <a:pt x="192" y="288"/>
                    <a:pt x="252" y="369"/>
                  </a:cubicBezTo>
                  <a:cubicBezTo>
                    <a:pt x="333" y="456"/>
                    <a:pt x="387" y="564"/>
                    <a:pt x="528" y="624"/>
                  </a:cubicBezTo>
                  <a:cubicBezTo>
                    <a:pt x="542" y="629"/>
                    <a:pt x="556" y="631"/>
                    <a:pt x="568" y="631"/>
                  </a:cubicBezTo>
                  <a:cubicBezTo>
                    <a:pt x="631" y="631"/>
                    <a:pt x="664" y="577"/>
                    <a:pt x="642" y="510"/>
                  </a:cubicBezTo>
                  <a:cubicBezTo>
                    <a:pt x="588" y="369"/>
                    <a:pt x="501" y="315"/>
                    <a:pt x="387" y="228"/>
                  </a:cubicBezTo>
                  <a:cubicBezTo>
                    <a:pt x="306" y="147"/>
                    <a:pt x="219" y="60"/>
                    <a:pt x="111" y="6"/>
                  </a:cubicBezTo>
                  <a:cubicBezTo>
                    <a:pt x="103" y="2"/>
                    <a:pt x="95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3943343" y="-59411"/>
              <a:ext cx="55168" cy="92515"/>
            </a:xfrm>
            <a:custGeom>
              <a:avLst/>
              <a:gdLst/>
              <a:ahLst/>
              <a:cxnLst/>
              <a:rect l="l" t="t" r="r" b="b"/>
              <a:pathLst>
                <a:path w="353" h="592" extrusionOk="0">
                  <a:moveTo>
                    <a:pt x="118" y="0"/>
                  </a:moveTo>
                  <a:cubicBezTo>
                    <a:pt x="59" y="0"/>
                    <a:pt x="0" y="59"/>
                    <a:pt x="43" y="121"/>
                  </a:cubicBezTo>
                  <a:cubicBezTo>
                    <a:pt x="97" y="262"/>
                    <a:pt x="151" y="397"/>
                    <a:pt x="211" y="538"/>
                  </a:cubicBezTo>
                  <a:cubicBezTo>
                    <a:pt x="211" y="575"/>
                    <a:pt x="231" y="591"/>
                    <a:pt x="253" y="591"/>
                  </a:cubicBezTo>
                  <a:cubicBezTo>
                    <a:pt x="283" y="591"/>
                    <a:pt x="319" y="561"/>
                    <a:pt x="319" y="511"/>
                  </a:cubicBezTo>
                  <a:cubicBezTo>
                    <a:pt x="352" y="343"/>
                    <a:pt x="292" y="175"/>
                    <a:pt x="184" y="34"/>
                  </a:cubicBezTo>
                  <a:cubicBezTo>
                    <a:pt x="167" y="10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47"/>
          <p:cNvGrpSpPr/>
          <p:nvPr/>
        </p:nvGrpSpPr>
        <p:grpSpPr>
          <a:xfrm>
            <a:off x="1303004" y="4246208"/>
            <a:ext cx="4369441" cy="1995928"/>
            <a:chOff x="1046000" y="3106476"/>
            <a:chExt cx="3151040" cy="1347750"/>
          </a:xfrm>
        </p:grpSpPr>
        <p:sp>
          <p:nvSpPr>
            <p:cNvPr id="2369" name="Google Shape;2369;p47"/>
            <p:cNvSpPr/>
            <p:nvPr/>
          </p:nvSpPr>
          <p:spPr>
            <a:xfrm>
              <a:off x="1046000" y="3106476"/>
              <a:ext cx="3151040" cy="1026230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4066293" y="3731600"/>
              <a:ext cx="60296" cy="95559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4105270" y="3809441"/>
              <a:ext cx="58152" cy="4263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2600674" y="4283685"/>
              <a:ext cx="84894" cy="41607"/>
            </a:xfrm>
            <a:custGeom>
              <a:avLst/>
              <a:gdLst/>
              <a:ahLst/>
              <a:cxnLst/>
              <a:rect l="l" t="t" r="r" b="b"/>
              <a:pathLst>
                <a:path w="673" h="364" extrusionOk="0">
                  <a:moveTo>
                    <a:pt x="504" y="1"/>
                  </a:moveTo>
                  <a:cubicBezTo>
                    <a:pt x="444" y="1"/>
                    <a:pt x="363" y="1"/>
                    <a:pt x="309" y="28"/>
                  </a:cubicBezTo>
                  <a:cubicBezTo>
                    <a:pt x="249" y="28"/>
                    <a:pt x="222" y="28"/>
                    <a:pt x="168" y="54"/>
                  </a:cubicBezTo>
                  <a:cubicBezTo>
                    <a:pt x="108" y="54"/>
                    <a:pt x="108" y="88"/>
                    <a:pt x="81" y="115"/>
                  </a:cubicBezTo>
                  <a:cubicBezTo>
                    <a:pt x="0" y="169"/>
                    <a:pt x="0" y="310"/>
                    <a:pt x="108" y="337"/>
                  </a:cubicBezTo>
                  <a:cubicBezTo>
                    <a:pt x="141" y="337"/>
                    <a:pt x="168" y="364"/>
                    <a:pt x="222" y="364"/>
                  </a:cubicBezTo>
                  <a:cubicBezTo>
                    <a:pt x="276" y="337"/>
                    <a:pt x="309" y="337"/>
                    <a:pt x="336" y="337"/>
                  </a:cubicBezTo>
                  <a:cubicBezTo>
                    <a:pt x="417" y="310"/>
                    <a:pt x="504" y="283"/>
                    <a:pt x="558" y="222"/>
                  </a:cubicBezTo>
                  <a:cubicBezTo>
                    <a:pt x="672" y="169"/>
                    <a:pt x="612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364540" y="4338207"/>
              <a:ext cx="70135" cy="39092"/>
            </a:xfrm>
            <a:custGeom>
              <a:avLst/>
              <a:gdLst/>
              <a:ahLst/>
              <a:cxnLst/>
              <a:rect l="l" t="t" r="r" b="b"/>
              <a:pathLst>
                <a:path w="556" h="342" extrusionOk="0">
                  <a:moveTo>
                    <a:pt x="273" y="1"/>
                  </a:moveTo>
                  <a:cubicBezTo>
                    <a:pt x="165" y="1"/>
                    <a:pt x="24" y="55"/>
                    <a:pt x="24" y="169"/>
                  </a:cubicBezTo>
                  <a:cubicBezTo>
                    <a:pt x="1" y="268"/>
                    <a:pt x="59" y="342"/>
                    <a:pt x="149" y="342"/>
                  </a:cubicBezTo>
                  <a:cubicBezTo>
                    <a:pt x="163" y="342"/>
                    <a:pt x="177" y="340"/>
                    <a:pt x="192" y="337"/>
                  </a:cubicBezTo>
                  <a:cubicBezTo>
                    <a:pt x="219" y="337"/>
                    <a:pt x="246" y="337"/>
                    <a:pt x="273" y="310"/>
                  </a:cubicBezTo>
                  <a:lnTo>
                    <a:pt x="300" y="310"/>
                  </a:lnTo>
                  <a:cubicBezTo>
                    <a:pt x="317" y="296"/>
                    <a:pt x="310" y="296"/>
                    <a:pt x="306" y="296"/>
                  </a:cubicBezTo>
                  <a:cubicBezTo>
                    <a:pt x="303" y="296"/>
                    <a:pt x="303" y="296"/>
                    <a:pt x="333" y="283"/>
                  </a:cubicBezTo>
                  <a:lnTo>
                    <a:pt x="387" y="283"/>
                  </a:lnTo>
                  <a:cubicBezTo>
                    <a:pt x="441" y="249"/>
                    <a:pt x="468" y="249"/>
                    <a:pt x="501" y="223"/>
                  </a:cubicBezTo>
                  <a:cubicBezTo>
                    <a:pt x="555" y="196"/>
                    <a:pt x="555" y="142"/>
                    <a:pt x="528" y="81"/>
                  </a:cubicBezTo>
                  <a:cubicBezTo>
                    <a:pt x="468" y="1"/>
                    <a:pt x="360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470119" y="4212245"/>
              <a:ext cx="38221" cy="53152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248" y="62"/>
                  </a:moveTo>
                  <a:lnTo>
                    <a:pt x="248" y="62"/>
                  </a:lnTo>
                  <a:cubicBezTo>
                    <a:pt x="264" y="74"/>
                    <a:pt x="276" y="86"/>
                    <a:pt x="276" y="122"/>
                  </a:cubicBezTo>
                  <a:cubicBezTo>
                    <a:pt x="269" y="100"/>
                    <a:pt x="259" y="79"/>
                    <a:pt x="248" y="62"/>
                  </a:cubicBezTo>
                  <a:close/>
                  <a:moveTo>
                    <a:pt x="148" y="1"/>
                  </a:moveTo>
                  <a:cubicBezTo>
                    <a:pt x="136" y="1"/>
                    <a:pt x="122" y="3"/>
                    <a:pt x="108" y="7"/>
                  </a:cubicBezTo>
                  <a:cubicBezTo>
                    <a:pt x="99" y="7"/>
                    <a:pt x="93" y="11"/>
                    <a:pt x="89" y="16"/>
                  </a:cubicBezTo>
                  <a:lnTo>
                    <a:pt x="89" y="16"/>
                  </a:lnTo>
                  <a:cubicBezTo>
                    <a:pt x="23" y="50"/>
                    <a:pt x="0" y="101"/>
                    <a:pt x="0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65" y="447"/>
                    <a:pt x="94" y="464"/>
                    <a:pt x="127" y="464"/>
                  </a:cubicBezTo>
                  <a:cubicBezTo>
                    <a:pt x="176" y="464"/>
                    <a:pt x="233" y="425"/>
                    <a:pt x="249" y="377"/>
                  </a:cubicBezTo>
                  <a:cubicBezTo>
                    <a:pt x="276" y="343"/>
                    <a:pt x="276" y="290"/>
                    <a:pt x="303" y="236"/>
                  </a:cubicBezTo>
                  <a:cubicBezTo>
                    <a:pt x="303" y="175"/>
                    <a:pt x="303" y="122"/>
                    <a:pt x="276" y="95"/>
                  </a:cubicBezTo>
                  <a:cubicBezTo>
                    <a:pt x="276" y="72"/>
                    <a:pt x="256" y="49"/>
                    <a:pt x="234" y="43"/>
                  </a:cubicBezTo>
                  <a:lnTo>
                    <a:pt x="234" y="43"/>
                  </a:lnTo>
                  <a:cubicBezTo>
                    <a:pt x="212" y="17"/>
                    <a:pt x="183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2529405" y="4398902"/>
              <a:ext cx="46799" cy="55324"/>
            </a:xfrm>
            <a:custGeom>
              <a:avLst/>
              <a:gdLst/>
              <a:ahLst/>
              <a:cxnLst/>
              <a:rect l="l" t="t" r="r" b="b"/>
              <a:pathLst>
                <a:path w="371" h="484" extrusionOk="0">
                  <a:moveTo>
                    <a:pt x="61" y="1"/>
                  </a:moveTo>
                  <a:cubicBezTo>
                    <a:pt x="34" y="28"/>
                    <a:pt x="1" y="28"/>
                    <a:pt x="1" y="54"/>
                  </a:cubicBezTo>
                  <a:cubicBezTo>
                    <a:pt x="1" y="115"/>
                    <a:pt x="34" y="169"/>
                    <a:pt x="61" y="222"/>
                  </a:cubicBezTo>
                  <a:cubicBezTo>
                    <a:pt x="61" y="283"/>
                    <a:pt x="61" y="337"/>
                    <a:pt x="88" y="390"/>
                  </a:cubicBezTo>
                  <a:cubicBezTo>
                    <a:pt x="113" y="454"/>
                    <a:pt x="173" y="484"/>
                    <a:pt x="231" y="484"/>
                  </a:cubicBezTo>
                  <a:cubicBezTo>
                    <a:pt x="302" y="484"/>
                    <a:pt x="370" y="441"/>
                    <a:pt x="370" y="364"/>
                  </a:cubicBezTo>
                  <a:cubicBezTo>
                    <a:pt x="337" y="256"/>
                    <a:pt x="310" y="196"/>
                    <a:pt x="256" y="115"/>
                  </a:cubicBezTo>
                  <a:cubicBezTo>
                    <a:pt x="202" y="54"/>
                    <a:pt x="115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2565102" y="4215217"/>
              <a:ext cx="35698" cy="48008"/>
            </a:xfrm>
            <a:custGeom>
              <a:avLst/>
              <a:gdLst/>
              <a:ahLst/>
              <a:cxnLst/>
              <a:rect l="l" t="t" r="r" b="b"/>
              <a:pathLst>
                <a:path w="283" h="420" extrusionOk="0">
                  <a:moveTo>
                    <a:pt x="221" y="1"/>
                  </a:moveTo>
                  <a:cubicBezTo>
                    <a:pt x="212" y="1"/>
                    <a:pt x="203" y="5"/>
                    <a:pt x="195" y="15"/>
                  </a:cubicBezTo>
                  <a:cubicBezTo>
                    <a:pt x="141" y="42"/>
                    <a:pt x="114" y="122"/>
                    <a:pt x="54" y="183"/>
                  </a:cubicBezTo>
                  <a:cubicBezTo>
                    <a:pt x="27" y="237"/>
                    <a:pt x="0" y="351"/>
                    <a:pt x="87" y="405"/>
                  </a:cubicBezTo>
                  <a:cubicBezTo>
                    <a:pt x="102" y="415"/>
                    <a:pt x="117" y="419"/>
                    <a:pt x="130" y="419"/>
                  </a:cubicBezTo>
                  <a:cubicBezTo>
                    <a:pt x="187" y="419"/>
                    <a:pt x="228" y="335"/>
                    <a:pt x="255" y="264"/>
                  </a:cubicBezTo>
                  <a:lnTo>
                    <a:pt x="255" y="149"/>
                  </a:lnTo>
                  <a:cubicBezTo>
                    <a:pt x="282" y="122"/>
                    <a:pt x="282" y="69"/>
                    <a:pt x="282" y="42"/>
                  </a:cubicBezTo>
                  <a:cubicBezTo>
                    <a:pt x="263" y="23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2395444" y="4253966"/>
              <a:ext cx="57016" cy="39778"/>
            </a:xfrm>
            <a:custGeom>
              <a:avLst/>
              <a:gdLst/>
              <a:ahLst/>
              <a:cxnLst/>
              <a:rect l="l" t="t" r="r" b="b"/>
              <a:pathLst>
                <a:path w="452" h="348" extrusionOk="0">
                  <a:moveTo>
                    <a:pt x="171" y="1"/>
                  </a:moveTo>
                  <a:cubicBezTo>
                    <a:pt x="79" y="1"/>
                    <a:pt x="1" y="119"/>
                    <a:pt x="88" y="207"/>
                  </a:cubicBezTo>
                  <a:cubicBezTo>
                    <a:pt x="142" y="234"/>
                    <a:pt x="169" y="261"/>
                    <a:pt x="223" y="288"/>
                  </a:cubicBezTo>
                  <a:cubicBezTo>
                    <a:pt x="283" y="314"/>
                    <a:pt x="310" y="348"/>
                    <a:pt x="364" y="348"/>
                  </a:cubicBezTo>
                  <a:cubicBezTo>
                    <a:pt x="424" y="348"/>
                    <a:pt x="451" y="288"/>
                    <a:pt x="424" y="261"/>
                  </a:cubicBezTo>
                  <a:cubicBezTo>
                    <a:pt x="424" y="222"/>
                    <a:pt x="407" y="197"/>
                    <a:pt x="378" y="164"/>
                  </a:cubicBezTo>
                  <a:lnTo>
                    <a:pt x="378" y="164"/>
                  </a:lnTo>
                  <a:cubicBezTo>
                    <a:pt x="374" y="158"/>
                    <a:pt x="370" y="152"/>
                    <a:pt x="364" y="146"/>
                  </a:cubicBezTo>
                  <a:cubicBezTo>
                    <a:pt x="362" y="146"/>
                    <a:pt x="361" y="145"/>
                    <a:pt x="359" y="144"/>
                  </a:cubicBezTo>
                  <a:lnTo>
                    <a:pt x="359" y="144"/>
                  </a:lnTo>
                  <a:cubicBezTo>
                    <a:pt x="352" y="136"/>
                    <a:pt x="345" y="128"/>
                    <a:pt x="337" y="119"/>
                  </a:cubicBezTo>
                  <a:cubicBezTo>
                    <a:pt x="316" y="99"/>
                    <a:pt x="296" y="63"/>
                    <a:pt x="260" y="47"/>
                  </a:cubicBezTo>
                  <a:lnTo>
                    <a:pt x="260" y="47"/>
                  </a:lnTo>
                  <a:cubicBezTo>
                    <a:pt x="259" y="44"/>
                    <a:pt x="258" y="42"/>
                    <a:pt x="256" y="39"/>
                  </a:cubicBezTo>
                  <a:cubicBezTo>
                    <a:pt x="229" y="12"/>
                    <a:pt x="20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2589574" y="4381528"/>
              <a:ext cx="57016" cy="33148"/>
            </a:xfrm>
            <a:custGeom>
              <a:avLst/>
              <a:gdLst/>
              <a:ahLst/>
              <a:cxnLst/>
              <a:rect l="l" t="t" r="r" b="b"/>
              <a:pathLst>
                <a:path w="452" h="290" extrusionOk="0">
                  <a:moveTo>
                    <a:pt x="91" y="0"/>
                  </a:moveTo>
                  <a:cubicBezTo>
                    <a:pt x="67" y="0"/>
                    <a:pt x="46" y="4"/>
                    <a:pt x="28" y="12"/>
                  </a:cubicBezTo>
                  <a:cubicBezTo>
                    <a:pt x="1" y="38"/>
                    <a:pt x="1" y="38"/>
                    <a:pt x="28" y="72"/>
                  </a:cubicBezTo>
                  <a:cubicBezTo>
                    <a:pt x="61" y="126"/>
                    <a:pt x="115" y="180"/>
                    <a:pt x="169" y="206"/>
                  </a:cubicBezTo>
                  <a:cubicBezTo>
                    <a:pt x="231" y="249"/>
                    <a:pt x="276" y="289"/>
                    <a:pt x="328" y="289"/>
                  </a:cubicBezTo>
                  <a:cubicBezTo>
                    <a:pt x="350" y="289"/>
                    <a:pt x="372" y="282"/>
                    <a:pt x="397" y="267"/>
                  </a:cubicBezTo>
                  <a:cubicBezTo>
                    <a:pt x="424" y="267"/>
                    <a:pt x="451" y="206"/>
                    <a:pt x="451" y="180"/>
                  </a:cubicBezTo>
                  <a:cubicBezTo>
                    <a:pt x="451" y="99"/>
                    <a:pt x="337" y="72"/>
                    <a:pt x="256" y="38"/>
                  </a:cubicBezTo>
                  <a:cubicBezTo>
                    <a:pt x="214" y="19"/>
                    <a:pt x="147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437827" y="4410676"/>
              <a:ext cx="41501" cy="40007"/>
            </a:xfrm>
            <a:custGeom>
              <a:avLst/>
              <a:gdLst/>
              <a:ahLst/>
              <a:cxnLst/>
              <a:rect l="l" t="t" r="r" b="b"/>
              <a:pathLst>
                <a:path w="329" h="350" extrusionOk="0">
                  <a:moveTo>
                    <a:pt x="142" y="12"/>
                  </a:moveTo>
                  <a:cubicBezTo>
                    <a:pt x="132" y="17"/>
                    <a:pt x="123" y="25"/>
                    <a:pt x="116" y="33"/>
                  </a:cubicBezTo>
                  <a:lnTo>
                    <a:pt x="116" y="33"/>
                  </a:lnTo>
                  <a:cubicBezTo>
                    <a:pt x="117" y="26"/>
                    <a:pt x="123" y="12"/>
                    <a:pt x="142" y="12"/>
                  </a:cubicBezTo>
                  <a:close/>
                  <a:moveTo>
                    <a:pt x="146" y="1"/>
                  </a:moveTo>
                  <a:cubicBezTo>
                    <a:pt x="130" y="1"/>
                    <a:pt x="118" y="17"/>
                    <a:pt x="116" y="34"/>
                  </a:cubicBezTo>
                  <a:lnTo>
                    <a:pt x="116" y="34"/>
                  </a:lnTo>
                  <a:cubicBezTo>
                    <a:pt x="87" y="69"/>
                    <a:pt x="82" y="126"/>
                    <a:pt x="55" y="153"/>
                  </a:cubicBezTo>
                  <a:cubicBezTo>
                    <a:pt x="1" y="234"/>
                    <a:pt x="28" y="348"/>
                    <a:pt x="142" y="348"/>
                  </a:cubicBezTo>
                  <a:cubicBezTo>
                    <a:pt x="148" y="349"/>
                    <a:pt x="153" y="349"/>
                    <a:pt x="158" y="349"/>
                  </a:cubicBezTo>
                  <a:cubicBezTo>
                    <a:pt x="304" y="349"/>
                    <a:pt x="328" y="20"/>
                    <a:pt x="168" y="11"/>
                  </a:cubicBezTo>
                  <a:lnTo>
                    <a:pt x="168" y="11"/>
                  </a:lnTo>
                  <a:cubicBezTo>
                    <a:pt x="160" y="4"/>
                    <a:pt x="153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0" name="Google Shape;2380;p47"/>
          <p:cNvGrpSpPr/>
          <p:nvPr/>
        </p:nvGrpSpPr>
        <p:grpSpPr>
          <a:xfrm>
            <a:off x="1302985" y="2680976"/>
            <a:ext cx="1489368" cy="1263371"/>
            <a:chOff x="2072614" y="2380782"/>
            <a:chExt cx="1117026" cy="947528"/>
          </a:xfrm>
        </p:grpSpPr>
        <p:sp>
          <p:nvSpPr>
            <p:cNvPr id="2381" name="Google Shape;2381;p47"/>
            <p:cNvSpPr/>
            <p:nvPr/>
          </p:nvSpPr>
          <p:spPr>
            <a:xfrm>
              <a:off x="2072614" y="2380782"/>
              <a:ext cx="1117026" cy="947528"/>
            </a:xfrm>
            <a:custGeom>
              <a:avLst/>
              <a:gdLst/>
              <a:ahLst/>
              <a:cxnLst/>
              <a:rect l="l" t="t" r="r" b="b"/>
              <a:pathLst>
                <a:path w="8428" h="7149" extrusionOk="0">
                  <a:moveTo>
                    <a:pt x="4260" y="263"/>
                  </a:moveTo>
                  <a:cubicBezTo>
                    <a:pt x="5321" y="263"/>
                    <a:pt x="6374" y="606"/>
                    <a:pt x="7144" y="1312"/>
                  </a:cubicBezTo>
                  <a:cubicBezTo>
                    <a:pt x="8011" y="2098"/>
                    <a:pt x="8179" y="3220"/>
                    <a:pt x="7897" y="4336"/>
                  </a:cubicBezTo>
                  <a:cubicBezTo>
                    <a:pt x="7790" y="4900"/>
                    <a:pt x="7534" y="5344"/>
                    <a:pt x="7252" y="5821"/>
                  </a:cubicBezTo>
                  <a:cubicBezTo>
                    <a:pt x="7109" y="6067"/>
                    <a:pt x="7085" y="6388"/>
                    <a:pt x="7083" y="6696"/>
                  </a:cubicBezTo>
                  <a:lnTo>
                    <a:pt x="7083" y="6696"/>
                  </a:lnTo>
                  <a:cubicBezTo>
                    <a:pt x="6874" y="6435"/>
                    <a:pt x="6416" y="6459"/>
                    <a:pt x="6022" y="6439"/>
                  </a:cubicBezTo>
                  <a:cubicBezTo>
                    <a:pt x="4873" y="6412"/>
                    <a:pt x="3724" y="6385"/>
                    <a:pt x="2635" y="6049"/>
                  </a:cubicBezTo>
                  <a:cubicBezTo>
                    <a:pt x="1600" y="5713"/>
                    <a:pt x="982" y="4981"/>
                    <a:pt x="646" y="4000"/>
                  </a:cubicBezTo>
                  <a:cubicBezTo>
                    <a:pt x="478" y="3469"/>
                    <a:pt x="424" y="2938"/>
                    <a:pt x="532" y="2407"/>
                  </a:cubicBezTo>
                  <a:cubicBezTo>
                    <a:pt x="646" y="1789"/>
                    <a:pt x="1177" y="1345"/>
                    <a:pt x="1681" y="1009"/>
                  </a:cubicBezTo>
                  <a:cubicBezTo>
                    <a:pt x="2432" y="516"/>
                    <a:pt x="3349" y="263"/>
                    <a:pt x="4260" y="263"/>
                  </a:cubicBezTo>
                  <a:close/>
                  <a:moveTo>
                    <a:pt x="4340" y="1"/>
                  </a:moveTo>
                  <a:cubicBezTo>
                    <a:pt x="3619" y="1"/>
                    <a:pt x="2899" y="147"/>
                    <a:pt x="2272" y="418"/>
                  </a:cubicBezTo>
                  <a:cubicBezTo>
                    <a:pt x="1405" y="808"/>
                    <a:pt x="565" y="1399"/>
                    <a:pt x="283" y="2353"/>
                  </a:cubicBezTo>
                  <a:cubicBezTo>
                    <a:pt x="1" y="3247"/>
                    <a:pt x="397" y="4396"/>
                    <a:pt x="901" y="5122"/>
                  </a:cubicBezTo>
                  <a:cubicBezTo>
                    <a:pt x="1432" y="5881"/>
                    <a:pt x="2299" y="6244"/>
                    <a:pt x="3166" y="6439"/>
                  </a:cubicBezTo>
                  <a:cubicBezTo>
                    <a:pt x="3757" y="6580"/>
                    <a:pt x="4369" y="6634"/>
                    <a:pt x="4987" y="6661"/>
                  </a:cubicBezTo>
                  <a:cubicBezTo>
                    <a:pt x="5022" y="6663"/>
                    <a:pt x="5062" y="6664"/>
                    <a:pt x="5106" y="6664"/>
                  </a:cubicBezTo>
                  <a:cubicBezTo>
                    <a:pt x="5278" y="6664"/>
                    <a:pt x="5514" y="6652"/>
                    <a:pt x="5764" y="6652"/>
                  </a:cubicBezTo>
                  <a:cubicBezTo>
                    <a:pt x="6334" y="6652"/>
                    <a:pt x="6976" y="6713"/>
                    <a:pt x="7084" y="7111"/>
                  </a:cubicBezTo>
                  <a:cubicBezTo>
                    <a:pt x="7084" y="7135"/>
                    <a:pt x="7107" y="7149"/>
                    <a:pt x="7132" y="7149"/>
                  </a:cubicBezTo>
                  <a:cubicBezTo>
                    <a:pt x="7150" y="7149"/>
                    <a:pt x="7168" y="7143"/>
                    <a:pt x="7181" y="7130"/>
                  </a:cubicBezTo>
                  <a:lnTo>
                    <a:pt x="7181" y="7130"/>
                  </a:lnTo>
                  <a:cubicBezTo>
                    <a:pt x="7196" y="7134"/>
                    <a:pt x="7212" y="7137"/>
                    <a:pt x="7227" y="7137"/>
                  </a:cubicBezTo>
                  <a:cubicBezTo>
                    <a:pt x="7273" y="7137"/>
                    <a:pt x="7312" y="7113"/>
                    <a:pt x="7312" y="7057"/>
                  </a:cubicBezTo>
                  <a:cubicBezTo>
                    <a:pt x="7366" y="6829"/>
                    <a:pt x="7420" y="6607"/>
                    <a:pt x="7420" y="6352"/>
                  </a:cubicBezTo>
                  <a:cubicBezTo>
                    <a:pt x="7454" y="6049"/>
                    <a:pt x="7648" y="5821"/>
                    <a:pt x="7756" y="5545"/>
                  </a:cubicBezTo>
                  <a:cubicBezTo>
                    <a:pt x="8011" y="5008"/>
                    <a:pt x="8206" y="4450"/>
                    <a:pt x="8294" y="3832"/>
                  </a:cubicBezTo>
                  <a:cubicBezTo>
                    <a:pt x="8428" y="2911"/>
                    <a:pt x="8152" y="2044"/>
                    <a:pt x="7534" y="1345"/>
                  </a:cubicBezTo>
                  <a:cubicBezTo>
                    <a:pt x="6763" y="414"/>
                    <a:pt x="5551" y="1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84145" y="2478727"/>
              <a:ext cx="90656" cy="89067"/>
            </a:xfrm>
            <a:custGeom>
              <a:avLst/>
              <a:gdLst/>
              <a:ahLst/>
              <a:cxnLst/>
              <a:rect l="l" t="t" r="r" b="b"/>
              <a:pathLst>
                <a:path w="684" h="672" extrusionOk="0">
                  <a:moveTo>
                    <a:pt x="577" y="0"/>
                  </a:moveTo>
                  <a:cubicBezTo>
                    <a:pt x="563" y="0"/>
                    <a:pt x="547" y="5"/>
                    <a:pt x="532" y="15"/>
                  </a:cubicBezTo>
                  <a:cubicBezTo>
                    <a:pt x="391" y="69"/>
                    <a:pt x="310" y="156"/>
                    <a:pt x="196" y="270"/>
                  </a:cubicBezTo>
                  <a:cubicBezTo>
                    <a:pt x="109" y="351"/>
                    <a:pt x="28" y="492"/>
                    <a:pt x="1" y="633"/>
                  </a:cubicBezTo>
                  <a:cubicBezTo>
                    <a:pt x="1" y="652"/>
                    <a:pt x="28" y="671"/>
                    <a:pt x="63" y="671"/>
                  </a:cubicBezTo>
                  <a:cubicBezTo>
                    <a:pt x="77" y="671"/>
                    <a:pt x="93" y="668"/>
                    <a:pt x="109" y="660"/>
                  </a:cubicBezTo>
                  <a:cubicBezTo>
                    <a:pt x="196" y="573"/>
                    <a:pt x="250" y="492"/>
                    <a:pt x="337" y="405"/>
                  </a:cubicBezTo>
                  <a:cubicBezTo>
                    <a:pt x="445" y="324"/>
                    <a:pt x="532" y="210"/>
                    <a:pt x="613" y="129"/>
                  </a:cubicBezTo>
                  <a:cubicBezTo>
                    <a:pt x="683" y="80"/>
                    <a:pt x="639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115820" y="2415507"/>
              <a:ext cx="79257" cy="63619"/>
            </a:xfrm>
            <a:custGeom>
              <a:avLst/>
              <a:gdLst/>
              <a:ahLst/>
              <a:cxnLst/>
              <a:rect l="l" t="t" r="r" b="b"/>
              <a:pathLst>
                <a:path w="598" h="480" extrusionOk="0">
                  <a:moveTo>
                    <a:pt x="517" y="1"/>
                  </a:moveTo>
                  <a:cubicBezTo>
                    <a:pt x="508" y="1"/>
                    <a:pt x="498" y="5"/>
                    <a:pt x="488" y="15"/>
                  </a:cubicBezTo>
                  <a:cubicBezTo>
                    <a:pt x="320" y="129"/>
                    <a:pt x="179" y="243"/>
                    <a:pt x="71" y="351"/>
                  </a:cubicBezTo>
                  <a:cubicBezTo>
                    <a:pt x="0" y="400"/>
                    <a:pt x="62" y="480"/>
                    <a:pt x="116" y="480"/>
                  </a:cubicBezTo>
                  <a:cubicBezTo>
                    <a:pt x="129" y="480"/>
                    <a:pt x="142" y="475"/>
                    <a:pt x="152" y="465"/>
                  </a:cubicBezTo>
                  <a:cubicBezTo>
                    <a:pt x="293" y="351"/>
                    <a:pt x="434" y="243"/>
                    <a:pt x="575" y="129"/>
                  </a:cubicBezTo>
                  <a:cubicBezTo>
                    <a:pt x="597" y="85"/>
                    <a:pt x="56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4" name="Google Shape;2384;p47"/>
          <p:cNvGrpSpPr/>
          <p:nvPr/>
        </p:nvGrpSpPr>
        <p:grpSpPr>
          <a:xfrm>
            <a:off x="1302982" y="615868"/>
            <a:ext cx="2413917" cy="1763233"/>
            <a:chOff x="1045986" y="383825"/>
            <a:chExt cx="1810438" cy="1322425"/>
          </a:xfrm>
        </p:grpSpPr>
        <p:sp>
          <p:nvSpPr>
            <p:cNvPr id="2385" name="Google Shape;2385;p47"/>
            <p:cNvSpPr/>
            <p:nvPr/>
          </p:nvSpPr>
          <p:spPr>
            <a:xfrm rot="10800000">
              <a:off x="1045986" y="710448"/>
              <a:ext cx="1810438" cy="995802"/>
            </a:xfrm>
            <a:custGeom>
              <a:avLst/>
              <a:gdLst/>
              <a:ahLst/>
              <a:cxnLst/>
              <a:rect l="l" t="t" r="r" b="b"/>
              <a:pathLst>
                <a:path w="14537" h="8307" extrusionOk="0">
                  <a:moveTo>
                    <a:pt x="2698" y="321"/>
                  </a:moveTo>
                  <a:cubicBezTo>
                    <a:pt x="3055" y="594"/>
                    <a:pt x="3450" y="1001"/>
                    <a:pt x="3891" y="1001"/>
                  </a:cubicBezTo>
                  <a:cubicBezTo>
                    <a:pt x="4174" y="974"/>
                    <a:pt x="4429" y="860"/>
                    <a:pt x="4678" y="860"/>
                  </a:cubicBezTo>
                  <a:cubicBezTo>
                    <a:pt x="4740" y="856"/>
                    <a:pt x="4803" y="855"/>
                    <a:pt x="4867" y="855"/>
                  </a:cubicBezTo>
                  <a:cubicBezTo>
                    <a:pt x="5293" y="855"/>
                    <a:pt x="5748" y="924"/>
                    <a:pt x="6163" y="947"/>
                  </a:cubicBezTo>
                  <a:cubicBezTo>
                    <a:pt x="7453" y="1088"/>
                    <a:pt x="8764" y="1283"/>
                    <a:pt x="10027" y="1478"/>
                  </a:cubicBezTo>
                  <a:cubicBezTo>
                    <a:pt x="11008" y="1619"/>
                    <a:pt x="12016" y="1841"/>
                    <a:pt x="12829" y="2399"/>
                  </a:cubicBezTo>
                  <a:cubicBezTo>
                    <a:pt x="13777" y="3044"/>
                    <a:pt x="14086" y="4361"/>
                    <a:pt x="13636" y="5396"/>
                  </a:cubicBezTo>
                  <a:cubicBezTo>
                    <a:pt x="13051" y="6686"/>
                    <a:pt x="11344" y="7190"/>
                    <a:pt x="10108" y="7553"/>
                  </a:cubicBezTo>
                  <a:cubicBezTo>
                    <a:pt x="8964" y="7873"/>
                    <a:pt x="7768" y="8015"/>
                    <a:pt x="6566" y="8015"/>
                  </a:cubicBezTo>
                  <a:cubicBezTo>
                    <a:pt x="5975" y="8015"/>
                    <a:pt x="5381" y="7980"/>
                    <a:pt x="4792" y="7916"/>
                  </a:cubicBezTo>
                  <a:cubicBezTo>
                    <a:pt x="3421" y="7775"/>
                    <a:pt x="2104" y="7217"/>
                    <a:pt x="1176" y="6155"/>
                  </a:cubicBezTo>
                  <a:cubicBezTo>
                    <a:pt x="168" y="5033"/>
                    <a:pt x="229" y="3548"/>
                    <a:pt x="1008" y="2345"/>
                  </a:cubicBezTo>
                  <a:cubicBezTo>
                    <a:pt x="1371" y="1727"/>
                    <a:pt x="1989" y="1169"/>
                    <a:pt x="2715" y="1088"/>
                  </a:cubicBezTo>
                  <a:cubicBezTo>
                    <a:pt x="2803" y="1055"/>
                    <a:pt x="2856" y="1001"/>
                    <a:pt x="2830" y="887"/>
                  </a:cubicBezTo>
                  <a:cubicBezTo>
                    <a:pt x="2810" y="704"/>
                    <a:pt x="2743" y="517"/>
                    <a:pt x="2698" y="321"/>
                  </a:cubicBezTo>
                  <a:close/>
                  <a:moveTo>
                    <a:pt x="2606" y="1"/>
                  </a:moveTo>
                  <a:cubicBezTo>
                    <a:pt x="2572" y="1"/>
                    <a:pt x="2542" y="22"/>
                    <a:pt x="2524" y="53"/>
                  </a:cubicBezTo>
                  <a:lnTo>
                    <a:pt x="2524" y="53"/>
                  </a:lnTo>
                  <a:cubicBezTo>
                    <a:pt x="2506" y="63"/>
                    <a:pt x="2494" y="81"/>
                    <a:pt x="2494" y="107"/>
                  </a:cubicBezTo>
                  <a:cubicBezTo>
                    <a:pt x="2517" y="343"/>
                    <a:pt x="2540" y="585"/>
                    <a:pt x="2567" y="827"/>
                  </a:cubicBezTo>
                  <a:lnTo>
                    <a:pt x="2567" y="827"/>
                  </a:lnTo>
                  <a:cubicBezTo>
                    <a:pt x="1532" y="1011"/>
                    <a:pt x="822" y="1971"/>
                    <a:pt x="424" y="2876"/>
                  </a:cubicBezTo>
                  <a:cubicBezTo>
                    <a:pt x="0" y="3857"/>
                    <a:pt x="88" y="4919"/>
                    <a:pt x="645" y="5846"/>
                  </a:cubicBezTo>
                  <a:cubicBezTo>
                    <a:pt x="1803" y="7816"/>
                    <a:pt x="4213" y="8307"/>
                    <a:pt x="6389" y="8307"/>
                  </a:cubicBezTo>
                  <a:cubicBezTo>
                    <a:pt x="6841" y="8307"/>
                    <a:pt x="7283" y="8286"/>
                    <a:pt x="7702" y="8252"/>
                  </a:cubicBezTo>
                  <a:cubicBezTo>
                    <a:pt x="9187" y="8145"/>
                    <a:pt x="10672" y="7836"/>
                    <a:pt x="12016" y="7217"/>
                  </a:cubicBezTo>
                  <a:cubicBezTo>
                    <a:pt x="13051" y="6767"/>
                    <a:pt x="14006" y="5987"/>
                    <a:pt x="14174" y="4838"/>
                  </a:cubicBezTo>
                  <a:cubicBezTo>
                    <a:pt x="14536" y="2795"/>
                    <a:pt x="12829" y="1727"/>
                    <a:pt x="11062" y="1337"/>
                  </a:cubicBezTo>
                  <a:cubicBezTo>
                    <a:pt x="9973" y="1088"/>
                    <a:pt x="8797" y="974"/>
                    <a:pt x="7675" y="833"/>
                  </a:cubicBezTo>
                  <a:cubicBezTo>
                    <a:pt x="6667" y="692"/>
                    <a:pt x="5686" y="611"/>
                    <a:pt x="4678" y="584"/>
                  </a:cubicBezTo>
                  <a:cubicBezTo>
                    <a:pt x="4660" y="582"/>
                    <a:pt x="4642" y="581"/>
                    <a:pt x="4624" y="581"/>
                  </a:cubicBezTo>
                  <a:cubicBezTo>
                    <a:pt x="4398" y="581"/>
                    <a:pt x="4136" y="719"/>
                    <a:pt x="3896" y="719"/>
                  </a:cubicBezTo>
                  <a:cubicBezTo>
                    <a:pt x="3818" y="719"/>
                    <a:pt x="3741" y="704"/>
                    <a:pt x="3670" y="665"/>
                  </a:cubicBezTo>
                  <a:cubicBezTo>
                    <a:pt x="3307" y="497"/>
                    <a:pt x="3024" y="215"/>
                    <a:pt x="2662" y="20"/>
                  </a:cubicBezTo>
                  <a:cubicBezTo>
                    <a:pt x="2643" y="6"/>
                    <a:pt x="2624" y="1"/>
                    <a:pt x="2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7"/>
            <p:cNvSpPr/>
            <p:nvPr/>
          </p:nvSpPr>
          <p:spPr>
            <a:xfrm rot="10800000">
              <a:off x="1102689" y="653295"/>
              <a:ext cx="163646" cy="107768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178" y="1"/>
                  </a:moveTo>
                  <a:cubicBezTo>
                    <a:pt x="1169" y="1"/>
                    <a:pt x="1160" y="2"/>
                    <a:pt x="1150" y="4"/>
                  </a:cubicBezTo>
                  <a:cubicBezTo>
                    <a:pt x="955" y="58"/>
                    <a:pt x="787" y="199"/>
                    <a:pt x="619" y="340"/>
                  </a:cubicBezTo>
                  <a:cubicBezTo>
                    <a:pt x="451" y="508"/>
                    <a:pt x="256" y="649"/>
                    <a:pt x="61" y="791"/>
                  </a:cubicBezTo>
                  <a:cubicBezTo>
                    <a:pt x="1" y="817"/>
                    <a:pt x="28" y="898"/>
                    <a:pt x="115" y="898"/>
                  </a:cubicBezTo>
                  <a:cubicBezTo>
                    <a:pt x="310" y="871"/>
                    <a:pt x="505" y="730"/>
                    <a:pt x="673" y="623"/>
                  </a:cubicBezTo>
                  <a:cubicBezTo>
                    <a:pt x="868" y="481"/>
                    <a:pt x="1096" y="367"/>
                    <a:pt x="1264" y="172"/>
                  </a:cubicBezTo>
                  <a:cubicBezTo>
                    <a:pt x="1314" y="123"/>
                    <a:pt x="1273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7"/>
            <p:cNvSpPr/>
            <p:nvPr/>
          </p:nvSpPr>
          <p:spPr>
            <a:xfrm rot="10800000">
              <a:off x="1064584" y="681706"/>
              <a:ext cx="56915" cy="48070"/>
            </a:xfrm>
            <a:custGeom>
              <a:avLst/>
              <a:gdLst/>
              <a:ahLst/>
              <a:cxnLst/>
              <a:rect l="l" t="t" r="r" b="b"/>
              <a:pathLst>
                <a:path w="457" h="401" extrusionOk="0">
                  <a:moveTo>
                    <a:pt x="374" y="1"/>
                  </a:moveTo>
                  <a:cubicBezTo>
                    <a:pt x="356" y="1"/>
                    <a:pt x="338" y="8"/>
                    <a:pt x="323" y="26"/>
                  </a:cubicBezTo>
                  <a:cubicBezTo>
                    <a:pt x="269" y="106"/>
                    <a:pt x="182" y="194"/>
                    <a:pt x="75" y="247"/>
                  </a:cubicBezTo>
                  <a:cubicBezTo>
                    <a:pt x="1" y="293"/>
                    <a:pt x="52" y="400"/>
                    <a:pt x="118" y="400"/>
                  </a:cubicBezTo>
                  <a:cubicBezTo>
                    <a:pt x="130" y="400"/>
                    <a:pt x="143" y="397"/>
                    <a:pt x="155" y="388"/>
                  </a:cubicBezTo>
                  <a:cubicBezTo>
                    <a:pt x="296" y="335"/>
                    <a:pt x="377" y="247"/>
                    <a:pt x="437" y="106"/>
                  </a:cubicBezTo>
                  <a:cubicBezTo>
                    <a:pt x="457" y="48"/>
                    <a:pt x="417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7"/>
            <p:cNvSpPr/>
            <p:nvPr/>
          </p:nvSpPr>
          <p:spPr>
            <a:xfrm rot="10800000">
              <a:off x="1353135" y="520599"/>
              <a:ext cx="87178" cy="41836"/>
            </a:xfrm>
            <a:custGeom>
              <a:avLst/>
              <a:gdLst/>
              <a:ahLst/>
              <a:cxnLst/>
              <a:rect l="l" t="t" r="r" b="b"/>
              <a:pathLst>
                <a:path w="700" h="349" extrusionOk="0">
                  <a:moveTo>
                    <a:pt x="336" y="0"/>
                  </a:moveTo>
                  <a:cubicBezTo>
                    <a:pt x="282" y="27"/>
                    <a:pt x="222" y="27"/>
                    <a:pt x="195" y="27"/>
                  </a:cubicBezTo>
                  <a:cubicBezTo>
                    <a:pt x="141" y="54"/>
                    <a:pt x="141" y="81"/>
                    <a:pt x="114" y="115"/>
                  </a:cubicBezTo>
                  <a:cubicBezTo>
                    <a:pt x="0" y="195"/>
                    <a:pt x="27" y="310"/>
                    <a:pt x="168" y="336"/>
                  </a:cubicBezTo>
                  <a:cubicBezTo>
                    <a:pt x="186" y="336"/>
                    <a:pt x="192" y="348"/>
                    <a:pt x="210" y="348"/>
                  </a:cubicBezTo>
                  <a:cubicBezTo>
                    <a:pt x="219" y="348"/>
                    <a:pt x="231" y="345"/>
                    <a:pt x="249" y="336"/>
                  </a:cubicBezTo>
                  <a:cubicBezTo>
                    <a:pt x="282" y="336"/>
                    <a:pt x="336" y="336"/>
                    <a:pt x="363" y="310"/>
                  </a:cubicBezTo>
                  <a:cubicBezTo>
                    <a:pt x="450" y="283"/>
                    <a:pt x="504" y="249"/>
                    <a:pt x="585" y="222"/>
                  </a:cubicBezTo>
                  <a:cubicBezTo>
                    <a:pt x="699" y="168"/>
                    <a:pt x="645" y="0"/>
                    <a:pt x="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7"/>
            <p:cNvSpPr/>
            <p:nvPr/>
          </p:nvSpPr>
          <p:spPr>
            <a:xfrm rot="10800000">
              <a:off x="1604327" y="461622"/>
              <a:ext cx="66131" cy="43635"/>
            </a:xfrm>
            <a:custGeom>
              <a:avLst/>
              <a:gdLst/>
              <a:ahLst/>
              <a:cxnLst/>
              <a:rect l="l" t="t" r="r" b="b"/>
              <a:pathLst>
                <a:path w="531" h="364" extrusionOk="0">
                  <a:moveTo>
                    <a:pt x="282" y="1"/>
                  </a:moveTo>
                  <a:cubicBezTo>
                    <a:pt x="168" y="1"/>
                    <a:pt x="27" y="54"/>
                    <a:pt x="0" y="169"/>
                  </a:cubicBezTo>
                  <a:cubicBezTo>
                    <a:pt x="0" y="276"/>
                    <a:pt x="81" y="364"/>
                    <a:pt x="195" y="364"/>
                  </a:cubicBezTo>
                  <a:cubicBezTo>
                    <a:pt x="222" y="337"/>
                    <a:pt x="249" y="337"/>
                    <a:pt x="282" y="310"/>
                  </a:cubicBezTo>
                  <a:lnTo>
                    <a:pt x="309" y="310"/>
                  </a:lnTo>
                  <a:lnTo>
                    <a:pt x="336" y="276"/>
                  </a:lnTo>
                  <a:lnTo>
                    <a:pt x="390" y="276"/>
                  </a:lnTo>
                  <a:cubicBezTo>
                    <a:pt x="450" y="249"/>
                    <a:pt x="477" y="249"/>
                    <a:pt x="504" y="222"/>
                  </a:cubicBezTo>
                  <a:cubicBezTo>
                    <a:pt x="531" y="196"/>
                    <a:pt x="531" y="142"/>
                    <a:pt x="531" y="81"/>
                  </a:cubicBezTo>
                  <a:cubicBezTo>
                    <a:pt x="477" y="1"/>
                    <a:pt x="363" y="1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7"/>
            <p:cNvSpPr/>
            <p:nvPr/>
          </p:nvSpPr>
          <p:spPr>
            <a:xfrm rot="10800000">
              <a:off x="1527239" y="581733"/>
              <a:ext cx="41970" cy="55622"/>
            </a:xfrm>
            <a:custGeom>
              <a:avLst/>
              <a:gdLst/>
              <a:ahLst/>
              <a:cxnLst/>
              <a:rect l="l" t="t" r="r" b="b"/>
              <a:pathLst>
                <a:path w="337" h="464" extrusionOk="0">
                  <a:moveTo>
                    <a:pt x="153" y="0"/>
                  </a:moveTo>
                  <a:cubicBezTo>
                    <a:pt x="138" y="0"/>
                    <a:pt x="123" y="2"/>
                    <a:pt x="108" y="7"/>
                  </a:cubicBezTo>
                  <a:cubicBezTo>
                    <a:pt x="108" y="7"/>
                    <a:pt x="108" y="16"/>
                    <a:pt x="103" y="23"/>
                  </a:cubicBezTo>
                  <a:lnTo>
                    <a:pt x="103" y="23"/>
                  </a:lnTo>
                  <a:cubicBezTo>
                    <a:pt x="97" y="26"/>
                    <a:pt x="91" y="30"/>
                    <a:pt x="86" y="34"/>
                  </a:cubicBezTo>
                  <a:lnTo>
                    <a:pt x="86" y="34"/>
                  </a:lnTo>
                  <a:cubicBezTo>
                    <a:pt x="85" y="34"/>
                    <a:pt x="83" y="34"/>
                    <a:pt x="81" y="34"/>
                  </a:cubicBezTo>
                  <a:cubicBezTo>
                    <a:pt x="81" y="35"/>
                    <a:pt x="81" y="37"/>
                    <a:pt x="81" y="38"/>
                  </a:cubicBezTo>
                  <a:lnTo>
                    <a:pt x="81" y="38"/>
                  </a:lnTo>
                  <a:cubicBezTo>
                    <a:pt x="41" y="70"/>
                    <a:pt x="27" y="117"/>
                    <a:pt x="27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75" y="446"/>
                    <a:pt x="110" y="463"/>
                    <a:pt x="146" y="463"/>
                  </a:cubicBezTo>
                  <a:cubicBezTo>
                    <a:pt x="201" y="463"/>
                    <a:pt x="259" y="423"/>
                    <a:pt x="276" y="370"/>
                  </a:cubicBezTo>
                  <a:cubicBezTo>
                    <a:pt x="309" y="343"/>
                    <a:pt x="309" y="289"/>
                    <a:pt x="309" y="236"/>
                  </a:cubicBezTo>
                  <a:cubicBezTo>
                    <a:pt x="336" y="175"/>
                    <a:pt x="309" y="121"/>
                    <a:pt x="309" y="95"/>
                  </a:cubicBezTo>
                  <a:cubicBezTo>
                    <a:pt x="276" y="68"/>
                    <a:pt x="276" y="34"/>
                    <a:pt x="249" y="34"/>
                  </a:cubicBezTo>
                  <a:cubicBezTo>
                    <a:pt x="276" y="68"/>
                    <a:pt x="276" y="68"/>
                    <a:pt x="276" y="121"/>
                  </a:cubicBezTo>
                  <a:cubicBezTo>
                    <a:pt x="276" y="49"/>
                    <a:pt x="221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7"/>
            <p:cNvSpPr/>
            <p:nvPr/>
          </p:nvSpPr>
          <p:spPr>
            <a:xfrm rot="10800000">
              <a:off x="1462604" y="383825"/>
              <a:ext cx="43838" cy="57780"/>
            </a:xfrm>
            <a:custGeom>
              <a:avLst/>
              <a:gdLst/>
              <a:ahLst/>
              <a:cxnLst/>
              <a:rect l="l" t="t" r="r" b="b"/>
              <a:pathLst>
                <a:path w="352" h="482" extrusionOk="0">
                  <a:moveTo>
                    <a:pt x="54" y="1"/>
                  </a:moveTo>
                  <a:cubicBezTo>
                    <a:pt x="27" y="1"/>
                    <a:pt x="0" y="27"/>
                    <a:pt x="0" y="54"/>
                  </a:cubicBezTo>
                  <a:cubicBezTo>
                    <a:pt x="0" y="115"/>
                    <a:pt x="27" y="169"/>
                    <a:pt x="27" y="195"/>
                  </a:cubicBezTo>
                  <a:cubicBezTo>
                    <a:pt x="54" y="283"/>
                    <a:pt x="54" y="337"/>
                    <a:pt x="81" y="390"/>
                  </a:cubicBezTo>
                  <a:cubicBezTo>
                    <a:pt x="93" y="452"/>
                    <a:pt x="148" y="481"/>
                    <a:pt x="204" y="481"/>
                  </a:cubicBezTo>
                  <a:cubicBezTo>
                    <a:pt x="277" y="481"/>
                    <a:pt x="351" y="431"/>
                    <a:pt x="336" y="337"/>
                  </a:cubicBezTo>
                  <a:cubicBezTo>
                    <a:pt x="336" y="249"/>
                    <a:pt x="276" y="195"/>
                    <a:pt x="222" y="115"/>
                  </a:cubicBezTo>
                  <a:cubicBezTo>
                    <a:pt x="195" y="54"/>
                    <a:pt x="108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7"/>
            <p:cNvSpPr/>
            <p:nvPr/>
          </p:nvSpPr>
          <p:spPr>
            <a:xfrm rot="10800000">
              <a:off x="1436950" y="584011"/>
              <a:ext cx="38607" cy="52505"/>
            </a:xfrm>
            <a:custGeom>
              <a:avLst/>
              <a:gdLst/>
              <a:ahLst/>
              <a:cxnLst/>
              <a:rect l="l" t="t" r="r" b="b"/>
              <a:pathLst>
                <a:path w="310" h="438" extrusionOk="0">
                  <a:moveTo>
                    <a:pt x="229" y="0"/>
                  </a:moveTo>
                  <a:cubicBezTo>
                    <a:pt x="142" y="27"/>
                    <a:pt x="115" y="114"/>
                    <a:pt x="88" y="195"/>
                  </a:cubicBezTo>
                  <a:cubicBezTo>
                    <a:pt x="61" y="256"/>
                    <a:pt x="1" y="363"/>
                    <a:pt x="88" y="424"/>
                  </a:cubicBezTo>
                  <a:cubicBezTo>
                    <a:pt x="108" y="433"/>
                    <a:pt x="125" y="437"/>
                    <a:pt x="141" y="437"/>
                  </a:cubicBezTo>
                  <a:cubicBezTo>
                    <a:pt x="215" y="437"/>
                    <a:pt x="256" y="349"/>
                    <a:pt x="256" y="282"/>
                  </a:cubicBezTo>
                  <a:cubicBezTo>
                    <a:pt x="283" y="256"/>
                    <a:pt x="283" y="195"/>
                    <a:pt x="283" y="168"/>
                  </a:cubicBezTo>
                  <a:cubicBezTo>
                    <a:pt x="283" y="141"/>
                    <a:pt x="310" y="88"/>
                    <a:pt x="283" y="61"/>
                  </a:cubicBezTo>
                  <a:cubicBezTo>
                    <a:pt x="283" y="2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7"/>
            <p:cNvSpPr/>
            <p:nvPr/>
          </p:nvSpPr>
          <p:spPr>
            <a:xfrm rot="10800000">
              <a:off x="1586643" y="552605"/>
              <a:ext cx="53179" cy="40638"/>
            </a:xfrm>
            <a:custGeom>
              <a:avLst/>
              <a:gdLst/>
              <a:ahLst/>
              <a:cxnLst/>
              <a:rect l="l" t="t" r="r" b="b"/>
              <a:pathLst>
                <a:path w="427" h="339" extrusionOk="0">
                  <a:moveTo>
                    <a:pt x="167" y="1"/>
                  </a:moveTo>
                  <a:cubicBezTo>
                    <a:pt x="84" y="1"/>
                    <a:pt x="1" y="135"/>
                    <a:pt x="90" y="204"/>
                  </a:cubicBezTo>
                  <a:cubicBezTo>
                    <a:pt x="117" y="231"/>
                    <a:pt x="171" y="257"/>
                    <a:pt x="231" y="284"/>
                  </a:cubicBezTo>
                  <a:cubicBezTo>
                    <a:pt x="258" y="311"/>
                    <a:pt x="312" y="338"/>
                    <a:pt x="372" y="338"/>
                  </a:cubicBezTo>
                  <a:cubicBezTo>
                    <a:pt x="399" y="338"/>
                    <a:pt x="426" y="284"/>
                    <a:pt x="426" y="257"/>
                  </a:cubicBezTo>
                  <a:cubicBezTo>
                    <a:pt x="426" y="227"/>
                    <a:pt x="409" y="204"/>
                    <a:pt x="389" y="179"/>
                  </a:cubicBezTo>
                  <a:lnTo>
                    <a:pt x="389" y="179"/>
                  </a:lnTo>
                  <a:cubicBezTo>
                    <a:pt x="387" y="166"/>
                    <a:pt x="382" y="154"/>
                    <a:pt x="372" y="143"/>
                  </a:cubicBezTo>
                  <a:cubicBezTo>
                    <a:pt x="364" y="140"/>
                    <a:pt x="357" y="136"/>
                    <a:pt x="350" y="132"/>
                  </a:cubicBezTo>
                  <a:lnTo>
                    <a:pt x="350" y="132"/>
                  </a:lnTo>
                  <a:cubicBezTo>
                    <a:pt x="346" y="127"/>
                    <a:pt x="342" y="122"/>
                    <a:pt x="339" y="116"/>
                  </a:cubicBezTo>
                  <a:cubicBezTo>
                    <a:pt x="312" y="89"/>
                    <a:pt x="258" y="36"/>
                    <a:pt x="231" y="36"/>
                  </a:cubicBezTo>
                  <a:cubicBezTo>
                    <a:pt x="212" y="11"/>
                    <a:pt x="19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7"/>
            <p:cNvSpPr/>
            <p:nvPr/>
          </p:nvSpPr>
          <p:spPr>
            <a:xfrm rot="10800000">
              <a:off x="1391742" y="425781"/>
              <a:ext cx="55296" cy="34044"/>
            </a:xfrm>
            <a:custGeom>
              <a:avLst/>
              <a:gdLst/>
              <a:ahLst/>
              <a:cxnLst/>
              <a:rect l="l" t="t" r="r" b="b"/>
              <a:pathLst>
                <a:path w="444" h="284" extrusionOk="0">
                  <a:moveTo>
                    <a:pt x="82" y="0"/>
                  </a:moveTo>
                  <a:cubicBezTo>
                    <a:pt x="62" y="0"/>
                    <a:pt x="43" y="4"/>
                    <a:pt x="27" y="11"/>
                  </a:cubicBezTo>
                  <a:cubicBezTo>
                    <a:pt x="0" y="11"/>
                    <a:pt x="0" y="38"/>
                    <a:pt x="0" y="65"/>
                  </a:cubicBezTo>
                  <a:cubicBezTo>
                    <a:pt x="27" y="126"/>
                    <a:pt x="108" y="153"/>
                    <a:pt x="168" y="206"/>
                  </a:cubicBezTo>
                  <a:cubicBezTo>
                    <a:pt x="231" y="227"/>
                    <a:pt x="277" y="284"/>
                    <a:pt x="335" y="284"/>
                  </a:cubicBezTo>
                  <a:cubicBezTo>
                    <a:pt x="352" y="284"/>
                    <a:pt x="370" y="279"/>
                    <a:pt x="390" y="267"/>
                  </a:cubicBezTo>
                  <a:cubicBezTo>
                    <a:pt x="417" y="267"/>
                    <a:pt x="444" y="206"/>
                    <a:pt x="417" y="179"/>
                  </a:cubicBezTo>
                  <a:cubicBezTo>
                    <a:pt x="417" y="65"/>
                    <a:pt x="336" y="65"/>
                    <a:pt x="249" y="38"/>
                  </a:cubicBezTo>
                  <a:cubicBezTo>
                    <a:pt x="192" y="19"/>
                    <a:pt x="132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7"/>
            <p:cNvSpPr/>
            <p:nvPr/>
          </p:nvSpPr>
          <p:spPr>
            <a:xfrm rot="10800000">
              <a:off x="1559743" y="387302"/>
              <a:ext cx="37985" cy="42316"/>
            </a:xfrm>
            <a:custGeom>
              <a:avLst/>
              <a:gdLst/>
              <a:ahLst/>
              <a:cxnLst/>
              <a:rect l="l" t="t" r="r" b="b"/>
              <a:pathLst>
                <a:path w="305" h="353" extrusionOk="0">
                  <a:moveTo>
                    <a:pt x="142" y="15"/>
                  </a:moveTo>
                  <a:cubicBezTo>
                    <a:pt x="131" y="20"/>
                    <a:pt x="123" y="28"/>
                    <a:pt x="116" y="36"/>
                  </a:cubicBezTo>
                  <a:lnTo>
                    <a:pt x="116" y="36"/>
                  </a:lnTo>
                  <a:cubicBezTo>
                    <a:pt x="117" y="28"/>
                    <a:pt x="123" y="15"/>
                    <a:pt x="142" y="15"/>
                  </a:cubicBezTo>
                  <a:close/>
                  <a:moveTo>
                    <a:pt x="145" y="1"/>
                  </a:moveTo>
                  <a:cubicBezTo>
                    <a:pt x="130" y="1"/>
                    <a:pt x="117" y="19"/>
                    <a:pt x="115" y="37"/>
                  </a:cubicBezTo>
                  <a:lnTo>
                    <a:pt x="115" y="37"/>
                  </a:lnTo>
                  <a:cubicBezTo>
                    <a:pt x="87" y="72"/>
                    <a:pt x="83" y="128"/>
                    <a:pt x="61" y="149"/>
                  </a:cubicBezTo>
                  <a:cubicBezTo>
                    <a:pt x="1" y="237"/>
                    <a:pt x="34" y="351"/>
                    <a:pt x="142" y="351"/>
                  </a:cubicBezTo>
                  <a:cubicBezTo>
                    <a:pt x="147" y="352"/>
                    <a:pt x="153" y="352"/>
                    <a:pt x="158" y="352"/>
                  </a:cubicBezTo>
                  <a:cubicBezTo>
                    <a:pt x="301" y="352"/>
                    <a:pt x="304" y="22"/>
                    <a:pt x="167" y="13"/>
                  </a:cubicBezTo>
                  <a:lnTo>
                    <a:pt x="167" y="13"/>
                  </a:lnTo>
                  <a:cubicBezTo>
                    <a:pt x="160" y="4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702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8"/>
          <p:cNvSpPr txBox="1"/>
          <p:nvPr/>
        </p:nvSpPr>
        <p:spPr>
          <a:xfrm>
            <a:off x="1646592" y="1094441"/>
            <a:ext cx="9884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  <a:endParaRPr/>
          </a:p>
        </p:txBody>
      </p:sp>
      <p:sp>
        <p:nvSpPr>
          <p:cNvPr id="317" name="Google Shape;317;p18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20" name="Google Shape;320;p18"/>
          <p:cNvSpPr txBox="1"/>
          <p:nvPr/>
        </p:nvSpPr>
        <p:spPr>
          <a:xfrm>
            <a:off x="5623540" y="2580382"/>
            <a:ext cx="609399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want to be a cosmonaut? Why or why not?    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47"/>
          <p:cNvSpPr txBox="1">
            <a:spLocks noGrp="1"/>
          </p:cNvSpPr>
          <p:nvPr>
            <p:ph type="title"/>
          </p:nvPr>
        </p:nvSpPr>
        <p:spPr>
          <a:xfrm>
            <a:off x="6171381" y="3176089"/>
            <a:ext cx="6238460" cy="9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/>
              <a:t>Consolidation</a:t>
            </a:r>
          </a:p>
        </p:txBody>
      </p:sp>
      <p:sp>
        <p:nvSpPr>
          <p:cNvPr id="2358" name="Google Shape;2358;p47"/>
          <p:cNvSpPr txBox="1">
            <a:spLocks noGrp="1"/>
          </p:cNvSpPr>
          <p:nvPr>
            <p:ph type="title" idx="2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sp>
        <p:nvSpPr>
          <p:cNvPr id="2359" name="Google Shape;2359;p47"/>
          <p:cNvSpPr/>
          <p:nvPr/>
        </p:nvSpPr>
        <p:spPr>
          <a:xfrm>
            <a:off x="6527766" y="1768835"/>
            <a:ext cx="1951447" cy="165532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60" name="Google Shape;2360;p47"/>
          <p:cNvGrpSpPr/>
          <p:nvPr/>
        </p:nvGrpSpPr>
        <p:grpSpPr>
          <a:xfrm>
            <a:off x="3489835" y="2858868"/>
            <a:ext cx="1428900" cy="821841"/>
            <a:chOff x="2617376" y="2144150"/>
            <a:chExt cx="1071675" cy="616381"/>
          </a:xfrm>
        </p:grpSpPr>
        <p:sp>
          <p:nvSpPr>
            <p:cNvPr id="2361" name="Google Shape;2361;p47"/>
            <p:cNvSpPr/>
            <p:nvPr/>
          </p:nvSpPr>
          <p:spPr>
            <a:xfrm>
              <a:off x="2617376" y="2144150"/>
              <a:ext cx="400993" cy="237916"/>
            </a:xfrm>
            <a:custGeom>
              <a:avLst/>
              <a:gdLst/>
              <a:ahLst/>
              <a:cxnLst/>
              <a:rect l="l" t="t" r="r" b="b"/>
              <a:pathLst>
                <a:path w="3937" h="2336" extrusionOk="0">
                  <a:moveTo>
                    <a:pt x="1863" y="170"/>
                  </a:moveTo>
                  <a:cubicBezTo>
                    <a:pt x="2050" y="170"/>
                    <a:pt x="2246" y="220"/>
                    <a:pt x="2445" y="338"/>
                  </a:cubicBezTo>
                  <a:cubicBezTo>
                    <a:pt x="2450" y="341"/>
                    <a:pt x="2455" y="343"/>
                    <a:pt x="2460" y="345"/>
                  </a:cubicBezTo>
                  <a:lnTo>
                    <a:pt x="2460" y="345"/>
                  </a:lnTo>
                  <a:cubicBezTo>
                    <a:pt x="2358" y="690"/>
                    <a:pt x="2305" y="1057"/>
                    <a:pt x="2223" y="1406"/>
                  </a:cubicBezTo>
                  <a:cubicBezTo>
                    <a:pt x="2077" y="1890"/>
                    <a:pt x="1871" y="2121"/>
                    <a:pt x="1450" y="2121"/>
                  </a:cubicBezTo>
                  <a:cubicBezTo>
                    <a:pt x="1386" y="2121"/>
                    <a:pt x="1316" y="2116"/>
                    <a:pt x="1242" y="2105"/>
                  </a:cubicBezTo>
                  <a:cubicBezTo>
                    <a:pt x="0" y="1939"/>
                    <a:pt x="759" y="170"/>
                    <a:pt x="1863" y="170"/>
                  </a:cubicBezTo>
                  <a:close/>
                  <a:moveTo>
                    <a:pt x="1851" y="1"/>
                  </a:moveTo>
                  <a:cubicBezTo>
                    <a:pt x="1419" y="1"/>
                    <a:pt x="1006" y="223"/>
                    <a:pt x="711" y="593"/>
                  </a:cubicBezTo>
                  <a:cubicBezTo>
                    <a:pt x="348" y="1010"/>
                    <a:pt x="261" y="1682"/>
                    <a:pt x="711" y="2079"/>
                  </a:cubicBezTo>
                  <a:cubicBezTo>
                    <a:pt x="889" y="2233"/>
                    <a:pt x="1227" y="2335"/>
                    <a:pt x="1529" y="2335"/>
                  </a:cubicBezTo>
                  <a:cubicBezTo>
                    <a:pt x="1661" y="2335"/>
                    <a:pt x="1785" y="2316"/>
                    <a:pt x="1887" y="2273"/>
                  </a:cubicBezTo>
                  <a:cubicBezTo>
                    <a:pt x="2254" y="2098"/>
                    <a:pt x="2403" y="1580"/>
                    <a:pt x="2498" y="1104"/>
                  </a:cubicBezTo>
                  <a:lnTo>
                    <a:pt x="2498" y="1104"/>
                  </a:lnTo>
                  <a:cubicBezTo>
                    <a:pt x="2507" y="1360"/>
                    <a:pt x="2552" y="1607"/>
                    <a:pt x="2727" y="1742"/>
                  </a:cubicBezTo>
                  <a:cubicBezTo>
                    <a:pt x="2862" y="1849"/>
                    <a:pt x="2995" y="1894"/>
                    <a:pt x="3125" y="1894"/>
                  </a:cubicBezTo>
                  <a:cubicBezTo>
                    <a:pt x="3404" y="1894"/>
                    <a:pt x="3665" y="1689"/>
                    <a:pt x="3876" y="1460"/>
                  </a:cubicBezTo>
                  <a:cubicBezTo>
                    <a:pt x="3937" y="1395"/>
                    <a:pt x="3891" y="1318"/>
                    <a:pt x="3828" y="1318"/>
                  </a:cubicBezTo>
                  <a:cubicBezTo>
                    <a:pt x="3807" y="1318"/>
                    <a:pt x="3784" y="1326"/>
                    <a:pt x="3762" y="1346"/>
                  </a:cubicBezTo>
                  <a:cubicBezTo>
                    <a:pt x="3648" y="1504"/>
                    <a:pt x="3498" y="1581"/>
                    <a:pt x="3318" y="1581"/>
                  </a:cubicBezTo>
                  <a:cubicBezTo>
                    <a:pt x="3146" y="1581"/>
                    <a:pt x="2947" y="1511"/>
                    <a:pt x="2727" y="1373"/>
                  </a:cubicBezTo>
                  <a:cubicBezTo>
                    <a:pt x="2673" y="1205"/>
                    <a:pt x="2673" y="1037"/>
                    <a:pt x="2673" y="869"/>
                  </a:cubicBezTo>
                  <a:cubicBezTo>
                    <a:pt x="2673" y="674"/>
                    <a:pt x="2673" y="479"/>
                    <a:pt x="2646" y="284"/>
                  </a:cubicBezTo>
                  <a:cubicBezTo>
                    <a:pt x="2646" y="240"/>
                    <a:pt x="2611" y="219"/>
                    <a:pt x="2572" y="219"/>
                  </a:cubicBezTo>
                  <a:cubicBezTo>
                    <a:pt x="2571" y="219"/>
                    <a:pt x="2570" y="219"/>
                    <a:pt x="2569" y="219"/>
                  </a:cubicBezTo>
                  <a:lnTo>
                    <a:pt x="2569" y="219"/>
                  </a:lnTo>
                  <a:cubicBezTo>
                    <a:pt x="2561" y="209"/>
                    <a:pt x="2549" y="202"/>
                    <a:pt x="2532" y="197"/>
                  </a:cubicBezTo>
                  <a:cubicBezTo>
                    <a:pt x="2310" y="62"/>
                    <a:pt x="2078" y="1"/>
                    <a:pt x="1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3047490" y="2153214"/>
              <a:ext cx="267668" cy="607317"/>
            </a:xfrm>
            <a:custGeom>
              <a:avLst/>
              <a:gdLst/>
              <a:ahLst/>
              <a:cxnLst/>
              <a:rect l="l" t="t" r="r" b="b"/>
              <a:pathLst>
                <a:path w="2628" h="5963" extrusionOk="0">
                  <a:moveTo>
                    <a:pt x="1651" y="3858"/>
                  </a:moveTo>
                  <a:cubicBezTo>
                    <a:pt x="1787" y="3858"/>
                    <a:pt x="1910" y="3915"/>
                    <a:pt x="2005" y="4059"/>
                  </a:cubicBezTo>
                  <a:cubicBezTo>
                    <a:pt x="2341" y="4563"/>
                    <a:pt x="2422" y="5182"/>
                    <a:pt x="1837" y="5545"/>
                  </a:cubicBezTo>
                  <a:cubicBezTo>
                    <a:pt x="1620" y="5685"/>
                    <a:pt x="1298" y="5784"/>
                    <a:pt x="994" y="5784"/>
                  </a:cubicBezTo>
                  <a:cubicBezTo>
                    <a:pt x="672" y="5784"/>
                    <a:pt x="369" y="5674"/>
                    <a:pt x="230" y="5386"/>
                  </a:cubicBezTo>
                  <a:lnTo>
                    <a:pt x="230" y="5386"/>
                  </a:lnTo>
                  <a:cubicBezTo>
                    <a:pt x="251" y="5308"/>
                    <a:pt x="272" y="5230"/>
                    <a:pt x="292" y="5152"/>
                  </a:cubicBezTo>
                  <a:lnTo>
                    <a:pt x="292" y="5152"/>
                  </a:lnTo>
                  <a:cubicBezTo>
                    <a:pt x="354" y="4971"/>
                    <a:pt x="437" y="4801"/>
                    <a:pt x="547" y="4617"/>
                  </a:cubicBezTo>
                  <a:cubicBezTo>
                    <a:pt x="694" y="4409"/>
                    <a:pt x="1230" y="3858"/>
                    <a:pt x="1651" y="3858"/>
                  </a:cubicBezTo>
                  <a:close/>
                  <a:moveTo>
                    <a:pt x="1135" y="0"/>
                  </a:moveTo>
                  <a:cubicBezTo>
                    <a:pt x="1093" y="0"/>
                    <a:pt x="1051" y="27"/>
                    <a:pt x="1051" y="81"/>
                  </a:cubicBezTo>
                  <a:cubicBezTo>
                    <a:pt x="866" y="1786"/>
                    <a:pt x="553" y="3490"/>
                    <a:pt x="113" y="5166"/>
                  </a:cubicBezTo>
                  <a:lnTo>
                    <a:pt x="113" y="5166"/>
                  </a:lnTo>
                  <a:cubicBezTo>
                    <a:pt x="108" y="5182"/>
                    <a:pt x="103" y="5199"/>
                    <a:pt x="98" y="5216"/>
                  </a:cubicBezTo>
                  <a:lnTo>
                    <a:pt x="98" y="5216"/>
                  </a:lnTo>
                  <a:cubicBezTo>
                    <a:pt x="49" y="5220"/>
                    <a:pt x="1" y="5255"/>
                    <a:pt x="16" y="5316"/>
                  </a:cubicBezTo>
                  <a:cubicBezTo>
                    <a:pt x="25" y="5349"/>
                    <a:pt x="36" y="5380"/>
                    <a:pt x="47" y="5410"/>
                  </a:cubicBezTo>
                  <a:lnTo>
                    <a:pt x="47" y="5410"/>
                  </a:lnTo>
                  <a:cubicBezTo>
                    <a:pt x="46" y="5416"/>
                    <a:pt x="44" y="5423"/>
                    <a:pt x="43" y="5430"/>
                  </a:cubicBezTo>
                  <a:cubicBezTo>
                    <a:pt x="30" y="5471"/>
                    <a:pt x="61" y="5505"/>
                    <a:pt x="99" y="5517"/>
                  </a:cubicBezTo>
                  <a:lnTo>
                    <a:pt x="99" y="5517"/>
                  </a:lnTo>
                  <a:cubicBezTo>
                    <a:pt x="278" y="5828"/>
                    <a:pt x="630" y="5963"/>
                    <a:pt x="1009" y="5963"/>
                  </a:cubicBezTo>
                  <a:cubicBezTo>
                    <a:pt x="1764" y="5963"/>
                    <a:pt x="2628" y="5429"/>
                    <a:pt x="2456" y="4678"/>
                  </a:cubicBezTo>
                  <a:cubicBezTo>
                    <a:pt x="2336" y="4251"/>
                    <a:pt x="2115" y="3661"/>
                    <a:pt x="1676" y="3661"/>
                  </a:cubicBezTo>
                  <a:cubicBezTo>
                    <a:pt x="1596" y="3661"/>
                    <a:pt x="1509" y="3680"/>
                    <a:pt x="1414" y="3723"/>
                  </a:cubicBezTo>
                  <a:cubicBezTo>
                    <a:pt x="1017" y="3907"/>
                    <a:pt x="694" y="4166"/>
                    <a:pt x="456" y="4491"/>
                  </a:cubicBezTo>
                  <a:lnTo>
                    <a:pt x="456" y="4491"/>
                  </a:lnTo>
                  <a:cubicBezTo>
                    <a:pt x="798" y="3041"/>
                    <a:pt x="1038" y="1570"/>
                    <a:pt x="1219" y="81"/>
                  </a:cubicBezTo>
                  <a:cubicBezTo>
                    <a:pt x="1219" y="27"/>
                    <a:pt x="1177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3436253" y="2144456"/>
              <a:ext cx="252798" cy="240767"/>
            </a:xfrm>
            <a:custGeom>
              <a:avLst/>
              <a:gdLst/>
              <a:ahLst/>
              <a:cxnLst/>
              <a:rect l="l" t="t" r="r" b="b"/>
              <a:pathLst>
                <a:path w="2482" h="2364" extrusionOk="0">
                  <a:moveTo>
                    <a:pt x="1353" y="0"/>
                  </a:moveTo>
                  <a:cubicBezTo>
                    <a:pt x="608" y="0"/>
                    <a:pt x="0" y="855"/>
                    <a:pt x="178" y="1571"/>
                  </a:cubicBezTo>
                  <a:cubicBezTo>
                    <a:pt x="305" y="2101"/>
                    <a:pt x="850" y="2364"/>
                    <a:pt x="1392" y="2364"/>
                  </a:cubicBezTo>
                  <a:cubicBezTo>
                    <a:pt x="1792" y="2364"/>
                    <a:pt x="2190" y="2220"/>
                    <a:pt x="2415" y="1934"/>
                  </a:cubicBezTo>
                  <a:cubicBezTo>
                    <a:pt x="2481" y="1869"/>
                    <a:pt x="2418" y="1792"/>
                    <a:pt x="2356" y="1792"/>
                  </a:cubicBezTo>
                  <a:cubicBezTo>
                    <a:pt x="2336" y="1792"/>
                    <a:pt x="2316" y="1800"/>
                    <a:pt x="2301" y="1820"/>
                  </a:cubicBezTo>
                  <a:cubicBezTo>
                    <a:pt x="2107" y="2067"/>
                    <a:pt x="1737" y="2199"/>
                    <a:pt x="1368" y="2199"/>
                  </a:cubicBezTo>
                  <a:cubicBezTo>
                    <a:pt x="945" y="2199"/>
                    <a:pt x="523" y="2026"/>
                    <a:pt x="372" y="1652"/>
                  </a:cubicBezTo>
                  <a:cubicBezTo>
                    <a:pt x="115" y="1039"/>
                    <a:pt x="702" y="169"/>
                    <a:pt x="1338" y="169"/>
                  </a:cubicBezTo>
                  <a:cubicBezTo>
                    <a:pt x="1399" y="169"/>
                    <a:pt x="1460" y="177"/>
                    <a:pt x="1522" y="194"/>
                  </a:cubicBezTo>
                  <a:cubicBezTo>
                    <a:pt x="1531" y="197"/>
                    <a:pt x="1541" y="198"/>
                    <a:pt x="1549" y="198"/>
                  </a:cubicBezTo>
                  <a:cubicBezTo>
                    <a:pt x="1639" y="198"/>
                    <a:pt x="1679" y="56"/>
                    <a:pt x="1575" y="26"/>
                  </a:cubicBezTo>
                  <a:cubicBezTo>
                    <a:pt x="1500" y="8"/>
                    <a:pt x="1426" y="0"/>
                    <a:pt x="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47"/>
          <p:cNvGrpSpPr/>
          <p:nvPr/>
        </p:nvGrpSpPr>
        <p:grpSpPr>
          <a:xfrm>
            <a:off x="2975415" y="2545124"/>
            <a:ext cx="2457767" cy="1535037"/>
            <a:chOff x="2155186" y="-161457"/>
            <a:chExt cx="1843325" cy="1151278"/>
          </a:xfrm>
        </p:grpSpPr>
        <p:sp>
          <p:nvSpPr>
            <p:cNvPr id="2365" name="Google Shape;2365;p47"/>
            <p:cNvSpPr/>
            <p:nvPr/>
          </p:nvSpPr>
          <p:spPr>
            <a:xfrm>
              <a:off x="2155186" y="-161457"/>
              <a:ext cx="1825536" cy="1151278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3827695" y="-115982"/>
              <a:ext cx="103928" cy="98610"/>
            </a:xfrm>
            <a:custGeom>
              <a:avLst/>
              <a:gdLst/>
              <a:ahLst/>
              <a:cxnLst/>
              <a:rect l="l" t="t" r="r" b="b"/>
              <a:pathLst>
                <a:path w="665" h="631" extrusionOk="0">
                  <a:moveTo>
                    <a:pt x="87" y="1"/>
                  </a:moveTo>
                  <a:cubicBezTo>
                    <a:pt x="37" y="1"/>
                    <a:pt x="0" y="68"/>
                    <a:pt x="24" y="120"/>
                  </a:cubicBezTo>
                  <a:cubicBezTo>
                    <a:pt x="111" y="201"/>
                    <a:pt x="192" y="288"/>
                    <a:pt x="252" y="369"/>
                  </a:cubicBezTo>
                  <a:cubicBezTo>
                    <a:pt x="333" y="456"/>
                    <a:pt x="387" y="564"/>
                    <a:pt x="528" y="624"/>
                  </a:cubicBezTo>
                  <a:cubicBezTo>
                    <a:pt x="542" y="629"/>
                    <a:pt x="556" y="631"/>
                    <a:pt x="568" y="631"/>
                  </a:cubicBezTo>
                  <a:cubicBezTo>
                    <a:pt x="631" y="631"/>
                    <a:pt x="664" y="577"/>
                    <a:pt x="642" y="510"/>
                  </a:cubicBezTo>
                  <a:cubicBezTo>
                    <a:pt x="588" y="369"/>
                    <a:pt x="501" y="315"/>
                    <a:pt x="387" y="228"/>
                  </a:cubicBezTo>
                  <a:cubicBezTo>
                    <a:pt x="306" y="147"/>
                    <a:pt x="219" y="60"/>
                    <a:pt x="111" y="6"/>
                  </a:cubicBezTo>
                  <a:cubicBezTo>
                    <a:pt x="103" y="2"/>
                    <a:pt x="95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3943343" y="-59411"/>
              <a:ext cx="55168" cy="92515"/>
            </a:xfrm>
            <a:custGeom>
              <a:avLst/>
              <a:gdLst/>
              <a:ahLst/>
              <a:cxnLst/>
              <a:rect l="l" t="t" r="r" b="b"/>
              <a:pathLst>
                <a:path w="353" h="592" extrusionOk="0">
                  <a:moveTo>
                    <a:pt x="118" y="0"/>
                  </a:moveTo>
                  <a:cubicBezTo>
                    <a:pt x="59" y="0"/>
                    <a:pt x="0" y="59"/>
                    <a:pt x="43" y="121"/>
                  </a:cubicBezTo>
                  <a:cubicBezTo>
                    <a:pt x="97" y="262"/>
                    <a:pt x="151" y="397"/>
                    <a:pt x="211" y="538"/>
                  </a:cubicBezTo>
                  <a:cubicBezTo>
                    <a:pt x="211" y="575"/>
                    <a:pt x="231" y="591"/>
                    <a:pt x="253" y="591"/>
                  </a:cubicBezTo>
                  <a:cubicBezTo>
                    <a:pt x="283" y="591"/>
                    <a:pt x="319" y="561"/>
                    <a:pt x="319" y="511"/>
                  </a:cubicBezTo>
                  <a:cubicBezTo>
                    <a:pt x="352" y="343"/>
                    <a:pt x="292" y="175"/>
                    <a:pt x="184" y="34"/>
                  </a:cubicBezTo>
                  <a:cubicBezTo>
                    <a:pt x="167" y="10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47"/>
          <p:cNvGrpSpPr/>
          <p:nvPr/>
        </p:nvGrpSpPr>
        <p:grpSpPr>
          <a:xfrm>
            <a:off x="1303004" y="4246208"/>
            <a:ext cx="4369441" cy="1995928"/>
            <a:chOff x="1046000" y="3106476"/>
            <a:chExt cx="3151040" cy="1347750"/>
          </a:xfrm>
        </p:grpSpPr>
        <p:sp>
          <p:nvSpPr>
            <p:cNvPr id="2369" name="Google Shape;2369;p47"/>
            <p:cNvSpPr/>
            <p:nvPr/>
          </p:nvSpPr>
          <p:spPr>
            <a:xfrm>
              <a:off x="1046000" y="3106476"/>
              <a:ext cx="3151040" cy="1026230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4066293" y="3731600"/>
              <a:ext cx="60296" cy="95559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4105270" y="3809441"/>
              <a:ext cx="58152" cy="4263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2600674" y="4283685"/>
              <a:ext cx="84894" cy="41607"/>
            </a:xfrm>
            <a:custGeom>
              <a:avLst/>
              <a:gdLst/>
              <a:ahLst/>
              <a:cxnLst/>
              <a:rect l="l" t="t" r="r" b="b"/>
              <a:pathLst>
                <a:path w="673" h="364" extrusionOk="0">
                  <a:moveTo>
                    <a:pt x="504" y="1"/>
                  </a:moveTo>
                  <a:cubicBezTo>
                    <a:pt x="444" y="1"/>
                    <a:pt x="363" y="1"/>
                    <a:pt x="309" y="28"/>
                  </a:cubicBezTo>
                  <a:cubicBezTo>
                    <a:pt x="249" y="28"/>
                    <a:pt x="222" y="28"/>
                    <a:pt x="168" y="54"/>
                  </a:cubicBezTo>
                  <a:cubicBezTo>
                    <a:pt x="108" y="54"/>
                    <a:pt x="108" y="88"/>
                    <a:pt x="81" y="115"/>
                  </a:cubicBezTo>
                  <a:cubicBezTo>
                    <a:pt x="0" y="169"/>
                    <a:pt x="0" y="310"/>
                    <a:pt x="108" y="337"/>
                  </a:cubicBezTo>
                  <a:cubicBezTo>
                    <a:pt x="141" y="337"/>
                    <a:pt x="168" y="364"/>
                    <a:pt x="222" y="364"/>
                  </a:cubicBezTo>
                  <a:cubicBezTo>
                    <a:pt x="276" y="337"/>
                    <a:pt x="309" y="337"/>
                    <a:pt x="336" y="337"/>
                  </a:cubicBezTo>
                  <a:cubicBezTo>
                    <a:pt x="417" y="310"/>
                    <a:pt x="504" y="283"/>
                    <a:pt x="558" y="222"/>
                  </a:cubicBezTo>
                  <a:cubicBezTo>
                    <a:pt x="672" y="169"/>
                    <a:pt x="612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364540" y="4338207"/>
              <a:ext cx="70135" cy="39092"/>
            </a:xfrm>
            <a:custGeom>
              <a:avLst/>
              <a:gdLst/>
              <a:ahLst/>
              <a:cxnLst/>
              <a:rect l="l" t="t" r="r" b="b"/>
              <a:pathLst>
                <a:path w="556" h="342" extrusionOk="0">
                  <a:moveTo>
                    <a:pt x="273" y="1"/>
                  </a:moveTo>
                  <a:cubicBezTo>
                    <a:pt x="165" y="1"/>
                    <a:pt x="24" y="55"/>
                    <a:pt x="24" y="169"/>
                  </a:cubicBezTo>
                  <a:cubicBezTo>
                    <a:pt x="1" y="268"/>
                    <a:pt x="59" y="342"/>
                    <a:pt x="149" y="342"/>
                  </a:cubicBezTo>
                  <a:cubicBezTo>
                    <a:pt x="163" y="342"/>
                    <a:pt x="177" y="340"/>
                    <a:pt x="192" y="337"/>
                  </a:cubicBezTo>
                  <a:cubicBezTo>
                    <a:pt x="219" y="337"/>
                    <a:pt x="246" y="337"/>
                    <a:pt x="273" y="310"/>
                  </a:cubicBezTo>
                  <a:lnTo>
                    <a:pt x="300" y="310"/>
                  </a:lnTo>
                  <a:cubicBezTo>
                    <a:pt x="317" y="296"/>
                    <a:pt x="310" y="296"/>
                    <a:pt x="306" y="296"/>
                  </a:cubicBezTo>
                  <a:cubicBezTo>
                    <a:pt x="303" y="296"/>
                    <a:pt x="303" y="296"/>
                    <a:pt x="333" y="283"/>
                  </a:cubicBezTo>
                  <a:lnTo>
                    <a:pt x="387" y="283"/>
                  </a:lnTo>
                  <a:cubicBezTo>
                    <a:pt x="441" y="249"/>
                    <a:pt x="468" y="249"/>
                    <a:pt x="501" y="223"/>
                  </a:cubicBezTo>
                  <a:cubicBezTo>
                    <a:pt x="555" y="196"/>
                    <a:pt x="555" y="142"/>
                    <a:pt x="528" y="81"/>
                  </a:cubicBezTo>
                  <a:cubicBezTo>
                    <a:pt x="468" y="1"/>
                    <a:pt x="360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470119" y="4212245"/>
              <a:ext cx="38221" cy="53152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248" y="62"/>
                  </a:moveTo>
                  <a:lnTo>
                    <a:pt x="248" y="62"/>
                  </a:lnTo>
                  <a:cubicBezTo>
                    <a:pt x="264" y="74"/>
                    <a:pt x="276" y="86"/>
                    <a:pt x="276" y="122"/>
                  </a:cubicBezTo>
                  <a:cubicBezTo>
                    <a:pt x="269" y="100"/>
                    <a:pt x="259" y="79"/>
                    <a:pt x="248" y="62"/>
                  </a:cubicBezTo>
                  <a:close/>
                  <a:moveTo>
                    <a:pt x="148" y="1"/>
                  </a:moveTo>
                  <a:cubicBezTo>
                    <a:pt x="136" y="1"/>
                    <a:pt x="122" y="3"/>
                    <a:pt x="108" y="7"/>
                  </a:cubicBezTo>
                  <a:cubicBezTo>
                    <a:pt x="99" y="7"/>
                    <a:pt x="93" y="11"/>
                    <a:pt x="89" y="16"/>
                  </a:cubicBezTo>
                  <a:lnTo>
                    <a:pt x="89" y="16"/>
                  </a:lnTo>
                  <a:cubicBezTo>
                    <a:pt x="23" y="50"/>
                    <a:pt x="0" y="101"/>
                    <a:pt x="0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65" y="447"/>
                    <a:pt x="94" y="464"/>
                    <a:pt x="127" y="464"/>
                  </a:cubicBezTo>
                  <a:cubicBezTo>
                    <a:pt x="176" y="464"/>
                    <a:pt x="233" y="425"/>
                    <a:pt x="249" y="377"/>
                  </a:cubicBezTo>
                  <a:cubicBezTo>
                    <a:pt x="276" y="343"/>
                    <a:pt x="276" y="290"/>
                    <a:pt x="303" y="236"/>
                  </a:cubicBezTo>
                  <a:cubicBezTo>
                    <a:pt x="303" y="175"/>
                    <a:pt x="303" y="122"/>
                    <a:pt x="276" y="95"/>
                  </a:cubicBezTo>
                  <a:cubicBezTo>
                    <a:pt x="276" y="72"/>
                    <a:pt x="256" y="49"/>
                    <a:pt x="234" y="43"/>
                  </a:cubicBezTo>
                  <a:lnTo>
                    <a:pt x="234" y="43"/>
                  </a:lnTo>
                  <a:cubicBezTo>
                    <a:pt x="212" y="17"/>
                    <a:pt x="183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2529405" y="4398902"/>
              <a:ext cx="46799" cy="55324"/>
            </a:xfrm>
            <a:custGeom>
              <a:avLst/>
              <a:gdLst/>
              <a:ahLst/>
              <a:cxnLst/>
              <a:rect l="l" t="t" r="r" b="b"/>
              <a:pathLst>
                <a:path w="371" h="484" extrusionOk="0">
                  <a:moveTo>
                    <a:pt x="61" y="1"/>
                  </a:moveTo>
                  <a:cubicBezTo>
                    <a:pt x="34" y="28"/>
                    <a:pt x="1" y="28"/>
                    <a:pt x="1" y="54"/>
                  </a:cubicBezTo>
                  <a:cubicBezTo>
                    <a:pt x="1" y="115"/>
                    <a:pt x="34" y="169"/>
                    <a:pt x="61" y="222"/>
                  </a:cubicBezTo>
                  <a:cubicBezTo>
                    <a:pt x="61" y="283"/>
                    <a:pt x="61" y="337"/>
                    <a:pt x="88" y="390"/>
                  </a:cubicBezTo>
                  <a:cubicBezTo>
                    <a:pt x="113" y="454"/>
                    <a:pt x="173" y="484"/>
                    <a:pt x="231" y="484"/>
                  </a:cubicBezTo>
                  <a:cubicBezTo>
                    <a:pt x="302" y="484"/>
                    <a:pt x="370" y="441"/>
                    <a:pt x="370" y="364"/>
                  </a:cubicBezTo>
                  <a:cubicBezTo>
                    <a:pt x="337" y="256"/>
                    <a:pt x="310" y="196"/>
                    <a:pt x="256" y="115"/>
                  </a:cubicBezTo>
                  <a:cubicBezTo>
                    <a:pt x="202" y="54"/>
                    <a:pt x="115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2565102" y="4215217"/>
              <a:ext cx="35698" cy="48008"/>
            </a:xfrm>
            <a:custGeom>
              <a:avLst/>
              <a:gdLst/>
              <a:ahLst/>
              <a:cxnLst/>
              <a:rect l="l" t="t" r="r" b="b"/>
              <a:pathLst>
                <a:path w="283" h="420" extrusionOk="0">
                  <a:moveTo>
                    <a:pt x="221" y="1"/>
                  </a:moveTo>
                  <a:cubicBezTo>
                    <a:pt x="212" y="1"/>
                    <a:pt x="203" y="5"/>
                    <a:pt x="195" y="15"/>
                  </a:cubicBezTo>
                  <a:cubicBezTo>
                    <a:pt x="141" y="42"/>
                    <a:pt x="114" y="122"/>
                    <a:pt x="54" y="183"/>
                  </a:cubicBezTo>
                  <a:cubicBezTo>
                    <a:pt x="27" y="237"/>
                    <a:pt x="0" y="351"/>
                    <a:pt x="87" y="405"/>
                  </a:cubicBezTo>
                  <a:cubicBezTo>
                    <a:pt x="102" y="415"/>
                    <a:pt x="117" y="419"/>
                    <a:pt x="130" y="419"/>
                  </a:cubicBezTo>
                  <a:cubicBezTo>
                    <a:pt x="187" y="419"/>
                    <a:pt x="228" y="335"/>
                    <a:pt x="255" y="264"/>
                  </a:cubicBezTo>
                  <a:lnTo>
                    <a:pt x="255" y="149"/>
                  </a:lnTo>
                  <a:cubicBezTo>
                    <a:pt x="282" y="122"/>
                    <a:pt x="282" y="69"/>
                    <a:pt x="282" y="42"/>
                  </a:cubicBezTo>
                  <a:cubicBezTo>
                    <a:pt x="263" y="23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2395444" y="4253966"/>
              <a:ext cx="57016" cy="39778"/>
            </a:xfrm>
            <a:custGeom>
              <a:avLst/>
              <a:gdLst/>
              <a:ahLst/>
              <a:cxnLst/>
              <a:rect l="l" t="t" r="r" b="b"/>
              <a:pathLst>
                <a:path w="452" h="348" extrusionOk="0">
                  <a:moveTo>
                    <a:pt x="171" y="1"/>
                  </a:moveTo>
                  <a:cubicBezTo>
                    <a:pt x="79" y="1"/>
                    <a:pt x="1" y="119"/>
                    <a:pt x="88" y="207"/>
                  </a:cubicBezTo>
                  <a:cubicBezTo>
                    <a:pt x="142" y="234"/>
                    <a:pt x="169" y="261"/>
                    <a:pt x="223" y="288"/>
                  </a:cubicBezTo>
                  <a:cubicBezTo>
                    <a:pt x="283" y="314"/>
                    <a:pt x="310" y="348"/>
                    <a:pt x="364" y="348"/>
                  </a:cubicBezTo>
                  <a:cubicBezTo>
                    <a:pt x="424" y="348"/>
                    <a:pt x="451" y="288"/>
                    <a:pt x="424" y="261"/>
                  </a:cubicBezTo>
                  <a:cubicBezTo>
                    <a:pt x="424" y="222"/>
                    <a:pt x="407" y="197"/>
                    <a:pt x="378" y="164"/>
                  </a:cubicBezTo>
                  <a:lnTo>
                    <a:pt x="378" y="164"/>
                  </a:lnTo>
                  <a:cubicBezTo>
                    <a:pt x="374" y="158"/>
                    <a:pt x="370" y="152"/>
                    <a:pt x="364" y="146"/>
                  </a:cubicBezTo>
                  <a:cubicBezTo>
                    <a:pt x="362" y="146"/>
                    <a:pt x="361" y="145"/>
                    <a:pt x="359" y="144"/>
                  </a:cubicBezTo>
                  <a:lnTo>
                    <a:pt x="359" y="144"/>
                  </a:lnTo>
                  <a:cubicBezTo>
                    <a:pt x="352" y="136"/>
                    <a:pt x="345" y="128"/>
                    <a:pt x="337" y="119"/>
                  </a:cubicBezTo>
                  <a:cubicBezTo>
                    <a:pt x="316" y="99"/>
                    <a:pt x="296" y="63"/>
                    <a:pt x="260" y="47"/>
                  </a:cubicBezTo>
                  <a:lnTo>
                    <a:pt x="260" y="47"/>
                  </a:lnTo>
                  <a:cubicBezTo>
                    <a:pt x="259" y="44"/>
                    <a:pt x="258" y="42"/>
                    <a:pt x="256" y="39"/>
                  </a:cubicBezTo>
                  <a:cubicBezTo>
                    <a:pt x="229" y="12"/>
                    <a:pt x="20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2589574" y="4381528"/>
              <a:ext cx="57016" cy="33148"/>
            </a:xfrm>
            <a:custGeom>
              <a:avLst/>
              <a:gdLst/>
              <a:ahLst/>
              <a:cxnLst/>
              <a:rect l="l" t="t" r="r" b="b"/>
              <a:pathLst>
                <a:path w="452" h="290" extrusionOk="0">
                  <a:moveTo>
                    <a:pt x="91" y="0"/>
                  </a:moveTo>
                  <a:cubicBezTo>
                    <a:pt x="67" y="0"/>
                    <a:pt x="46" y="4"/>
                    <a:pt x="28" y="12"/>
                  </a:cubicBezTo>
                  <a:cubicBezTo>
                    <a:pt x="1" y="38"/>
                    <a:pt x="1" y="38"/>
                    <a:pt x="28" y="72"/>
                  </a:cubicBezTo>
                  <a:cubicBezTo>
                    <a:pt x="61" y="126"/>
                    <a:pt x="115" y="180"/>
                    <a:pt x="169" y="206"/>
                  </a:cubicBezTo>
                  <a:cubicBezTo>
                    <a:pt x="231" y="249"/>
                    <a:pt x="276" y="289"/>
                    <a:pt x="328" y="289"/>
                  </a:cubicBezTo>
                  <a:cubicBezTo>
                    <a:pt x="350" y="289"/>
                    <a:pt x="372" y="282"/>
                    <a:pt x="397" y="267"/>
                  </a:cubicBezTo>
                  <a:cubicBezTo>
                    <a:pt x="424" y="267"/>
                    <a:pt x="451" y="206"/>
                    <a:pt x="451" y="180"/>
                  </a:cubicBezTo>
                  <a:cubicBezTo>
                    <a:pt x="451" y="99"/>
                    <a:pt x="337" y="72"/>
                    <a:pt x="256" y="38"/>
                  </a:cubicBezTo>
                  <a:cubicBezTo>
                    <a:pt x="214" y="19"/>
                    <a:pt x="147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437827" y="4410676"/>
              <a:ext cx="41501" cy="40007"/>
            </a:xfrm>
            <a:custGeom>
              <a:avLst/>
              <a:gdLst/>
              <a:ahLst/>
              <a:cxnLst/>
              <a:rect l="l" t="t" r="r" b="b"/>
              <a:pathLst>
                <a:path w="329" h="350" extrusionOk="0">
                  <a:moveTo>
                    <a:pt x="142" y="12"/>
                  </a:moveTo>
                  <a:cubicBezTo>
                    <a:pt x="132" y="17"/>
                    <a:pt x="123" y="25"/>
                    <a:pt x="116" y="33"/>
                  </a:cubicBezTo>
                  <a:lnTo>
                    <a:pt x="116" y="33"/>
                  </a:lnTo>
                  <a:cubicBezTo>
                    <a:pt x="117" y="26"/>
                    <a:pt x="123" y="12"/>
                    <a:pt x="142" y="12"/>
                  </a:cubicBezTo>
                  <a:close/>
                  <a:moveTo>
                    <a:pt x="146" y="1"/>
                  </a:moveTo>
                  <a:cubicBezTo>
                    <a:pt x="130" y="1"/>
                    <a:pt x="118" y="17"/>
                    <a:pt x="116" y="34"/>
                  </a:cubicBezTo>
                  <a:lnTo>
                    <a:pt x="116" y="34"/>
                  </a:lnTo>
                  <a:cubicBezTo>
                    <a:pt x="87" y="69"/>
                    <a:pt x="82" y="126"/>
                    <a:pt x="55" y="153"/>
                  </a:cubicBezTo>
                  <a:cubicBezTo>
                    <a:pt x="1" y="234"/>
                    <a:pt x="28" y="348"/>
                    <a:pt x="142" y="348"/>
                  </a:cubicBezTo>
                  <a:cubicBezTo>
                    <a:pt x="148" y="349"/>
                    <a:pt x="153" y="349"/>
                    <a:pt x="158" y="349"/>
                  </a:cubicBezTo>
                  <a:cubicBezTo>
                    <a:pt x="304" y="349"/>
                    <a:pt x="328" y="20"/>
                    <a:pt x="168" y="11"/>
                  </a:cubicBezTo>
                  <a:lnTo>
                    <a:pt x="168" y="11"/>
                  </a:lnTo>
                  <a:cubicBezTo>
                    <a:pt x="160" y="4"/>
                    <a:pt x="153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0" name="Google Shape;2380;p47"/>
          <p:cNvGrpSpPr/>
          <p:nvPr/>
        </p:nvGrpSpPr>
        <p:grpSpPr>
          <a:xfrm>
            <a:off x="1302985" y="2680976"/>
            <a:ext cx="1489368" cy="1263371"/>
            <a:chOff x="2072614" y="2380782"/>
            <a:chExt cx="1117026" cy="947528"/>
          </a:xfrm>
        </p:grpSpPr>
        <p:sp>
          <p:nvSpPr>
            <p:cNvPr id="2381" name="Google Shape;2381;p47"/>
            <p:cNvSpPr/>
            <p:nvPr/>
          </p:nvSpPr>
          <p:spPr>
            <a:xfrm>
              <a:off x="2072614" y="2380782"/>
              <a:ext cx="1117026" cy="947528"/>
            </a:xfrm>
            <a:custGeom>
              <a:avLst/>
              <a:gdLst/>
              <a:ahLst/>
              <a:cxnLst/>
              <a:rect l="l" t="t" r="r" b="b"/>
              <a:pathLst>
                <a:path w="8428" h="7149" extrusionOk="0">
                  <a:moveTo>
                    <a:pt x="4260" y="263"/>
                  </a:moveTo>
                  <a:cubicBezTo>
                    <a:pt x="5321" y="263"/>
                    <a:pt x="6374" y="606"/>
                    <a:pt x="7144" y="1312"/>
                  </a:cubicBezTo>
                  <a:cubicBezTo>
                    <a:pt x="8011" y="2098"/>
                    <a:pt x="8179" y="3220"/>
                    <a:pt x="7897" y="4336"/>
                  </a:cubicBezTo>
                  <a:cubicBezTo>
                    <a:pt x="7790" y="4900"/>
                    <a:pt x="7534" y="5344"/>
                    <a:pt x="7252" y="5821"/>
                  </a:cubicBezTo>
                  <a:cubicBezTo>
                    <a:pt x="7109" y="6067"/>
                    <a:pt x="7085" y="6388"/>
                    <a:pt x="7083" y="6696"/>
                  </a:cubicBezTo>
                  <a:lnTo>
                    <a:pt x="7083" y="6696"/>
                  </a:lnTo>
                  <a:cubicBezTo>
                    <a:pt x="6874" y="6435"/>
                    <a:pt x="6416" y="6459"/>
                    <a:pt x="6022" y="6439"/>
                  </a:cubicBezTo>
                  <a:cubicBezTo>
                    <a:pt x="4873" y="6412"/>
                    <a:pt x="3724" y="6385"/>
                    <a:pt x="2635" y="6049"/>
                  </a:cubicBezTo>
                  <a:cubicBezTo>
                    <a:pt x="1600" y="5713"/>
                    <a:pt x="982" y="4981"/>
                    <a:pt x="646" y="4000"/>
                  </a:cubicBezTo>
                  <a:cubicBezTo>
                    <a:pt x="478" y="3469"/>
                    <a:pt x="424" y="2938"/>
                    <a:pt x="532" y="2407"/>
                  </a:cubicBezTo>
                  <a:cubicBezTo>
                    <a:pt x="646" y="1789"/>
                    <a:pt x="1177" y="1345"/>
                    <a:pt x="1681" y="1009"/>
                  </a:cubicBezTo>
                  <a:cubicBezTo>
                    <a:pt x="2432" y="516"/>
                    <a:pt x="3349" y="263"/>
                    <a:pt x="4260" y="263"/>
                  </a:cubicBezTo>
                  <a:close/>
                  <a:moveTo>
                    <a:pt x="4340" y="1"/>
                  </a:moveTo>
                  <a:cubicBezTo>
                    <a:pt x="3619" y="1"/>
                    <a:pt x="2899" y="147"/>
                    <a:pt x="2272" y="418"/>
                  </a:cubicBezTo>
                  <a:cubicBezTo>
                    <a:pt x="1405" y="808"/>
                    <a:pt x="565" y="1399"/>
                    <a:pt x="283" y="2353"/>
                  </a:cubicBezTo>
                  <a:cubicBezTo>
                    <a:pt x="1" y="3247"/>
                    <a:pt x="397" y="4396"/>
                    <a:pt x="901" y="5122"/>
                  </a:cubicBezTo>
                  <a:cubicBezTo>
                    <a:pt x="1432" y="5881"/>
                    <a:pt x="2299" y="6244"/>
                    <a:pt x="3166" y="6439"/>
                  </a:cubicBezTo>
                  <a:cubicBezTo>
                    <a:pt x="3757" y="6580"/>
                    <a:pt x="4369" y="6634"/>
                    <a:pt x="4987" y="6661"/>
                  </a:cubicBezTo>
                  <a:cubicBezTo>
                    <a:pt x="5022" y="6663"/>
                    <a:pt x="5062" y="6664"/>
                    <a:pt x="5106" y="6664"/>
                  </a:cubicBezTo>
                  <a:cubicBezTo>
                    <a:pt x="5278" y="6664"/>
                    <a:pt x="5514" y="6652"/>
                    <a:pt x="5764" y="6652"/>
                  </a:cubicBezTo>
                  <a:cubicBezTo>
                    <a:pt x="6334" y="6652"/>
                    <a:pt x="6976" y="6713"/>
                    <a:pt x="7084" y="7111"/>
                  </a:cubicBezTo>
                  <a:cubicBezTo>
                    <a:pt x="7084" y="7135"/>
                    <a:pt x="7107" y="7149"/>
                    <a:pt x="7132" y="7149"/>
                  </a:cubicBezTo>
                  <a:cubicBezTo>
                    <a:pt x="7150" y="7149"/>
                    <a:pt x="7168" y="7143"/>
                    <a:pt x="7181" y="7130"/>
                  </a:cubicBezTo>
                  <a:lnTo>
                    <a:pt x="7181" y="7130"/>
                  </a:lnTo>
                  <a:cubicBezTo>
                    <a:pt x="7196" y="7134"/>
                    <a:pt x="7212" y="7137"/>
                    <a:pt x="7227" y="7137"/>
                  </a:cubicBezTo>
                  <a:cubicBezTo>
                    <a:pt x="7273" y="7137"/>
                    <a:pt x="7312" y="7113"/>
                    <a:pt x="7312" y="7057"/>
                  </a:cubicBezTo>
                  <a:cubicBezTo>
                    <a:pt x="7366" y="6829"/>
                    <a:pt x="7420" y="6607"/>
                    <a:pt x="7420" y="6352"/>
                  </a:cubicBezTo>
                  <a:cubicBezTo>
                    <a:pt x="7454" y="6049"/>
                    <a:pt x="7648" y="5821"/>
                    <a:pt x="7756" y="5545"/>
                  </a:cubicBezTo>
                  <a:cubicBezTo>
                    <a:pt x="8011" y="5008"/>
                    <a:pt x="8206" y="4450"/>
                    <a:pt x="8294" y="3832"/>
                  </a:cubicBezTo>
                  <a:cubicBezTo>
                    <a:pt x="8428" y="2911"/>
                    <a:pt x="8152" y="2044"/>
                    <a:pt x="7534" y="1345"/>
                  </a:cubicBezTo>
                  <a:cubicBezTo>
                    <a:pt x="6763" y="414"/>
                    <a:pt x="5551" y="1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84145" y="2478727"/>
              <a:ext cx="90656" cy="89067"/>
            </a:xfrm>
            <a:custGeom>
              <a:avLst/>
              <a:gdLst/>
              <a:ahLst/>
              <a:cxnLst/>
              <a:rect l="l" t="t" r="r" b="b"/>
              <a:pathLst>
                <a:path w="684" h="672" extrusionOk="0">
                  <a:moveTo>
                    <a:pt x="577" y="0"/>
                  </a:moveTo>
                  <a:cubicBezTo>
                    <a:pt x="563" y="0"/>
                    <a:pt x="547" y="5"/>
                    <a:pt x="532" y="15"/>
                  </a:cubicBezTo>
                  <a:cubicBezTo>
                    <a:pt x="391" y="69"/>
                    <a:pt x="310" y="156"/>
                    <a:pt x="196" y="270"/>
                  </a:cubicBezTo>
                  <a:cubicBezTo>
                    <a:pt x="109" y="351"/>
                    <a:pt x="28" y="492"/>
                    <a:pt x="1" y="633"/>
                  </a:cubicBezTo>
                  <a:cubicBezTo>
                    <a:pt x="1" y="652"/>
                    <a:pt x="28" y="671"/>
                    <a:pt x="63" y="671"/>
                  </a:cubicBezTo>
                  <a:cubicBezTo>
                    <a:pt x="77" y="671"/>
                    <a:pt x="93" y="668"/>
                    <a:pt x="109" y="660"/>
                  </a:cubicBezTo>
                  <a:cubicBezTo>
                    <a:pt x="196" y="573"/>
                    <a:pt x="250" y="492"/>
                    <a:pt x="337" y="405"/>
                  </a:cubicBezTo>
                  <a:cubicBezTo>
                    <a:pt x="445" y="324"/>
                    <a:pt x="532" y="210"/>
                    <a:pt x="613" y="129"/>
                  </a:cubicBezTo>
                  <a:cubicBezTo>
                    <a:pt x="683" y="80"/>
                    <a:pt x="639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115820" y="2415507"/>
              <a:ext cx="79257" cy="63619"/>
            </a:xfrm>
            <a:custGeom>
              <a:avLst/>
              <a:gdLst/>
              <a:ahLst/>
              <a:cxnLst/>
              <a:rect l="l" t="t" r="r" b="b"/>
              <a:pathLst>
                <a:path w="598" h="480" extrusionOk="0">
                  <a:moveTo>
                    <a:pt x="517" y="1"/>
                  </a:moveTo>
                  <a:cubicBezTo>
                    <a:pt x="508" y="1"/>
                    <a:pt x="498" y="5"/>
                    <a:pt x="488" y="15"/>
                  </a:cubicBezTo>
                  <a:cubicBezTo>
                    <a:pt x="320" y="129"/>
                    <a:pt x="179" y="243"/>
                    <a:pt x="71" y="351"/>
                  </a:cubicBezTo>
                  <a:cubicBezTo>
                    <a:pt x="0" y="400"/>
                    <a:pt x="62" y="480"/>
                    <a:pt x="116" y="480"/>
                  </a:cubicBezTo>
                  <a:cubicBezTo>
                    <a:pt x="129" y="480"/>
                    <a:pt x="142" y="475"/>
                    <a:pt x="152" y="465"/>
                  </a:cubicBezTo>
                  <a:cubicBezTo>
                    <a:pt x="293" y="351"/>
                    <a:pt x="434" y="243"/>
                    <a:pt x="575" y="129"/>
                  </a:cubicBezTo>
                  <a:cubicBezTo>
                    <a:pt x="597" y="85"/>
                    <a:pt x="56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4" name="Google Shape;2384;p47"/>
          <p:cNvGrpSpPr/>
          <p:nvPr/>
        </p:nvGrpSpPr>
        <p:grpSpPr>
          <a:xfrm>
            <a:off x="1302982" y="615868"/>
            <a:ext cx="2413917" cy="1763233"/>
            <a:chOff x="1045986" y="383825"/>
            <a:chExt cx="1810438" cy="1322425"/>
          </a:xfrm>
        </p:grpSpPr>
        <p:sp>
          <p:nvSpPr>
            <p:cNvPr id="2385" name="Google Shape;2385;p47"/>
            <p:cNvSpPr/>
            <p:nvPr/>
          </p:nvSpPr>
          <p:spPr>
            <a:xfrm rot="10800000">
              <a:off x="1045986" y="710448"/>
              <a:ext cx="1810438" cy="995802"/>
            </a:xfrm>
            <a:custGeom>
              <a:avLst/>
              <a:gdLst/>
              <a:ahLst/>
              <a:cxnLst/>
              <a:rect l="l" t="t" r="r" b="b"/>
              <a:pathLst>
                <a:path w="14537" h="8307" extrusionOk="0">
                  <a:moveTo>
                    <a:pt x="2698" y="321"/>
                  </a:moveTo>
                  <a:cubicBezTo>
                    <a:pt x="3055" y="594"/>
                    <a:pt x="3450" y="1001"/>
                    <a:pt x="3891" y="1001"/>
                  </a:cubicBezTo>
                  <a:cubicBezTo>
                    <a:pt x="4174" y="974"/>
                    <a:pt x="4429" y="860"/>
                    <a:pt x="4678" y="860"/>
                  </a:cubicBezTo>
                  <a:cubicBezTo>
                    <a:pt x="4740" y="856"/>
                    <a:pt x="4803" y="855"/>
                    <a:pt x="4867" y="855"/>
                  </a:cubicBezTo>
                  <a:cubicBezTo>
                    <a:pt x="5293" y="855"/>
                    <a:pt x="5748" y="924"/>
                    <a:pt x="6163" y="947"/>
                  </a:cubicBezTo>
                  <a:cubicBezTo>
                    <a:pt x="7453" y="1088"/>
                    <a:pt x="8764" y="1283"/>
                    <a:pt x="10027" y="1478"/>
                  </a:cubicBezTo>
                  <a:cubicBezTo>
                    <a:pt x="11008" y="1619"/>
                    <a:pt x="12016" y="1841"/>
                    <a:pt x="12829" y="2399"/>
                  </a:cubicBezTo>
                  <a:cubicBezTo>
                    <a:pt x="13777" y="3044"/>
                    <a:pt x="14086" y="4361"/>
                    <a:pt x="13636" y="5396"/>
                  </a:cubicBezTo>
                  <a:cubicBezTo>
                    <a:pt x="13051" y="6686"/>
                    <a:pt x="11344" y="7190"/>
                    <a:pt x="10108" y="7553"/>
                  </a:cubicBezTo>
                  <a:cubicBezTo>
                    <a:pt x="8964" y="7873"/>
                    <a:pt x="7768" y="8015"/>
                    <a:pt x="6566" y="8015"/>
                  </a:cubicBezTo>
                  <a:cubicBezTo>
                    <a:pt x="5975" y="8015"/>
                    <a:pt x="5381" y="7980"/>
                    <a:pt x="4792" y="7916"/>
                  </a:cubicBezTo>
                  <a:cubicBezTo>
                    <a:pt x="3421" y="7775"/>
                    <a:pt x="2104" y="7217"/>
                    <a:pt x="1176" y="6155"/>
                  </a:cubicBezTo>
                  <a:cubicBezTo>
                    <a:pt x="168" y="5033"/>
                    <a:pt x="229" y="3548"/>
                    <a:pt x="1008" y="2345"/>
                  </a:cubicBezTo>
                  <a:cubicBezTo>
                    <a:pt x="1371" y="1727"/>
                    <a:pt x="1989" y="1169"/>
                    <a:pt x="2715" y="1088"/>
                  </a:cubicBezTo>
                  <a:cubicBezTo>
                    <a:pt x="2803" y="1055"/>
                    <a:pt x="2856" y="1001"/>
                    <a:pt x="2830" y="887"/>
                  </a:cubicBezTo>
                  <a:cubicBezTo>
                    <a:pt x="2810" y="704"/>
                    <a:pt x="2743" y="517"/>
                    <a:pt x="2698" y="321"/>
                  </a:cubicBezTo>
                  <a:close/>
                  <a:moveTo>
                    <a:pt x="2606" y="1"/>
                  </a:moveTo>
                  <a:cubicBezTo>
                    <a:pt x="2572" y="1"/>
                    <a:pt x="2542" y="22"/>
                    <a:pt x="2524" y="53"/>
                  </a:cubicBezTo>
                  <a:lnTo>
                    <a:pt x="2524" y="53"/>
                  </a:lnTo>
                  <a:cubicBezTo>
                    <a:pt x="2506" y="63"/>
                    <a:pt x="2494" y="81"/>
                    <a:pt x="2494" y="107"/>
                  </a:cubicBezTo>
                  <a:cubicBezTo>
                    <a:pt x="2517" y="343"/>
                    <a:pt x="2540" y="585"/>
                    <a:pt x="2567" y="827"/>
                  </a:cubicBezTo>
                  <a:lnTo>
                    <a:pt x="2567" y="827"/>
                  </a:lnTo>
                  <a:cubicBezTo>
                    <a:pt x="1532" y="1011"/>
                    <a:pt x="822" y="1971"/>
                    <a:pt x="424" y="2876"/>
                  </a:cubicBezTo>
                  <a:cubicBezTo>
                    <a:pt x="0" y="3857"/>
                    <a:pt x="88" y="4919"/>
                    <a:pt x="645" y="5846"/>
                  </a:cubicBezTo>
                  <a:cubicBezTo>
                    <a:pt x="1803" y="7816"/>
                    <a:pt x="4213" y="8307"/>
                    <a:pt x="6389" y="8307"/>
                  </a:cubicBezTo>
                  <a:cubicBezTo>
                    <a:pt x="6841" y="8307"/>
                    <a:pt x="7283" y="8286"/>
                    <a:pt x="7702" y="8252"/>
                  </a:cubicBezTo>
                  <a:cubicBezTo>
                    <a:pt x="9187" y="8145"/>
                    <a:pt x="10672" y="7836"/>
                    <a:pt x="12016" y="7217"/>
                  </a:cubicBezTo>
                  <a:cubicBezTo>
                    <a:pt x="13051" y="6767"/>
                    <a:pt x="14006" y="5987"/>
                    <a:pt x="14174" y="4838"/>
                  </a:cubicBezTo>
                  <a:cubicBezTo>
                    <a:pt x="14536" y="2795"/>
                    <a:pt x="12829" y="1727"/>
                    <a:pt x="11062" y="1337"/>
                  </a:cubicBezTo>
                  <a:cubicBezTo>
                    <a:pt x="9973" y="1088"/>
                    <a:pt x="8797" y="974"/>
                    <a:pt x="7675" y="833"/>
                  </a:cubicBezTo>
                  <a:cubicBezTo>
                    <a:pt x="6667" y="692"/>
                    <a:pt x="5686" y="611"/>
                    <a:pt x="4678" y="584"/>
                  </a:cubicBezTo>
                  <a:cubicBezTo>
                    <a:pt x="4660" y="582"/>
                    <a:pt x="4642" y="581"/>
                    <a:pt x="4624" y="581"/>
                  </a:cubicBezTo>
                  <a:cubicBezTo>
                    <a:pt x="4398" y="581"/>
                    <a:pt x="4136" y="719"/>
                    <a:pt x="3896" y="719"/>
                  </a:cubicBezTo>
                  <a:cubicBezTo>
                    <a:pt x="3818" y="719"/>
                    <a:pt x="3741" y="704"/>
                    <a:pt x="3670" y="665"/>
                  </a:cubicBezTo>
                  <a:cubicBezTo>
                    <a:pt x="3307" y="497"/>
                    <a:pt x="3024" y="215"/>
                    <a:pt x="2662" y="20"/>
                  </a:cubicBezTo>
                  <a:cubicBezTo>
                    <a:pt x="2643" y="6"/>
                    <a:pt x="2624" y="1"/>
                    <a:pt x="2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7"/>
            <p:cNvSpPr/>
            <p:nvPr/>
          </p:nvSpPr>
          <p:spPr>
            <a:xfrm rot="10800000">
              <a:off x="1102689" y="653295"/>
              <a:ext cx="163646" cy="107768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178" y="1"/>
                  </a:moveTo>
                  <a:cubicBezTo>
                    <a:pt x="1169" y="1"/>
                    <a:pt x="1160" y="2"/>
                    <a:pt x="1150" y="4"/>
                  </a:cubicBezTo>
                  <a:cubicBezTo>
                    <a:pt x="955" y="58"/>
                    <a:pt x="787" y="199"/>
                    <a:pt x="619" y="340"/>
                  </a:cubicBezTo>
                  <a:cubicBezTo>
                    <a:pt x="451" y="508"/>
                    <a:pt x="256" y="649"/>
                    <a:pt x="61" y="791"/>
                  </a:cubicBezTo>
                  <a:cubicBezTo>
                    <a:pt x="1" y="817"/>
                    <a:pt x="28" y="898"/>
                    <a:pt x="115" y="898"/>
                  </a:cubicBezTo>
                  <a:cubicBezTo>
                    <a:pt x="310" y="871"/>
                    <a:pt x="505" y="730"/>
                    <a:pt x="673" y="623"/>
                  </a:cubicBezTo>
                  <a:cubicBezTo>
                    <a:pt x="868" y="481"/>
                    <a:pt x="1096" y="367"/>
                    <a:pt x="1264" y="172"/>
                  </a:cubicBezTo>
                  <a:cubicBezTo>
                    <a:pt x="1314" y="123"/>
                    <a:pt x="1273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7"/>
            <p:cNvSpPr/>
            <p:nvPr/>
          </p:nvSpPr>
          <p:spPr>
            <a:xfrm rot="10800000">
              <a:off x="1064584" y="681706"/>
              <a:ext cx="56915" cy="48070"/>
            </a:xfrm>
            <a:custGeom>
              <a:avLst/>
              <a:gdLst/>
              <a:ahLst/>
              <a:cxnLst/>
              <a:rect l="l" t="t" r="r" b="b"/>
              <a:pathLst>
                <a:path w="457" h="401" extrusionOk="0">
                  <a:moveTo>
                    <a:pt x="374" y="1"/>
                  </a:moveTo>
                  <a:cubicBezTo>
                    <a:pt x="356" y="1"/>
                    <a:pt x="338" y="8"/>
                    <a:pt x="323" y="26"/>
                  </a:cubicBezTo>
                  <a:cubicBezTo>
                    <a:pt x="269" y="106"/>
                    <a:pt x="182" y="194"/>
                    <a:pt x="75" y="247"/>
                  </a:cubicBezTo>
                  <a:cubicBezTo>
                    <a:pt x="1" y="293"/>
                    <a:pt x="52" y="400"/>
                    <a:pt x="118" y="400"/>
                  </a:cubicBezTo>
                  <a:cubicBezTo>
                    <a:pt x="130" y="400"/>
                    <a:pt x="143" y="397"/>
                    <a:pt x="155" y="388"/>
                  </a:cubicBezTo>
                  <a:cubicBezTo>
                    <a:pt x="296" y="335"/>
                    <a:pt x="377" y="247"/>
                    <a:pt x="437" y="106"/>
                  </a:cubicBezTo>
                  <a:cubicBezTo>
                    <a:pt x="457" y="48"/>
                    <a:pt x="417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7"/>
            <p:cNvSpPr/>
            <p:nvPr/>
          </p:nvSpPr>
          <p:spPr>
            <a:xfrm rot="10800000">
              <a:off x="1353135" y="520599"/>
              <a:ext cx="87178" cy="41836"/>
            </a:xfrm>
            <a:custGeom>
              <a:avLst/>
              <a:gdLst/>
              <a:ahLst/>
              <a:cxnLst/>
              <a:rect l="l" t="t" r="r" b="b"/>
              <a:pathLst>
                <a:path w="700" h="349" extrusionOk="0">
                  <a:moveTo>
                    <a:pt x="336" y="0"/>
                  </a:moveTo>
                  <a:cubicBezTo>
                    <a:pt x="282" y="27"/>
                    <a:pt x="222" y="27"/>
                    <a:pt x="195" y="27"/>
                  </a:cubicBezTo>
                  <a:cubicBezTo>
                    <a:pt x="141" y="54"/>
                    <a:pt x="141" y="81"/>
                    <a:pt x="114" y="115"/>
                  </a:cubicBezTo>
                  <a:cubicBezTo>
                    <a:pt x="0" y="195"/>
                    <a:pt x="27" y="310"/>
                    <a:pt x="168" y="336"/>
                  </a:cubicBezTo>
                  <a:cubicBezTo>
                    <a:pt x="186" y="336"/>
                    <a:pt x="192" y="348"/>
                    <a:pt x="210" y="348"/>
                  </a:cubicBezTo>
                  <a:cubicBezTo>
                    <a:pt x="219" y="348"/>
                    <a:pt x="231" y="345"/>
                    <a:pt x="249" y="336"/>
                  </a:cubicBezTo>
                  <a:cubicBezTo>
                    <a:pt x="282" y="336"/>
                    <a:pt x="336" y="336"/>
                    <a:pt x="363" y="310"/>
                  </a:cubicBezTo>
                  <a:cubicBezTo>
                    <a:pt x="450" y="283"/>
                    <a:pt x="504" y="249"/>
                    <a:pt x="585" y="222"/>
                  </a:cubicBezTo>
                  <a:cubicBezTo>
                    <a:pt x="699" y="168"/>
                    <a:pt x="645" y="0"/>
                    <a:pt x="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7"/>
            <p:cNvSpPr/>
            <p:nvPr/>
          </p:nvSpPr>
          <p:spPr>
            <a:xfrm rot="10800000">
              <a:off x="1604327" y="461622"/>
              <a:ext cx="66131" cy="43635"/>
            </a:xfrm>
            <a:custGeom>
              <a:avLst/>
              <a:gdLst/>
              <a:ahLst/>
              <a:cxnLst/>
              <a:rect l="l" t="t" r="r" b="b"/>
              <a:pathLst>
                <a:path w="531" h="364" extrusionOk="0">
                  <a:moveTo>
                    <a:pt x="282" y="1"/>
                  </a:moveTo>
                  <a:cubicBezTo>
                    <a:pt x="168" y="1"/>
                    <a:pt x="27" y="54"/>
                    <a:pt x="0" y="169"/>
                  </a:cubicBezTo>
                  <a:cubicBezTo>
                    <a:pt x="0" y="276"/>
                    <a:pt x="81" y="364"/>
                    <a:pt x="195" y="364"/>
                  </a:cubicBezTo>
                  <a:cubicBezTo>
                    <a:pt x="222" y="337"/>
                    <a:pt x="249" y="337"/>
                    <a:pt x="282" y="310"/>
                  </a:cubicBezTo>
                  <a:lnTo>
                    <a:pt x="309" y="310"/>
                  </a:lnTo>
                  <a:lnTo>
                    <a:pt x="336" y="276"/>
                  </a:lnTo>
                  <a:lnTo>
                    <a:pt x="390" y="276"/>
                  </a:lnTo>
                  <a:cubicBezTo>
                    <a:pt x="450" y="249"/>
                    <a:pt x="477" y="249"/>
                    <a:pt x="504" y="222"/>
                  </a:cubicBezTo>
                  <a:cubicBezTo>
                    <a:pt x="531" y="196"/>
                    <a:pt x="531" y="142"/>
                    <a:pt x="531" y="81"/>
                  </a:cubicBezTo>
                  <a:cubicBezTo>
                    <a:pt x="477" y="1"/>
                    <a:pt x="363" y="1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7"/>
            <p:cNvSpPr/>
            <p:nvPr/>
          </p:nvSpPr>
          <p:spPr>
            <a:xfrm rot="10800000">
              <a:off x="1527239" y="581733"/>
              <a:ext cx="41970" cy="55622"/>
            </a:xfrm>
            <a:custGeom>
              <a:avLst/>
              <a:gdLst/>
              <a:ahLst/>
              <a:cxnLst/>
              <a:rect l="l" t="t" r="r" b="b"/>
              <a:pathLst>
                <a:path w="337" h="464" extrusionOk="0">
                  <a:moveTo>
                    <a:pt x="153" y="0"/>
                  </a:moveTo>
                  <a:cubicBezTo>
                    <a:pt x="138" y="0"/>
                    <a:pt x="123" y="2"/>
                    <a:pt x="108" y="7"/>
                  </a:cubicBezTo>
                  <a:cubicBezTo>
                    <a:pt x="108" y="7"/>
                    <a:pt x="108" y="16"/>
                    <a:pt x="103" y="23"/>
                  </a:cubicBezTo>
                  <a:lnTo>
                    <a:pt x="103" y="23"/>
                  </a:lnTo>
                  <a:cubicBezTo>
                    <a:pt x="97" y="26"/>
                    <a:pt x="91" y="30"/>
                    <a:pt x="86" y="34"/>
                  </a:cubicBezTo>
                  <a:lnTo>
                    <a:pt x="86" y="34"/>
                  </a:lnTo>
                  <a:cubicBezTo>
                    <a:pt x="85" y="34"/>
                    <a:pt x="83" y="34"/>
                    <a:pt x="81" y="34"/>
                  </a:cubicBezTo>
                  <a:cubicBezTo>
                    <a:pt x="81" y="35"/>
                    <a:pt x="81" y="37"/>
                    <a:pt x="81" y="38"/>
                  </a:cubicBezTo>
                  <a:lnTo>
                    <a:pt x="81" y="38"/>
                  </a:lnTo>
                  <a:cubicBezTo>
                    <a:pt x="41" y="70"/>
                    <a:pt x="27" y="117"/>
                    <a:pt x="27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75" y="446"/>
                    <a:pt x="110" y="463"/>
                    <a:pt x="146" y="463"/>
                  </a:cubicBezTo>
                  <a:cubicBezTo>
                    <a:pt x="201" y="463"/>
                    <a:pt x="259" y="423"/>
                    <a:pt x="276" y="370"/>
                  </a:cubicBezTo>
                  <a:cubicBezTo>
                    <a:pt x="309" y="343"/>
                    <a:pt x="309" y="289"/>
                    <a:pt x="309" y="236"/>
                  </a:cubicBezTo>
                  <a:cubicBezTo>
                    <a:pt x="336" y="175"/>
                    <a:pt x="309" y="121"/>
                    <a:pt x="309" y="95"/>
                  </a:cubicBezTo>
                  <a:cubicBezTo>
                    <a:pt x="276" y="68"/>
                    <a:pt x="276" y="34"/>
                    <a:pt x="249" y="34"/>
                  </a:cubicBezTo>
                  <a:cubicBezTo>
                    <a:pt x="276" y="68"/>
                    <a:pt x="276" y="68"/>
                    <a:pt x="276" y="121"/>
                  </a:cubicBezTo>
                  <a:cubicBezTo>
                    <a:pt x="276" y="49"/>
                    <a:pt x="221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7"/>
            <p:cNvSpPr/>
            <p:nvPr/>
          </p:nvSpPr>
          <p:spPr>
            <a:xfrm rot="10800000">
              <a:off x="1462604" y="383825"/>
              <a:ext cx="43838" cy="57780"/>
            </a:xfrm>
            <a:custGeom>
              <a:avLst/>
              <a:gdLst/>
              <a:ahLst/>
              <a:cxnLst/>
              <a:rect l="l" t="t" r="r" b="b"/>
              <a:pathLst>
                <a:path w="352" h="482" extrusionOk="0">
                  <a:moveTo>
                    <a:pt x="54" y="1"/>
                  </a:moveTo>
                  <a:cubicBezTo>
                    <a:pt x="27" y="1"/>
                    <a:pt x="0" y="27"/>
                    <a:pt x="0" y="54"/>
                  </a:cubicBezTo>
                  <a:cubicBezTo>
                    <a:pt x="0" y="115"/>
                    <a:pt x="27" y="169"/>
                    <a:pt x="27" y="195"/>
                  </a:cubicBezTo>
                  <a:cubicBezTo>
                    <a:pt x="54" y="283"/>
                    <a:pt x="54" y="337"/>
                    <a:pt x="81" y="390"/>
                  </a:cubicBezTo>
                  <a:cubicBezTo>
                    <a:pt x="93" y="452"/>
                    <a:pt x="148" y="481"/>
                    <a:pt x="204" y="481"/>
                  </a:cubicBezTo>
                  <a:cubicBezTo>
                    <a:pt x="277" y="481"/>
                    <a:pt x="351" y="431"/>
                    <a:pt x="336" y="337"/>
                  </a:cubicBezTo>
                  <a:cubicBezTo>
                    <a:pt x="336" y="249"/>
                    <a:pt x="276" y="195"/>
                    <a:pt x="222" y="115"/>
                  </a:cubicBezTo>
                  <a:cubicBezTo>
                    <a:pt x="195" y="54"/>
                    <a:pt x="108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7"/>
            <p:cNvSpPr/>
            <p:nvPr/>
          </p:nvSpPr>
          <p:spPr>
            <a:xfrm rot="10800000">
              <a:off x="1436950" y="584011"/>
              <a:ext cx="38607" cy="52505"/>
            </a:xfrm>
            <a:custGeom>
              <a:avLst/>
              <a:gdLst/>
              <a:ahLst/>
              <a:cxnLst/>
              <a:rect l="l" t="t" r="r" b="b"/>
              <a:pathLst>
                <a:path w="310" h="438" extrusionOk="0">
                  <a:moveTo>
                    <a:pt x="229" y="0"/>
                  </a:moveTo>
                  <a:cubicBezTo>
                    <a:pt x="142" y="27"/>
                    <a:pt x="115" y="114"/>
                    <a:pt x="88" y="195"/>
                  </a:cubicBezTo>
                  <a:cubicBezTo>
                    <a:pt x="61" y="256"/>
                    <a:pt x="1" y="363"/>
                    <a:pt x="88" y="424"/>
                  </a:cubicBezTo>
                  <a:cubicBezTo>
                    <a:pt x="108" y="433"/>
                    <a:pt x="125" y="437"/>
                    <a:pt x="141" y="437"/>
                  </a:cubicBezTo>
                  <a:cubicBezTo>
                    <a:pt x="215" y="437"/>
                    <a:pt x="256" y="349"/>
                    <a:pt x="256" y="282"/>
                  </a:cubicBezTo>
                  <a:cubicBezTo>
                    <a:pt x="283" y="256"/>
                    <a:pt x="283" y="195"/>
                    <a:pt x="283" y="168"/>
                  </a:cubicBezTo>
                  <a:cubicBezTo>
                    <a:pt x="283" y="141"/>
                    <a:pt x="310" y="88"/>
                    <a:pt x="283" y="61"/>
                  </a:cubicBezTo>
                  <a:cubicBezTo>
                    <a:pt x="283" y="2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7"/>
            <p:cNvSpPr/>
            <p:nvPr/>
          </p:nvSpPr>
          <p:spPr>
            <a:xfrm rot="10800000">
              <a:off x="1586643" y="552605"/>
              <a:ext cx="53179" cy="40638"/>
            </a:xfrm>
            <a:custGeom>
              <a:avLst/>
              <a:gdLst/>
              <a:ahLst/>
              <a:cxnLst/>
              <a:rect l="l" t="t" r="r" b="b"/>
              <a:pathLst>
                <a:path w="427" h="339" extrusionOk="0">
                  <a:moveTo>
                    <a:pt x="167" y="1"/>
                  </a:moveTo>
                  <a:cubicBezTo>
                    <a:pt x="84" y="1"/>
                    <a:pt x="1" y="135"/>
                    <a:pt x="90" y="204"/>
                  </a:cubicBezTo>
                  <a:cubicBezTo>
                    <a:pt x="117" y="231"/>
                    <a:pt x="171" y="257"/>
                    <a:pt x="231" y="284"/>
                  </a:cubicBezTo>
                  <a:cubicBezTo>
                    <a:pt x="258" y="311"/>
                    <a:pt x="312" y="338"/>
                    <a:pt x="372" y="338"/>
                  </a:cubicBezTo>
                  <a:cubicBezTo>
                    <a:pt x="399" y="338"/>
                    <a:pt x="426" y="284"/>
                    <a:pt x="426" y="257"/>
                  </a:cubicBezTo>
                  <a:cubicBezTo>
                    <a:pt x="426" y="227"/>
                    <a:pt x="409" y="204"/>
                    <a:pt x="389" y="179"/>
                  </a:cubicBezTo>
                  <a:lnTo>
                    <a:pt x="389" y="179"/>
                  </a:lnTo>
                  <a:cubicBezTo>
                    <a:pt x="387" y="166"/>
                    <a:pt x="382" y="154"/>
                    <a:pt x="372" y="143"/>
                  </a:cubicBezTo>
                  <a:cubicBezTo>
                    <a:pt x="364" y="140"/>
                    <a:pt x="357" y="136"/>
                    <a:pt x="350" y="132"/>
                  </a:cubicBezTo>
                  <a:lnTo>
                    <a:pt x="350" y="132"/>
                  </a:lnTo>
                  <a:cubicBezTo>
                    <a:pt x="346" y="127"/>
                    <a:pt x="342" y="122"/>
                    <a:pt x="339" y="116"/>
                  </a:cubicBezTo>
                  <a:cubicBezTo>
                    <a:pt x="312" y="89"/>
                    <a:pt x="258" y="36"/>
                    <a:pt x="231" y="36"/>
                  </a:cubicBezTo>
                  <a:cubicBezTo>
                    <a:pt x="212" y="11"/>
                    <a:pt x="19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7"/>
            <p:cNvSpPr/>
            <p:nvPr/>
          </p:nvSpPr>
          <p:spPr>
            <a:xfrm rot="10800000">
              <a:off x="1391742" y="425781"/>
              <a:ext cx="55296" cy="34044"/>
            </a:xfrm>
            <a:custGeom>
              <a:avLst/>
              <a:gdLst/>
              <a:ahLst/>
              <a:cxnLst/>
              <a:rect l="l" t="t" r="r" b="b"/>
              <a:pathLst>
                <a:path w="444" h="284" extrusionOk="0">
                  <a:moveTo>
                    <a:pt x="82" y="0"/>
                  </a:moveTo>
                  <a:cubicBezTo>
                    <a:pt x="62" y="0"/>
                    <a:pt x="43" y="4"/>
                    <a:pt x="27" y="11"/>
                  </a:cubicBezTo>
                  <a:cubicBezTo>
                    <a:pt x="0" y="11"/>
                    <a:pt x="0" y="38"/>
                    <a:pt x="0" y="65"/>
                  </a:cubicBezTo>
                  <a:cubicBezTo>
                    <a:pt x="27" y="126"/>
                    <a:pt x="108" y="153"/>
                    <a:pt x="168" y="206"/>
                  </a:cubicBezTo>
                  <a:cubicBezTo>
                    <a:pt x="231" y="227"/>
                    <a:pt x="277" y="284"/>
                    <a:pt x="335" y="284"/>
                  </a:cubicBezTo>
                  <a:cubicBezTo>
                    <a:pt x="352" y="284"/>
                    <a:pt x="370" y="279"/>
                    <a:pt x="390" y="267"/>
                  </a:cubicBezTo>
                  <a:cubicBezTo>
                    <a:pt x="417" y="267"/>
                    <a:pt x="444" y="206"/>
                    <a:pt x="417" y="179"/>
                  </a:cubicBezTo>
                  <a:cubicBezTo>
                    <a:pt x="417" y="65"/>
                    <a:pt x="336" y="65"/>
                    <a:pt x="249" y="38"/>
                  </a:cubicBezTo>
                  <a:cubicBezTo>
                    <a:pt x="192" y="19"/>
                    <a:pt x="132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7"/>
            <p:cNvSpPr/>
            <p:nvPr/>
          </p:nvSpPr>
          <p:spPr>
            <a:xfrm rot="10800000">
              <a:off x="1559743" y="387302"/>
              <a:ext cx="37985" cy="42316"/>
            </a:xfrm>
            <a:custGeom>
              <a:avLst/>
              <a:gdLst/>
              <a:ahLst/>
              <a:cxnLst/>
              <a:rect l="l" t="t" r="r" b="b"/>
              <a:pathLst>
                <a:path w="305" h="353" extrusionOk="0">
                  <a:moveTo>
                    <a:pt x="142" y="15"/>
                  </a:moveTo>
                  <a:cubicBezTo>
                    <a:pt x="131" y="20"/>
                    <a:pt x="123" y="28"/>
                    <a:pt x="116" y="36"/>
                  </a:cubicBezTo>
                  <a:lnTo>
                    <a:pt x="116" y="36"/>
                  </a:lnTo>
                  <a:cubicBezTo>
                    <a:pt x="117" y="28"/>
                    <a:pt x="123" y="15"/>
                    <a:pt x="142" y="15"/>
                  </a:cubicBezTo>
                  <a:close/>
                  <a:moveTo>
                    <a:pt x="145" y="1"/>
                  </a:moveTo>
                  <a:cubicBezTo>
                    <a:pt x="130" y="1"/>
                    <a:pt x="117" y="19"/>
                    <a:pt x="115" y="37"/>
                  </a:cubicBezTo>
                  <a:lnTo>
                    <a:pt x="115" y="37"/>
                  </a:lnTo>
                  <a:cubicBezTo>
                    <a:pt x="87" y="72"/>
                    <a:pt x="83" y="128"/>
                    <a:pt x="61" y="149"/>
                  </a:cubicBezTo>
                  <a:cubicBezTo>
                    <a:pt x="1" y="237"/>
                    <a:pt x="34" y="351"/>
                    <a:pt x="142" y="351"/>
                  </a:cubicBezTo>
                  <a:cubicBezTo>
                    <a:pt x="147" y="352"/>
                    <a:pt x="153" y="352"/>
                    <a:pt x="158" y="352"/>
                  </a:cubicBezTo>
                  <a:cubicBezTo>
                    <a:pt x="301" y="352"/>
                    <a:pt x="304" y="22"/>
                    <a:pt x="167" y="13"/>
                  </a:cubicBezTo>
                  <a:lnTo>
                    <a:pt x="167" y="13"/>
                  </a:lnTo>
                  <a:cubicBezTo>
                    <a:pt x="160" y="4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377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0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2" name="Google Shape;352;p20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53" name="Google Shape;353;p20"/>
          <p:cNvSpPr txBox="1"/>
          <p:nvPr/>
        </p:nvSpPr>
        <p:spPr>
          <a:xfrm>
            <a:off x="1358390" y="2373130"/>
            <a:ext cx="93825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Lexical items about women in space 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ngdings" panose="05000000000000000000" pitchFamily="2" charset="2"/>
              <a:buChar char="ü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 for specific information</a:t>
            </a:r>
            <a:endParaRPr/>
          </a:p>
        </p:txBody>
      </p:sp>
      <p:grpSp>
        <p:nvGrpSpPr>
          <p:cNvPr id="8" name="Google Shape;2201;p45"/>
          <p:cNvGrpSpPr/>
          <p:nvPr/>
        </p:nvGrpSpPr>
        <p:grpSpPr>
          <a:xfrm>
            <a:off x="273857" y="-48558"/>
            <a:ext cx="1425885" cy="1158005"/>
            <a:chOff x="2914750" y="806019"/>
            <a:chExt cx="530516" cy="430848"/>
          </a:xfrm>
        </p:grpSpPr>
        <p:sp>
          <p:nvSpPr>
            <p:cNvPr id="9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30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2232;p45"/>
          <p:cNvGrpSpPr/>
          <p:nvPr/>
        </p:nvGrpSpPr>
        <p:grpSpPr>
          <a:xfrm>
            <a:off x="10116890" y="121731"/>
            <a:ext cx="1879488" cy="1380289"/>
            <a:chOff x="3765486" y="1507629"/>
            <a:chExt cx="586753" cy="430946"/>
          </a:xfrm>
        </p:grpSpPr>
        <p:sp>
          <p:nvSpPr>
            <p:cNvPr id="40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73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363;p21"/>
          <p:cNvSpPr txBox="1"/>
          <p:nvPr/>
        </p:nvSpPr>
        <p:spPr>
          <a:xfrm>
            <a:off x="4108328" y="28963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CONSOLIDATION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the workbook.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Project.</a:t>
            </a: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1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363" name="Google Shape;363;p21"/>
          <p:cNvSpPr txBox="1"/>
          <p:nvPr/>
        </p:nvSpPr>
        <p:spPr>
          <a:xfrm>
            <a:off x="4108328" y="28963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CONSOLIDATION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8" name="Google Shape;2201;p45"/>
          <p:cNvGrpSpPr/>
          <p:nvPr/>
        </p:nvGrpSpPr>
        <p:grpSpPr>
          <a:xfrm>
            <a:off x="207810" y="21551"/>
            <a:ext cx="1425885" cy="1158005"/>
            <a:chOff x="2914750" y="806019"/>
            <a:chExt cx="530516" cy="430848"/>
          </a:xfrm>
        </p:grpSpPr>
        <p:sp>
          <p:nvSpPr>
            <p:cNvPr id="9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30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2232;p45"/>
          <p:cNvGrpSpPr/>
          <p:nvPr/>
        </p:nvGrpSpPr>
        <p:grpSpPr>
          <a:xfrm>
            <a:off x="10116890" y="121731"/>
            <a:ext cx="1879488" cy="1380289"/>
            <a:chOff x="3765486" y="1507629"/>
            <a:chExt cx="586753" cy="430946"/>
          </a:xfrm>
        </p:grpSpPr>
        <p:sp>
          <p:nvSpPr>
            <p:cNvPr id="40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73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19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4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89" y="5304562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0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7" y="2652918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4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8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7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4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45"/>
          <p:cNvSpPr txBox="1">
            <a:spLocks noGrp="1"/>
          </p:cNvSpPr>
          <p:nvPr>
            <p:ph type="title"/>
          </p:nvPr>
        </p:nvSpPr>
        <p:spPr>
          <a:xfrm>
            <a:off x="2598800" y="720000"/>
            <a:ext cx="6994400" cy="63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Table of contents</a:t>
            </a:r>
            <a:endParaRPr dirty="0"/>
          </a:p>
        </p:txBody>
      </p:sp>
      <p:sp>
        <p:nvSpPr>
          <p:cNvPr id="2189" name="Google Shape;2189;p45"/>
          <p:cNvSpPr txBox="1">
            <a:spLocks noGrp="1"/>
          </p:cNvSpPr>
          <p:nvPr>
            <p:ph type="title" idx="3"/>
          </p:nvPr>
        </p:nvSpPr>
        <p:spPr>
          <a:xfrm>
            <a:off x="1894000" y="1693436"/>
            <a:ext cx="12200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2190" name="Google Shape;2190;p45"/>
          <p:cNvSpPr txBox="1">
            <a:spLocks noGrp="1"/>
          </p:cNvSpPr>
          <p:nvPr>
            <p:ph type="title" idx="5"/>
          </p:nvPr>
        </p:nvSpPr>
        <p:spPr>
          <a:xfrm>
            <a:off x="4048000" y="2377600"/>
            <a:ext cx="398282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Pre-listening</a:t>
            </a:r>
            <a:endParaRPr lang="en-US" dirty="0"/>
          </a:p>
        </p:txBody>
      </p:sp>
      <p:sp>
        <p:nvSpPr>
          <p:cNvPr id="2192" name="Google Shape;2192;p45"/>
          <p:cNvSpPr txBox="1">
            <a:spLocks noGrp="1"/>
          </p:cNvSpPr>
          <p:nvPr>
            <p:ph type="title" idx="8"/>
          </p:nvPr>
        </p:nvSpPr>
        <p:spPr>
          <a:xfrm>
            <a:off x="2627083" y="4648693"/>
            <a:ext cx="38696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Post-listening</a:t>
            </a:r>
            <a:endParaRPr lang="en-US" dirty="0"/>
          </a:p>
        </p:txBody>
      </p:sp>
      <p:sp>
        <p:nvSpPr>
          <p:cNvPr id="2193" name="Google Shape;2193;p45"/>
          <p:cNvSpPr txBox="1">
            <a:spLocks noGrp="1"/>
          </p:cNvSpPr>
          <p:nvPr>
            <p:ph type="title" idx="9"/>
          </p:nvPr>
        </p:nvSpPr>
        <p:spPr>
          <a:xfrm>
            <a:off x="3951883" y="3940844"/>
            <a:ext cx="12200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sp>
        <p:nvSpPr>
          <p:cNvPr id="2195" name="Google Shape;2195;p45"/>
          <p:cNvSpPr txBox="1">
            <a:spLocks noGrp="1"/>
          </p:cNvSpPr>
          <p:nvPr>
            <p:ph type="title" idx="14"/>
          </p:nvPr>
        </p:nvSpPr>
        <p:spPr>
          <a:xfrm>
            <a:off x="6609857" y="4647930"/>
            <a:ext cx="38696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Consolidation</a:t>
            </a:r>
            <a:endParaRPr lang="en-US" dirty="0"/>
          </a:p>
        </p:txBody>
      </p:sp>
      <p:sp>
        <p:nvSpPr>
          <p:cNvPr id="2196" name="Google Shape;2196;p45"/>
          <p:cNvSpPr txBox="1">
            <a:spLocks noGrp="1"/>
          </p:cNvSpPr>
          <p:nvPr>
            <p:ph type="title" idx="15"/>
          </p:nvPr>
        </p:nvSpPr>
        <p:spPr>
          <a:xfrm>
            <a:off x="7954185" y="3940844"/>
            <a:ext cx="12200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sp>
        <p:nvSpPr>
          <p:cNvPr id="2198" name="Google Shape;2198;p45"/>
          <p:cNvSpPr txBox="1">
            <a:spLocks noGrp="1"/>
          </p:cNvSpPr>
          <p:nvPr>
            <p:ph type="title" idx="6"/>
          </p:nvPr>
        </p:nvSpPr>
        <p:spPr>
          <a:xfrm>
            <a:off x="5485975" y="1693436"/>
            <a:ext cx="12200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2200" name="Google Shape;2200;p45"/>
          <p:cNvSpPr txBox="1">
            <a:spLocks noGrp="1"/>
          </p:cNvSpPr>
          <p:nvPr>
            <p:ph type="title" idx="2"/>
          </p:nvPr>
        </p:nvSpPr>
        <p:spPr>
          <a:xfrm>
            <a:off x="569200" y="2377600"/>
            <a:ext cx="38696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Warm-up</a:t>
            </a:r>
          </a:p>
        </p:txBody>
      </p:sp>
      <p:grpSp>
        <p:nvGrpSpPr>
          <p:cNvPr id="2201" name="Google Shape;2201;p45"/>
          <p:cNvGrpSpPr/>
          <p:nvPr/>
        </p:nvGrpSpPr>
        <p:grpSpPr>
          <a:xfrm>
            <a:off x="608896" y="437276"/>
            <a:ext cx="1425885" cy="1158005"/>
            <a:chOff x="2914750" y="806019"/>
            <a:chExt cx="530516" cy="430848"/>
          </a:xfrm>
        </p:grpSpPr>
        <p:sp>
          <p:nvSpPr>
            <p:cNvPr id="2202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22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2223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2" name="Google Shape;2232;p45"/>
          <p:cNvGrpSpPr/>
          <p:nvPr/>
        </p:nvGrpSpPr>
        <p:grpSpPr>
          <a:xfrm>
            <a:off x="10116891" y="348253"/>
            <a:ext cx="1879488" cy="1380289"/>
            <a:chOff x="3765486" y="1507629"/>
            <a:chExt cx="586753" cy="430946"/>
          </a:xfrm>
        </p:grpSpPr>
        <p:sp>
          <p:nvSpPr>
            <p:cNvPr id="2233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5" name="Google Shape;2265;p45"/>
          <p:cNvGrpSpPr/>
          <p:nvPr/>
        </p:nvGrpSpPr>
        <p:grpSpPr>
          <a:xfrm>
            <a:off x="1894006" y="174753"/>
            <a:ext cx="447572" cy="377920"/>
            <a:chOff x="3950662" y="2808665"/>
            <a:chExt cx="123862" cy="104621"/>
          </a:xfrm>
        </p:grpSpPr>
        <p:sp>
          <p:nvSpPr>
            <p:cNvPr id="2266" name="Google Shape;2266;p45"/>
            <p:cNvSpPr/>
            <p:nvPr/>
          </p:nvSpPr>
          <p:spPr>
            <a:xfrm>
              <a:off x="4040852" y="2860423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3950662" y="2840605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4008528" y="2808665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5"/>
            <p:cNvSpPr/>
            <p:nvPr/>
          </p:nvSpPr>
          <p:spPr>
            <a:xfrm>
              <a:off x="3995444" y="2888514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5"/>
            <p:cNvSpPr/>
            <p:nvPr/>
          </p:nvSpPr>
          <p:spPr>
            <a:xfrm>
              <a:off x="4039554" y="2826463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3978994" y="2812754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4023391" y="2891111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3962639" y="2878172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4" name="Google Shape;2274;p45"/>
          <p:cNvGrpSpPr/>
          <p:nvPr/>
        </p:nvGrpSpPr>
        <p:grpSpPr>
          <a:xfrm>
            <a:off x="11548806" y="437253"/>
            <a:ext cx="447572" cy="377920"/>
            <a:chOff x="3950662" y="2808665"/>
            <a:chExt cx="123862" cy="104621"/>
          </a:xfrm>
        </p:grpSpPr>
        <p:sp>
          <p:nvSpPr>
            <p:cNvPr id="2275" name="Google Shape;2275;p45"/>
            <p:cNvSpPr/>
            <p:nvPr/>
          </p:nvSpPr>
          <p:spPr>
            <a:xfrm>
              <a:off x="4040852" y="2860423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5"/>
            <p:cNvSpPr/>
            <p:nvPr/>
          </p:nvSpPr>
          <p:spPr>
            <a:xfrm>
              <a:off x="3950662" y="2840605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5"/>
            <p:cNvSpPr/>
            <p:nvPr/>
          </p:nvSpPr>
          <p:spPr>
            <a:xfrm>
              <a:off x="4008528" y="2808665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5"/>
            <p:cNvSpPr/>
            <p:nvPr/>
          </p:nvSpPr>
          <p:spPr>
            <a:xfrm>
              <a:off x="3995444" y="2888514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5"/>
            <p:cNvSpPr/>
            <p:nvPr/>
          </p:nvSpPr>
          <p:spPr>
            <a:xfrm>
              <a:off x="4039554" y="2826463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5"/>
            <p:cNvSpPr/>
            <p:nvPr/>
          </p:nvSpPr>
          <p:spPr>
            <a:xfrm>
              <a:off x="3978994" y="2812754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5"/>
            <p:cNvSpPr/>
            <p:nvPr/>
          </p:nvSpPr>
          <p:spPr>
            <a:xfrm>
              <a:off x="4023391" y="2891111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5"/>
            <p:cNvSpPr/>
            <p:nvPr/>
          </p:nvSpPr>
          <p:spPr>
            <a:xfrm>
              <a:off x="3962639" y="2878172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83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2284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87" name="Google Shape;2287;p45"/>
          <p:cNvSpPr txBox="1">
            <a:spLocks noGrp="1"/>
          </p:cNvSpPr>
          <p:nvPr>
            <p:ph type="title" idx="17"/>
          </p:nvPr>
        </p:nvSpPr>
        <p:spPr>
          <a:xfrm>
            <a:off x="7753135" y="2377600"/>
            <a:ext cx="38696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While-listening</a:t>
            </a:r>
            <a:endParaRPr lang="en-US" dirty="0"/>
          </a:p>
        </p:txBody>
      </p:sp>
      <p:sp>
        <p:nvSpPr>
          <p:cNvPr id="2288" name="Google Shape;2288;p45"/>
          <p:cNvSpPr txBox="1">
            <a:spLocks noGrp="1"/>
          </p:cNvSpPr>
          <p:nvPr>
            <p:ph type="title" idx="18"/>
          </p:nvPr>
        </p:nvSpPr>
        <p:spPr>
          <a:xfrm>
            <a:off x="9077933" y="1693433"/>
            <a:ext cx="1220000" cy="58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2292" name="Google Shape;2292;p45"/>
          <p:cNvSpPr/>
          <p:nvPr/>
        </p:nvSpPr>
        <p:spPr>
          <a:xfrm>
            <a:off x="1990118" y="1686535"/>
            <a:ext cx="1027767" cy="87179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3" name="Google Shape;2293;p45"/>
          <p:cNvSpPr/>
          <p:nvPr/>
        </p:nvSpPr>
        <p:spPr>
          <a:xfrm>
            <a:off x="4048000" y="3923547"/>
            <a:ext cx="1027767" cy="87179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4" name="Google Shape;2294;p45"/>
          <p:cNvSpPr/>
          <p:nvPr/>
        </p:nvSpPr>
        <p:spPr>
          <a:xfrm>
            <a:off x="5586018" y="1686535"/>
            <a:ext cx="1027767" cy="87179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5" name="Google Shape;2295;p45"/>
          <p:cNvSpPr/>
          <p:nvPr/>
        </p:nvSpPr>
        <p:spPr>
          <a:xfrm>
            <a:off x="8030773" y="3923797"/>
            <a:ext cx="1027767" cy="87179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6" name="Google Shape;2296;p45"/>
          <p:cNvSpPr/>
          <p:nvPr/>
        </p:nvSpPr>
        <p:spPr>
          <a:xfrm>
            <a:off x="9174185" y="1686535"/>
            <a:ext cx="1027767" cy="87179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24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47"/>
          <p:cNvSpPr txBox="1">
            <a:spLocks noGrp="1"/>
          </p:cNvSpPr>
          <p:nvPr>
            <p:ph type="title"/>
          </p:nvPr>
        </p:nvSpPr>
        <p:spPr>
          <a:xfrm>
            <a:off x="6151418" y="3327133"/>
            <a:ext cx="5080749" cy="9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Warm-up</a:t>
            </a:r>
            <a:endParaRPr lang="en-US" dirty="0"/>
          </a:p>
        </p:txBody>
      </p:sp>
      <p:sp>
        <p:nvSpPr>
          <p:cNvPr id="2357" name="Google Shape;2357;p47"/>
          <p:cNvSpPr txBox="1">
            <a:spLocks noGrp="1"/>
          </p:cNvSpPr>
          <p:nvPr>
            <p:ph type="body" idx="1"/>
          </p:nvPr>
        </p:nvSpPr>
        <p:spPr>
          <a:xfrm>
            <a:off x="6527767" y="4442617"/>
            <a:ext cx="5525688" cy="66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/>
              <a:t> Video: A history of women in space</a:t>
            </a:r>
            <a:endParaRPr lang="en-US" dirty="0"/>
          </a:p>
        </p:txBody>
      </p:sp>
      <p:sp>
        <p:nvSpPr>
          <p:cNvPr id="2358" name="Google Shape;2358;p47"/>
          <p:cNvSpPr txBox="1">
            <a:spLocks noGrp="1"/>
          </p:cNvSpPr>
          <p:nvPr>
            <p:ph type="title" idx="2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2359" name="Google Shape;2359;p47"/>
          <p:cNvSpPr/>
          <p:nvPr/>
        </p:nvSpPr>
        <p:spPr>
          <a:xfrm>
            <a:off x="6527766" y="1768835"/>
            <a:ext cx="1951447" cy="165532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60" name="Google Shape;2360;p47"/>
          <p:cNvGrpSpPr/>
          <p:nvPr/>
        </p:nvGrpSpPr>
        <p:grpSpPr>
          <a:xfrm>
            <a:off x="3489835" y="2858868"/>
            <a:ext cx="1428900" cy="821841"/>
            <a:chOff x="2617376" y="2144150"/>
            <a:chExt cx="1071675" cy="616381"/>
          </a:xfrm>
        </p:grpSpPr>
        <p:sp>
          <p:nvSpPr>
            <p:cNvPr id="2361" name="Google Shape;2361;p47"/>
            <p:cNvSpPr/>
            <p:nvPr/>
          </p:nvSpPr>
          <p:spPr>
            <a:xfrm>
              <a:off x="2617376" y="2144150"/>
              <a:ext cx="400993" cy="237916"/>
            </a:xfrm>
            <a:custGeom>
              <a:avLst/>
              <a:gdLst/>
              <a:ahLst/>
              <a:cxnLst/>
              <a:rect l="l" t="t" r="r" b="b"/>
              <a:pathLst>
                <a:path w="3937" h="2336" extrusionOk="0">
                  <a:moveTo>
                    <a:pt x="1863" y="170"/>
                  </a:moveTo>
                  <a:cubicBezTo>
                    <a:pt x="2050" y="170"/>
                    <a:pt x="2246" y="220"/>
                    <a:pt x="2445" y="338"/>
                  </a:cubicBezTo>
                  <a:cubicBezTo>
                    <a:pt x="2450" y="341"/>
                    <a:pt x="2455" y="343"/>
                    <a:pt x="2460" y="345"/>
                  </a:cubicBezTo>
                  <a:lnTo>
                    <a:pt x="2460" y="345"/>
                  </a:lnTo>
                  <a:cubicBezTo>
                    <a:pt x="2358" y="690"/>
                    <a:pt x="2305" y="1057"/>
                    <a:pt x="2223" y="1406"/>
                  </a:cubicBezTo>
                  <a:cubicBezTo>
                    <a:pt x="2077" y="1890"/>
                    <a:pt x="1871" y="2121"/>
                    <a:pt x="1450" y="2121"/>
                  </a:cubicBezTo>
                  <a:cubicBezTo>
                    <a:pt x="1386" y="2121"/>
                    <a:pt x="1316" y="2116"/>
                    <a:pt x="1242" y="2105"/>
                  </a:cubicBezTo>
                  <a:cubicBezTo>
                    <a:pt x="0" y="1939"/>
                    <a:pt x="759" y="170"/>
                    <a:pt x="1863" y="170"/>
                  </a:cubicBezTo>
                  <a:close/>
                  <a:moveTo>
                    <a:pt x="1851" y="1"/>
                  </a:moveTo>
                  <a:cubicBezTo>
                    <a:pt x="1419" y="1"/>
                    <a:pt x="1006" y="223"/>
                    <a:pt x="711" y="593"/>
                  </a:cubicBezTo>
                  <a:cubicBezTo>
                    <a:pt x="348" y="1010"/>
                    <a:pt x="261" y="1682"/>
                    <a:pt x="711" y="2079"/>
                  </a:cubicBezTo>
                  <a:cubicBezTo>
                    <a:pt x="889" y="2233"/>
                    <a:pt x="1227" y="2335"/>
                    <a:pt x="1529" y="2335"/>
                  </a:cubicBezTo>
                  <a:cubicBezTo>
                    <a:pt x="1661" y="2335"/>
                    <a:pt x="1785" y="2316"/>
                    <a:pt x="1887" y="2273"/>
                  </a:cubicBezTo>
                  <a:cubicBezTo>
                    <a:pt x="2254" y="2098"/>
                    <a:pt x="2403" y="1580"/>
                    <a:pt x="2498" y="1104"/>
                  </a:cubicBezTo>
                  <a:lnTo>
                    <a:pt x="2498" y="1104"/>
                  </a:lnTo>
                  <a:cubicBezTo>
                    <a:pt x="2507" y="1360"/>
                    <a:pt x="2552" y="1607"/>
                    <a:pt x="2727" y="1742"/>
                  </a:cubicBezTo>
                  <a:cubicBezTo>
                    <a:pt x="2862" y="1849"/>
                    <a:pt x="2995" y="1894"/>
                    <a:pt x="3125" y="1894"/>
                  </a:cubicBezTo>
                  <a:cubicBezTo>
                    <a:pt x="3404" y="1894"/>
                    <a:pt x="3665" y="1689"/>
                    <a:pt x="3876" y="1460"/>
                  </a:cubicBezTo>
                  <a:cubicBezTo>
                    <a:pt x="3937" y="1395"/>
                    <a:pt x="3891" y="1318"/>
                    <a:pt x="3828" y="1318"/>
                  </a:cubicBezTo>
                  <a:cubicBezTo>
                    <a:pt x="3807" y="1318"/>
                    <a:pt x="3784" y="1326"/>
                    <a:pt x="3762" y="1346"/>
                  </a:cubicBezTo>
                  <a:cubicBezTo>
                    <a:pt x="3648" y="1504"/>
                    <a:pt x="3498" y="1581"/>
                    <a:pt x="3318" y="1581"/>
                  </a:cubicBezTo>
                  <a:cubicBezTo>
                    <a:pt x="3146" y="1581"/>
                    <a:pt x="2947" y="1511"/>
                    <a:pt x="2727" y="1373"/>
                  </a:cubicBezTo>
                  <a:cubicBezTo>
                    <a:pt x="2673" y="1205"/>
                    <a:pt x="2673" y="1037"/>
                    <a:pt x="2673" y="869"/>
                  </a:cubicBezTo>
                  <a:cubicBezTo>
                    <a:pt x="2673" y="674"/>
                    <a:pt x="2673" y="479"/>
                    <a:pt x="2646" y="284"/>
                  </a:cubicBezTo>
                  <a:cubicBezTo>
                    <a:pt x="2646" y="240"/>
                    <a:pt x="2611" y="219"/>
                    <a:pt x="2572" y="219"/>
                  </a:cubicBezTo>
                  <a:cubicBezTo>
                    <a:pt x="2571" y="219"/>
                    <a:pt x="2570" y="219"/>
                    <a:pt x="2569" y="219"/>
                  </a:cubicBezTo>
                  <a:lnTo>
                    <a:pt x="2569" y="219"/>
                  </a:lnTo>
                  <a:cubicBezTo>
                    <a:pt x="2561" y="209"/>
                    <a:pt x="2549" y="202"/>
                    <a:pt x="2532" y="197"/>
                  </a:cubicBezTo>
                  <a:cubicBezTo>
                    <a:pt x="2310" y="62"/>
                    <a:pt x="2078" y="1"/>
                    <a:pt x="1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3047490" y="2153214"/>
              <a:ext cx="267668" cy="607317"/>
            </a:xfrm>
            <a:custGeom>
              <a:avLst/>
              <a:gdLst/>
              <a:ahLst/>
              <a:cxnLst/>
              <a:rect l="l" t="t" r="r" b="b"/>
              <a:pathLst>
                <a:path w="2628" h="5963" extrusionOk="0">
                  <a:moveTo>
                    <a:pt x="1651" y="3858"/>
                  </a:moveTo>
                  <a:cubicBezTo>
                    <a:pt x="1787" y="3858"/>
                    <a:pt x="1910" y="3915"/>
                    <a:pt x="2005" y="4059"/>
                  </a:cubicBezTo>
                  <a:cubicBezTo>
                    <a:pt x="2341" y="4563"/>
                    <a:pt x="2422" y="5182"/>
                    <a:pt x="1837" y="5545"/>
                  </a:cubicBezTo>
                  <a:cubicBezTo>
                    <a:pt x="1620" y="5685"/>
                    <a:pt x="1298" y="5784"/>
                    <a:pt x="994" y="5784"/>
                  </a:cubicBezTo>
                  <a:cubicBezTo>
                    <a:pt x="672" y="5784"/>
                    <a:pt x="369" y="5674"/>
                    <a:pt x="230" y="5386"/>
                  </a:cubicBezTo>
                  <a:lnTo>
                    <a:pt x="230" y="5386"/>
                  </a:lnTo>
                  <a:cubicBezTo>
                    <a:pt x="251" y="5308"/>
                    <a:pt x="272" y="5230"/>
                    <a:pt x="292" y="5152"/>
                  </a:cubicBezTo>
                  <a:lnTo>
                    <a:pt x="292" y="5152"/>
                  </a:lnTo>
                  <a:cubicBezTo>
                    <a:pt x="354" y="4971"/>
                    <a:pt x="437" y="4801"/>
                    <a:pt x="547" y="4617"/>
                  </a:cubicBezTo>
                  <a:cubicBezTo>
                    <a:pt x="694" y="4409"/>
                    <a:pt x="1230" y="3858"/>
                    <a:pt x="1651" y="3858"/>
                  </a:cubicBezTo>
                  <a:close/>
                  <a:moveTo>
                    <a:pt x="1135" y="0"/>
                  </a:moveTo>
                  <a:cubicBezTo>
                    <a:pt x="1093" y="0"/>
                    <a:pt x="1051" y="27"/>
                    <a:pt x="1051" y="81"/>
                  </a:cubicBezTo>
                  <a:cubicBezTo>
                    <a:pt x="866" y="1786"/>
                    <a:pt x="553" y="3490"/>
                    <a:pt x="113" y="5166"/>
                  </a:cubicBezTo>
                  <a:lnTo>
                    <a:pt x="113" y="5166"/>
                  </a:lnTo>
                  <a:cubicBezTo>
                    <a:pt x="108" y="5182"/>
                    <a:pt x="103" y="5199"/>
                    <a:pt x="98" y="5216"/>
                  </a:cubicBezTo>
                  <a:lnTo>
                    <a:pt x="98" y="5216"/>
                  </a:lnTo>
                  <a:cubicBezTo>
                    <a:pt x="49" y="5220"/>
                    <a:pt x="1" y="5255"/>
                    <a:pt x="16" y="5316"/>
                  </a:cubicBezTo>
                  <a:cubicBezTo>
                    <a:pt x="25" y="5349"/>
                    <a:pt x="36" y="5380"/>
                    <a:pt x="47" y="5410"/>
                  </a:cubicBezTo>
                  <a:lnTo>
                    <a:pt x="47" y="5410"/>
                  </a:lnTo>
                  <a:cubicBezTo>
                    <a:pt x="46" y="5416"/>
                    <a:pt x="44" y="5423"/>
                    <a:pt x="43" y="5430"/>
                  </a:cubicBezTo>
                  <a:cubicBezTo>
                    <a:pt x="30" y="5471"/>
                    <a:pt x="61" y="5505"/>
                    <a:pt x="99" y="5517"/>
                  </a:cubicBezTo>
                  <a:lnTo>
                    <a:pt x="99" y="5517"/>
                  </a:lnTo>
                  <a:cubicBezTo>
                    <a:pt x="278" y="5828"/>
                    <a:pt x="630" y="5963"/>
                    <a:pt x="1009" y="5963"/>
                  </a:cubicBezTo>
                  <a:cubicBezTo>
                    <a:pt x="1764" y="5963"/>
                    <a:pt x="2628" y="5429"/>
                    <a:pt x="2456" y="4678"/>
                  </a:cubicBezTo>
                  <a:cubicBezTo>
                    <a:pt x="2336" y="4251"/>
                    <a:pt x="2115" y="3661"/>
                    <a:pt x="1676" y="3661"/>
                  </a:cubicBezTo>
                  <a:cubicBezTo>
                    <a:pt x="1596" y="3661"/>
                    <a:pt x="1509" y="3680"/>
                    <a:pt x="1414" y="3723"/>
                  </a:cubicBezTo>
                  <a:cubicBezTo>
                    <a:pt x="1017" y="3907"/>
                    <a:pt x="694" y="4166"/>
                    <a:pt x="456" y="4491"/>
                  </a:cubicBezTo>
                  <a:lnTo>
                    <a:pt x="456" y="4491"/>
                  </a:lnTo>
                  <a:cubicBezTo>
                    <a:pt x="798" y="3041"/>
                    <a:pt x="1038" y="1570"/>
                    <a:pt x="1219" y="81"/>
                  </a:cubicBezTo>
                  <a:cubicBezTo>
                    <a:pt x="1219" y="27"/>
                    <a:pt x="1177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3436253" y="2144456"/>
              <a:ext cx="252798" cy="240767"/>
            </a:xfrm>
            <a:custGeom>
              <a:avLst/>
              <a:gdLst/>
              <a:ahLst/>
              <a:cxnLst/>
              <a:rect l="l" t="t" r="r" b="b"/>
              <a:pathLst>
                <a:path w="2482" h="2364" extrusionOk="0">
                  <a:moveTo>
                    <a:pt x="1353" y="0"/>
                  </a:moveTo>
                  <a:cubicBezTo>
                    <a:pt x="608" y="0"/>
                    <a:pt x="0" y="855"/>
                    <a:pt x="178" y="1571"/>
                  </a:cubicBezTo>
                  <a:cubicBezTo>
                    <a:pt x="305" y="2101"/>
                    <a:pt x="850" y="2364"/>
                    <a:pt x="1392" y="2364"/>
                  </a:cubicBezTo>
                  <a:cubicBezTo>
                    <a:pt x="1792" y="2364"/>
                    <a:pt x="2190" y="2220"/>
                    <a:pt x="2415" y="1934"/>
                  </a:cubicBezTo>
                  <a:cubicBezTo>
                    <a:pt x="2481" y="1869"/>
                    <a:pt x="2418" y="1792"/>
                    <a:pt x="2356" y="1792"/>
                  </a:cubicBezTo>
                  <a:cubicBezTo>
                    <a:pt x="2336" y="1792"/>
                    <a:pt x="2316" y="1800"/>
                    <a:pt x="2301" y="1820"/>
                  </a:cubicBezTo>
                  <a:cubicBezTo>
                    <a:pt x="2107" y="2067"/>
                    <a:pt x="1737" y="2199"/>
                    <a:pt x="1368" y="2199"/>
                  </a:cubicBezTo>
                  <a:cubicBezTo>
                    <a:pt x="945" y="2199"/>
                    <a:pt x="523" y="2026"/>
                    <a:pt x="372" y="1652"/>
                  </a:cubicBezTo>
                  <a:cubicBezTo>
                    <a:pt x="115" y="1039"/>
                    <a:pt x="702" y="169"/>
                    <a:pt x="1338" y="169"/>
                  </a:cubicBezTo>
                  <a:cubicBezTo>
                    <a:pt x="1399" y="169"/>
                    <a:pt x="1460" y="177"/>
                    <a:pt x="1522" y="194"/>
                  </a:cubicBezTo>
                  <a:cubicBezTo>
                    <a:pt x="1531" y="197"/>
                    <a:pt x="1541" y="198"/>
                    <a:pt x="1549" y="198"/>
                  </a:cubicBezTo>
                  <a:cubicBezTo>
                    <a:pt x="1639" y="198"/>
                    <a:pt x="1679" y="56"/>
                    <a:pt x="1575" y="26"/>
                  </a:cubicBezTo>
                  <a:cubicBezTo>
                    <a:pt x="1500" y="8"/>
                    <a:pt x="1426" y="0"/>
                    <a:pt x="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47"/>
          <p:cNvGrpSpPr/>
          <p:nvPr/>
        </p:nvGrpSpPr>
        <p:grpSpPr>
          <a:xfrm>
            <a:off x="2975415" y="2545124"/>
            <a:ext cx="2457767" cy="1535037"/>
            <a:chOff x="2155186" y="-161457"/>
            <a:chExt cx="1843325" cy="1151278"/>
          </a:xfrm>
        </p:grpSpPr>
        <p:sp>
          <p:nvSpPr>
            <p:cNvPr id="2365" name="Google Shape;2365;p47"/>
            <p:cNvSpPr/>
            <p:nvPr/>
          </p:nvSpPr>
          <p:spPr>
            <a:xfrm>
              <a:off x="2155186" y="-161457"/>
              <a:ext cx="1825536" cy="1151278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3827695" y="-115982"/>
              <a:ext cx="103928" cy="98610"/>
            </a:xfrm>
            <a:custGeom>
              <a:avLst/>
              <a:gdLst/>
              <a:ahLst/>
              <a:cxnLst/>
              <a:rect l="l" t="t" r="r" b="b"/>
              <a:pathLst>
                <a:path w="665" h="631" extrusionOk="0">
                  <a:moveTo>
                    <a:pt x="87" y="1"/>
                  </a:moveTo>
                  <a:cubicBezTo>
                    <a:pt x="37" y="1"/>
                    <a:pt x="0" y="68"/>
                    <a:pt x="24" y="120"/>
                  </a:cubicBezTo>
                  <a:cubicBezTo>
                    <a:pt x="111" y="201"/>
                    <a:pt x="192" y="288"/>
                    <a:pt x="252" y="369"/>
                  </a:cubicBezTo>
                  <a:cubicBezTo>
                    <a:pt x="333" y="456"/>
                    <a:pt x="387" y="564"/>
                    <a:pt x="528" y="624"/>
                  </a:cubicBezTo>
                  <a:cubicBezTo>
                    <a:pt x="542" y="629"/>
                    <a:pt x="556" y="631"/>
                    <a:pt x="568" y="631"/>
                  </a:cubicBezTo>
                  <a:cubicBezTo>
                    <a:pt x="631" y="631"/>
                    <a:pt x="664" y="577"/>
                    <a:pt x="642" y="510"/>
                  </a:cubicBezTo>
                  <a:cubicBezTo>
                    <a:pt x="588" y="369"/>
                    <a:pt x="501" y="315"/>
                    <a:pt x="387" y="228"/>
                  </a:cubicBezTo>
                  <a:cubicBezTo>
                    <a:pt x="306" y="147"/>
                    <a:pt x="219" y="60"/>
                    <a:pt x="111" y="6"/>
                  </a:cubicBezTo>
                  <a:cubicBezTo>
                    <a:pt x="103" y="2"/>
                    <a:pt x="95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3943343" y="-59411"/>
              <a:ext cx="55168" cy="92515"/>
            </a:xfrm>
            <a:custGeom>
              <a:avLst/>
              <a:gdLst/>
              <a:ahLst/>
              <a:cxnLst/>
              <a:rect l="l" t="t" r="r" b="b"/>
              <a:pathLst>
                <a:path w="353" h="592" extrusionOk="0">
                  <a:moveTo>
                    <a:pt x="118" y="0"/>
                  </a:moveTo>
                  <a:cubicBezTo>
                    <a:pt x="59" y="0"/>
                    <a:pt x="0" y="59"/>
                    <a:pt x="43" y="121"/>
                  </a:cubicBezTo>
                  <a:cubicBezTo>
                    <a:pt x="97" y="262"/>
                    <a:pt x="151" y="397"/>
                    <a:pt x="211" y="538"/>
                  </a:cubicBezTo>
                  <a:cubicBezTo>
                    <a:pt x="211" y="575"/>
                    <a:pt x="231" y="591"/>
                    <a:pt x="253" y="591"/>
                  </a:cubicBezTo>
                  <a:cubicBezTo>
                    <a:pt x="283" y="591"/>
                    <a:pt x="319" y="561"/>
                    <a:pt x="319" y="511"/>
                  </a:cubicBezTo>
                  <a:cubicBezTo>
                    <a:pt x="352" y="343"/>
                    <a:pt x="292" y="175"/>
                    <a:pt x="184" y="34"/>
                  </a:cubicBezTo>
                  <a:cubicBezTo>
                    <a:pt x="167" y="10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47"/>
          <p:cNvGrpSpPr/>
          <p:nvPr/>
        </p:nvGrpSpPr>
        <p:grpSpPr>
          <a:xfrm>
            <a:off x="1303004" y="4246208"/>
            <a:ext cx="4369441" cy="1995928"/>
            <a:chOff x="1046000" y="3106476"/>
            <a:chExt cx="3151040" cy="1347750"/>
          </a:xfrm>
        </p:grpSpPr>
        <p:sp>
          <p:nvSpPr>
            <p:cNvPr id="2369" name="Google Shape;2369;p47"/>
            <p:cNvSpPr/>
            <p:nvPr/>
          </p:nvSpPr>
          <p:spPr>
            <a:xfrm>
              <a:off x="1046000" y="3106476"/>
              <a:ext cx="3151040" cy="1026230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4066293" y="3731600"/>
              <a:ext cx="60296" cy="95559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4105270" y="3809441"/>
              <a:ext cx="58152" cy="4263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2600674" y="4283685"/>
              <a:ext cx="84894" cy="41607"/>
            </a:xfrm>
            <a:custGeom>
              <a:avLst/>
              <a:gdLst/>
              <a:ahLst/>
              <a:cxnLst/>
              <a:rect l="l" t="t" r="r" b="b"/>
              <a:pathLst>
                <a:path w="673" h="364" extrusionOk="0">
                  <a:moveTo>
                    <a:pt x="504" y="1"/>
                  </a:moveTo>
                  <a:cubicBezTo>
                    <a:pt x="444" y="1"/>
                    <a:pt x="363" y="1"/>
                    <a:pt x="309" y="28"/>
                  </a:cubicBezTo>
                  <a:cubicBezTo>
                    <a:pt x="249" y="28"/>
                    <a:pt x="222" y="28"/>
                    <a:pt x="168" y="54"/>
                  </a:cubicBezTo>
                  <a:cubicBezTo>
                    <a:pt x="108" y="54"/>
                    <a:pt x="108" y="88"/>
                    <a:pt x="81" y="115"/>
                  </a:cubicBezTo>
                  <a:cubicBezTo>
                    <a:pt x="0" y="169"/>
                    <a:pt x="0" y="310"/>
                    <a:pt x="108" y="337"/>
                  </a:cubicBezTo>
                  <a:cubicBezTo>
                    <a:pt x="141" y="337"/>
                    <a:pt x="168" y="364"/>
                    <a:pt x="222" y="364"/>
                  </a:cubicBezTo>
                  <a:cubicBezTo>
                    <a:pt x="276" y="337"/>
                    <a:pt x="309" y="337"/>
                    <a:pt x="336" y="337"/>
                  </a:cubicBezTo>
                  <a:cubicBezTo>
                    <a:pt x="417" y="310"/>
                    <a:pt x="504" y="283"/>
                    <a:pt x="558" y="222"/>
                  </a:cubicBezTo>
                  <a:cubicBezTo>
                    <a:pt x="672" y="169"/>
                    <a:pt x="612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364540" y="4338207"/>
              <a:ext cx="70135" cy="39092"/>
            </a:xfrm>
            <a:custGeom>
              <a:avLst/>
              <a:gdLst/>
              <a:ahLst/>
              <a:cxnLst/>
              <a:rect l="l" t="t" r="r" b="b"/>
              <a:pathLst>
                <a:path w="556" h="342" extrusionOk="0">
                  <a:moveTo>
                    <a:pt x="273" y="1"/>
                  </a:moveTo>
                  <a:cubicBezTo>
                    <a:pt x="165" y="1"/>
                    <a:pt x="24" y="55"/>
                    <a:pt x="24" y="169"/>
                  </a:cubicBezTo>
                  <a:cubicBezTo>
                    <a:pt x="1" y="268"/>
                    <a:pt x="59" y="342"/>
                    <a:pt x="149" y="342"/>
                  </a:cubicBezTo>
                  <a:cubicBezTo>
                    <a:pt x="163" y="342"/>
                    <a:pt x="177" y="340"/>
                    <a:pt x="192" y="337"/>
                  </a:cubicBezTo>
                  <a:cubicBezTo>
                    <a:pt x="219" y="337"/>
                    <a:pt x="246" y="337"/>
                    <a:pt x="273" y="310"/>
                  </a:cubicBezTo>
                  <a:lnTo>
                    <a:pt x="300" y="310"/>
                  </a:lnTo>
                  <a:cubicBezTo>
                    <a:pt x="317" y="296"/>
                    <a:pt x="310" y="296"/>
                    <a:pt x="306" y="296"/>
                  </a:cubicBezTo>
                  <a:cubicBezTo>
                    <a:pt x="303" y="296"/>
                    <a:pt x="303" y="296"/>
                    <a:pt x="333" y="283"/>
                  </a:cubicBezTo>
                  <a:lnTo>
                    <a:pt x="387" y="283"/>
                  </a:lnTo>
                  <a:cubicBezTo>
                    <a:pt x="441" y="249"/>
                    <a:pt x="468" y="249"/>
                    <a:pt x="501" y="223"/>
                  </a:cubicBezTo>
                  <a:cubicBezTo>
                    <a:pt x="555" y="196"/>
                    <a:pt x="555" y="142"/>
                    <a:pt x="528" y="81"/>
                  </a:cubicBezTo>
                  <a:cubicBezTo>
                    <a:pt x="468" y="1"/>
                    <a:pt x="360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470119" y="4212245"/>
              <a:ext cx="38221" cy="53152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248" y="62"/>
                  </a:moveTo>
                  <a:lnTo>
                    <a:pt x="248" y="62"/>
                  </a:lnTo>
                  <a:cubicBezTo>
                    <a:pt x="264" y="74"/>
                    <a:pt x="276" y="86"/>
                    <a:pt x="276" y="122"/>
                  </a:cubicBezTo>
                  <a:cubicBezTo>
                    <a:pt x="269" y="100"/>
                    <a:pt x="259" y="79"/>
                    <a:pt x="248" y="62"/>
                  </a:cubicBezTo>
                  <a:close/>
                  <a:moveTo>
                    <a:pt x="148" y="1"/>
                  </a:moveTo>
                  <a:cubicBezTo>
                    <a:pt x="136" y="1"/>
                    <a:pt x="122" y="3"/>
                    <a:pt x="108" y="7"/>
                  </a:cubicBezTo>
                  <a:cubicBezTo>
                    <a:pt x="99" y="7"/>
                    <a:pt x="93" y="11"/>
                    <a:pt x="89" y="16"/>
                  </a:cubicBezTo>
                  <a:lnTo>
                    <a:pt x="89" y="16"/>
                  </a:lnTo>
                  <a:cubicBezTo>
                    <a:pt x="23" y="50"/>
                    <a:pt x="0" y="101"/>
                    <a:pt x="0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65" y="447"/>
                    <a:pt x="94" y="464"/>
                    <a:pt x="127" y="464"/>
                  </a:cubicBezTo>
                  <a:cubicBezTo>
                    <a:pt x="176" y="464"/>
                    <a:pt x="233" y="425"/>
                    <a:pt x="249" y="377"/>
                  </a:cubicBezTo>
                  <a:cubicBezTo>
                    <a:pt x="276" y="343"/>
                    <a:pt x="276" y="290"/>
                    <a:pt x="303" y="236"/>
                  </a:cubicBezTo>
                  <a:cubicBezTo>
                    <a:pt x="303" y="175"/>
                    <a:pt x="303" y="122"/>
                    <a:pt x="276" y="95"/>
                  </a:cubicBezTo>
                  <a:cubicBezTo>
                    <a:pt x="276" y="72"/>
                    <a:pt x="256" y="49"/>
                    <a:pt x="234" y="43"/>
                  </a:cubicBezTo>
                  <a:lnTo>
                    <a:pt x="234" y="43"/>
                  </a:lnTo>
                  <a:cubicBezTo>
                    <a:pt x="212" y="17"/>
                    <a:pt x="183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2529405" y="4398902"/>
              <a:ext cx="46799" cy="55324"/>
            </a:xfrm>
            <a:custGeom>
              <a:avLst/>
              <a:gdLst/>
              <a:ahLst/>
              <a:cxnLst/>
              <a:rect l="l" t="t" r="r" b="b"/>
              <a:pathLst>
                <a:path w="371" h="484" extrusionOk="0">
                  <a:moveTo>
                    <a:pt x="61" y="1"/>
                  </a:moveTo>
                  <a:cubicBezTo>
                    <a:pt x="34" y="28"/>
                    <a:pt x="1" y="28"/>
                    <a:pt x="1" y="54"/>
                  </a:cubicBezTo>
                  <a:cubicBezTo>
                    <a:pt x="1" y="115"/>
                    <a:pt x="34" y="169"/>
                    <a:pt x="61" y="222"/>
                  </a:cubicBezTo>
                  <a:cubicBezTo>
                    <a:pt x="61" y="283"/>
                    <a:pt x="61" y="337"/>
                    <a:pt x="88" y="390"/>
                  </a:cubicBezTo>
                  <a:cubicBezTo>
                    <a:pt x="113" y="454"/>
                    <a:pt x="173" y="484"/>
                    <a:pt x="231" y="484"/>
                  </a:cubicBezTo>
                  <a:cubicBezTo>
                    <a:pt x="302" y="484"/>
                    <a:pt x="370" y="441"/>
                    <a:pt x="370" y="364"/>
                  </a:cubicBezTo>
                  <a:cubicBezTo>
                    <a:pt x="337" y="256"/>
                    <a:pt x="310" y="196"/>
                    <a:pt x="256" y="115"/>
                  </a:cubicBezTo>
                  <a:cubicBezTo>
                    <a:pt x="202" y="54"/>
                    <a:pt x="115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2565102" y="4215217"/>
              <a:ext cx="35698" cy="48008"/>
            </a:xfrm>
            <a:custGeom>
              <a:avLst/>
              <a:gdLst/>
              <a:ahLst/>
              <a:cxnLst/>
              <a:rect l="l" t="t" r="r" b="b"/>
              <a:pathLst>
                <a:path w="283" h="420" extrusionOk="0">
                  <a:moveTo>
                    <a:pt x="221" y="1"/>
                  </a:moveTo>
                  <a:cubicBezTo>
                    <a:pt x="212" y="1"/>
                    <a:pt x="203" y="5"/>
                    <a:pt x="195" y="15"/>
                  </a:cubicBezTo>
                  <a:cubicBezTo>
                    <a:pt x="141" y="42"/>
                    <a:pt x="114" y="122"/>
                    <a:pt x="54" y="183"/>
                  </a:cubicBezTo>
                  <a:cubicBezTo>
                    <a:pt x="27" y="237"/>
                    <a:pt x="0" y="351"/>
                    <a:pt x="87" y="405"/>
                  </a:cubicBezTo>
                  <a:cubicBezTo>
                    <a:pt x="102" y="415"/>
                    <a:pt x="117" y="419"/>
                    <a:pt x="130" y="419"/>
                  </a:cubicBezTo>
                  <a:cubicBezTo>
                    <a:pt x="187" y="419"/>
                    <a:pt x="228" y="335"/>
                    <a:pt x="255" y="264"/>
                  </a:cubicBezTo>
                  <a:lnTo>
                    <a:pt x="255" y="149"/>
                  </a:lnTo>
                  <a:cubicBezTo>
                    <a:pt x="282" y="122"/>
                    <a:pt x="282" y="69"/>
                    <a:pt x="282" y="42"/>
                  </a:cubicBezTo>
                  <a:cubicBezTo>
                    <a:pt x="263" y="23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2395444" y="4253966"/>
              <a:ext cx="57016" cy="39778"/>
            </a:xfrm>
            <a:custGeom>
              <a:avLst/>
              <a:gdLst/>
              <a:ahLst/>
              <a:cxnLst/>
              <a:rect l="l" t="t" r="r" b="b"/>
              <a:pathLst>
                <a:path w="452" h="348" extrusionOk="0">
                  <a:moveTo>
                    <a:pt x="171" y="1"/>
                  </a:moveTo>
                  <a:cubicBezTo>
                    <a:pt x="79" y="1"/>
                    <a:pt x="1" y="119"/>
                    <a:pt x="88" y="207"/>
                  </a:cubicBezTo>
                  <a:cubicBezTo>
                    <a:pt x="142" y="234"/>
                    <a:pt x="169" y="261"/>
                    <a:pt x="223" y="288"/>
                  </a:cubicBezTo>
                  <a:cubicBezTo>
                    <a:pt x="283" y="314"/>
                    <a:pt x="310" y="348"/>
                    <a:pt x="364" y="348"/>
                  </a:cubicBezTo>
                  <a:cubicBezTo>
                    <a:pt x="424" y="348"/>
                    <a:pt x="451" y="288"/>
                    <a:pt x="424" y="261"/>
                  </a:cubicBezTo>
                  <a:cubicBezTo>
                    <a:pt x="424" y="222"/>
                    <a:pt x="407" y="197"/>
                    <a:pt x="378" y="164"/>
                  </a:cubicBezTo>
                  <a:lnTo>
                    <a:pt x="378" y="164"/>
                  </a:lnTo>
                  <a:cubicBezTo>
                    <a:pt x="374" y="158"/>
                    <a:pt x="370" y="152"/>
                    <a:pt x="364" y="146"/>
                  </a:cubicBezTo>
                  <a:cubicBezTo>
                    <a:pt x="362" y="146"/>
                    <a:pt x="361" y="145"/>
                    <a:pt x="359" y="144"/>
                  </a:cubicBezTo>
                  <a:lnTo>
                    <a:pt x="359" y="144"/>
                  </a:lnTo>
                  <a:cubicBezTo>
                    <a:pt x="352" y="136"/>
                    <a:pt x="345" y="128"/>
                    <a:pt x="337" y="119"/>
                  </a:cubicBezTo>
                  <a:cubicBezTo>
                    <a:pt x="316" y="99"/>
                    <a:pt x="296" y="63"/>
                    <a:pt x="260" y="47"/>
                  </a:cubicBezTo>
                  <a:lnTo>
                    <a:pt x="260" y="47"/>
                  </a:lnTo>
                  <a:cubicBezTo>
                    <a:pt x="259" y="44"/>
                    <a:pt x="258" y="42"/>
                    <a:pt x="256" y="39"/>
                  </a:cubicBezTo>
                  <a:cubicBezTo>
                    <a:pt x="229" y="12"/>
                    <a:pt x="20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2589574" y="4381528"/>
              <a:ext cx="57016" cy="33148"/>
            </a:xfrm>
            <a:custGeom>
              <a:avLst/>
              <a:gdLst/>
              <a:ahLst/>
              <a:cxnLst/>
              <a:rect l="l" t="t" r="r" b="b"/>
              <a:pathLst>
                <a:path w="452" h="290" extrusionOk="0">
                  <a:moveTo>
                    <a:pt x="91" y="0"/>
                  </a:moveTo>
                  <a:cubicBezTo>
                    <a:pt x="67" y="0"/>
                    <a:pt x="46" y="4"/>
                    <a:pt x="28" y="12"/>
                  </a:cubicBezTo>
                  <a:cubicBezTo>
                    <a:pt x="1" y="38"/>
                    <a:pt x="1" y="38"/>
                    <a:pt x="28" y="72"/>
                  </a:cubicBezTo>
                  <a:cubicBezTo>
                    <a:pt x="61" y="126"/>
                    <a:pt x="115" y="180"/>
                    <a:pt x="169" y="206"/>
                  </a:cubicBezTo>
                  <a:cubicBezTo>
                    <a:pt x="231" y="249"/>
                    <a:pt x="276" y="289"/>
                    <a:pt x="328" y="289"/>
                  </a:cubicBezTo>
                  <a:cubicBezTo>
                    <a:pt x="350" y="289"/>
                    <a:pt x="372" y="282"/>
                    <a:pt x="397" y="267"/>
                  </a:cubicBezTo>
                  <a:cubicBezTo>
                    <a:pt x="424" y="267"/>
                    <a:pt x="451" y="206"/>
                    <a:pt x="451" y="180"/>
                  </a:cubicBezTo>
                  <a:cubicBezTo>
                    <a:pt x="451" y="99"/>
                    <a:pt x="337" y="72"/>
                    <a:pt x="256" y="38"/>
                  </a:cubicBezTo>
                  <a:cubicBezTo>
                    <a:pt x="214" y="19"/>
                    <a:pt x="147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437827" y="4410676"/>
              <a:ext cx="41501" cy="40007"/>
            </a:xfrm>
            <a:custGeom>
              <a:avLst/>
              <a:gdLst/>
              <a:ahLst/>
              <a:cxnLst/>
              <a:rect l="l" t="t" r="r" b="b"/>
              <a:pathLst>
                <a:path w="329" h="350" extrusionOk="0">
                  <a:moveTo>
                    <a:pt x="142" y="12"/>
                  </a:moveTo>
                  <a:cubicBezTo>
                    <a:pt x="132" y="17"/>
                    <a:pt x="123" y="25"/>
                    <a:pt x="116" y="33"/>
                  </a:cubicBezTo>
                  <a:lnTo>
                    <a:pt x="116" y="33"/>
                  </a:lnTo>
                  <a:cubicBezTo>
                    <a:pt x="117" y="26"/>
                    <a:pt x="123" y="12"/>
                    <a:pt x="142" y="12"/>
                  </a:cubicBezTo>
                  <a:close/>
                  <a:moveTo>
                    <a:pt x="146" y="1"/>
                  </a:moveTo>
                  <a:cubicBezTo>
                    <a:pt x="130" y="1"/>
                    <a:pt x="118" y="17"/>
                    <a:pt x="116" y="34"/>
                  </a:cubicBezTo>
                  <a:lnTo>
                    <a:pt x="116" y="34"/>
                  </a:lnTo>
                  <a:cubicBezTo>
                    <a:pt x="87" y="69"/>
                    <a:pt x="82" y="126"/>
                    <a:pt x="55" y="153"/>
                  </a:cubicBezTo>
                  <a:cubicBezTo>
                    <a:pt x="1" y="234"/>
                    <a:pt x="28" y="348"/>
                    <a:pt x="142" y="348"/>
                  </a:cubicBezTo>
                  <a:cubicBezTo>
                    <a:pt x="148" y="349"/>
                    <a:pt x="153" y="349"/>
                    <a:pt x="158" y="349"/>
                  </a:cubicBezTo>
                  <a:cubicBezTo>
                    <a:pt x="304" y="349"/>
                    <a:pt x="328" y="20"/>
                    <a:pt x="168" y="11"/>
                  </a:cubicBezTo>
                  <a:lnTo>
                    <a:pt x="168" y="11"/>
                  </a:lnTo>
                  <a:cubicBezTo>
                    <a:pt x="160" y="4"/>
                    <a:pt x="153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0" name="Google Shape;2380;p47"/>
          <p:cNvGrpSpPr/>
          <p:nvPr/>
        </p:nvGrpSpPr>
        <p:grpSpPr>
          <a:xfrm>
            <a:off x="1302985" y="2680976"/>
            <a:ext cx="1489368" cy="1263371"/>
            <a:chOff x="2072614" y="2380782"/>
            <a:chExt cx="1117026" cy="947528"/>
          </a:xfrm>
        </p:grpSpPr>
        <p:sp>
          <p:nvSpPr>
            <p:cNvPr id="2381" name="Google Shape;2381;p47"/>
            <p:cNvSpPr/>
            <p:nvPr/>
          </p:nvSpPr>
          <p:spPr>
            <a:xfrm>
              <a:off x="2072614" y="2380782"/>
              <a:ext cx="1117026" cy="947528"/>
            </a:xfrm>
            <a:custGeom>
              <a:avLst/>
              <a:gdLst/>
              <a:ahLst/>
              <a:cxnLst/>
              <a:rect l="l" t="t" r="r" b="b"/>
              <a:pathLst>
                <a:path w="8428" h="7149" extrusionOk="0">
                  <a:moveTo>
                    <a:pt x="4260" y="263"/>
                  </a:moveTo>
                  <a:cubicBezTo>
                    <a:pt x="5321" y="263"/>
                    <a:pt x="6374" y="606"/>
                    <a:pt x="7144" y="1312"/>
                  </a:cubicBezTo>
                  <a:cubicBezTo>
                    <a:pt x="8011" y="2098"/>
                    <a:pt x="8179" y="3220"/>
                    <a:pt x="7897" y="4336"/>
                  </a:cubicBezTo>
                  <a:cubicBezTo>
                    <a:pt x="7790" y="4900"/>
                    <a:pt x="7534" y="5344"/>
                    <a:pt x="7252" y="5821"/>
                  </a:cubicBezTo>
                  <a:cubicBezTo>
                    <a:pt x="7109" y="6067"/>
                    <a:pt x="7085" y="6388"/>
                    <a:pt x="7083" y="6696"/>
                  </a:cubicBezTo>
                  <a:lnTo>
                    <a:pt x="7083" y="6696"/>
                  </a:lnTo>
                  <a:cubicBezTo>
                    <a:pt x="6874" y="6435"/>
                    <a:pt x="6416" y="6459"/>
                    <a:pt x="6022" y="6439"/>
                  </a:cubicBezTo>
                  <a:cubicBezTo>
                    <a:pt x="4873" y="6412"/>
                    <a:pt x="3724" y="6385"/>
                    <a:pt x="2635" y="6049"/>
                  </a:cubicBezTo>
                  <a:cubicBezTo>
                    <a:pt x="1600" y="5713"/>
                    <a:pt x="982" y="4981"/>
                    <a:pt x="646" y="4000"/>
                  </a:cubicBezTo>
                  <a:cubicBezTo>
                    <a:pt x="478" y="3469"/>
                    <a:pt x="424" y="2938"/>
                    <a:pt x="532" y="2407"/>
                  </a:cubicBezTo>
                  <a:cubicBezTo>
                    <a:pt x="646" y="1789"/>
                    <a:pt x="1177" y="1345"/>
                    <a:pt x="1681" y="1009"/>
                  </a:cubicBezTo>
                  <a:cubicBezTo>
                    <a:pt x="2432" y="516"/>
                    <a:pt x="3349" y="263"/>
                    <a:pt x="4260" y="263"/>
                  </a:cubicBezTo>
                  <a:close/>
                  <a:moveTo>
                    <a:pt x="4340" y="1"/>
                  </a:moveTo>
                  <a:cubicBezTo>
                    <a:pt x="3619" y="1"/>
                    <a:pt x="2899" y="147"/>
                    <a:pt x="2272" y="418"/>
                  </a:cubicBezTo>
                  <a:cubicBezTo>
                    <a:pt x="1405" y="808"/>
                    <a:pt x="565" y="1399"/>
                    <a:pt x="283" y="2353"/>
                  </a:cubicBezTo>
                  <a:cubicBezTo>
                    <a:pt x="1" y="3247"/>
                    <a:pt x="397" y="4396"/>
                    <a:pt x="901" y="5122"/>
                  </a:cubicBezTo>
                  <a:cubicBezTo>
                    <a:pt x="1432" y="5881"/>
                    <a:pt x="2299" y="6244"/>
                    <a:pt x="3166" y="6439"/>
                  </a:cubicBezTo>
                  <a:cubicBezTo>
                    <a:pt x="3757" y="6580"/>
                    <a:pt x="4369" y="6634"/>
                    <a:pt x="4987" y="6661"/>
                  </a:cubicBezTo>
                  <a:cubicBezTo>
                    <a:pt x="5022" y="6663"/>
                    <a:pt x="5062" y="6664"/>
                    <a:pt x="5106" y="6664"/>
                  </a:cubicBezTo>
                  <a:cubicBezTo>
                    <a:pt x="5278" y="6664"/>
                    <a:pt x="5514" y="6652"/>
                    <a:pt x="5764" y="6652"/>
                  </a:cubicBezTo>
                  <a:cubicBezTo>
                    <a:pt x="6334" y="6652"/>
                    <a:pt x="6976" y="6713"/>
                    <a:pt x="7084" y="7111"/>
                  </a:cubicBezTo>
                  <a:cubicBezTo>
                    <a:pt x="7084" y="7135"/>
                    <a:pt x="7107" y="7149"/>
                    <a:pt x="7132" y="7149"/>
                  </a:cubicBezTo>
                  <a:cubicBezTo>
                    <a:pt x="7150" y="7149"/>
                    <a:pt x="7168" y="7143"/>
                    <a:pt x="7181" y="7130"/>
                  </a:cubicBezTo>
                  <a:lnTo>
                    <a:pt x="7181" y="7130"/>
                  </a:lnTo>
                  <a:cubicBezTo>
                    <a:pt x="7196" y="7134"/>
                    <a:pt x="7212" y="7137"/>
                    <a:pt x="7227" y="7137"/>
                  </a:cubicBezTo>
                  <a:cubicBezTo>
                    <a:pt x="7273" y="7137"/>
                    <a:pt x="7312" y="7113"/>
                    <a:pt x="7312" y="7057"/>
                  </a:cubicBezTo>
                  <a:cubicBezTo>
                    <a:pt x="7366" y="6829"/>
                    <a:pt x="7420" y="6607"/>
                    <a:pt x="7420" y="6352"/>
                  </a:cubicBezTo>
                  <a:cubicBezTo>
                    <a:pt x="7454" y="6049"/>
                    <a:pt x="7648" y="5821"/>
                    <a:pt x="7756" y="5545"/>
                  </a:cubicBezTo>
                  <a:cubicBezTo>
                    <a:pt x="8011" y="5008"/>
                    <a:pt x="8206" y="4450"/>
                    <a:pt x="8294" y="3832"/>
                  </a:cubicBezTo>
                  <a:cubicBezTo>
                    <a:pt x="8428" y="2911"/>
                    <a:pt x="8152" y="2044"/>
                    <a:pt x="7534" y="1345"/>
                  </a:cubicBezTo>
                  <a:cubicBezTo>
                    <a:pt x="6763" y="414"/>
                    <a:pt x="5551" y="1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84145" y="2478727"/>
              <a:ext cx="90656" cy="89067"/>
            </a:xfrm>
            <a:custGeom>
              <a:avLst/>
              <a:gdLst/>
              <a:ahLst/>
              <a:cxnLst/>
              <a:rect l="l" t="t" r="r" b="b"/>
              <a:pathLst>
                <a:path w="684" h="672" extrusionOk="0">
                  <a:moveTo>
                    <a:pt x="577" y="0"/>
                  </a:moveTo>
                  <a:cubicBezTo>
                    <a:pt x="563" y="0"/>
                    <a:pt x="547" y="5"/>
                    <a:pt x="532" y="15"/>
                  </a:cubicBezTo>
                  <a:cubicBezTo>
                    <a:pt x="391" y="69"/>
                    <a:pt x="310" y="156"/>
                    <a:pt x="196" y="270"/>
                  </a:cubicBezTo>
                  <a:cubicBezTo>
                    <a:pt x="109" y="351"/>
                    <a:pt x="28" y="492"/>
                    <a:pt x="1" y="633"/>
                  </a:cubicBezTo>
                  <a:cubicBezTo>
                    <a:pt x="1" y="652"/>
                    <a:pt x="28" y="671"/>
                    <a:pt x="63" y="671"/>
                  </a:cubicBezTo>
                  <a:cubicBezTo>
                    <a:pt x="77" y="671"/>
                    <a:pt x="93" y="668"/>
                    <a:pt x="109" y="660"/>
                  </a:cubicBezTo>
                  <a:cubicBezTo>
                    <a:pt x="196" y="573"/>
                    <a:pt x="250" y="492"/>
                    <a:pt x="337" y="405"/>
                  </a:cubicBezTo>
                  <a:cubicBezTo>
                    <a:pt x="445" y="324"/>
                    <a:pt x="532" y="210"/>
                    <a:pt x="613" y="129"/>
                  </a:cubicBezTo>
                  <a:cubicBezTo>
                    <a:pt x="683" y="80"/>
                    <a:pt x="639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115820" y="2415507"/>
              <a:ext cx="79257" cy="63619"/>
            </a:xfrm>
            <a:custGeom>
              <a:avLst/>
              <a:gdLst/>
              <a:ahLst/>
              <a:cxnLst/>
              <a:rect l="l" t="t" r="r" b="b"/>
              <a:pathLst>
                <a:path w="598" h="480" extrusionOk="0">
                  <a:moveTo>
                    <a:pt x="517" y="1"/>
                  </a:moveTo>
                  <a:cubicBezTo>
                    <a:pt x="508" y="1"/>
                    <a:pt x="498" y="5"/>
                    <a:pt x="488" y="15"/>
                  </a:cubicBezTo>
                  <a:cubicBezTo>
                    <a:pt x="320" y="129"/>
                    <a:pt x="179" y="243"/>
                    <a:pt x="71" y="351"/>
                  </a:cubicBezTo>
                  <a:cubicBezTo>
                    <a:pt x="0" y="400"/>
                    <a:pt x="62" y="480"/>
                    <a:pt x="116" y="480"/>
                  </a:cubicBezTo>
                  <a:cubicBezTo>
                    <a:pt x="129" y="480"/>
                    <a:pt x="142" y="475"/>
                    <a:pt x="152" y="465"/>
                  </a:cubicBezTo>
                  <a:cubicBezTo>
                    <a:pt x="293" y="351"/>
                    <a:pt x="434" y="243"/>
                    <a:pt x="575" y="129"/>
                  </a:cubicBezTo>
                  <a:cubicBezTo>
                    <a:pt x="597" y="85"/>
                    <a:pt x="56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4" name="Google Shape;2384;p47"/>
          <p:cNvGrpSpPr/>
          <p:nvPr/>
        </p:nvGrpSpPr>
        <p:grpSpPr>
          <a:xfrm>
            <a:off x="1302982" y="615868"/>
            <a:ext cx="2413917" cy="1763233"/>
            <a:chOff x="1045986" y="383825"/>
            <a:chExt cx="1810438" cy="1322425"/>
          </a:xfrm>
        </p:grpSpPr>
        <p:sp>
          <p:nvSpPr>
            <p:cNvPr id="2385" name="Google Shape;2385;p47"/>
            <p:cNvSpPr/>
            <p:nvPr/>
          </p:nvSpPr>
          <p:spPr>
            <a:xfrm rot="10800000">
              <a:off x="1045986" y="710448"/>
              <a:ext cx="1810438" cy="995802"/>
            </a:xfrm>
            <a:custGeom>
              <a:avLst/>
              <a:gdLst/>
              <a:ahLst/>
              <a:cxnLst/>
              <a:rect l="l" t="t" r="r" b="b"/>
              <a:pathLst>
                <a:path w="14537" h="8307" extrusionOk="0">
                  <a:moveTo>
                    <a:pt x="2698" y="321"/>
                  </a:moveTo>
                  <a:cubicBezTo>
                    <a:pt x="3055" y="594"/>
                    <a:pt x="3450" y="1001"/>
                    <a:pt x="3891" y="1001"/>
                  </a:cubicBezTo>
                  <a:cubicBezTo>
                    <a:pt x="4174" y="974"/>
                    <a:pt x="4429" y="860"/>
                    <a:pt x="4678" y="860"/>
                  </a:cubicBezTo>
                  <a:cubicBezTo>
                    <a:pt x="4740" y="856"/>
                    <a:pt x="4803" y="855"/>
                    <a:pt x="4867" y="855"/>
                  </a:cubicBezTo>
                  <a:cubicBezTo>
                    <a:pt x="5293" y="855"/>
                    <a:pt x="5748" y="924"/>
                    <a:pt x="6163" y="947"/>
                  </a:cubicBezTo>
                  <a:cubicBezTo>
                    <a:pt x="7453" y="1088"/>
                    <a:pt x="8764" y="1283"/>
                    <a:pt x="10027" y="1478"/>
                  </a:cubicBezTo>
                  <a:cubicBezTo>
                    <a:pt x="11008" y="1619"/>
                    <a:pt x="12016" y="1841"/>
                    <a:pt x="12829" y="2399"/>
                  </a:cubicBezTo>
                  <a:cubicBezTo>
                    <a:pt x="13777" y="3044"/>
                    <a:pt x="14086" y="4361"/>
                    <a:pt x="13636" y="5396"/>
                  </a:cubicBezTo>
                  <a:cubicBezTo>
                    <a:pt x="13051" y="6686"/>
                    <a:pt x="11344" y="7190"/>
                    <a:pt x="10108" y="7553"/>
                  </a:cubicBezTo>
                  <a:cubicBezTo>
                    <a:pt x="8964" y="7873"/>
                    <a:pt x="7768" y="8015"/>
                    <a:pt x="6566" y="8015"/>
                  </a:cubicBezTo>
                  <a:cubicBezTo>
                    <a:pt x="5975" y="8015"/>
                    <a:pt x="5381" y="7980"/>
                    <a:pt x="4792" y="7916"/>
                  </a:cubicBezTo>
                  <a:cubicBezTo>
                    <a:pt x="3421" y="7775"/>
                    <a:pt x="2104" y="7217"/>
                    <a:pt x="1176" y="6155"/>
                  </a:cubicBezTo>
                  <a:cubicBezTo>
                    <a:pt x="168" y="5033"/>
                    <a:pt x="229" y="3548"/>
                    <a:pt x="1008" y="2345"/>
                  </a:cubicBezTo>
                  <a:cubicBezTo>
                    <a:pt x="1371" y="1727"/>
                    <a:pt x="1989" y="1169"/>
                    <a:pt x="2715" y="1088"/>
                  </a:cubicBezTo>
                  <a:cubicBezTo>
                    <a:pt x="2803" y="1055"/>
                    <a:pt x="2856" y="1001"/>
                    <a:pt x="2830" y="887"/>
                  </a:cubicBezTo>
                  <a:cubicBezTo>
                    <a:pt x="2810" y="704"/>
                    <a:pt x="2743" y="517"/>
                    <a:pt x="2698" y="321"/>
                  </a:cubicBezTo>
                  <a:close/>
                  <a:moveTo>
                    <a:pt x="2606" y="1"/>
                  </a:moveTo>
                  <a:cubicBezTo>
                    <a:pt x="2572" y="1"/>
                    <a:pt x="2542" y="22"/>
                    <a:pt x="2524" y="53"/>
                  </a:cubicBezTo>
                  <a:lnTo>
                    <a:pt x="2524" y="53"/>
                  </a:lnTo>
                  <a:cubicBezTo>
                    <a:pt x="2506" y="63"/>
                    <a:pt x="2494" y="81"/>
                    <a:pt x="2494" y="107"/>
                  </a:cubicBezTo>
                  <a:cubicBezTo>
                    <a:pt x="2517" y="343"/>
                    <a:pt x="2540" y="585"/>
                    <a:pt x="2567" y="827"/>
                  </a:cubicBezTo>
                  <a:lnTo>
                    <a:pt x="2567" y="827"/>
                  </a:lnTo>
                  <a:cubicBezTo>
                    <a:pt x="1532" y="1011"/>
                    <a:pt x="822" y="1971"/>
                    <a:pt x="424" y="2876"/>
                  </a:cubicBezTo>
                  <a:cubicBezTo>
                    <a:pt x="0" y="3857"/>
                    <a:pt x="88" y="4919"/>
                    <a:pt x="645" y="5846"/>
                  </a:cubicBezTo>
                  <a:cubicBezTo>
                    <a:pt x="1803" y="7816"/>
                    <a:pt x="4213" y="8307"/>
                    <a:pt x="6389" y="8307"/>
                  </a:cubicBezTo>
                  <a:cubicBezTo>
                    <a:pt x="6841" y="8307"/>
                    <a:pt x="7283" y="8286"/>
                    <a:pt x="7702" y="8252"/>
                  </a:cubicBezTo>
                  <a:cubicBezTo>
                    <a:pt x="9187" y="8145"/>
                    <a:pt x="10672" y="7836"/>
                    <a:pt x="12016" y="7217"/>
                  </a:cubicBezTo>
                  <a:cubicBezTo>
                    <a:pt x="13051" y="6767"/>
                    <a:pt x="14006" y="5987"/>
                    <a:pt x="14174" y="4838"/>
                  </a:cubicBezTo>
                  <a:cubicBezTo>
                    <a:pt x="14536" y="2795"/>
                    <a:pt x="12829" y="1727"/>
                    <a:pt x="11062" y="1337"/>
                  </a:cubicBezTo>
                  <a:cubicBezTo>
                    <a:pt x="9973" y="1088"/>
                    <a:pt x="8797" y="974"/>
                    <a:pt x="7675" y="833"/>
                  </a:cubicBezTo>
                  <a:cubicBezTo>
                    <a:pt x="6667" y="692"/>
                    <a:pt x="5686" y="611"/>
                    <a:pt x="4678" y="584"/>
                  </a:cubicBezTo>
                  <a:cubicBezTo>
                    <a:pt x="4660" y="582"/>
                    <a:pt x="4642" y="581"/>
                    <a:pt x="4624" y="581"/>
                  </a:cubicBezTo>
                  <a:cubicBezTo>
                    <a:pt x="4398" y="581"/>
                    <a:pt x="4136" y="719"/>
                    <a:pt x="3896" y="719"/>
                  </a:cubicBezTo>
                  <a:cubicBezTo>
                    <a:pt x="3818" y="719"/>
                    <a:pt x="3741" y="704"/>
                    <a:pt x="3670" y="665"/>
                  </a:cubicBezTo>
                  <a:cubicBezTo>
                    <a:pt x="3307" y="497"/>
                    <a:pt x="3024" y="215"/>
                    <a:pt x="2662" y="20"/>
                  </a:cubicBezTo>
                  <a:cubicBezTo>
                    <a:pt x="2643" y="6"/>
                    <a:pt x="2624" y="1"/>
                    <a:pt x="2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7"/>
            <p:cNvSpPr/>
            <p:nvPr/>
          </p:nvSpPr>
          <p:spPr>
            <a:xfrm rot="10800000">
              <a:off x="1102689" y="653295"/>
              <a:ext cx="163646" cy="107768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178" y="1"/>
                  </a:moveTo>
                  <a:cubicBezTo>
                    <a:pt x="1169" y="1"/>
                    <a:pt x="1160" y="2"/>
                    <a:pt x="1150" y="4"/>
                  </a:cubicBezTo>
                  <a:cubicBezTo>
                    <a:pt x="955" y="58"/>
                    <a:pt x="787" y="199"/>
                    <a:pt x="619" y="340"/>
                  </a:cubicBezTo>
                  <a:cubicBezTo>
                    <a:pt x="451" y="508"/>
                    <a:pt x="256" y="649"/>
                    <a:pt x="61" y="791"/>
                  </a:cubicBezTo>
                  <a:cubicBezTo>
                    <a:pt x="1" y="817"/>
                    <a:pt x="28" y="898"/>
                    <a:pt x="115" y="898"/>
                  </a:cubicBezTo>
                  <a:cubicBezTo>
                    <a:pt x="310" y="871"/>
                    <a:pt x="505" y="730"/>
                    <a:pt x="673" y="623"/>
                  </a:cubicBezTo>
                  <a:cubicBezTo>
                    <a:pt x="868" y="481"/>
                    <a:pt x="1096" y="367"/>
                    <a:pt x="1264" y="172"/>
                  </a:cubicBezTo>
                  <a:cubicBezTo>
                    <a:pt x="1314" y="123"/>
                    <a:pt x="1273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7"/>
            <p:cNvSpPr/>
            <p:nvPr/>
          </p:nvSpPr>
          <p:spPr>
            <a:xfrm rot="10800000">
              <a:off x="1064584" y="681706"/>
              <a:ext cx="56915" cy="48070"/>
            </a:xfrm>
            <a:custGeom>
              <a:avLst/>
              <a:gdLst/>
              <a:ahLst/>
              <a:cxnLst/>
              <a:rect l="l" t="t" r="r" b="b"/>
              <a:pathLst>
                <a:path w="457" h="401" extrusionOk="0">
                  <a:moveTo>
                    <a:pt x="374" y="1"/>
                  </a:moveTo>
                  <a:cubicBezTo>
                    <a:pt x="356" y="1"/>
                    <a:pt x="338" y="8"/>
                    <a:pt x="323" y="26"/>
                  </a:cubicBezTo>
                  <a:cubicBezTo>
                    <a:pt x="269" y="106"/>
                    <a:pt x="182" y="194"/>
                    <a:pt x="75" y="247"/>
                  </a:cubicBezTo>
                  <a:cubicBezTo>
                    <a:pt x="1" y="293"/>
                    <a:pt x="52" y="400"/>
                    <a:pt x="118" y="400"/>
                  </a:cubicBezTo>
                  <a:cubicBezTo>
                    <a:pt x="130" y="400"/>
                    <a:pt x="143" y="397"/>
                    <a:pt x="155" y="388"/>
                  </a:cubicBezTo>
                  <a:cubicBezTo>
                    <a:pt x="296" y="335"/>
                    <a:pt x="377" y="247"/>
                    <a:pt x="437" y="106"/>
                  </a:cubicBezTo>
                  <a:cubicBezTo>
                    <a:pt x="457" y="48"/>
                    <a:pt x="417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7"/>
            <p:cNvSpPr/>
            <p:nvPr/>
          </p:nvSpPr>
          <p:spPr>
            <a:xfrm rot="10800000">
              <a:off x="1353135" y="520599"/>
              <a:ext cx="87178" cy="41836"/>
            </a:xfrm>
            <a:custGeom>
              <a:avLst/>
              <a:gdLst/>
              <a:ahLst/>
              <a:cxnLst/>
              <a:rect l="l" t="t" r="r" b="b"/>
              <a:pathLst>
                <a:path w="700" h="349" extrusionOk="0">
                  <a:moveTo>
                    <a:pt x="336" y="0"/>
                  </a:moveTo>
                  <a:cubicBezTo>
                    <a:pt x="282" y="27"/>
                    <a:pt x="222" y="27"/>
                    <a:pt x="195" y="27"/>
                  </a:cubicBezTo>
                  <a:cubicBezTo>
                    <a:pt x="141" y="54"/>
                    <a:pt x="141" y="81"/>
                    <a:pt x="114" y="115"/>
                  </a:cubicBezTo>
                  <a:cubicBezTo>
                    <a:pt x="0" y="195"/>
                    <a:pt x="27" y="310"/>
                    <a:pt x="168" y="336"/>
                  </a:cubicBezTo>
                  <a:cubicBezTo>
                    <a:pt x="186" y="336"/>
                    <a:pt x="192" y="348"/>
                    <a:pt x="210" y="348"/>
                  </a:cubicBezTo>
                  <a:cubicBezTo>
                    <a:pt x="219" y="348"/>
                    <a:pt x="231" y="345"/>
                    <a:pt x="249" y="336"/>
                  </a:cubicBezTo>
                  <a:cubicBezTo>
                    <a:pt x="282" y="336"/>
                    <a:pt x="336" y="336"/>
                    <a:pt x="363" y="310"/>
                  </a:cubicBezTo>
                  <a:cubicBezTo>
                    <a:pt x="450" y="283"/>
                    <a:pt x="504" y="249"/>
                    <a:pt x="585" y="222"/>
                  </a:cubicBezTo>
                  <a:cubicBezTo>
                    <a:pt x="699" y="168"/>
                    <a:pt x="645" y="0"/>
                    <a:pt x="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7"/>
            <p:cNvSpPr/>
            <p:nvPr/>
          </p:nvSpPr>
          <p:spPr>
            <a:xfrm rot="10800000">
              <a:off x="1604327" y="461622"/>
              <a:ext cx="66131" cy="43635"/>
            </a:xfrm>
            <a:custGeom>
              <a:avLst/>
              <a:gdLst/>
              <a:ahLst/>
              <a:cxnLst/>
              <a:rect l="l" t="t" r="r" b="b"/>
              <a:pathLst>
                <a:path w="531" h="364" extrusionOk="0">
                  <a:moveTo>
                    <a:pt x="282" y="1"/>
                  </a:moveTo>
                  <a:cubicBezTo>
                    <a:pt x="168" y="1"/>
                    <a:pt x="27" y="54"/>
                    <a:pt x="0" y="169"/>
                  </a:cubicBezTo>
                  <a:cubicBezTo>
                    <a:pt x="0" y="276"/>
                    <a:pt x="81" y="364"/>
                    <a:pt x="195" y="364"/>
                  </a:cubicBezTo>
                  <a:cubicBezTo>
                    <a:pt x="222" y="337"/>
                    <a:pt x="249" y="337"/>
                    <a:pt x="282" y="310"/>
                  </a:cubicBezTo>
                  <a:lnTo>
                    <a:pt x="309" y="310"/>
                  </a:lnTo>
                  <a:lnTo>
                    <a:pt x="336" y="276"/>
                  </a:lnTo>
                  <a:lnTo>
                    <a:pt x="390" y="276"/>
                  </a:lnTo>
                  <a:cubicBezTo>
                    <a:pt x="450" y="249"/>
                    <a:pt x="477" y="249"/>
                    <a:pt x="504" y="222"/>
                  </a:cubicBezTo>
                  <a:cubicBezTo>
                    <a:pt x="531" y="196"/>
                    <a:pt x="531" y="142"/>
                    <a:pt x="531" y="81"/>
                  </a:cubicBezTo>
                  <a:cubicBezTo>
                    <a:pt x="477" y="1"/>
                    <a:pt x="363" y="1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7"/>
            <p:cNvSpPr/>
            <p:nvPr/>
          </p:nvSpPr>
          <p:spPr>
            <a:xfrm rot="10800000">
              <a:off x="1527239" y="581733"/>
              <a:ext cx="41970" cy="55622"/>
            </a:xfrm>
            <a:custGeom>
              <a:avLst/>
              <a:gdLst/>
              <a:ahLst/>
              <a:cxnLst/>
              <a:rect l="l" t="t" r="r" b="b"/>
              <a:pathLst>
                <a:path w="337" h="464" extrusionOk="0">
                  <a:moveTo>
                    <a:pt x="153" y="0"/>
                  </a:moveTo>
                  <a:cubicBezTo>
                    <a:pt x="138" y="0"/>
                    <a:pt x="123" y="2"/>
                    <a:pt x="108" y="7"/>
                  </a:cubicBezTo>
                  <a:cubicBezTo>
                    <a:pt x="108" y="7"/>
                    <a:pt x="108" y="16"/>
                    <a:pt x="103" y="23"/>
                  </a:cubicBezTo>
                  <a:lnTo>
                    <a:pt x="103" y="23"/>
                  </a:lnTo>
                  <a:cubicBezTo>
                    <a:pt x="97" y="26"/>
                    <a:pt x="91" y="30"/>
                    <a:pt x="86" y="34"/>
                  </a:cubicBezTo>
                  <a:lnTo>
                    <a:pt x="86" y="34"/>
                  </a:lnTo>
                  <a:cubicBezTo>
                    <a:pt x="85" y="34"/>
                    <a:pt x="83" y="34"/>
                    <a:pt x="81" y="34"/>
                  </a:cubicBezTo>
                  <a:cubicBezTo>
                    <a:pt x="81" y="35"/>
                    <a:pt x="81" y="37"/>
                    <a:pt x="81" y="38"/>
                  </a:cubicBezTo>
                  <a:lnTo>
                    <a:pt x="81" y="38"/>
                  </a:lnTo>
                  <a:cubicBezTo>
                    <a:pt x="41" y="70"/>
                    <a:pt x="27" y="117"/>
                    <a:pt x="27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75" y="446"/>
                    <a:pt x="110" y="463"/>
                    <a:pt x="146" y="463"/>
                  </a:cubicBezTo>
                  <a:cubicBezTo>
                    <a:pt x="201" y="463"/>
                    <a:pt x="259" y="423"/>
                    <a:pt x="276" y="370"/>
                  </a:cubicBezTo>
                  <a:cubicBezTo>
                    <a:pt x="309" y="343"/>
                    <a:pt x="309" y="289"/>
                    <a:pt x="309" y="236"/>
                  </a:cubicBezTo>
                  <a:cubicBezTo>
                    <a:pt x="336" y="175"/>
                    <a:pt x="309" y="121"/>
                    <a:pt x="309" y="95"/>
                  </a:cubicBezTo>
                  <a:cubicBezTo>
                    <a:pt x="276" y="68"/>
                    <a:pt x="276" y="34"/>
                    <a:pt x="249" y="34"/>
                  </a:cubicBezTo>
                  <a:cubicBezTo>
                    <a:pt x="276" y="68"/>
                    <a:pt x="276" y="68"/>
                    <a:pt x="276" y="121"/>
                  </a:cubicBezTo>
                  <a:cubicBezTo>
                    <a:pt x="276" y="49"/>
                    <a:pt x="221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7"/>
            <p:cNvSpPr/>
            <p:nvPr/>
          </p:nvSpPr>
          <p:spPr>
            <a:xfrm rot="10800000">
              <a:off x="1462604" y="383825"/>
              <a:ext cx="43838" cy="57780"/>
            </a:xfrm>
            <a:custGeom>
              <a:avLst/>
              <a:gdLst/>
              <a:ahLst/>
              <a:cxnLst/>
              <a:rect l="l" t="t" r="r" b="b"/>
              <a:pathLst>
                <a:path w="352" h="482" extrusionOk="0">
                  <a:moveTo>
                    <a:pt x="54" y="1"/>
                  </a:moveTo>
                  <a:cubicBezTo>
                    <a:pt x="27" y="1"/>
                    <a:pt x="0" y="27"/>
                    <a:pt x="0" y="54"/>
                  </a:cubicBezTo>
                  <a:cubicBezTo>
                    <a:pt x="0" y="115"/>
                    <a:pt x="27" y="169"/>
                    <a:pt x="27" y="195"/>
                  </a:cubicBezTo>
                  <a:cubicBezTo>
                    <a:pt x="54" y="283"/>
                    <a:pt x="54" y="337"/>
                    <a:pt x="81" y="390"/>
                  </a:cubicBezTo>
                  <a:cubicBezTo>
                    <a:pt x="93" y="452"/>
                    <a:pt x="148" y="481"/>
                    <a:pt x="204" y="481"/>
                  </a:cubicBezTo>
                  <a:cubicBezTo>
                    <a:pt x="277" y="481"/>
                    <a:pt x="351" y="431"/>
                    <a:pt x="336" y="337"/>
                  </a:cubicBezTo>
                  <a:cubicBezTo>
                    <a:pt x="336" y="249"/>
                    <a:pt x="276" y="195"/>
                    <a:pt x="222" y="115"/>
                  </a:cubicBezTo>
                  <a:cubicBezTo>
                    <a:pt x="195" y="54"/>
                    <a:pt x="108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7"/>
            <p:cNvSpPr/>
            <p:nvPr/>
          </p:nvSpPr>
          <p:spPr>
            <a:xfrm rot="10800000">
              <a:off x="1436950" y="584011"/>
              <a:ext cx="38607" cy="52505"/>
            </a:xfrm>
            <a:custGeom>
              <a:avLst/>
              <a:gdLst/>
              <a:ahLst/>
              <a:cxnLst/>
              <a:rect l="l" t="t" r="r" b="b"/>
              <a:pathLst>
                <a:path w="310" h="438" extrusionOk="0">
                  <a:moveTo>
                    <a:pt x="229" y="0"/>
                  </a:moveTo>
                  <a:cubicBezTo>
                    <a:pt x="142" y="27"/>
                    <a:pt x="115" y="114"/>
                    <a:pt x="88" y="195"/>
                  </a:cubicBezTo>
                  <a:cubicBezTo>
                    <a:pt x="61" y="256"/>
                    <a:pt x="1" y="363"/>
                    <a:pt x="88" y="424"/>
                  </a:cubicBezTo>
                  <a:cubicBezTo>
                    <a:pt x="108" y="433"/>
                    <a:pt x="125" y="437"/>
                    <a:pt x="141" y="437"/>
                  </a:cubicBezTo>
                  <a:cubicBezTo>
                    <a:pt x="215" y="437"/>
                    <a:pt x="256" y="349"/>
                    <a:pt x="256" y="282"/>
                  </a:cubicBezTo>
                  <a:cubicBezTo>
                    <a:pt x="283" y="256"/>
                    <a:pt x="283" y="195"/>
                    <a:pt x="283" y="168"/>
                  </a:cubicBezTo>
                  <a:cubicBezTo>
                    <a:pt x="283" y="141"/>
                    <a:pt x="310" y="88"/>
                    <a:pt x="283" y="61"/>
                  </a:cubicBezTo>
                  <a:cubicBezTo>
                    <a:pt x="283" y="2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7"/>
            <p:cNvSpPr/>
            <p:nvPr/>
          </p:nvSpPr>
          <p:spPr>
            <a:xfrm rot="10800000">
              <a:off x="1586643" y="552605"/>
              <a:ext cx="53179" cy="40638"/>
            </a:xfrm>
            <a:custGeom>
              <a:avLst/>
              <a:gdLst/>
              <a:ahLst/>
              <a:cxnLst/>
              <a:rect l="l" t="t" r="r" b="b"/>
              <a:pathLst>
                <a:path w="427" h="339" extrusionOk="0">
                  <a:moveTo>
                    <a:pt x="167" y="1"/>
                  </a:moveTo>
                  <a:cubicBezTo>
                    <a:pt x="84" y="1"/>
                    <a:pt x="1" y="135"/>
                    <a:pt x="90" y="204"/>
                  </a:cubicBezTo>
                  <a:cubicBezTo>
                    <a:pt x="117" y="231"/>
                    <a:pt x="171" y="257"/>
                    <a:pt x="231" y="284"/>
                  </a:cubicBezTo>
                  <a:cubicBezTo>
                    <a:pt x="258" y="311"/>
                    <a:pt x="312" y="338"/>
                    <a:pt x="372" y="338"/>
                  </a:cubicBezTo>
                  <a:cubicBezTo>
                    <a:pt x="399" y="338"/>
                    <a:pt x="426" y="284"/>
                    <a:pt x="426" y="257"/>
                  </a:cubicBezTo>
                  <a:cubicBezTo>
                    <a:pt x="426" y="227"/>
                    <a:pt x="409" y="204"/>
                    <a:pt x="389" y="179"/>
                  </a:cubicBezTo>
                  <a:lnTo>
                    <a:pt x="389" y="179"/>
                  </a:lnTo>
                  <a:cubicBezTo>
                    <a:pt x="387" y="166"/>
                    <a:pt x="382" y="154"/>
                    <a:pt x="372" y="143"/>
                  </a:cubicBezTo>
                  <a:cubicBezTo>
                    <a:pt x="364" y="140"/>
                    <a:pt x="357" y="136"/>
                    <a:pt x="350" y="132"/>
                  </a:cubicBezTo>
                  <a:lnTo>
                    <a:pt x="350" y="132"/>
                  </a:lnTo>
                  <a:cubicBezTo>
                    <a:pt x="346" y="127"/>
                    <a:pt x="342" y="122"/>
                    <a:pt x="339" y="116"/>
                  </a:cubicBezTo>
                  <a:cubicBezTo>
                    <a:pt x="312" y="89"/>
                    <a:pt x="258" y="36"/>
                    <a:pt x="231" y="36"/>
                  </a:cubicBezTo>
                  <a:cubicBezTo>
                    <a:pt x="212" y="11"/>
                    <a:pt x="19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7"/>
            <p:cNvSpPr/>
            <p:nvPr/>
          </p:nvSpPr>
          <p:spPr>
            <a:xfrm rot="10800000">
              <a:off x="1391742" y="425781"/>
              <a:ext cx="55296" cy="34044"/>
            </a:xfrm>
            <a:custGeom>
              <a:avLst/>
              <a:gdLst/>
              <a:ahLst/>
              <a:cxnLst/>
              <a:rect l="l" t="t" r="r" b="b"/>
              <a:pathLst>
                <a:path w="444" h="284" extrusionOk="0">
                  <a:moveTo>
                    <a:pt x="82" y="0"/>
                  </a:moveTo>
                  <a:cubicBezTo>
                    <a:pt x="62" y="0"/>
                    <a:pt x="43" y="4"/>
                    <a:pt x="27" y="11"/>
                  </a:cubicBezTo>
                  <a:cubicBezTo>
                    <a:pt x="0" y="11"/>
                    <a:pt x="0" y="38"/>
                    <a:pt x="0" y="65"/>
                  </a:cubicBezTo>
                  <a:cubicBezTo>
                    <a:pt x="27" y="126"/>
                    <a:pt x="108" y="153"/>
                    <a:pt x="168" y="206"/>
                  </a:cubicBezTo>
                  <a:cubicBezTo>
                    <a:pt x="231" y="227"/>
                    <a:pt x="277" y="284"/>
                    <a:pt x="335" y="284"/>
                  </a:cubicBezTo>
                  <a:cubicBezTo>
                    <a:pt x="352" y="284"/>
                    <a:pt x="370" y="279"/>
                    <a:pt x="390" y="267"/>
                  </a:cubicBezTo>
                  <a:cubicBezTo>
                    <a:pt x="417" y="267"/>
                    <a:pt x="444" y="206"/>
                    <a:pt x="417" y="179"/>
                  </a:cubicBezTo>
                  <a:cubicBezTo>
                    <a:pt x="417" y="65"/>
                    <a:pt x="336" y="65"/>
                    <a:pt x="249" y="38"/>
                  </a:cubicBezTo>
                  <a:cubicBezTo>
                    <a:pt x="192" y="19"/>
                    <a:pt x="132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7"/>
            <p:cNvSpPr/>
            <p:nvPr/>
          </p:nvSpPr>
          <p:spPr>
            <a:xfrm rot="10800000">
              <a:off x="1559743" y="387302"/>
              <a:ext cx="37985" cy="42316"/>
            </a:xfrm>
            <a:custGeom>
              <a:avLst/>
              <a:gdLst/>
              <a:ahLst/>
              <a:cxnLst/>
              <a:rect l="l" t="t" r="r" b="b"/>
              <a:pathLst>
                <a:path w="305" h="353" extrusionOk="0">
                  <a:moveTo>
                    <a:pt x="142" y="15"/>
                  </a:moveTo>
                  <a:cubicBezTo>
                    <a:pt x="131" y="20"/>
                    <a:pt x="123" y="28"/>
                    <a:pt x="116" y="36"/>
                  </a:cubicBezTo>
                  <a:lnTo>
                    <a:pt x="116" y="36"/>
                  </a:lnTo>
                  <a:cubicBezTo>
                    <a:pt x="117" y="28"/>
                    <a:pt x="123" y="15"/>
                    <a:pt x="142" y="15"/>
                  </a:cubicBezTo>
                  <a:close/>
                  <a:moveTo>
                    <a:pt x="145" y="1"/>
                  </a:moveTo>
                  <a:cubicBezTo>
                    <a:pt x="130" y="1"/>
                    <a:pt x="117" y="19"/>
                    <a:pt x="115" y="37"/>
                  </a:cubicBezTo>
                  <a:lnTo>
                    <a:pt x="115" y="37"/>
                  </a:lnTo>
                  <a:cubicBezTo>
                    <a:pt x="87" y="72"/>
                    <a:pt x="83" y="128"/>
                    <a:pt x="61" y="149"/>
                  </a:cubicBezTo>
                  <a:cubicBezTo>
                    <a:pt x="1" y="237"/>
                    <a:pt x="34" y="351"/>
                    <a:pt x="142" y="351"/>
                  </a:cubicBezTo>
                  <a:cubicBezTo>
                    <a:pt x="147" y="352"/>
                    <a:pt x="153" y="352"/>
                    <a:pt x="158" y="352"/>
                  </a:cubicBezTo>
                  <a:cubicBezTo>
                    <a:pt x="301" y="352"/>
                    <a:pt x="304" y="22"/>
                    <a:pt x="167" y="13"/>
                  </a:cubicBezTo>
                  <a:lnTo>
                    <a:pt x="167" y="13"/>
                  </a:lnTo>
                  <a:cubicBezTo>
                    <a:pt x="160" y="4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79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/>
        </p:nvSpPr>
        <p:spPr>
          <a:xfrm>
            <a:off x="2362150" y="256496"/>
            <a:ext cx="75558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VIDEO WATCHING</a:t>
            </a:r>
            <a:endParaRPr sz="4000" b="1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918342" y="834618"/>
            <a:ext cx="1057880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as many names that you can hear as possible.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watching: Which names have you already known and which names have you never heard of?</a:t>
            </a:r>
            <a:endParaRPr/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7507" y="2041766"/>
            <a:ext cx="7420475" cy="4174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47"/>
          <p:cNvSpPr txBox="1">
            <a:spLocks noGrp="1"/>
          </p:cNvSpPr>
          <p:nvPr>
            <p:ph type="title"/>
          </p:nvPr>
        </p:nvSpPr>
        <p:spPr>
          <a:xfrm>
            <a:off x="6151418" y="3327133"/>
            <a:ext cx="5943600" cy="93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/>
              <a:t>Pre-listening</a:t>
            </a:r>
            <a:endParaRPr lang="en-US" dirty="0"/>
          </a:p>
        </p:txBody>
      </p:sp>
      <p:sp>
        <p:nvSpPr>
          <p:cNvPr id="2358" name="Google Shape;2358;p47"/>
          <p:cNvSpPr txBox="1">
            <a:spLocks noGrp="1"/>
          </p:cNvSpPr>
          <p:nvPr>
            <p:ph type="title" idx="2"/>
          </p:nvPr>
        </p:nvSpPr>
        <p:spPr>
          <a:xfrm>
            <a:off x="6872333" y="1677169"/>
            <a:ext cx="3744000" cy="126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2359" name="Google Shape;2359;p47"/>
          <p:cNvSpPr/>
          <p:nvPr/>
        </p:nvSpPr>
        <p:spPr>
          <a:xfrm>
            <a:off x="6527766" y="1768835"/>
            <a:ext cx="1951447" cy="1655327"/>
          </a:xfrm>
          <a:custGeom>
            <a:avLst/>
            <a:gdLst/>
            <a:ahLst/>
            <a:cxnLst/>
            <a:rect l="l" t="t" r="r" b="b"/>
            <a:pathLst>
              <a:path w="8428" h="7149" extrusionOk="0">
                <a:moveTo>
                  <a:pt x="4260" y="263"/>
                </a:moveTo>
                <a:cubicBezTo>
                  <a:pt x="5321" y="263"/>
                  <a:pt x="6374" y="606"/>
                  <a:pt x="7144" y="1312"/>
                </a:cubicBezTo>
                <a:cubicBezTo>
                  <a:pt x="8011" y="2098"/>
                  <a:pt x="8179" y="3220"/>
                  <a:pt x="7897" y="4336"/>
                </a:cubicBezTo>
                <a:cubicBezTo>
                  <a:pt x="7790" y="4900"/>
                  <a:pt x="7534" y="5344"/>
                  <a:pt x="7252" y="5821"/>
                </a:cubicBezTo>
                <a:cubicBezTo>
                  <a:pt x="7109" y="6067"/>
                  <a:pt x="7085" y="6388"/>
                  <a:pt x="7083" y="6696"/>
                </a:cubicBezTo>
                <a:lnTo>
                  <a:pt x="7083" y="6696"/>
                </a:lnTo>
                <a:cubicBezTo>
                  <a:pt x="6874" y="6435"/>
                  <a:pt x="6416" y="6459"/>
                  <a:pt x="6022" y="6439"/>
                </a:cubicBezTo>
                <a:cubicBezTo>
                  <a:pt x="4873" y="6412"/>
                  <a:pt x="3724" y="6385"/>
                  <a:pt x="2635" y="6049"/>
                </a:cubicBezTo>
                <a:cubicBezTo>
                  <a:pt x="1600" y="5713"/>
                  <a:pt x="982" y="4981"/>
                  <a:pt x="646" y="4000"/>
                </a:cubicBezTo>
                <a:cubicBezTo>
                  <a:pt x="478" y="3469"/>
                  <a:pt x="424" y="2938"/>
                  <a:pt x="532" y="2407"/>
                </a:cubicBezTo>
                <a:cubicBezTo>
                  <a:pt x="646" y="1789"/>
                  <a:pt x="1177" y="1345"/>
                  <a:pt x="1681" y="1009"/>
                </a:cubicBezTo>
                <a:cubicBezTo>
                  <a:pt x="2432" y="516"/>
                  <a:pt x="3349" y="263"/>
                  <a:pt x="4260" y="263"/>
                </a:cubicBezTo>
                <a:close/>
                <a:moveTo>
                  <a:pt x="4340" y="1"/>
                </a:moveTo>
                <a:cubicBezTo>
                  <a:pt x="3619" y="1"/>
                  <a:pt x="2899" y="147"/>
                  <a:pt x="2272" y="418"/>
                </a:cubicBezTo>
                <a:cubicBezTo>
                  <a:pt x="1405" y="808"/>
                  <a:pt x="565" y="1399"/>
                  <a:pt x="283" y="2353"/>
                </a:cubicBezTo>
                <a:cubicBezTo>
                  <a:pt x="1" y="3247"/>
                  <a:pt x="397" y="4396"/>
                  <a:pt x="901" y="5122"/>
                </a:cubicBezTo>
                <a:cubicBezTo>
                  <a:pt x="1432" y="5881"/>
                  <a:pt x="2299" y="6244"/>
                  <a:pt x="3166" y="6439"/>
                </a:cubicBezTo>
                <a:cubicBezTo>
                  <a:pt x="3757" y="6580"/>
                  <a:pt x="4369" y="6634"/>
                  <a:pt x="4987" y="6661"/>
                </a:cubicBezTo>
                <a:cubicBezTo>
                  <a:pt x="5022" y="6663"/>
                  <a:pt x="5062" y="6664"/>
                  <a:pt x="5106" y="6664"/>
                </a:cubicBezTo>
                <a:cubicBezTo>
                  <a:pt x="5278" y="6664"/>
                  <a:pt x="5514" y="6652"/>
                  <a:pt x="5764" y="6652"/>
                </a:cubicBezTo>
                <a:cubicBezTo>
                  <a:pt x="6334" y="6652"/>
                  <a:pt x="6976" y="6713"/>
                  <a:pt x="7084" y="7111"/>
                </a:cubicBezTo>
                <a:cubicBezTo>
                  <a:pt x="7084" y="7135"/>
                  <a:pt x="7107" y="7149"/>
                  <a:pt x="7132" y="7149"/>
                </a:cubicBezTo>
                <a:cubicBezTo>
                  <a:pt x="7150" y="7149"/>
                  <a:pt x="7168" y="7143"/>
                  <a:pt x="7181" y="7130"/>
                </a:cubicBezTo>
                <a:lnTo>
                  <a:pt x="7181" y="7130"/>
                </a:lnTo>
                <a:cubicBezTo>
                  <a:pt x="7196" y="7134"/>
                  <a:pt x="7212" y="7137"/>
                  <a:pt x="7227" y="7137"/>
                </a:cubicBezTo>
                <a:cubicBezTo>
                  <a:pt x="7273" y="7137"/>
                  <a:pt x="7312" y="7113"/>
                  <a:pt x="7312" y="7057"/>
                </a:cubicBezTo>
                <a:cubicBezTo>
                  <a:pt x="7366" y="6829"/>
                  <a:pt x="7420" y="6607"/>
                  <a:pt x="7420" y="6352"/>
                </a:cubicBezTo>
                <a:cubicBezTo>
                  <a:pt x="7454" y="6049"/>
                  <a:pt x="7648" y="5821"/>
                  <a:pt x="7756" y="5545"/>
                </a:cubicBezTo>
                <a:cubicBezTo>
                  <a:pt x="8011" y="5008"/>
                  <a:pt x="8206" y="4450"/>
                  <a:pt x="8294" y="3832"/>
                </a:cubicBezTo>
                <a:cubicBezTo>
                  <a:pt x="8428" y="2911"/>
                  <a:pt x="8152" y="2044"/>
                  <a:pt x="7534" y="1345"/>
                </a:cubicBezTo>
                <a:cubicBezTo>
                  <a:pt x="6763" y="414"/>
                  <a:pt x="5551" y="1"/>
                  <a:pt x="43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60" name="Google Shape;2360;p47"/>
          <p:cNvGrpSpPr/>
          <p:nvPr/>
        </p:nvGrpSpPr>
        <p:grpSpPr>
          <a:xfrm>
            <a:off x="3489835" y="2858868"/>
            <a:ext cx="1428900" cy="821841"/>
            <a:chOff x="2617376" y="2144150"/>
            <a:chExt cx="1071675" cy="616381"/>
          </a:xfrm>
        </p:grpSpPr>
        <p:sp>
          <p:nvSpPr>
            <p:cNvPr id="2361" name="Google Shape;2361;p47"/>
            <p:cNvSpPr/>
            <p:nvPr/>
          </p:nvSpPr>
          <p:spPr>
            <a:xfrm>
              <a:off x="2617376" y="2144150"/>
              <a:ext cx="400993" cy="237916"/>
            </a:xfrm>
            <a:custGeom>
              <a:avLst/>
              <a:gdLst/>
              <a:ahLst/>
              <a:cxnLst/>
              <a:rect l="l" t="t" r="r" b="b"/>
              <a:pathLst>
                <a:path w="3937" h="2336" extrusionOk="0">
                  <a:moveTo>
                    <a:pt x="1863" y="170"/>
                  </a:moveTo>
                  <a:cubicBezTo>
                    <a:pt x="2050" y="170"/>
                    <a:pt x="2246" y="220"/>
                    <a:pt x="2445" y="338"/>
                  </a:cubicBezTo>
                  <a:cubicBezTo>
                    <a:pt x="2450" y="341"/>
                    <a:pt x="2455" y="343"/>
                    <a:pt x="2460" y="345"/>
                  </a:cubicBezTo>
                  <a:lnTo>
                    <a:pt x="2460" y="345"/>
                  </a:lnTo>
                  <a:cubicBezTo>
                    <a:pt x="2358" y="690"/>
                    <a:pt x="2305" y="1057"/>
                    <a:pt x="2223" y="1406"/>
                  </a:cubicBezTo>
                  <a:cubicBezTo>
                    <a:pt x="2077" y="1890"/>
                    <a:pt x="1871" y="2121"/>
                    <a:pt x="1450" y="2121"/>
                  </a:cubicBezTo>
                  <a:cubicBezTo>
                    <a:pt x="1386" y="2121"/>
                    <a:pt x="1316" y="2116"/>
                    <a:pt x="1242" y="2105"/>
                  </a:cubicBezTo>
                  <a:cubicBezTo>
                    <a:pt x="0" y="1939"/>
                    <a:pt x="759" y="170"/>
                    <a:pt x="1863" y="170"/>
                  </a:cubicBezTo>
                  <a:close/>
                  <a:moveTo>
                    <a:pt x="1851" y="1"/>
                  </a:moveTo>
                  <a:cubicBezTo>
                    <a:pt x="1419" y="1"/>
                    <a:pt x="1006" y="223"/>
                    <a:pt x="711" y="593"/>
                  </a:cubicBezTo>
                  <a:cubicBezTo>
                    <a:pt x="348" y="1010"/>
                    <a:pt x="261" y="1682"/>
                    <a:pt x="711" y="2079"/>
                  </a:cubicBezTo>
                  <a:cubicBezTo>
                    <a:pt x="889" y="2233"/>
                    <a:pt x="1227" y="2335"/>
                    <a:pt x="1529" y="2335"/>
                  </a:cubicBezTo>
                  <a:cubicBezTo>
                    <a:pt x="1661" y="2335"/>
                    <a:pt x="1785" y="2316"/>
                    <a:pt x="1887" y="2273"/>
                  </a:cubicBezTo>
                  <a:cubicBezTo>
                    <a:pt x="2254" y="2098"/>
                    <a:pt x="2403" y="1580"/>
                    <a:pt x="2498" y="1104"/>
                  </a:cubicBezTo>
                  <a:lnTo>
                    <a:pt x="2498" y="1104"/>
                  </a:lnTo>
                  <a:cubicBezTo>
                    <a:pt x="2507" y="1360"/>
                    <a:pt x="2552" y="1607"/>
                    <a:pt x="2727" y="1742"/>
                  </a:cubicBezTo>
                  <a:cubicBezTo>
                    <a:pt x="2862" y="1849"/>
                    <a:pt x="2995" y="1894"/>
                    <a:pt x="3125" y="1894"/>
                  </a:cubicBezTo>
                  <a:cubicBezTo>
                    <a:pt x="3404" y="1894"/>
                    <a:pt x="3665" y="1689"/>
                    <a:pt x="3876" y="1460"/>
                  </a:cubicBezTo>
                  <a:cubicBezTo>
                    <a:pt x="3937" y="1395"/>
                    <a:pt x="3891" y="1318"/>
                    <a:pt x="3828" y="1318"/>
                  </a:cubicBezTo>
                  <a:cubicBezTo>
                    <a:pt x="3807" y="1318"/>
                    <a:pt x="3784" y="1326"/>
                    <a:pt x="3762" y="1346"/>
                  </a:cubicBezTo>
                  <a:cubicBezTo>
                    <a:pt x="3648" y="1504"/>
                    <a:pt x="3498" y="1581"/>
                    <a:pt x="3318" y="1581"/>
                  </a:cubicBezTo>
                  <a:cubicBezTo>
                    <a:pt x="3146" y="1581"/>
                    <a:pt x="2947" y="1511"/>
                    <a:pt x="2727" y="1373"/>
                  </a:cubicBezTo>
                  <a:cubicBezTo>
                    <a:pt x="2673" y="1205"/>
                    <a:pt x="2673" y="1037"/>
                    <a:pt x="2673" y="869"/>
                  </a:cubicBezTo>
                  <a:cubicBezTo>
                    <a:pt x="2673" y="674"/>
                    <a:pt x="2673" y="479"/>
                    <a:pt x="2646" y="284"/>
                  </a:cubicBezTo>
                  <a:cubicBezTo>
                    <a:pt x="2646" y="240"/>
                    <a:pt x="2611" y="219"/>
                    <a:pt x="2572" y="219"/>
                  </a:cubicBezTo>
                  <a:cubicBezTo>
                    <a:pt x="2571" y="219"/>
                    <a:pt x="2570" y="219"/>
                    <a:pt x="2569" y="219"/>
                  </a:cubicBezTo>
                  <a:lnTo>
                    <a:pt x="2569" y="219"/>
                  </a:lnTo>
                  <a:cubicBezTo>
                    <a:pt x="2561" y="209"/>
                    <a:pt x="2549" y="202"/>
                    <a:pt x="2532" y="197"/>
                  </a:cubicBezTo>
                  <a:cubicBezTo>
                    <a:pt x="2310" y="62"/>
                    <a:pt x="2078" y="1"/>
                    <a:pt x="1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47"/>
            <p:cNvSpPr/>
            <p:nvPr/>
          </p:nvSpPr>
          <p:spPr>
            <a:xfrm>
              <a:off x="3047490" y="2153214"/>
              <a:ext cx="267668" cy="607317"/>
            </a:xfrm>
            <a:custGeom>
              <a:avLst/>
              <a:gdLst/>
              <a:ahLst/>
              <a:cxnLst/>
              <a:rect l="l" t="t" r="r" b="b"/>
              <a:pathLst>
                <a:path w="2628" h="5963" extrusionOk="0">
                  <a:moveTo>
                    <a:pt x="1651" y="3858"/>
                  </a:moveTo>
                  <a:cubicBezTo>
                    <a:pt x="1787" y="3858"/>
                    <a:pt x="1910" y="3915"/>
                    <a:pt x="2005" y="4059"/>
                  </a:cubicBezTo>
                  <a:cubicBezTo>
                    <a:pt x="2341" y="4563"/>
                    <a:pt x="2422" y="5182"/>
                    <a:pt x="1837" y="5545"/>
                  </a:cubicBezTo>
                  <a:cubicBezTo>
                    <a:pt x="1620" y="5685"/>
                    <a:pt x="1298" y="5784"/>
                    <a:pt x="994" y="5784"/>
                  </a:cubicBezTo>
                  <a:cubicBezTo>
                    <a:pt x="672" y="5784"/>
                    <a:pt x="369" y="5674"/>
                    <a:pt x="230" y="5386"/>
                  </a:cubicBezTo>
                  <a:lnTo>
                    <a:pt x="230" y="5386"/>
                  </a:lnTo>
                  <a:cubicBezTo>
                    <a:pt x="251" y="5308"/>
                    <a:pt x="272" y="5230"/>
                    <a:pt x="292" y="5152"/>
                  </a:cubicBezTo>
                  <a:lnTo>
                    <a:pt x="292" y="5152"/>
                  </a:lnTo>
                  <a:cubicBezTo>
                    <a:pt x="354" y="4971"/>
                    <a:pt x="437" y="4801"/>
                    <a:pt x="547" y="4617"/>
                  </a:cubicBezTo>
                  <a:cubicBezTo>
                    <a:pt x="694" y="4409"/>
                    <a:pt x="1230" y="3858"/>
                    <a:pt x="1651" y="3858"/>
                  </a:cubicBezTo>
                  <a:close/>
                  <a:moveTo>
                    <a:pt x="1135" y="0"/>
                  </a:moveTo>
                  <a:cubicBezTo>
                    <a:pt x="1093" y="0"/>
                    <a:pt x="1051" y="27"/>
                    <a:pt x="1051" y="81"/>
                  </a:cubicBezTo>
                  <a:cubicBezTo>
                    <a:pt x="866" y="1786"/>
                    <a:pt x="553" y="3490"/>
                    <a:pt x="113" y="5166"/>
                  </a:cubicBezTo>
                  <a:lnTo>
                    <a:pt x="113" y="5166"/>
                  </a:lnTo>
                  <a:cubicBezTo>
                    <a:pt x="108" y="5182"/>
                    <a:pt x="103" y="5199"/>
                    <a:pt x="98" y="5216"/>
                  </a:cubicBezTo>
                  <a:lnTo>
                    <a:pt x="98" y="5216"/>
                  </a:lnTo>
                  <a:cubicBezTo>
                    <a:pt x="49" y="5220"/>
                    <a:pt x="1" y="5255"/>
                    <a:pt x="16" y="5316"/>
                  </a:cubicBezTo>
                  <a:cubicBezTo>
                    <a:pt x="25" y="5349"/>
                    <a:pt x="36" y="5380"/>
                    <a:pt x="47" y="5410"/>
                  </a:cubicBezTo>
                  <a:lnTo>
                    <a:pt x="47" y="5410"/>
                  </a:lnTo>
                  <a:cubicBezTo>
                    <a:pt x="46" y="5416"/>
                    <a:pt x="44" y="5423"/>
                    <a:pt x="43" y="5430"/>
                  </a:cubicBezTo>
                  <a:cubicBezTo>
                    <a:pt x="30" y="5471"/>
                    <a:pt x="61" y="5505"/>
                    <a:pt x="99" y="5517"/>
                  </a:cubicBezTo>
                  <a:lnTo>
                    <a:pt x="99" y="5517"/>
                  </a:lnTo>
                  <a:cubicBezTo>
                    <a:pt x="278" y="5828"/>
                    <a:pt x="630" y="5963"/>
                    <a:pt x="1009" y="5963"/>
                  </a:cubicBezTo>
                  <a:cubicBezTo>
                    <a:pt x="1764" y="5963"/>
                    <a:pt x="2628" y="5429"/>
                    <a:pt x="2456" y="4678"/>
                  </a:cubicBezTo>
                  <a:cubicBezTo>
                    <a:pt x="2336" y="4251"/>
                    <a:pt x="2115" y="3661"/>
                    <a:pt x="1676" y="3661"/>
                  </a:cubicBezTo>
                  <a:cubicBezTo>
                    <a:pt x="1596" y="3661"/>
                    <a:pt x="1509" y="3680"/>
                    <a:pt x="1414" y="3723"/>
                  </a:cubicBezTo>
                  <a:cubicBezTo>
                    <a:pt x="1017" y="3907"/>
                    <a:pt x="694" y="4166"/>
                    <a:pt x="456" y="4491"/>
                  </a:cubicBezTo>
                  <a:lnTo>
                    <a:pt x="456" y="4491"/>
                  </a:lnTo>
                  <a:cubicBezTo>
                    <a:pt x="798" y="3041"/>
                    <a:pt x="1038" y="1570"/>
                    <a:pt x="1219" y="81"/>
                  </a:cubicBezTo>
                  <a:cubicBezTo>
                    <a:pt x="1219" y="27"/>
                    <a:pt x="1177" y="0"/>
                    <a:pt x="11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47"/>
            <p:cNvSpPr/>
            <p:nvPr/>
          </p:nvSpPr>
          <p:spPr>
            <a:xfrm>
              <a:off x="3436253" y="2144456"/>
              <a:ext cx="252798" cy="240767"/>
            </a:xfrm>
            <a:custGeom>
              <a:avLst/>
              <a:gdLst/>
              <a:ahLst/>
              <a:cxnLst/>
              <a:rect l="l" t="t" r="r" b="b"/>
              <a:pathLst>
                <a:path w="2482" h="2364" extrusionOk="0">
                  <a:moveTo>
                    <a:pt x="1353" y="0"/>
                  </a:moveTo>
                  <a:cubicBezTo>
                    <a:pt x="608" y="0"/>
                    <a:pt x="0" y="855"/>
                    <a:pt x="178" y="1571"/>
                  </a:cubicBezTo>
                  <a:cubicBezTo>
                    <a:pt x="305" y="2101"/>
                    <a:pt x="850" y="2364"/>
                    <a:pt x="1392" y="2364"/>
                  </a:cubicBezTo>
                  <a:cubicBezTo>
                    <a:pt x="1792" y="2364"/>
                    <a:pt x="2190" y="2220"/>
                    <a:pt x="2415" y="1934"/>
                  </a:cubicBezTo>
                  <a:cubicBezTo>
                    <a:pt x="2481" y="1869"/>
                    <a:pt x="2418" y="1792"/>
                    <a:pt x="2356" y="1792"/>
                  </a:cubicBezTo>
                  <a:cubicBezTo>
                    <a:pt x="2336" y="1792"/>
                    <a:pt x="2316" y="1800"/>
                    <a:pt x="2301" y="1820"/>
                  </a:cubicBezTo>
                  <a:cubicBezTo>
                    <a:pt x="2107" y="2067"/>
                    <a:pt x="1737" y="2199"/>
                    <a:pt x="1368" y="2199"/>
                  </a:cubicBezTo>
                  <a:cubicBezTo>
                    <a:pt x="945" y="2199"/>
                    <a:pt x="523" y="2026"/>
                    <a:pt x="372" y="1652"/>
                  </a:cubicBezTo>
                  <a:cubicBezTo>
                    <a:pt x="115" y="1039"/>
                    <a:pt x="702" y="169"/>
                    <a:pt x="1338" y="169"/>
                  </a:cubicBezTo>
                  <a:cubicBezTo>
                    <a:pt x="1399" y="169"/>
                    <a:pt x="1460" y="177"/>
                    <a:pt x="1522" y="194"/>
                  </a:cubicBezTo>
                  <a:cubicBezTo>
                    <a:pt x="1531" y="197"/>
                    <a:pt x="1541" y="198"/>
                    <a:pt x="1549" y="198"/>
                  </a:cubicBezTo>
                  <a:cubicBezTo>
                    <a:pt x="1639" y="198"/>
                    <a:pt x="1679" y="56"/>
                    <a:pt x="1575" y="26"/>
                  </a:cubicBezTo>
                  <a:cubicBezTo>
                    <a:pt x="1500" y="8"/>
                    <a:pt x="1426" y="0"/>
                    <a:pt x="1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47"/>
          <p:cNvGrpSpPr/>
          <p:nvPr/>
        </p:nvGrpSpPr>
        <p:grpSpPr>
          <a:xfrm>
            <a:off x="2975415" y="2545124"/>
            <a:ext cx="2457767" cy="1535037"/>
            <a:chOff x="2155186" y="-161457"/>
            <a:chExt cx="1843325" cy="1151278"/>
          </a:xfrm>
        </p:grpSpPr>
        <p:sp>
          <p:nvSpPr>
            <p:cNvPr id="2365" name="Google Shape;2365;p47"/>
            <p:cNvSpPr/>
            <p:nvPr/>
          </p:nvSpPr>
          <p:spPr>
            <a:xfrm>
              <a:off x="2155186" y="-161457"/>
              <a:ext cx="1825536" cy="1151278"/>
            </a:xfrm>
            <a:custGeom>
              <a:avLst/>
              <a:gdLst/>
              <a:ahLst/>
              <a:cxnLst/>
              <a:rect l="l" t="t" r="r" b="b"/>
              <a:pathLst>
                <a:path w="11681" h="7367" extrusionOk="0">
                  <a:moveTo>
                    <a:pt x="7011" y="253"/>
                  </a:moveTo>
                  <a:cubicBezTo>
                    <a:pt x="7703" y="253"/>
                    <a:pt x="8399" y="305"/>
                    <a:pt x="9073" y="492"/>
                  </a:cubicBezTo>
                  <a:cubicBezTo>
                    <a:pt x="10114" y="747"/>
                    <a:pt x="10867" y="1419"/>
                    <a:pt x="11149" y="2481"/>
                  </a:cubicBezTo>
                  <a:cubicBezTo>
                    <a:pt x="11317" y="3153"/>
                    <a:pt x="11257" y="4020"/>
                    <a:pt x="10867" y="4638"/>
                  </a:cubicBezTo>
                  <a:cubicBezTo>
                    <a:pt x="10504" y="5223"/>
                    <a:pt x="9805" y="5559"/>
                    <a:pt x="9160" y="5754"/>
                  </a:cubicBezTo>
                  <a:cubicBezTo>
                    <a:pt x="8488" y="5982"/>
                    <a:pt x="7843" y="6177"/>
                    <a:pt x="7144" y="6231"/>
                  </a:cubicBezTo>
                  <a:cubicBezTo>
                    <a:pt x="6499" y="6291"/>
                    <a:pt x="5880" y="6399"/>
                    <a:pt x="5242" y="6513"/>
                  </a:cubicBezTo>
                  <a:cubicBezTo>
                    <a:pt x="4597" y="6627"/>
                    <a:pt x="3898" y="6594"/>
                    <a:pt x="3253" y="6735"/>
                  </a:cubicBezTo>
                  <a:cubicBezTo>
                    <a:pt x="3066" y="6775"/>
                    <a:pt x="2845" y="6873"/>
                    <a:pt x="2668" y="6999"/>
                  </a:cubicBezTo>
                  <a:lnTo>
                    <a:pt x="2668" y="6999"/>
                  </a:lnTo>
                  <a:cubicBezTo>
                    <a:pt x="2710" y="6827"/>
                    <a:pt x="2709" y="6649"/>
                    <a:pt x="2749" y="6486"/>
                  </a:cubicBezTo>
                  <a:cubicBezTo>
                    <a:pt x="2776" y="6426"/>
                    <a:pt x="2749" y="6372"/>
                    <a:pt x="2722" y="6372"/>
                  </a:cubicBezTo>
                  <a:cubicBezTo>
                    <a:pt x="1680" y="5895"/>
                    <a:pt x="840" y="5196"/>
                    <a:pt x="504" y="4074"/>
                  </a:cubicBezTo>
                  <a:cubicBezTo>
                    <a:pt x="114" y="2871"/>
                    <a:pt x="504" y="1668"/>
                    <a:pt x="1599" y="996"/>
                  </a:cubicBezTo>
                  <a:cubicBezTo>
                    <a:pt x="2749" y="324"/>
                    <a:pt x="4368" y="377"/>
                    <a:pt x="5659" y="297"/>
                  </a:cubicBezTo>
                  <a:cubicBezTo>
                    <a:pt x="6103" y="276"/>
                    <a:pt x="6556" y="253"/>
                    <a:pt x="7011" y="253"/>
                  </a:cubicBezTo>
                  <a:close/>
                  <a:moveTo>
                    <a:pt x="6966" y="1"/>
                  </a:moveTo>
                  <a:cubicBezTo>
                    <a:pt x="6099" y="1"/>
                    <a:pt x="5219" y="88"/>
                    <a:pt x="4368" y="156"/>
                  </a:cubicBezTo>
                  <a:cubicBezTo>
                    <a:pt x="3058" y="270"/>
                    <a:pt x="1573" y="411"/>
                    <a:pt x="672" y="1500"/>
                  </a:cubicBezTo>
                  <a:cubicBezTo>
                    <a:pt x="0" y="2313"/>
                    <a:pt x="0" y="3543"/>
                    <a:pt x="397" y="4470"/>
                  </a:cubicBezTo>
                  <a:cubicBezTo>
                    <a:pt x="618" y="5001"/>
                    <a:pt x="954" y="5451"/>
                    <a:pt x="1405" y="5814"/>
                  </a:cubicBezTo>
                  <a:cubicBezTo>
                    <a:pt x="1599" y="6009"/>
                    <a:pt x="1821" y="6150"/>
                    <a:pt x="2050" y="6258"/>
                  </a:cubicBezTo>
                  <a:cubicBezTo>
                    <a:pt x="2298" y="6426"/>
                    <a:pt x="2554" y="6399"/>
                    <a:pt x="2520" y="6708"/>
                  </a:cubicBezTo>
                  <a:cubicBezTo>
                    <a:pt x="2520" y="6876"/>
                    <a:pt x="2493" y="7044"/>
                    <a:pt x="2440" y="7185"/>
                  </a:cubicBezTo>
                  <a:cubicBezTo>
                    <a:pt x="2436" y="7196"/>
                    <a:pt x="2435" y="7207"/>
                    <a:pt x="2435" y="7216"/>
                  </a:cubicBezTo>
                  <a:lnTo>
                    <a:pt x="2435" y="7216"/>
                  </a:lnTo>
                  <a:cubicBezTo>
                    <a:pt x="2378" y="7280"/>
                    <a:pt x="2451" y="7366"/>
                    <a:pt x="2528" y="7366"/>
                  </a:cubicBezTo>
                  <a:cubicBezTo>
                    <a:pt x="2556" y="7366"/>
                    <a:pt x="2584" y="7355"/>
                    <a:pt x="2608" y="7326"/>
                  </a:cubicBezTo>
                  <a:cubicBezTo>
                    <a:pt x="2970" y="6876"/>
                    <a:pt x="3730" y="6930"/>
                    <a:pt x="4261" y="6903"/>
                  </a:cubicBezTo>
                  <a:cubicBezTo>
                    <a:pt x="5155" y="6822"/>
                    <a:pt x="6021" y="6627"/>
                    <a:pt x="6922" y="6513"/>
                  </a:cubicBezTo>
                  <a:cubicBezTo>
                    <a:pt x="8293" y="6345"/>
                    <a:pt x="9718" y="6123"/>
                    <a:pt x="10786" y="5169"/>
                  </a:cubicBezTo>
                  <a:cubicBezTo>
                    <a:pt x="11680" y="4356"/>
                    <a:pt x="11626" y="2844"/>
                    <a:pt x="11176" y="1809"/>
                  </a:cubicBezTo>
                  <a:cubicBezTo>
                    <a:pt x="10726" y="828"/>
                    <a:pt x="9718" y="351"/>
                    <a:pt x="8710" y="156"/>
                  </a:cubicBezTo>
                  <a:cubicBezTo>
                    <a:pt x="8143" y="41"/>
                    <a:pt x="7557" y="1"/>
                    <a:pt x="69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47"/>
            <p:cNvSpPr/>
            <p:nvPr/>
          </p:nvSpPr>
          <p:spPr>
            <a:xfrm>
              <a:off x="3827695" y="-115982"/>
              <a:ext cx="103928" cy="98610"/>
            </a:xfrm>
            <a:custGeom>
              <a:avLst/>
              <a:gdLst/>
              <a:ahLst/>
              <a:cxnLst/>
              <a:rect l="l" t="t" r="r" b="b"/>
              <a:pathLst>
                <a:path w="665" h="631" extrusionOk="0">
                  <a:moveTo>
                    <a:pt x="87" y="1"/>
                  </a:moveTo>
                  <a:cubicBezTo>
                    <a:pt x="37" y="1"/>
                    <a:pt x="0" y="68"/>
                    <a:pt x="24" y="120"/>
                  </a:cubicBezTo>
                  <a:cubicBezTo>
                    <a:pt x="111" y="201"/>
                    <a:pt x="192" y="288"/>
                    <a:pt x="252" y="369"/>
                  </a:cubicBezTo>
                  <a:cubicBezTo>
                    <a:pt x="333" y="456"/>
                    <a:pt x="387" y="564"/>
                    <a:pt x="528" y="624"/>
                  </a:cubicBezTo>
                  <a:cubicBezTo>
                    <a:pt x="542" y="629"/>
                    <a:pt x="556" y="631"/>
                    <a:pt x="568" y="631"/>
                  </a:cubicBezTo>
                  <a:cubicBezTo>
                    <a:pt x="631" y="631"/>
                    <a:pt x="664" y="577"/>
                    <a:pt x="642" y="510"/>
                  </a:cubicBezTo>
                  <a:cubicBezTo>
                    <a:pt x="588" y="369"/>
                    <a:pt x="501" y="315"/>
                    <a:pt x="387" y="228"/>
                  </a:cubicBezTo>
                  <a:cubicBezTo>
                    <a:pt x="306" y="147"/>
                    <a:pt x="219" y="60"/>
                    <a:pt x="111" y="6"/>
                  </a:cubicBezTo>
                  <a:cubicBezTo>
                    <a:pt x="103" y="2"/>
                    <a:pt x="95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47"/>
            <p:cNvSpPr/>
            <p:nvPr/>
          </p:nvSpPr>
          <p:spPr>
            <a:xfrm>
              <a:off x="3943343" y="-59411"/>
              <a:ext cx="55168" cy="92515"/>
            </a:xfrm>
            <a:custGeom>
              <a:avLst/>
              <a:gdLst/>
              <a:ahLst/>
              <a:cxnLst/>
              <a:rect l="l" t="t" r="r" b="b"/>
              <a:pathLst>
                <a:path w="353" h="592" extrusionOk="0">
                  <a:moveTo>
                    <a:pt x="118" y="0"/>
                  </a:moveTo>
                  <a:cubicBezTo>
                    <a:pt x="59" y="0"/>
                    <a:pt x="0" y="59"/>
                    <a:pt x="43" y="121"/>
                  </a:cubicBezTo>
                  <a:cubicBezTo>
                    <a:pt x="97" y="262"/>
                    <a:pt x="151" y="397"/>
                    <a:pt x="211" y="538"/>
                  </a:cubicBezTo>
                  <a:cubicBezTo>
                    <a:pt x="211" y="575"/>
                    <a:pt x="231" y="591"/>
                    <a:pt x="253" y="591"/>
                  </a:cubicBezTo>
                  <a:cubicBezTo>
                    <a:pt x="283" y="591"/>
                    <a:pt x="319" y="561"/>
                    <a:pt x="319" y="511"/>
                  </a:cubicBezTo>
                  <a:cubicBezTo>
                    <a:pt x="352" y="343"/>
                    <a:pt x="292" y="175"/>
                    <a:pt x="184" y="34"/>
                  </a:cubicBezTo>
                  <a:cubicBezTo>
                    <a:pt x="167" y="10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8" name="Google Shape;2368;p47"/>
          <p:cNvGrpSpPr/>
          <p:nvPr/>
        </p:nvGrpSpPr>
        <p:grpSpPr>
          <a:xfrm>
            <a:off x="1303004" y="4246208"/>
            <a:ext cx="4369441" cy="1995928"/>
            <a:chOff x="1046000" y="3106476"/>
            <a:chExt cx="3151040" cy="1347750"/>
          </a:xfrm>
        </p:grpSpPr>
        <p:sp>
          <p:nvSpPr>
            <p:cNvPr id="2369" name="Google Shape;2369;p47"/>
            <p:cNvSpPr/>
            <p:nvPr/>
          </p:nvSpPr>
          <p:spPr>
            <a:xfrm>
              <a:off x="1046000" y="3106476"/>
              <a:ext cx="3151040" cy="1026230"/>
            </a:xfrm>
            <a:custGeom>
              <a:avLst/>
              <a:gdLst/>
              <a:ahLst/>
              <a:cxnLst/>
              <a:rect l="l" t="t" r="r" b="b"/>
              <a:pathLst>
                <a:path w="24980" h="8978" extrusionOk="0">
                  <a:moveTo>
                    <a:pt x="17611" y="347"/>
                  </a:moveTo>
                  <a:cubicBezTo>
                    <a:pt x="18394" y="347"/>
                    <a:pt x="19173" y="385"/>
                    <a:pt x="19939" y="474"/>
                  </a:cubicBezTo>
                  <a:cubicBezTo>
                    <a:pt x="21539" y="669"/>
                    <a:pt x="23246" y="1314"/>
                    <a:pt x="23777" y="2995"/>
                  </a:cubicBezTo>
                  <a:cubicBezTo>
                    <a:pt x="24193" y="4305"/>
                    <a:pt x="23327" y="5649"/>
                    <a:pt x="22345" y="6462"/>
                  </a:cubicBezTo>
                  <a:cubicBezTo>
                    <a:pt x="21062" y="7531"/>
                    <a:pt x="19214" y="7779"/>
                    <a:pt x="17587" y="7974"/>
                  </a:cubicBezTo>
                  <a:cubicBezTo>
                    <a:pt x="15715" y="8216"/>
                    <a:pt x="13853" y="8403"/>
                    <a:pt x="11976" y="8403"/>
                  </a:cubicBezTo>
                  <a:cubicBezTo>
                    <a:pt x="11246" y="8403"/>
                    <a:pt x="10514" y="8374"/>
                    <a:pt x="9778" y="8310"/>
                  </a:cubicBezTo>
                  <a:cubicBezTo>
                    <a:pt x="8374" y="8230"/>
                    <a:pt x="6976" y="8089"/>
                    <a:pt x="5578" y="7921"/>
                  </a:cubicBezTo>
                  <a:cubicBezTo>
                    <a:pt x="5436" y="7921"/>
                    <a:pt x="5174" y="7837"/>
                    <a:pt x="4964" y="7837"/>
                  </a:cubicBezTo>
                  <a:cubicBezTo>
                    <a:pt x="4875" y="7837"/>
                    <a:pt x="4796" y="7852"/>
                    <a:pt x="4738" y="7894"/>
                  </a:cubicBezTo>
                  <a:cubicBezTo>
                    <a:pt x="4394" y="8086"/>
                    <a:pt x="4075" y="8385"/>
                    <a:pt x="3778" y="8645"/>
                  </a:cubicBezTo>
                  <a:lnTo>
                    <a:pt x="3778" y="8645"/>
                  </a:lnTo>
                  <a:cubicBezTo>
                    <a:pt x="3765" y="8442"/>
                    <a:pt x="3742" y="8228"/>
                    <a:pt x="3784" y="8035"/>
                  </a:cubicBezTo>
                  <a:cubicBezTo>
                    <a:pt x="3811" y="7947"/>
                    <a:pt x="3757" y="7867"/>
                    <a:pt x="3696" y="7867"/>
                  </a:cubicBezTo>
                  <a:cubicBezTo>
                    <a:pt x="2218" y="7497"/>
                    <a:pt x="813" y="6382"/>
                    <a:pt x="645" y="4782"/>
                  </a:cubicBezTo>
                  <a:cubicBezTo>
                    <a:pt x="450" y="2880"/>
                    <a:pt x="2608" y="2094"/>
                    <a:pt x="4032" y="1563"/>
                  </a:cubicBezTo>
                  <a:cubicBezTo>
                    <a:pt x="5773" y="945"/>
                    <a:pt x="7507" y="891"/>
                    <a:pt x="9328" y="777"/>
                  </a:cubicBezTo>
                  <a:cubicBezTo>
                    <a:pt x="11089" y="696"/>
                    <a:pt x="12883" y="642"/>
                    <a:pt x="14651" y="501"/>
                  </a:cubicBezTo>
                  <a:cubicBezTo>
                    <a:pt x="15633" y="408"/>
                    <a:pt x="16625" y="347"/>
                    <a:pt x="17611" y="347"/>
                  </a:cubicBezTo>
                  <a:close/>
                  <a:moveTo>
                    <a:pt x="17682" y="0"/>
                  </a:moveTo>
                  <a:cubicBezTo>
                    <a:pt x="16250" y="0"/>
                    <a:pt x="14821" y="137"/>
                    <a:pt x="13387" y="273"/>
                  </a:cubicBezTo>
                  <a:cubicBezTo>
                    <a:pt x="11344" y="441"/>
                    <a:pt x="9274" y="414"/>
                    <a:pt x="7225" y="555"/>
                  </a:cubicBezTo>
                  <a:cubicBezTo>
                    <a:pt x="5437" y="669"/>
                    <a:pt x="3643" y="1254"/>
                    <a:pt x="2077" y="2067"/>
                  </a:cubicBezTo>
                  <a:cubicBezTo>
                    <a:pt x="706" y="2766"/>
                    <a:pt x="0" y="4137"/>
                    <a:pt x="538" y="5622"/>
                  </a:cubicBezTo>
                  <a:cubicBezTo>
                    <a:pt x="966" y="6894"/>
                    <a:pt x="2208" y="7771"/>
                    <a:pt x="3478" y="8108"/>
                  </a:cubicBezTo>
                  <a:lnTo>
                    <a:pt x="3478" y="8108"/>
                  </a:lnTo>
                  <a:cubicBezTo>
                    <a:pt x="3466" y="8356"/>
                    <a:pt x="3560" y="8566"/>
                    <a:pt x="3608" y="8802"/>
                  </a:cubicBezTo>
                  <a:lnTo>
                    <a:pt x="3608" y="8802"/>
                  </a:lnTo>
                  <a:cubicBezTo>
                    <a:pt x="3577" y="8875"/>
                    <a:pt x="3645" y="8977"/>
                    <a:pt x="3724" y="8977"/>
                  </a:cubicBezTo>
                  <a:cubicBezTo>
                    <a:pt x="3744" y="8977"/>
                    <a:pt x="3764" y="8971"/>
                    <a:pt x="3784" y="8956"/>
                  </a:cubicBezTo>
                  <a:cubicBezTo>
                    <a:pt x="4066" y="8734"/>
                    <a:pt x="4342" y="8566"/>
                    <a:pt x="4624" y="8337"/>
                  </a:cubicBezTo>
                  <a:cubicBezTo>
                    <a:pt x="4753" y="8236"/>
                    <a:pt x="4854" y="8204"/>
                    <a:pt x="4964" y="8204"/>
                  </a:cubicBezTo>
                  <a:cubicBezTo>
                    <a:pt x="5065" y="8204"/>
                    <a:pt x="5175" y="8231"/>
                    <a:pt x="5323" y="8257"/>
                  </a:cubicBezTo>
                  <a:cubicBezTo>
                    <a:pt x="6216" y="8398"/>
                    <a:pt x="7117" y="8478"/>
                    <a:pt x="8011" y="8566"/>
                  </a:cubicBezTo>
                  <a:cubicBezTo>
                    <a:pt x="9427" y="8698"/>
                    <a:pt x="10860" y="8814"/>
                    <a:pt x="12293" y="8814"/>
                  </a:cubicBezTo>
                  <a:cubicBezTo>
                    <a:pt x="12676" y="8814"/>
                    <a:pt x="13058" y="8806"/>
                    <a:pt x="13441" y="8788"/>
                  </a:cubicBezTo>
                  <a:cubicBezTo>
                    <a:pt x="15094" y="8707"/>
                    <a:pt x="16774" y="8505"/>
                    <a:pt x="18427" y="8284"/>
                  </a:cubicBezTo>
                  <a:cubicBezTo>
                    <a:pt x="19886" y="8089"/>
                    <a:pt x="21398" y="7699"/>
                    <a:pt x="22601" y="6771"/>
                  </a:cubicBezTo>
                  <a:cubicBezTo>
                    <a:pt x="24476" y="5347"/>
                    <a:pt x="24980" y="2598"/>
                    <a:pt x="22883" y="1086"/>
                  </a:cubicBezTo>
                  <a:cubicBezTo>
                    <a:pt x="21673" y="192"/>
                    <a:pt x="20134" y="105"/>
                    <a:pt x="18683" y="24"/>
                  </a:cubicBezTo>
                  <a:cubicBezTo>
                    <a:pt x="18349" y="8"/>
                    <a:pt x="18015" y="0"/>
                    <a:pt x="17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4066293" y="3731600"/>
              <a:ext cx="60296" cy="95559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4105270" y="3809441"/>
              <a:ext cx="58152" cy="4263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47"/>
            <p:cNvSpPr/>
            <p:nvPr/>
          </p:nvSpPr>
          <p:spPr>
            <a:xfrm>
              <a:off x="2600674" y="4283685"/>
              <a:ext cx="84894" cy="41607"/>
            </a:xfrm>
            <a:custGeom>
              <a:avLst/>
              <a:gdLst/>
              <a:ahLst/>
              <a:cxnLst/>
              <a:rect l="l" t="t" r="r" b="b"/>
              <a:pathLst>
                <a:path w="673" h="364" extrusionOk="0">
                  <a:moveTo>
                    <a:pt x="504" y="1"/>
                  </a:moveTo>
                  <a:cubicBezTo>
                    <a:pt x="444" y="1"/>
                    <a:pt x="363" y="1"/>
                    <a:pt x="309" y="28"/>
                  </a:cubicBezTo>
                  <a:cubicBezTo>
                    <a:pt x="249" y="28"/>
                    <a:pt x="222" y="28"/>
                    <a:pt x="168" y="54"/>
                  </a:cubicBezTo>
                  <a:cubicBezTo>
                    <a:pt x="108" y="54"/>
                    <a:pt x="108" y="88"/>
                    <a:pt x="81" y="115"/>
                  </a:cubicBezTo>
                  <a:cubicBezTo>
                    <a:pt x="0" y="169"/>
                    <a:pt x="0" y="310"/>
                    <a:pt x="108" y="337"/>
                  </a:cubicBezTo>
                  <a:cubicBezTo>
                    <a:pt x="141" y="337"/>
                    <a:pt x="168" y="364"/>
                    <a:pt x="222" y="364"/>
                  </a:cubicBezTo>
                  <a:cubicBezTo>
                    <a:pt x="276" y="337"/>
                    <a:pt x="309" y="337"/>
                    <a:pt x="336" y="337"/>
                  </a:cubicBezTo>
                  <a:cubicBezTo>
                    <a:pt x="417" y="310"/>
                    <a:pt x="504" y="283"/>
                    <a:pt x="558" y="222"/>
                  </a:cubicBezTo>
                  <a:cubicBezTo>
                    <a:pt x="672" y="169"/>
                    <a:pt x="612" y="1"/>
                    <a:pt x="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47"/>
            <p:cNvSpPr/>
            <p:nvPr/>
          </p:nvSpPr>
          <p:spPr>
            <a:xfrm>
              <a:off x="2364540" y="4338207"/>
              <a:ext cx="70135" cy="39092"/>
            </a:xfrm>
            <a:custGeom>
              <a:avLst/>
              <a:gdLst/>
              <a:ahLst/>
              <a:cxnLst/>
              <a:rect l="l" t="t" r="r" b="b"/>
              <a:pathLst>
                <a:path w="556" h="342" extrusionOk="0">
                  <a:moveTo>
                    <a:pt x="273" y="1"/>
                  </a:moveTo>
                  <a:cubicBezTo>
                    <a:pt x="165" y="1"/>
                    <a:pt x="24" y="55"/>
                    <a:pt x="24" y="169"/>
                  </a:cubicBezTo>
                  <a:cubicBezTo>
                    <a:pt x="1" y="268"/>
                    <a:pt x="59" y="342"/>
                    <a:pt x="149" y="342"/>
                  </a:cubicBezTo>
                  <a:cubicBezTo>
                    <a:pt x="163" y="342"/>
                    <a:pt x="177" y="340"/>
                    <a:pt x="192" y="337"/>
                  </a:cubicBezTo>
                  <a:cubicBezTo>
                    <a:pt x="219" y="337"/>
                    <a:pt x="246" y="337"/>
                    <a:pt x="273" y="310"/>
                  </a:cubicBezTo>
                  <a:lnTo>
                    <a:pt x="300" y="310"/>
                  </a:lnTo>
                  <a:cubicBezTo>
                    <a:pt x="317" y="296"/>
                    <a:pt x="310" y="296"/>
                    <a:pt x="306" y="296"/>
                  </a:cubicBezTo>
                  <a:cubicBezTo>
                    <a:pt x="303" y="296"/>
                    <a:pt x="303" y="296"/>
                    <a:pt x="333" y="283"/>
                  </a:cubicBezTo>
                  <a:lnTo>
                    <a:pt x="387" y="283"/>
                  </a:lnTo>
                  <a:cubicBezTo>
                    <a:pt x="441" y="249"/>
                    <a:pt x="468" y="249"/>
                    <a:pt x="501" y="223"/>
                  </a:cubicBezTo>
                  <a:cubicBezTo>
                    <a:pt x="555" y="196"/>
                    <a:pt x="555" y="142"/>
                    <a:pt x="528" y="81"/>
                  </a:cubicBezTo>
                  <a:cubicBezTo>
                    <a:pt x="468" y="1"/>
                    <a:pt x="360" y="1"/>
                    <a:pt x="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2470119" y="4212245"/>
              <a:ext cx="38221" cy="53152"/>
            </a:xfrm>
            <a:custGeom>
              <a:avLst/>
              <a:gdLst/>
              <a:ahLst/>
              <a:cxnLst/>
              <a:rect l="l" t="t" r="r" b="b"/>
              <a:pathLst>
                <a:path w="303" h="465" extrusionOk="0">
                  <a:moveTo>
                    <a:pt x="248" y="62"/>
                  </a:moveTo>
                  <a:lnTo>
                    <a:pt x="248" y="62"/>
                  </a:lnTo>
                  <a:cubicBezTo>
                    <a:pt x="264" y="74"/>
                    <a:pt x="276" y="86"/>
                    <a:pt x="276" y="122"/>
                  </a:cubicBezTo>
                  <a:cubicBezTo>
                    <a:pt x="269" y="100"/>
                    <a:pt x="259" y="79"/>
                    <a:pt x="248" y="62"/>
                  </a:cubicBezTo>
                  <a:close/>
                  <a:moveTo>
                    <a:pt x="148" y="1"/>
                  </a:moveTo>
                  <a:cubicBezTo>
                    <a:pt x="136" y="1"/>
                    <a:pt x="122" y="3"/>
                    <a:pt x="108" y="7"/>
                  </a:cubicBezTo>
                  <a:cubicBezTo>
                    <a:pt x="99" y="7"/>
                    <a:pt x="93" y="11"/>
                    <a:pt x="89" y="16"/>
                  </a:cubicBezTo>
                  <a:lnTo>
                    <a:pt x="89" y="16"/>
                  </a:lnTo>
                  <a:cubicBezTo>
                    <a:pt x="23" y="50"/>
                    <a:pt x="0" y="101"/>
                    <a:pt x="0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65" y="447"/>
                    <a:pt x="94" y="464"/>
                    <a:pt x="127" y="464"/>
                  </a:cubicBezTo>
                  <a:cubicBezTo>
                    <a:pt x="176" y="464"/>
                    <a:pt x="233" y="425"/>
                    <a:pt x="249" y="377"/>
                  </a:cubicBezTo>
                  <a:cubicBezTo>
                    <a:pt x="276" y="343"/>
                    <a:pt x="276" y="290"/>
                    <a:pt x="303" y="236"/>
                  </a:cubicBezTo>
                  <a:cubicBezTo>
                    <a:pt x="303" y="175"/>
                    <a:pt x="303" y="122"/>
                    <a:pt x="276" y="95"/>
                  </a:cubicBezTo>
                  <a:cubicBezTo>
                    <a:pt x="276" y="72"/>
                    <a:pt x="256" y="49"/>
                    <a:pt x="234" y="43"/>
                  </a:cubicBezTo>
                  <a:lnTo>
                    <a:pt x="234" y="43"/>
                  </a:lnTo>
                  <a:cubicBezTo>
                    <a:pt x="212" y="17"/>
                    <a:pt x="183" y="1"/>
                    <a:pt x="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2529405" y="4398902"/>
              <a:ext cx="46799" cy="55324"/>
            </a:xfrm>
            <a:custGeom>
              <a:avLst/>
              <a:gdLst/>
              <a:ahLst/>
              <a:cxnLst/>
              <a:rect l="l" t="t" r="r" b="b"/>
              <a:pathLst>
                <a:path w="371" h="484" extrusionOk="0">
                  <a:moveTo>
                    <a:pt x="61" y="1"/>
                  </a:moveTo>
                  <a:cubicBezTo>
                    <a:pt x="34" y="28"/>
                    <a:pt x="1" y="28"/>
                    <a:pt x="1" y="54"/>
                  </a:cubicBezTo>
                  <a:cubicBezTo>
                    <a:pt x="1" y="115"/>
                    <a:pt x="34" y="169"/>
                    <a:pt x="61" y="222"/>
                  </a:cubicBezTo>
                  <a:cubicBezTo>
                    <a:pt x="61" y="283"/>
                    <a:pt x="61" y="337"/>
                    <a:pt x="88" y="390"/>
                  </a:cubicBezTo>
                  <a:cubicBezTo>
                    <a:pt x="113" y="454"/>
                    <a:pt x="173" y="484"/>
                    <a:pt x="231" y="484"/>
                  </a:cubicBezTo>
                  <a:cubicBezTo>
                    <a:pt x="302" y="484"/>
                    <a:pt x="370" y="441"/>
                    <a:pt x="370" y="364"/>
                  </a:cubicBezTo>
                  <a:cubicBezTo>
                    <a:pt x="337" y="256"/>
                    <a:pt x="310" y="196"/>
                    <a:pt x="256" y="115"/>
                  </a:cubicBezTo>
                  <a:cubicBezTo>
                    <a:pt x="202" y="54"/>
                    <a:pt x="115" y="1"/>
                    <a:pt x="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47"/>
            <p:cNvSpPr/>
            <p:nvPr/>
          </p:nvSpPr>
          <p:spPr>
            <a:xfrm>
              <a:off x="2565102" y="4215217"/>
              <a:ext cx="35698" cy="48008"/>
            </a:xfrm>
            <a:custGeom>
              <a:avLst/>
              <a:gdLst/>
              <a:ahLst/>
              <a:cxnLst/>
              <a:rect l="l" t="t" r="r" b="b"/>
              <a:pathLst>
                <a:path w="283" h="420" extrusionOk="0">
                  <a:moveTo>
                    <a:pt x="221" y="1"/>
                  </a:moveTo>
                  <a:cubicBezTo>
                    <a:pt x="212" y="1"/>
                    <a:pt x="203" y="5"/>
                    <a:pt x="195" y="15"/>
                  </a:cubicBezTo>
                  <a:cubicBezTo>
                    <a:pt x="141" y="42"/>
                    <a:pt x="114" y="122"/>
                    <a:pt x="54" y="183"/>
                  </a:cubicBezTo>
                  <a:cubicBezTo>
                    <a:pt x="27" y="237"/>
                    <a:pt x="0" y="351"/>
                    <a:pt x="87" y="405"/>
                  </a:cubicBezTo>
                  <a:cubicBezTo>
                    <a:pt x="102" y="415"/>
                    <a:pt x="117" y="419"/>
                    <a:pt x="130" y="419"/>
                  </a:cubicBezTo>
                  <a:cubicBezTo>
                    <a:pt x="187" y="419"/>
                    <a:pt x="228" y="335"/>
                    <a:pt x="255" y="264"/>
                  </a:cubicBezTo>
                  <a:lnTo>
                    <a:pt x="255" y="149"/>
                  </a:lnTo>
                  <a:cubicBezTo>
                    <a:pt x="282" y="122"/>
                    <a:pt x="282" y="69"/>
                    <a:pt x="282" y="42"/>
                  </a:cubicBezTo>
                  <a:cubicBezTo>
                    <a:pt x="263" y="23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47"/>
            <p:cNvSpPr/>
            <p:nvPr/>
          </p:nvSpPr>
          <p:spPr>
            <a:xfrm>
              <a:off x="2395444" y="4253966"/>
              <a:ext cx="57016" cy="39778"/>
            </a:xfrm>
            <a:custGeom>
              <a:avLst/>
              <a:gdLst/>
              <a:ahLst/>
              <a:cxnLst/>
              <a:rect l="l" t="t" r="r" b="b"/>
              <a:pathLst>
                <a:path w="452" h="348" extrusionOk="0">
                  <a:moveTo>
                    <a:pt x="171" y="1"/>
                  </a:moveTo>
                  <a:cubicBezTo>
                    <a:pt x="79" y="1"/>
                    <a:pt x="1" y="119"/>
                    <a:pt x="88" y="207"/>
                  </a:cubicBezTo>
                  <a:cubicBezTo>
                    <a:pt x="142" y="234"/>
                    <a:pt x="169" y="261"/>
                    <a:pt x="223" y="288"/>
                  </a:cubicBezTo>
                  <a:cubicBezTo>
                    <a:pt x="283" y="314"/>
                    <a:pt x="310" y="348"/>
                    <a:pt x="364" y="348"/>
                  </a:cubicBezTo>
                  <a:cubicBezTo>
                    <a:pt x="424" y="348"/>
                    <a:pt x="451" y="288"/>
                    <a:pt x="424" y="261"/>
                  </a:cubicBezTo>
                  <a:cubicBezTo>
                    <a:pt x="424" y="222"/>
                    <a:pt x="407" y="197"/>
                    <a:pt x="378" y="164"/>
                  </a:cubicBezTo>
                  <a:lnTo>
                    <a:pt x="378" y="164"/>
                  </a:lnTo>
                  <a:cubicBezTo>
                    <a:pt x="374" y="158"/>
                    <a:pt x="370" y="152"/>
                    <a:pt x="364" y="146"/>
                  </a:cubicBezTo>
                  <a:cubicBezTo>
                    <a:pt x="362" y="146"/>
                    <a:pt x="361" y="145"/>
                    <a:pt x="359" y="144"/>
                  </a:cubicBezTo>
                  <a:lnTo>
                    <a:pt x="359" y="144"/>
                  </a:lnTo>
                  <a:cubicBezTo>
                    <a:pt x="352" y="136"/>
                    <a:pt x="345" y="128"/>
                    <a:pt x="337" y="119"/>
                  </a:cubicBezTo>
                  <a:cubicBezTo>
                    <a:pt x="316" y="99"/>
                    <a:pt x="296" y="63"/>
                    <a:pt x="260" y="47"/>
                  </a:cubicBezTo>
                  <a:lnTo>
                    <a:pt x="260" y="47"/>
                  </a:lnTo>
                  <a:cubicBezTo>
                    <a:pt x="259" y="44"/>
                    <a:pt x="258" y="42"/>
                    <a:pt x="256" y="39"/>
                  </a:cubicBezTo>
                  <a:cubicBezTo>
                    <a:pt x="229" y="12"/>
                    <a:pt x="200" y="1"/>
                    <a:pt x="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47"/>
            <p:cNvSpPr/>
            <p:nvPr/>
          </p:nvSpPr>
          <p:spPr>
            <a:xfrm>
              <a:off x="2589574" y="4381528"/>
              <a:ext cx="57016" cy="33148"/>
            </a:xfrm>
            <a:custGeom>
              <a:avLst/>
              <a:gdLst/>
              <a:ahLst/>
              <a:cxnLst/>
              <a:rect l="l" t="t" r="r" b="b"/>
              <a:pathLst>
                <a:path w="452" h="290" extrusionOk="0">
                  <a:moveTo>
                    <a:pt x="91" y="0"/>
                  </a:moveTo>
                  <a:cubicBezTo>
                    <a:pt x="67" y="0"/>
                    <a:pt x="46" y="4"/>
                    <a:pt x="28" y="12"/>
                  </a:cubicBezTo>
                  <a:cubicBezTo>
                    <a:pt x="1" y="38"/>
                    <a:pt x="1" y="38"/>
                    <a:pt x="28" y="72"/>
                  </a:cubicBezTo>
                  <a:cubicBezTo>
                    <a:pt x="61" y="126"/>
                    <a:pt x="115" y="180"/>
                    <a:pt x="169" y="206"/>
                  </a:cubicBezTo>
                  <a:cubicBezTo>
                    <a:pt x="231" y="249"/>
                    <a:pt x="276" y="289"/>
                    <a:pt x="328" y="289"/>
                  </a:cubicBezTo>
                  <a:cubicBezTo>
                    <a:pt x="350" y="289"/>
                    <a:pt x="372" y="282"/>
                    <a:pt x="397" y="267"/>
                  </a:cubicBezTo>
                  <a:cubicBezTo>
                    <a:pt x="424" y="267"/>
                    <a:pt x="451" y="206"/>
                    <a:pt x="451" y="180"/>
                  </a:cubicBezTo>
                  <a:cubicBezTo>
                    <a:pt x="451" y="99"/>
                    <a:pt x="337" y="72"/>
                    <a:pt x="256" y="38"/>
                  </a:cubicBezTo>
                  <a:cubicBezTo>
                    <a:pt x="214" y="19"/>
                    <a:pt x="147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47"/>
            <p:cNvSpPr/>
            <p:nvPr/>
          </p:nvSpPr>
          <p:spPr>
            <a:xfrm>
              <a:off x="2437827" y="4410676"/>
              <a:ext cx="41501" cy="40007"/>
            </a:xfrm>
            <a:custGeom>
              <a:avLst/>
              <a:gdLst/>
              <a:ahLst/>
              <a:cxnLst/>
              <a:rect l="l" t="t" r="r" b="b"/>
              <a:pathLst>
                <a:path w="329" h="350" extrusionOk="0">
                  <a:moveTo>
                    <a:pt x="142" y="12"/>
                  </a:moveTo>
                  <a:cubicBezTo>
                    <a:pt x="132" y="17"/>
                    <a:pt x="123" y="25"/>
                    <a:pt x="116" y="33"/>
                  </a:cubicBezTo>
                  <a:lnTo>
                    <a:pt x="116" y="33"/>
                  </a:lnTo>
                  <a:cubicBezTo>
                    <a:pt x="117" y="26"/>
                    <a:pt x="123" y="12"/>
                    <a:pt x="142" y="12"/>
                  </a:cubicBezTo>
                  <a:close/>
                  <a:moveTo>
                    <a:pt x="146" y="1"/>
                  </a:moveTo>
                  <a:cubicBezTo>
                    <a:pt x="130" y="1"/>
                    <a:pt x="118" y="17"/>
                    <a:pt x="116" y="34"/>
                  </a:cubicBezTo>
                  <a:lnTo>
                    <a:pt x="116" y="34"/>
                  </a:lnTo>
                  <a:cubicBezTo>
                    <a:pt x="87" y="69"/>
                    <a:pt x="82" y="126"/>
                    <a:pt x="55" y="153"/>
                  </a:cubicBezTo>
                  <a:cubicBezTo>
                    <a:pt x="1" y="234"/>
                    <a:pt x="28" y="348"/>
                    <a:pt x="142" y="348"/>
                  </a:cubicBezTo>
                  <a:cubicBezTo>
                    <a:pt x="148" y="349"/>
                    <a:pt x="153" y="349"/>
                    <a:pt x="158" y="349"/>
                  </a:cubicBezTo>
                  <a:cubicBezTo>
                    <a:pt x="304" y="349"/>
                    <a:pt x="328" y="20"/>
                    <a:pt x="168" y="11"/>
                  </a:cubicBezTo>
                  <a:lnTo>
                    <a:pt x="168" y="11"/>
                  </a:lnTo>
                  <a:cubicBezTo>
                    <a:pt x="160" y="4"/>
                    <a:pt x="153" y="1"/>
                    <a:pt x="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0" name="Google Shape;2380;p47"/>
          <p:cNvGrpSpPr/>
          <p:nvPr/>
        </p:nvGrpSpPr>
        <p:grpSpPr>
          <a:xfrm>
            <a:off x="1302985" y="2680976"/>
            <a:ext cx="1489368" cy="1263371"/>
            <a:chOff x="2072614" y="2380782"/>
            <a:chExt cx="1117026" cy="947528"/>
          </a:xfrm>
        </p:grpSpPr>
        <p:sp>
          <p:nvSpPr>
            <p:cNvPr id="2381" name="Google Shape;2381;p47"/>
            <p:cNvSpPr/>
            <p:nvPr/>
          </p:nvSpPr>
          <p:spPr>
            <a:xfrm>
              <a:off x="2072614" y="2380782"/>
              <a:ext cx="1117026" cy="947528"/>
            </a:xfrm>
            <a:custGeom>
              <a:avLst/>
              <a:gdLst/>
              <a:ahLst/>
              <a:cxnLst/>
              <a:rect l="l" t="t" r="r" b="b"/>
              <a:pathLst>
                <a:path w="8428" h="7149" extrusionOk="0">
                  <a:moveTo>
                    <a:pt x="4260" y="263"/>
                  </a:moveTo>
                  <a:cubicBezTo>
                    <a:pt x="5321" y="263"/>
                    <a:pt x="6374" y="606"/>
                    <a:pt x="7144" y="1312"/>
                  </a:cubicBezTo>
                  <a:cubicBezTo>
                    <a:pt x="8011" y="2098"/>
                    <a:pt x="8179" y="3220"/>
                    <a:pt x="7897" y="4336"/>
                  </a:cubicBezTo>
                  <a:cubicBezTo>
                    <a:pt x="7790" y="4900"/>
                    <a:pt x="7534" y="5344"/>
                    <a:pt x="7252" y="5821"/>
                  </a:cubicBezTo>
                  <a:cubicBezTo>
                    <a:pt x="7109" y="6067"/>
                    <a:pt x="7085" y="6388"/>
                    <a:pt x="7083" y="6696"/>
                  </a:cubicBezTo>
                  <a:lnTo>
                    <a:pt x="7083" y="6696"/>
                  </a:lnTo>
                  <a:cubicBezTo>
                    <a:pt x="6874" y="6435"/>
                    <a:pt x="6416" y="6459"/>
                    <a:pt x="6022" y="6439"/>
                  </a:cubicBezTo>
                  <a:cubicBezTo>
                    <a:pt x="4873" y="6412"/>
                    <a:pt x="3724" y="6385"/>
                    <a:pt x="2635" y="6049"/>
                  </a:cubicBezTo>
                  <a:cubicBezTo>
                    <a:pt x="1600" y="5713"/>
                    <a:pt x="982" y="4981"/>
                    <a:pt x="646" y="4000"/>
                  </a:cubicBezTo>
                  <a:cubicBezTo>
                    <a:pt x="478" y="3469"/>
                    <a:pt x="424" y="2938"/>
                    <a:pt x="532" y="2407"/>
                  </a:cubicBezTo>
                  <a:cubicBezTo>
                    <a:pt x="646" y="1789"/>
                    <a:pt x="1177" y="1345"/>
                    <a:pt x="1681" y="1009"/>
                  </a:cubicBezTo>
                  <a:cubicBezTo>
                    <a:pt x="2432" y="516"/>
                    <a:pt x="3349" y="263"/>
                    <a:pt x="4260" y="263"/>
                  </a:cubicBezTo>
                  <a:close/>
                  <a:moveTo>
                    <a:pt x="4340" y="1"/>
                  </a:moveTo>
                  <a:cubicBezTo>
                    <a:pt x="3619" y="1"/>
                    <a:pt x="2899" y="147"/>
                    <a:pt x="2272" y="418"/>
                  </a:cubicBezTo>
                  <a:cubicBezTo>
                    <a:pt x="1405" y="808"/>
                    <a:pt x="565" y="1399"/>
                    <a:pt x="283" y="2353"/>
                  </a:cubicBezTo>
                  <a:cubicBezTo>
                    <a:pt x="1" y="3247"/>
                    <a:pt x="397" y="4396"/>
                    <a:pt x="901" y="5122"/>
                  </a:cubicBezTo>
                  <a:cubicBezTo>
                    <a:pt x="1432" y="5881"/>
                    <a:pt x="2299" y="6244"/>
                    <a:pt x="3166" y="6439"/>
                  </a:cubicBezTo>
                  <a:cubicBezTo>
                    <a:pt x="3757" y="6580"/>
                    <a:pt x="4369" y="6634"/>
                    <a:pt x="4987" y="6661"/>
                  </a:cubicBezTo>
                  <a:cubicBezTo>
                    <a:pt x="5022" y="6663"/>
                    <a:pt x="5062" y="6664"/>
                    <a:pt x="5106" y="6664"/>
                  </a:cubicBezTo>
                  <a:cubicBezTo>
                    <a:pt x="5278" y="6664"/>
                    <a:pt x="5514" y="6652"/>
                    <a:pt x="5764" y="6652"/>
                  </a:cubicBezTo>
                  <a:cubicBezTo>
                    <a:pt x="6334" y="6652"/>
                    <a:pt x="6976" y="6713"/>
                    <a:pt x="7084" y="7111"/>
                  </a:cubicBezTo>
                  <a:cubicBezTo>
                    <a:pt x="7084" y="7135"/>
                    <a:pt x="7107" y="7149"/>
                    <a:pt x="7132" y="7149"/>
                  </a:cubicBezTo>
                  <a:cubicBezTo>
                    <a:pt x="7150" y="7149"/>
                    <a:pt x="7168" y="7143"/>
                    <a:pt x="7181" y="7130"/>
                  </a:cubicBezTo>
                  <a:lnTo>
                    <a:pt x="7181" y="7130"/>
                  </a:lnTo>
                  <a:cubicBezTo>
                    <a:pt x="7196" y="7134"/>
                    <a:pt x="7212" y="7137"/>
                    <a:pt x="7227" y="7137"/>
                  </a:cubicBezTo>
                  <a:cubicBezTo>
                    <a:pt x="7273" y="7137"/>
                    <a:pt x="7312" y="7113"/>
                    <a:pt x="7312" y="7057"/>
                  </a:cubicBezTo>
                  <a:cubicBezTo>
                    <a:pt x="7366" y="6829"/>
                    <a:pt x="7420" y="6607"/>
                    <a:pt x="7420" y="6352"/>
                  </a:cubicBezTo>
                  <a:cubicBezTo>
                    <a:pt x="7454" y="6049"/>
                    <a:pt x="7648" y="5821"/>
                    <a:pt x="7756" y="5545"/>
                  </a:cubicBezTo>
                  <a:cubicBezTo>
                    <a:pt x="8011" y="5008"/>
                    <a:pt x="8206" y="4450"/>
                    <a:pt x="8294" y="3832"/>
                  </a:cubicBezTo>
                  <a:cubicBezTo>
                    <a:pt x="8428" y="2911"/>
                    <a:pt x="8152" y="2044"/>
                    <a:pt x="7534" y="1345"/>
                  </a:cubicBezTo>
                  <a:cubicBezTo>
                    <a:pt x="6763" y="414"/>
                    <a:pt x="5551" y="1"/>
                    <a:pt x="4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47"/>
            <p:cNvSpPr/>
            <p:nvPr/>
          </p:nvSpPr>
          <p:spPr>
            <a:xfrm>
              <a:off x="2084145" y="2478727"/>
              <a:ext cx="90656" cy="89067"/>
            </a:xfrm>
            <a:custGeom>
              <a:avLst/>
              <a:gdLst/>
              <a:ahLst/>
              <a:cxnLst/>
              <a:rect l="l" t="t" r="r" b="b"/>
              <a:pathLst>
                <a:path w="684" h="672" extrusionOk="0">
                  <a:moveTo>
                    <a:pt x="577" y="0"/>
                  </a:moveTo>
                  <a:cubicBezTo>
                    <a:pt x="563" y="0"/>
                    <a:pt x="547" y="5"/>
                    <a:pt x="532" y="15"/>
                  </a:cubicBezTo>
                  <a:cubicBezTo>
                    <a:pt x="391" y="69"/>
                    <a:pt x="310" y="156"/>
                    <a:pt x="196" y="270"/>
                  </a:cubicBezTo>
                  <a:cubicBezTo>
                    <a:pt x="109" y="351"/>
                    <a:pt x="28" y="492"/>
                    <a:pt x="1" y="633"/>
                  </a:cubicBezTo>
                  <a:cubicBezTo>
                    <a:pt x="1" y="652"/>
                    <a:pt x="28" y="671"/>
                    <a:pt x="63" y="671"/>
                  </a:cubicBezTo>
                  <a:cubicBezTo>
                    <a:pt x="77" y="671"/>
                    <a:pt x="93" y="668"/>
                    <a:pt x="109" y="660"/>
                  </a:cubicBezTo>
                  <a:cubicBezTo>
                    <a:pt x="196" y="573"/>
                    <a:pt x="250" y="492"/>
                    <a:pt x="337" y="405"/>
                  </a:cubicBezTo>
                  <a:cubicBezTo>
                    <a:pt x="445" y="324"/>
                    <a:pt x="532" y="210"/>
                    <a:pt x="613" y="129"/>
                  </a:cubicBezTo>
                  <a:cubicBezTo>
                    <a:pt x="683" y="80"/>
                    <a:pt x="639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47"/>
            <p:cNvSpPr/>
            <p:nvPr/>
          </p:nvSpPr>
          <p:spPr>
            <a:xfrm>
              <a:off x="2115820" y="2415507"/>
              <a:ext cx="79257" cy="63619"/>
            </a:xfrm>
            <a:custGeom>
              <a:avLst/>
              <a:gdLst/>
              <a:ahLst/>
              <a:cxnLst/>
              <a:rect l="l" t="t" r="r" b="b"/>
              <a:pathLst>
                <a:path w="598" h="480" extrusionOk="0">
                  <a:moveTo>
                    <a:pt x="517" y="1"/>
                  </a:moveTo>
                  <a:cubicBezTo>
                    <a:pt x="508" y="1"/>
                    <a:pt x="498" y="5"/>
                    <a:pt x="488" y="15"/>
                  </a:cubicBezTo>
                  <a:cubicBezTo>
                    <a:pt x="320" y="129"/>
                    <a:pt x="179" y="243"/>
                    <a:pt x="71" y="351"/>
                  </a:cubicBezTo>
                  <a:cubicBezTo>
                    <a:pt x="0" y="400"/>
                    <a:pt x="62" y="480"/>
                    <a:pt x="116" y="480"/>
                  </a:cubicBezTo>
                  <a:cubicBezTo>
                    <a:pt x="129" y="480"/>
                    <a:pt x="142" y="475"/>
                    <a:pt x="152" y="465"/>
                  </a:cubicBezTo>
                  <a:cubicBezTo>
                    <a:pt x="293" y="351"/>
                    <a:pt x="434" y="243"/>
                    <a:pt x="575" y="129"/>
                  </a:cubicBezTo>
                  <a:cubicBezTo>
                    <a:pt x="597" y="85"/>
                    <a:pt x="56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4" name="Google Shape;2384;p47"/>
          <p:cNvGrpSpPr/>
          <p:nvPr/>
        </p:nvGrpSpPr>
        <p:grpSpPr>
          <a:xfrm>
            <a:off x="1302982" y="615868"/>
            <a:ext cx="2413917" cy="1763233"/>
            <a:chOff x="1045986" y="383825"/>
            <a:chExt cx="1810438" cy="1322425"/>
          </a:xfrm>
        </p:grpSpPr>
        <p:sp>
          <p:nvSpPr>
            <p:cNvPr id="2385" name="Google Shape;2385;p47"/>
            <p:cNvSpPr/>
            <p:nvPr/>
          </p:nvSpPr>
          <p:spPr>
            <a:xfrm rot="10800000">
              <a:off x="1045986" y="710448"/>
              <a:ext cx="1810438" cy="995802"/>
            </a:xfrm>
            <a:custGeom>
              <a:avLst/>
              <a:gdLst/>
              <a:ahLst/>
              <a:cxnLst/>
              <a:rect l="l" t="t" r="r" b="b"/>
              <a:pathLst>
                <a:path w="14537" h="8307" extrusionOk="0">
                  <a:moveTo>
                    <a:pt x="2698" y="321"/>
                  </a:moveTo>
                  <a:cubicBezTo>
                    <a:pt x="3055" y="594"/>
                    <a:pt x="3450" y="1001"/>
                    <a:pt x="3891" y="1001"/>
                  </a:cubicBezTo>
                  <a:cubicBezTo>
                    <a:pt x="4174" y="974"/>
                    <a:pt x="4429" y="860"/>
                    <a:pt x="4678" y="860"/>
                  </a:cubicBezTo>
                  <a:cubicBezTo>
                    <a:pt x="4740" y="856"/>
                    <a:pt x="4803" y="855"/>
                    <a:pt x="4867" y="855"/>
                  </a:cubicBezTo>
                  <a:cubicBezTo>
                    <a:pt x="5293" y="855"/>
                    <a:pt x="5748" y="924"/>
                    <a:pt x="6163" y="947"/>
                  </a:cubicBezTo>
                  <a:cubicBezTo>
                    <a:pt x="7453" y="1088"/>
                    <a:pt x="8764" y="1283"/>
                    <a:pt x="10027" y="1478"/>
                  </a:cubicBezTo>
                  <a:cubicBezTo>
                    <a:pt x="11008" y="1619"/>
                    <a:pt x="12016" y="1841"/>
                    <a:pt x="12829" y="2399"/>
                  </a:cubicBezTo>
                  <a:cubicBezTo>
                    <a:pt x="13777" y="3044"/>
                    <a:pt x="14086" y="4361"/>
                    <a:pt x="13636" y="5396"/>
                  </a:cubicBezTo>
                  <a:cubicBezTo>
                    <a:pt x="13051" y="6686"/>
                    <a:pt x="11344" y="7190"/>
                    <a:pt x="10108" y="7553"/>
                  </a:cubicBezTo>
                  <a:cubicBezTo>
                    <a:pt x="8964" y="7873"/>
                    <a:pt x="7768" y="8015"/>
                    <a:pt x="6566" y="8015"/>
                  </a:cubicBezTo>
                  <a:cubicBezTo>
                    <a:pt x="5975" y="8015"/>
                    <a:pt x="5381" y="7980"/>
                    <a:pt x="4792" y="7916"/>
                  </a:cubicBezTo>
                  <a:cubicBezTo>
                    <a:pt x="3421" y="7775"/>
                    <a:pt x="2104" y="7217"/>
                    <a:pt x="1176" y="6155"/>
                  </a:cubicBezTo>
                  <a:cubicBezTo>
                    <a:pt x="168" y="5033"/>
                    <a:pt x="229" y="3548"/>
                    <a:pt x="1008" y="2345"/>
                  </a:cubicBezTo>
                  <a:cubicBezTo>
                    <a:pt x="1371" y="1727"/>
                    <a:pt x="1989" y="1169"/>
                    <a:pt x="2715" y="1088"/>
                  </a:cubicBezTo>
                  <a:cubicBezTo>
                    <a:pt x="2803" y="1055"/>
                    <a:pt x="2856" y="1001"/>
                    <a:pt x="2830" y="887"/>
                  </a:cubicBezTo>
                  <a:cubicBezTo>
                    <a:pt x="2810" y="704"/>
                    <a:pt x="2743" y="517"/>
                    <a:pt x="2698" y="321"/>
                  </a:cubicBezTo>
                  <a:close/>
                  <a:moveTo>
                    <a:pt x="2606" y="1"/>
                  </a:moveTo>
                  <a:cubicBezTo>
                    <a:pt x="2572" y="1"/>
                    <a:pt x="2542" y="22"/>
                    <a:pt x="2524" y="53"/>
                  </a:cubicBezTo>
                  <a:lnTo>
                    <a:pt x="2524" y="53"/>
                  </a:lnTo>
                  <a:cubicBezTo>
                    <a:pt x="2506" y="63"/>
                    <a:pt x="2494" y="81"/>
                    <a:pt x="2494" y="107"/>
                  </a:cubicBezTo>
                  <a:cubicBezTo>
                    <a:pt x="2517" y="343"/>
                    <a:pt x="2540" y="585"/>
                    <a:pt x="2567" y="827"/>
                  </a:cubicBezTo>
                  <a:lnTo>
                    <a:pt x="2567" y="827"/>
                  </a:lnTo>
                  <a:cubicBezTo>
                    <a:pt x="1532" y="1011"/>
                    <a:pt x="822" y="1971"/>
                    <a:pt x="424" y="2876"/>
                  </a:cubicBezTo>
                  <a:cubicBezTo>
                    <a:pt x="0" y="3857"/>
                    <a:pt x="88" y="4919"/>
                    <a:pt x="645" y="5846"/>
                  </a:cubicBezTo>
                  <a:cubicBezTo>
                    <a:pt x="1803" y="7816"/>
                    <a:pt x="4213" y="8307"/>
                    <a:pt x="6389" y="8307"/>
                  </a:cubicBezTo>
                  <a:cubicBezTo>
                    <a:pt x="6841" y="8307"/>
                    <a:pt x="7283" y="8286"/>
                    <a:pt x="7702" y="8252"/>
                  </a:cubicBezTo>
                  <a:cubicBezTo>
                    <a:pt x="9187" y="8145"/>
                    <a:pt x="10672" y="7836"/>
                    <a:pt x="12016" y="7217"/>
                  </a:cubicBezTo>
                  <a:cubicBezTo>
                    <a:pt x="13051" y="6767"/>
                    <a:pt x="14006" y="5987"/>
                    <a:pt x="14174" y="4838"/>
                  </a:cubicBezTo>
                  <a:cubicBezTo>
                    <a:pt x="14536" y="2795"/>
                    <a:pt x="12829" y="1727"/>
                    <a:pt x="11062" y="1337"/>
                  </a:cubicBezTo>
                  <a:cubicBezTo>
                    <a:pt x="9973" y="1088"/>
                    <a:pt x="8797" y="974"/>
                    <a:pt x="7675" y="833"/>
                  </a:cubicBezTo>
                  <a:cubicBezTo>
                    <a:pt x="6667" y="692"/>
                    <a:pt x="5686" y="611"/>
                    <a:pt x="4678" y="584"/>
                  </a:cubicBezTo>
                  <a:cubicBezTo>
                    <a:pt x="4660" y="582"/>
                    <a:pt x="4642" y="581"/>
                    <a:pt x="4624" y="581"/>
                  </a:cubicBezTo>
                  <a:cubicBezTo>
                    <a:pt x="4398" y="581"/>
                    <a:pt x="4136" y="719"/>
                    <a:pt x="3896" y="719"/>
                  </a:cubicBezTo>
                  <a:cubicBezTo>
                    <a:pt x="3818" y="719"/>
                    <a:pt x="3741" y="704"/>
                    <a:pt x="3670" y="665"/>
                  </a:cubicBezTo>
                  <a:cubicBezTo>
                    <a:pt x="3307" y="497"/>
                    <a:pt x="3024" y="215"/>
                    <a:pt x="2662" y="20"/>
                  </a:cubicBezTo>
                  <a:cubicBezTo>
                    <a:pt x="2643" y="6"/>
                    <a:pt x="2624" y="1"/>
                    <a:pt x="2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47"/>
            <p:cNvSpPr/>
            <p:nvPr/>
          </p:nvSpPr>
          <p:spPr>
            <a:xfrm rot="10800000">
              <a:off x="1102689" y="653295"/>
              <a:ext cx="163646" cy="107768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178" y="1"/>
                  </a:moveTo>
                  <a:cubicBezTo>
                    <a:pt x="1169" y="1"/>
                    <a:pt x="1160" y="2"/>
                    <a:pt x="1150" y="4"/>
                  </a:cubicBezTo>
                  <a:cubicBezTo>
                    <a:pt x="955" y="58"/>
                    <a:pt x="787" y="199"/>
                    <a:pt x="619" y="340"/>
                  </a:cubicBezTo>
                  <a:cubicBezTo>
                    <a:pt x="451" y="508"/>
                    <a:pt x="256" y="649"/>
                    <a:pt x="61" y="791"/>
                  </a:cubicBezTo>
                  <a:cubicBezTo>
                    <a:pt x="1" y="817"/>
                    <a:pt x="28" y="898"/>
                    <a:pt x="115" y="898"/>
                  </a:cubicBezTo>
                  <a:cubicBezTo>
                    <a:pt x="310" y="871"/>
                    <a:pt x="505" y="730"/>
                    <a:pt x="673" y="623"/>
                  </a:cubicBezTo>
                  <a:cubicBezTo>
                    <a:pt x="868" y="481"/>
                    <a:pt x="1096" y="367"/>
                    <a:pt x="1264" y="172"/>
                  </a:cubicBezTo>
                  <a:cubicBezTo>
                    <a:pt x="1314" y="123"/>
                    <a:pt x="1273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47"/>
            <p:cNvSpPr/>
            <p:nvPr/>
          </p:nvSpPr>
          <p:spPr>
            <a:xfrm rot="10800000">
              <a:off x="1064584" y="681706"/>
              <a:ext cx="56915" cy="48070"/>
            </a:xfrm>
            <a:custGeom>
              <a:avLst/>
              <a:gdLst/>
              <a:ahLst/>
              <a:cxnLst/>
              <a:rect l="l" t="t" r="r" b="b"/>
              <a:pathLst>
                <a:path w="457" h="401" extrusionOk="0">
                  <a:moveTo>
                    <a:pt x="374" y="1"/>
                  </a:moveTo>
                  <a:cubicBezTo>
                    <a:pt x="356" y="1"/>
                    <a:pt x="338" y="8"/>
                    <a:pt x="323" y="26"/>
                  </a:cubicBezTo>
                  <a:cubicBezTo>
                    <a:pt x="269" y="106"/>
                    <a:pt x="182" y="194"/>
                    <a:pt x="75" y="247"/>
                  </a:cubicBezTo>
                  <a:cubicBezTo>
                    <a:pt x="1" y="293"/>
                    <a:pt x="52" y="400"/>
                    <a:pt x="118" y="400"/>
                  </a:cubicBezTo>
                  <a:cubicBezTo>
                    <a:pt x="130" y="400"/>
                    <a:pt x="143" y="397"/>
                    <a:pt x="155" y="388"/>
                  </a:cubicBezTo>
                  <a:cubicBezTo>
                    <a:pt x="296" y="335"/>
                    <a:pt x="377" y="247"/>
                    <a:pt x="437" y="106"/>
                  </a:cubicBezTo>
                  <a:cubicBezTo>
                    <a:pt x="457" y="48"/>
                    <a:pt x="417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47"/>
            <p:cNvSpPr/>
            <p:nvPr/>
          </p:nvSpPr>
          <p:spPr>
            <a:xfrm rot="10800000">
              <a:off x="1353135" y="520599"/>
              <a:ext cx="87178" cy="41836"/>
            </a:xfrm>
            <a:custGeom>
              <a:avLst/>
              <a:gdLst/>
              <a:ahLst/>
              <a:cxnLst/>
              <a:rect l="l" t="t" r="r" b="b"/>
              <a:pathLst>
                <a:path w="700" h="349" extrusionOk="0">
                  <a:moveTo>
                    <a:pt x="336" y="0"/>
                  </a:moveTo>
                  <a:cubicBezTo>
                    <a:pt x="282" y="27"/>
                    <a:pt x="222" y="27"/>
                    <a:pt x="195" y="27"/>
                  </a:cubicBezTo>
                  <a:cubicBezTo>
                    <a:pt x="141" y="54"/>
                    <a:pt x="141" y="81"/>
                    <a:pt x="114" y="115"/>
                  </a:cubicBezTo>
                  <a:cubicBezTo>
                    <a:pt x="0" y="195"/>
                    <a:pt x="27" y="310"/>
                    <a:pt x="168" y="336"/>
                  </a:cubicBezTo>
                  <a:cubicBezTo>
                    <a:pt x="186" y="336"/>
                    <a:pt x="192" y="348"/>
                    <a:pt x="210" y="348"/>
                  </a:cubicBezTo>
                  <a:cubicBezTo>
                    <a:pt x="219" y="348"/>
                    <a:pt x="231" y="345"/>
                    <a:pt x="249" y="336"/>
                  </a:cubicBezTo>
                  <a:cubicBezTo>
                    <a:pt x="282" y="336"/>
                    <a:pt x="336" y="336"/>
                    <a:pt x="363" y="310"/>
                  </a:cubicBezTo>
                  <a:cubicBezTo>
                    <a:pt x="450" y="283"/>
                    <a:pt x="504" y="249"/>
                    <a:pt x="585" y="222"/>
                  </a:cubicBezTo>
                  <a:cubicBezTo>
                    <a:pt x="699" y="168"/>
                    <a:pt x="645" y="0"/>
                    <a:pt x="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47"/>
            <p:cNvSpPr/>
            <p:nvPr/>
          </p:nvSpPr>
          <p:spPr>
            <a:xfrm rot="10800000">
              <a:off x="1604327" y="461622"/>
              <a:ext cx="66131" cy="43635"/>
            </a:xfrm>
            <a:custGeom>
              <a:avLst/>
              <a:gdLst/>
              <a:ahLst/>
              <a:cxnLst/>
              <a:rect l="l" t="t" r="r" b="b"/>
              <a:pathLst>
                <a:path w="531" h="364" extrusionOk="0">
                  <a:moveTo>
                    <a:pt x="282" y="1"/>
                  </a:moveTo>
                  <a:cubicBezTo>
                    <a:pt x="168" y="1"/>
                    <a:pt x="27" y="54"/>
                    <a:pt x="0" y="169"/>
                  </a:cubicBezTo>
                  <a:cubicBezTo>
                    <a:pt x="0" y="276"/>
                    <a:pt x="81" y="364"/>
                    <a:pt x="195" y="364"/>
                  </a:cubicBezTo>
                  <a:cubicBezTo>
                    <a:pt x="222" y="337"/>
                    <a:pt x="249" y="337"/>
                    <a:pt x="282" y="310"/>
                  </a:cubicBezTo>
                  <a:lnTo>
                    <a:pt x="309" y="310"/>
                  </a:lnTo>
                  <a:lnTo>
                    <a:pt x="336" y="276"/>
                  </a:lnTo>
                  <a:lnTo>
                    <a:pt x="390" y="276"/>
                  </a:lnTo>
                  <a:cubicBezTo>
                    <a:pt x="450" y="249"/>
                    <a:pt x="477" y="249"/>
                    <a:pt x="504" y="222"/>
                  </a:cubicBezTo>
                  <a:cubicBezTo>
                    <a:pt x="531" y="196"/>
                    <a:pt x="531" y="142"/>
                    <a:pt x="531" y="81"/>
                  </a:cubicBezTo>
                  <a:cubicBezTo>
                    <a:pt x="477" y="1"/>
                    <a:pt x="363" y="1"/>
                    <a:pt x="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47"/>
            <p:cNvSpPr/>
            <p:nvPr/>
          </p:nvSpPr>
          <p:spPr>
            <a:xfrm rot="10800000">
              <a:off x="1527239" y="581733"/>
              <a:ext cx="41970" cy="55622"/>
            </a:xfrm>
            <a:custGeom>
              <a:avLst/>
              <a:gdLst/>
              <a:ahLst/>
              <a:cxnLst/>
              <a:rect l="l" t="t" r="r" b="b"/>
              <a:pathLst>
                <a:path w="337" h="464" extrusionOk="0">
                  <a:moveTo>
                    <a:pt x="153" y="0"/>
                  </a:moveTo>
                  <a:cubicBezTo>
                    <a:pt x="138" y="0"/>
                    <a:pt x="123" y="2"/>
                    <a:pt x="108" y="7"/>
                  </a:cubicBezTo>
                  <a:cubicBezTo>
                    <a:pt x="108" y="7"/>
                    <a:pt x="108" y="16"/>
                    <a:pt x="103" y="23"/>
                  </a:cubicBezTo>
                  <a:lnTo>
                    <a:pt x="103" y="23"/>
                  </a:lnTo>
                  <a:cubicBezTo>
                    <a:pt x="97" y="26"/>
                    <a:pt x="91" y="30"/>
                    <a:pt x="86" y="34"/>
                  </a:cubicBezTo>
                  <a:lnTo>
                    <a:pt x="86" y="34"/>
                  </a:lnTo>
                  <a:cubicBezTo>
                    <a:pt x="85" y="34"/>
                    <a:pt x="83" y="34"/>
                    <a:pt x="81" y="34"/>
                  </a:cubicBezTo>
                  <a:cubicBezTo>
                    <a:pt x="81" y="35"/>
                    <a:pt x="81" y="37"/>
                    <a:pt x="81" y="38"/>
                  </a:cubicBezTo>
                  <a:lnTo>
                    <a:pt x="81" y="38"/>
                  </a:lnTo>
                  <a:cubicBezTo>
                    <a:pt x="41" y="70"/>
                    <a:pt x="27" y="117"/>
                    <a:pt x="27" y="175"/>
                  </a:cubicBezTo>
                  <a:cubicBezTo>
                    <a:pt x="0" y="263"/>
                    <a:pt x="27" y="343"/>
                    <a:pt x="54" y="404"/>
                  </a:cubicBezTo>
                  <a:cubicBezTo>
                    <a:pt x="75" y="446"/>
                    <a:pt x="110" y="463"/>
                    <a:pt x="146" y="463"/>
                  </a:cubicBezTo>
                  <a:cubicBezTo>
                    <a:pt x="201" y="463"/>
                    <a:pt x="259" y="423"/>
                    <a:pt x="276" y="370"/>
                  </a:cubicBezTo>
                  <a:cubicBezTo>
                    <a:pt x="309" y="343"/>
                    <a:pt x="309" y="289"/>
                    <a:pt x="309" y="236"/>
                  </a:cubicBezTo>
                  <a:cubicBezTo>
                    <a:pt x="336" y="175"/>
                    <a:pt x="309" y="121"/>
                    <a:pt x="309" y="95"/>
                  </a:cubicBezTo>
                  <a:cubicBezTo>
                    <a:pt x="276" y="68"/>
                    <a:pt x="276" y="34"/>
                    <a:pt x="249" y="34"/>
                  </a:cubicBezTo>
                  <a:cubicBezTo>
                    <a:pt x="276" y="68"/>
                    <a:pt x="276" y="68"/>
                    <a:pt x="276" y="121"/>
                  </a:cubicBezTo>
                  <a:cubicBezTo>
                    <a:pt x="276" y="49"/>
                    <a:pt x="221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7"/>
            <p:cNvSpPr/>
            <p:nvPr/>
          </p:nvSpPr>
          <p:spPr>
            <a:xfrm rot="10800000">
              <a:off x="1462604" y="383825"/>
              <a:ext cx="43838" cy="57780"/>
            </a:xfrm>
            <a:custGeom>
              <a:avLst/>
              <a:gdLst/>
              <a:ahLst/>
              <a:cxnLst/>
              <a:rect l="l" t="t" r="r" b="b"/>
              <a:pathLst>
                <a:path w="352" h="482" extrusionOk="0">
                  <a:moveTo>
                    <a:pt x="54" y="1"/>
                  </a:moveTo>
                  <a:cubicBezTo>
                    <a:pt x="27" y="1"/>
                    <a:pt x="0" y="27"/>
                    <a:pt x="0" y="54"/>
                  </a:cubicBezTo>
                  <a:cubicBezTo>
                    <a:pt x="0" y="115"/>
                    <a:pt x="27" y="169"/>
                    <a:pt x="27" y="195"/>
                  </a:cubicBezTo>
                  <a:cubicBezTo>
                    <a:pt x="54" y="283"/>
                    <a:pt x="54" y="337"/>
                    <a:pt x="81" y="390"/>
                  </a:cubicBezTo>
                  <a:cubicBezTo>
                    <a:pt x="93" y="452"/>
                    <a:pt x="148" y="481"/>
                    <a:pt x="204" y="481"/>
                  </a:cubicBezTo>
                  <a:cubicBezTo>
                    <a:pt x="277" y="481"/>
                    <a:pt x="351" y="431"/>
                    <a:pt x="336" y="337"/>
                  </a:cubicBezTo>
                  <a:cubicBezTo>
                    <a:pt x="336" y="249"/>
                    <a:pt x="276" y="195"/>
                    <a:pt x="222" y="115"/>
                  </a:cubicBezTo>
                  <a:cubicBezTo>
                    <a:pt x="195" y="54"/>
                    <a:pt x="108" y="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47"/>
            <p:cNvSpPr/>
            <p:nvPr/>
          </p:nvSpPr>
          <p:spPr>
            <a:xfrm rot="10800000">
              <a:off x="1436950" y="584011"/>
              <a:ext cx="38607" cy="52505"/>
            </a:xfrm>
            <a:custGeom>
              <a:avLst/>
              <a:gdLst/>
              <a:ahLst/>
              <a:cxnLst/>
              <a:rect l="l" t="t" r="r" b="b"/>
              <a:pathLst>
                <a:path w="310" h="438" extrusionOk="0">
                  <a:moveTo>
                    <a:pt x="229" y="0"/>
                  </a:moveTo>
                  <a:cubicBezTo>
                    <a:pt x="142" y="27"/>
                    <a:pt x="115" y="114"/>
                    <a:pt x="88" y="195"/>
                  </a:cubicBezTo>
                  <a:cubicBezTo>
                    <a:pt x="61" y="256"/>
                    <a:pt x="1" y="363"/>
                    <a:pt x="88" y="424"/>
                  </a:cubicBezTo>
                  <a:cubicBezTo>
                    <a:pt x="108" y="433"/>
                    <a:pt x="125" y="437"/>
                    <a:pt x="141" y="437"/>
                  </a:cubicBezTo>
                  <a:cubicBezTo>
                    <a:pt x="215" y="437"/>
                    <a:pt x="256" y="349"/>
                    <a:pt x="256" y="282"/>
                  </a:cubicBezTo>
                  <a:cubicBezTo>
                    <a:pt x="283" y="256"/>
                    <a:pt x="283" y="195"/>
                    <a:pt x="283" y="168"/>
                  </a:cubicBezTo>
                  <a:cubicBezTo>
                    <a:pt x="283" y="141"/>
                    <a:pt x="310" y="88"/>
                    <a:pt x="283" y="61"/>
                  </a:cubicBezTo>
                  <a:cubicBezTo>
                    <a:pt x="283" y="27"/>
                    <a:pt x="256" y="0"/>
                    <a:pt x="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47"/>
            <p:cNvSpPr/>
            <p:nvPr/>
          </p:nvSpPr>
          <p:spPr>
            <a:xfrm rot="10800000">
              <a:off x="1586643" y="552605"/>
              <a:ext cx="53179" cy="40638"/>
            </a:xfrm>
            <a:custGeom>
              <a:avLst/>
              <a:gdLst/>
              <a:ahLst/>
              <a:cxnLst/>
              <a:rect l="l" t="t" r="r" b="b"/>
              <a:pathLst>
                <a:path w="427" h="339" extrusionOk="0">
                  <a:moveTo>
                    <a:pt x="167" y="1"/>
                  </a:moveTo>
                  <a:cubicBezTo>
                    <a:pt x="84" y="1"/>
                    <a:pt x="1" y="135"/>
                    <a:pt x="90" y="204"/>
                  </a:cubicBezTo>
                  <a:cubicBezTo>
                    <a:pt x="117" y="231"/>
                    <a:pt x="171" y="257"/>
                    <a:pt x="231" y="284"/>
                  </a:cubicBezTo>
                  <a:cubicBezTo>
                    <a:pt x="258" y="311"/>
                    <a:pt x="312" y="338"/>
                    <a:pt x="372" y="338"/>
                  </a:cubicBezTo>
                  <a:cubicBezTo>
                    <a:pt x="399" y="338"/>
                    <a:pt x="426" y="284"/>
                    <a:pt x="426" y="257"/>
                  </a:cubicBezTo>
                  <a:cubicBezTo>
                    <a:pt x="426" y="227"/>
                    <a:pt x="409" y="204"/>
                    <a:pt x="389" y="179"/>
                  </a:cubicBezTo>
                  <a:lnTo>
                    <a:pt x="389" y="179"/>
                  </a:lnTo>
                  <a:cubicBezTo>
                    <a:pt x="387" y="166"/>
                    <a:pt x="382" y="154"/>
                    <a:pt x="372" y="143"/>
                  </a:cubicBezTo>
                  <a:cubicBezTo>
                    <a:pt x="364" y="140"/>
                    <a:pt x="357" y="136"/>
                    <a:pt x="350" y="132"/>
                  </a:cubicBezTo>
                  <a:lnTo>
                    <a:pt x="350" y="132"/>
                  </a:lnTo>
                  <a:cubicBezTo>
                    <a:pt x="346" y="127"/>
                    <a:pt x="342" y="122"/>
                    <a:pt x="339" y="116"/>
                  </a:cubicBezTo>
                  <a:cubicBezTo>
                    <a:pt x="312" y="89"/>
                    <a:pt x="258" y="36"/>
                    <a:pt x="231" y="36"/>
                  </a:cubicBezTo>
                  <a:cubicBezTo>
                    <a:pt x="212" y="11"/>
                    <a:pt x="19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7"/>
            <p:cNvSpPr/>
            <p:nvPr/>
          </p:nvSpPr>
          <p:spPr>
            <a:xfrm rot="10800000">
              <a:off x="1391742" y="425781"/>
              <a:ext cx="55296" cy="34044"/>
            </a:xfrm>
            <a:custGeom>
              <a:avLst/>
              <a:gdLst/>
              <a:ahLst/>
              <a:cxnLst/>
              <a:rect l="l" t="t" r="r" b="b"/>
              <a:pathLst>
                <a:path w="444" h="284" extrusionOk="0">
                  <a:moveTo>
                    <a:pt x="82" y="0"/>
                  </a:moveTo>
                  <a:cubicBezTo>
                    <a:pt x="62" y="0"/>
                    <a:pt x="43" y="4"/>
                    <a:pt x="27" y="11"/>
                  </a:cubicBezTo>
                  <a:cubicBezTo>
                    <a:pt x="0" y="11"/>
                    <a:pt x="0" y="38"/>
                    <a:pt x="0" y="65"/>
                  </a:cubicBezTo>
                  <a:cubicBezTo>
                    <a:pt x="27" y="126"/>
                    <a:pt x="108" y="153"/>
                    <a:pt x="168" y="206"/>
                  </a:cubicBezTo>
                  <a:cubicBezTo>
                    <a:pt x="231" y="227"/>
                    <a:pt x="277" y="284"/>
                    <a:pt x="335" y="284"/>
                  </a:cubicBezTo>
                  <a:cubicBezTo>
                    <a:pt x="352" y="284"/>
                    <a:pt x="370" y="279"/>
                    <a:pt x="390" y="267"/>
                  </a:cubicBezTo>
                  <a:cubicBezTo>
                    <a:pt x="417" y="267"/>
                    <a:pt x="444" y="206"/>
                    <a:pt x="417" y="179"/>
                  </a:cubicBezTo>
                  <a:cubicBezTo>
                    <a:pt x="417" y="65"/>
                    <a:pt x="336" y="65"/>
                    <a:pt x="249" y="38"/>
                  </a:cubicBezTo>
                  <a:cubicBezTo>
                    <a:pt x="192" y="19"/>
                    <a:pt x="132" y="0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7"/>
            <p:cNvSpPr/>
            <p:nvPr/>
          </p:nvSpPr>
          <p:spPr>
            <a:xfrm rot="10800000">
              <a:off x="1559743" y="387302"/>
              <a:ext cx="37985" cy="42316"/>
            </a:xfrm>
            <a:custGeom>
              <a:avLst/>
              <a:gdLst/>
              <a:ahLst/>
              <a:cxnLst/>
              <a:rect l="l" t="t" r="r" b="b"/>
              <a:pathLst>
                <a:path w="305" h="353" extrusionOk="0">
                  <a:moveTo>
                    <a:pt x="142" y="15"/>
                  </a:moveTo>
                  <a:cubicBezTo>
                    <a:pt x="131" y="20"/>
                    <a:pt x="123" y="28"/>
                    <a:pt x="116" y="36"/>
                  </a:cubicBezTo>
                  <a:lnTo>
                    <a:pt x="116" y="36"/>
                  </a:lnTo>
                  <a:cubicBezTo>
                    <a:pt x="117" y="28"/>
                    <a:pt x="123" y="15"/>
                    <a:pt x="142" y="15"/>
                  </a:cubicBezTo>
                  <a:close/>
                  <a:moveTo>
                    <a:pt x="145" y="1"/>
                  </a:moveTo>
                  <a:cubicBezTo>
                    <a:pt x="130" y="1"/>
                    <a:pt x="117" y="19"/>
                    <a:pt x="115" y="37"/>
                  </a:cubicBezTo>
                  <a:lnTo>
                    <a:pt x="115" y="37"/>
                  </a:lnTo>
                  <a:cubicBezTo>
                    <a:pt x="87" y="72"/>
                    <a:pt x="83" y="128"/>
                    <a:pt x="61" y="149"/>
                  </a:cubicBezTo>
                  <a:cubicBezTo>
                    <a:pt x="1" y="237"/>
                    <a:pt x="34" y="351"/>
                    <a:pt x="142" y="351"/>
                  </a:cubicBezTo>
                  <a:cubicBezTo>
                    <a:pt x="147" y="352"/>
                    <a:pt x="153" y="352"/>
                    <a:pt x="158" y="352"/>
                  </a:cubicBezTo>
                  <a:cubicBezTo>
                    <a:pt x="301" y="352"/>
                    <a:pt x="304" y="22"/>
                    <a:pt x="167" y="13"/>
                  </a:cubicBezTo>
                  <a:lnTo>
                    <a:pt x="167" y="13"/>
                  </a:lnTo>
                  <a:cubicBezTo>
                    <a:pt x="160" y="4"/>
                    <a:pt x="152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47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cosmonaut (n)</a:t>
            </a:r>
            <a:endParaRPr sz="4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1143489" y="3825227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astronaut from the former Soviet Union or Russia</a:t>
            </a: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2920278" y="2771761"/>
            <a:ext cx="21467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/ˈkɒzmənɔːt/</a:t>
            </a:r>
            <a:endParaRPr/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5810" y="1200163"/>
            <a:ext cx="4491594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smonaut__gb_1">
            <a:hlinkClick r:id="" action="ppaction://media"/>
            <a:extLst>
              <a:ext uri="{FF2B5EF4-FFF2-40B4-BE49-F238E27FC236}">
                <a16:creationId xmlns:a16="http://schemas.microsoft.com/office/drawing/2014/main" id="{D04FB73F-F5B3-46FC-B3F3-30EB5D5C7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3478" y="79663"/>
            <a:ext cx="816309" cy="816309"/>
          </a:xfrm>
          <a:prstGeom prst="rect">
            <a:avLst/>
          </a:prstGeom>
        </p:spPr>
      </p:pic>
      <p:grpSp>
        <p:nvGrpSpPr>
          <p:cNvPr id="10" name="Google Shape;2201;p45"/>
          <p:cNvGrpSpPr/>
          <p:nvPr/>
        </p:nvGrpSpPr>
        <p:grpSpPr>
          <a:xfrm>
            <a:off x="608896" y="437276"/>
            <a:ext cx="1425885" cy="1158005"/>
            <a:chOff x="2914750" y="806019"/>
            <a:chExt cx="530516" cy="430848"/>
          </a:xfrm>
        </p:grpSpPr>
        <p:sp>
          <p:nvSpPr>
            <p:cNvPr id="11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32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232;p45"/>
          <p:cNvGrpSpPr/>
          <p:nvPr/>
        </p:nvGrpSpPr>
        <p:grpSpPr>
          <a:xfrm>
            <a:off x="10116890" y="121731"/>
            <a:ext cx="1879488" cy="1380289"/>
            <a:chOff x="3765486" y="1507629"/>
            <a:chExt cx="586753" cy="430946"/>
          </a:xfrm>
        </p:grpSpPr>
        <p:sp>
          <p:nvSpPr>
            <p:cNvPr id="42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2265;p45"/>
          <p:cNvGrpSpPr/>
          <p:nvPr/>
        </p:nvGrpSpPr>
        <p:grpSpPr>
          <a:xfrm>
            <a:off x="1894006" y="174753"/>
            <a:ext cx="447572" cy="377920"/>
            <a:chOff x="3950662" y="2808665"/>
            <a:chExt cx="123862" cy="104621"/>
          </a:xfrm>
        </p:grpSpPr>
        <p:sp>
          <p:nvSpPr>
            <p:cNvPr id="75" name="Google Shape;2266;p45"/>
            <p:cNvSpPr/>
            <p:nvPr/>
          </p:nvSpPr>
          <p:spPr>
            <a:xfrm>
              <a:off x="4040852" y="2860423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67;p45"/>
            <p:cNvSpPr/>
            <p:nvPr/>
          </p:nvSpPr>
          <p:spPr>
            <a:xfrm>
              <a:off x="3950662" y="2840605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268;p45"/>
            <p:cNvSpPr/>
            <p:nvPr/>
          </p:nvSpPr>
          <p:spPr>
            <a:xfrm>
              <a:off x="4008528" y="2808665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269;p45"/>
            <p:cNvSpPr/>
            <p:nvPr/>
          </p:nvSpPr>
          <p:spPr>
            <a:xfrm>
              <a:off x="3995444" y="2888514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270;p45"/>
            <p:cNvSpPr/>
            <p:nvPr/>
          </p:nvSpPr>
          <p:spPr>
            <a:xfrm>
              <a:off x="4039554" y="2826463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271;p45"/>
            <p:cNvSpPr/>
            <p:nvPr/>
          </p:nvSpPr>
          <p:spPr>
            <a:xfrm>
              <a:off x="3978994" y="2812754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272;p45"/>
            <p:cNvSpPr/>
            <p:nvPr/>
          </p:nvSpPr>
          <p:spPr>
            <a:xfrm>
              <a:off x="4023391" y="2891111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273;p45"/>
            <p:cNvSpPr/>
            <p:nvPr/>
          </p:nvSpPr>
          <p:spPr>
            <a:xfrm>
              <a:off x="3962639" y="2878172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2274;p45"/>
          <p:cNvGrpSpPr/>
          <p:nvPr/>
        </p:nvGrpSpPr>
        <p:grpSpPr>
          <a:xfrm>
            <a:off x="11548806" y="437253"/>
            <a:ext cx="447572" cy="377920"/>
            <a:chOff x="3950662" y="2808665"/>
            <a:chExt cx="123862" cy="104621"/>
          </a:xfrm>
        </p:grpSpPr>
        <p:sp>
          <p:nvSpPr>
            <p:cNvPr id="84" name="Google Shape;2275;p45"/>
            <p:cNvSpPr/>
            <p:nvPr/>
          </p:nvSpPr>
          <p:spPr>
            <a:xfrm>
              <a:off x="4040852" y="2860423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276;p45"/>
            <p:cNvSpPr/>
            <p:nvPr/>
          </p:nvSpPr>
          <p:spPr>
            <a:xfrm>
              <a:off x="3950662" y="2840605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277;p45"/>
            <p:cNvSpPr/>
            <p:nvPr/>
          </p:nvSpPr>
          <p:spPr>
            <a:xfrm>
              <a:off x="4008528" y="2808665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278;p45"/>
            <p:cNvSpPr/>
            <p:nvPr/>
          </p:nvSpPr>
          <p:spPr>
            <a:xfrm>
              <a:off x="3995444" y="2888514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279;p45"/>
            <p:cNvSpPr/>
            <p:nvPr/>
          </p:nvSpPr>
          <p:spPr>
            <a:xfrm>
              <a:off x="4039554" y="2826463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280;p45"/>
            <p:cNvSpPr/>
            <p:nvPr/>
          </p:nvSpPr>
          <p:spPr>
            <a:xfrm>
              <a:off x="3978994" y="2812754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281;p45"/>
            <p:cNvSpPr/>
            <p:nvPr/>
          </p:nvSpPr>
          <p:spPr>
            <a:xfrm>
              <a:off x="4023391" y="2891111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282;p45"/>
            <p:cNvSpPr/>
            <p:nvPr/>
          </p:nvSpPr>
          <p:spPr>
            <a:xfrm>
              <a:off x="3962639" y="2878172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93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226;p12"/>
          <p:cNvSpPr txBox="1"/>
          <p:nvPr/>
        </p:nvSpPr>
        <p:spPr>
          <a:xfrm>
            <a:off x="4067024" y="75178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VOCABULARY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 txBox="1"/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space (n)</a:t>
            </a:r>
            <a:endParaRPr sz="4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1162431" y="3702391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area outside the earth’s atmosphere where all the other planets and stars are</a:t>
            </a:r>
            <a:endParaRPr dirty="0"/>
          </a:p>
        </p:txBody>
      </p:sp>
      <p:sp>
        <p:nvSpPr>
          <p:cNvPr id="193" name="Google Shape;193;p9"/>
          <p:cNvSpPr/>
          <p:nvPr/>
        </p:nvSpPr>
        <p:spPr>
          <a:xfrm>
            <a:off x="3364310" y="2771761"/>
            <a:ext cx="12586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/speɪs/</a:t>
            </a:r>
            <a:endParaRPr/>
          </a:p>
        </p:txBody>
      </p:sp>
      <p:pic>
        <p:nvPicPr>
          <p:cNvPr id="195" name="Google Shape;195;p9"/>
          <p:cNvPicPr preferRelativeResize="0"/>
          <p:nvPr/>
        </p:nvPicPr>
        <p:blipFill rotWithShape="1">
          <a:blip r:embed="rId5">
            <a:alphaModFix/>
          </a:blip>
          <a:srcRect t="13034"/>
          <a:stretch/>
        </p:blipFill>
        <p:spPr>
          <a:xfrm>
            <a:off x="7800476" y="880278"/>
            <a:ext cx="4391524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pace__gb_1">
            <a:hlinkClick r:id="" action="ppaction://media"/>
            <a:extLst>
              <a:ext uri="{FF2B5EF4-FFF2-40B4-BE49-F238E27FC236}">
                <a16:creationId xmlns:a16="http://schemas.microsoft.com/office/drawing/2014/main" id="{853EE9D7-3D84-46F8-A769-BBF6A6435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2699" y="1185198"/>
            <a:ext cx="736099" cy="736099"/>
          </a:xfrm>
          <a:prstGeom prst="rect">
            <a:avLst/>
          </a:prstGeom>
        </p:spPr>
      </p:pic>
      <p:grpSp>
        <p:nvGrpSpPr>
          <p:cNvPr id="10" name="Google Shape;2201;p45"/>
          <p:cNvGrpSpPr/>
          <p:nvPr/>
        </p:nvGrpSpPr>
        <p:grpSpPr>
          <a:xfrm>
            <a:off x="608896" y="437276"/>
            <a:ext cx="1425885" cy="1158005"/>
            <a:chOff x="2914750" y="806019"/>
            <a:chExt cx="530516" cy="430848"/>
          </a:xfrm>
        </p:grpSpPr>
        <p:sp>
          <p:nvSpPr>
            <p:cNvPr id="11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32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232;p45"/>
          <p:cNvGrpSpPr/>
          <p:nvPr/>
        </p:nvGrpSpPr>
        <p:grpSpPr>
          <a:xfrm>
            <a:off x="10709863" y="-470804"/>
            <a:ext cx="1879488" cy="1380289"/>
            <a:chOff x="3765486" y="1507629"/>
            <a:chExt cx="586753" cy="430946"/>
          </a:xfrm>
        </p:grpSpPr>
        <p:sp>
          <p:nvSpPr>
            <p:cNvPr id="42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75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226;p12"/>
          <p:cNvSpPr txBox="1"/>
          <p:nvPr/>
        </p:nvSpPr>
        <p:spPr>
          <a:xfrm>
            <a:off x="4067024" y="75178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VOCABULARY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/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parachutist (n)</a:t>
            </a:r>
            <a:endParaRPr sz="4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262295" y="3725368"/>
            <a:ext cx="78630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 jumps from a plane using a parachute</a:t>
            </a:r>
            <a:endParaRPr dirty="0"/>
          </a:p>
        </p:txBody>
      </p:sp>
      <p:sp>
        <p:nvSpPr>
          <p:cNvPr id="205" name="Google Shape;205;p10"/>
          <p:cNvSpPr/>
          <p:nvPr/>
        </p:nvSpPr>
        <p:spPr>
          <a:xfrm>
            <a:off x="2862987" y="2771761"/>
            <a:ext cx="22613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/ˈpærəʃuːtɪst/</a:t>
            </a:r>
            <a:endParaRPr/>
          </a:p>
        </p:txBody>
      </p:sp>
      <p:pic>
        <p:nvPicPr>
          <p:cNvPr id="206" name="Google Shape;206;p10" descr="person with a blue, white and red parachute"/>
          <p:cNvPicPr preferRelativeResize="0"/>
          <p:nvPr/>
        </p:nvPicPr>
        <p:blipFill rotWithShape="1">
          <a:blip r:embed="rId5">
            <a:alphaModFix/>
          </a:blip>
          <a:srcRect l="29224" t="12836" r="26144"/>
          <a:stretch/>
        </p:blipFill>
        <p:spPr>
          <a:xfrm>
            <a:off x="8125325" y="880278"/>
            <a:ext cx="4066675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rachutist__gb_1">
            <a:hlinkClick r:id="" action="ppaction://media"/>
            <a:extLst>
              <a:ext uri="{FF2B5EF4-FFF2-40B4-BE49-F238E27FC236}">
                <a16:creationId xmlns:a16="http://schemas.microsoft.com/office/drawing/2014/main" id="{5868D3AD-8AC3-49AC-A935-2E1090343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54682" y="1457211"/>
            <a:ext cx="700003" cy="700003"/>
          </a:xfrm>
          <a:prstGeom prst="rect">
            <a:avLst/>
          </a:prstGeom>
        </p:spPr>
      </p:pic>
      <p:grpSp>
        <p:nvGrpSpPr>
          <p:cNvPr id="10" name="Google Shape;2201;p45"/>
          <p:cNvGrpSpPr/>
          <p:nvPr/>
        </p:nvGrpSpPr>
        <p:grpSpPr>
          <a:xfrm>
            <a:off x="608896" y="437276"/>
            <a:ext cx="1425885" cy="1158005"/>
            <a:chOff x="2914750" y="806019"/>
            <a:chExt cx="530516" cy="430848"/>
          </a:xfrm>
        </p:grpSpPr>
        <p:sp>
          <p:nvSpPr>
            <p:cNvPr id="11" name="Google Shape;2202;p45"/>
            <p:cNvSpPr/>
            <p:nvPr/>
          </p:nvSpPr>
          <p:spPr>
            <a:xfrm>
              <a:off x="2922494" y="880865"/>
              <a:ext cx="247103" cy="61812"/>
            </a:xfrm>
            <a:custGeom>
              <a:avLst/>
              <a:gdLst/>
              <a:ahLst/>
              <a:cxnLst/>
              <a:rect l="l" t="t" r="r" b="b"/>
              <a:pathLst>
                <a:path w="5137" h="1285" extrusionOk="0">
                  <a:moveTo>
                    <a:pt x="3066" y="1"/>
                  </a:moveTo>
                  <a:cubicBezTo>
                    <a:pt x="1979" y="1"/>
                    <a:pt x="884" y="402"/>
                    <a:pt x="61" y="1139"/>
                  </a:cubicBezTo>
                  <a:cubicBezTo>
                    <a:pt x="1" y="1204"/>
                    <a:pt x="61" y="1284"/>
                    <a:pt x="120" y="1284"/>
                  </a:cubicBezTo>
                  <a:cubicBezTo>
                    <a:pt x="140" y="1284"/>
                    <a:pt x="160" y="1275"/>
                    <a:pt x="175" y="1253"/>
                  </a:cubicBezTo>
                  <a:cubicBezTo>
                    <a:pt x="964" y="547"/>
                    <a:pt x="2030" y="158"/>
                    <a:pt x="3078" y="158"/>
                  </a:cubicBezTo>
                  <a:cubicBezTo>
                    <a:pt x="3736" y="158"/>
                    <a:pt x="4388" y="311"/>
                    <a:pt x="4960" y="635"/>
                  </a:cubicBezTo>
                  <a:cubicBezTo>
                    <a:pt x="4980" y="645"/>
                    <a:pt x="4998" y="650"/>
                    <a:pt x="5015" y="650"/>
                  </a:cubicBezTo>
                  <a:cubicBezTo>
                    <a:pt x="5097" y="650"/>
                    <a:pt x="5137" y="545"/>
                    <a:pt x="5048" y="500"/>
                  </a:cubicBezTo>
                  <a:cubicBezTo>
                    <a:pt x="4438" y="162"/>
                    <a:pt x="3754" y="1"/>
                    <a:pt x="3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203;p45"/>
            <p:cNvSpPr/>
            <p:nvPr/>
          </p:nvSpPr>
          <p:spPr>
            <a:xfrm>
              <a:off x="2923553" y="935508"/>
              <a:ext cx="341335" cy="212036"/>
            </a:xfrm>
            <a:custGeom>
              <a:avLst/>
              <a:gdLst/>
              <a:ahLst/>
              <a:cxnLst/>
              <a:rect l="l" t="t" r="r" b="b"/>
              <a:pathLst>
                <a:path w="7096" h="4408" extrusionOk="0">
                  <a:moveTo>
                    <a:pt x="119" y="1"/>
                  </a:moveTo>
                  <a:cubicBezTo>
                    <a:pt x="62" y="1"/>
                    <a:pt x="1" y="67"/>
                    <a:pt x="39" y="144"/>
                  </a:cubicBezTo>
                  <a:cubicBezTo>
                    <a:pt x="852" y="1549"/>
                    <a:pt x="1666" y="2946"/>
                    <a:pt x="2479" y="4371"/>
                  </a:cubicBezTo>
                  <a:cubicBezTo>
                    <a:pt x="2494" y="4390"/>
                    <a:pt x="2518" y="4407"/>
                    <a:pt x="2546" y="4407"/>
                  </a:cubicBezTo>
                  <a:cubicBezTo>
                    <a:pt x="2567" y="4407"/>
                    <a:pt x="2590" y="4397"/>
                    <a:pt x="2613" y="4371"/>
                  </a:cubicBezTo>
                  <a:cubicBezTo>
                    <a:pt x="3204" y="3867"/>
                    <a:pt x="3877" y="3531"/>
                    <a:pt x="4629" y="3363"/>
                  </a:cubicBezTo>
                  <a:cubicBezTo>
                    <a:pt x="4999" y="3282"/>
                    <a:pt x="5389" y="3282"/>
                    <a:pt x="5778" y="3282"/>
                  </a:cubicBezTo>
                  <a:cubicBezTo>
                    <a:pt x="5973" y="3309"/>
                    <a:pt x="6202" y="3336"/>
                    <a:pt x="6397" y="3363"/>
                  </a:cubicBezTo>
                  <a:cubicBezTo>
                    <a:pt x="6459" y="3389"/>
                    <a:pt x="6758" y="3427"/>
                    <a:pt x="6891" y="3443"/>
                  </a:cubicBezTo>
                  <a:lnTo>
                    <a:pt x="6891" y="3443"/>
                  </a:lnTo>
                  <a:cubicBezTo>
                    <a:pt x="6839" y="3464"/>
                    <a:pt x="6810" y="3547"/>
                    <a:pt x="6874" y="3591"/>
                  </a:cubicBezTo>
                  <a:cubicBezTo>
                    <a:pt x="6901" y="3591"/>
                    <a:pt x="6901" y="3618"/>
                    <a:pt x="6928" y="3618"/>
                  </a:cubicBezTo>
                  <a:cubicBezTo>
                    <a:pt x="6937" y="3627"/>
                    <a:pt x="6945" y="3630"/>
                    <a:pt x="6955" y="3630"/>
                  </a:cubicBezTo>
                  <a:cubicBezTo>
                    <a:pt x="6973" y="3630"/>
                    <a:pt x="6993" y="3618"/>
                    <a:pt x="7015" y="3618"/>
                  </a:cubicBezTo>
                  <a:cubicBezTo>
                    <a:pt x="7042" y="3591"/>
                    <a:pt x="7042" y="3591"/>
                    <a:pt x="7069" y="3565"/>
                  </a:cubicBezTo>
                  <a:cubicBezTo>
                    <a:pt x="7069" y="3531"/>
                    <a:pt x="7096" y="3504"/>
                    <a:pt x="7069" y="3477"/>
                  </a:cubicBezTo>
                  <a:cubicBezTo>
                    <a:pt x="6847" y="3114"/>
                    <a:pt x="5973" y="3141"/>
                    <a:pt x="5610" y="3114"/>
                  </a:cubicBezTo>
                  <a:cubicBezTo>
                    <a:pt x="5564" y="3113"/>
                    <a:pt x="5518" y="3112"/>
                    <a:pt x="5472" y="3112"/>
                  </a:cubicBezTo>
                  <a:cubicBezTo>
                    <a:pt x="4768" y="3112"/>
                    <a:pt x="4084" y="3301"/>
                    <a:pt x="3453" y="3591"/>
                  </a:cubicBezTo>
                  <a:cubicBezTo>
                    <a:pt x="3151" y="3733"/>
                    <a:pt x="2895" y="3954"/>
                    <a:pt x="2613" y="4149"/>
                  </a:cubicBezTo>
                  <a:cubicBezTo>
                    <a:pt x="2612" y="4150"/>
                    <a:pt x="2610" y="4151"/>
                    <a:pt x="2609" y="4151"/>
                  </a:cubicBezTo>
                  <a:cubicBezTo>
                    <a:pt x="2531" y="4151"/>
                    <a:pt x="1913" y="3025"/>
                    <a:pt x="1860" y="2946"/>
                  </a:cubicBezTo>
                  <a:cubicBezTo>
                    <a:pt x="1303" y="1965"/>
                    <a:pt x="738" y="1011"/>
                    <a:pt x="180" y="36"/>
                  </a:cubicBezTo>
                  <a:cubicBezTo>
                    <a:pt x="165" y="11"/>
                    <a:pt x="142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204;p45"/>
            <p:cNvSpPr/>
            <p:nvPr/>
          </p:nvSpPr>
          <p:spPr>
            <a:xfrm>
              <a:off x="3159491" y="906551"/>
              <a:ext cx="114003" cy="207370"/>
            </a:xfrm>
            <a:custGeom>
              <a:avLst/>
              <a:gdLst/>
              <a:ahLst/>
              <a:cxnLst/>
              <a:rect l="l" t="t" r="r" b="b"/>
              <a:pathLst>
                <a:path w="2370" h="4311" extrusionOk="0">
                  <a:moveTo>
                    <a:pt x="99" y="0"/>
                  </a:moveTo>
                  <a:cubicBezTo>
                    <a:pt x="50" y="0"/>
                    <a:pt x="1" y="36"/>
                    <a:pt x="33" y="101"/>
                  </a:cubicBezTo>
                  <a:cubicBezTo>
                    <a:pt x="510" y="1613"/>
                    <a:pt x="1572" y="2823"/>
                    <a:pt x="2191" y="4274"/>
                  </a:cubicBezTo>
                  <a:cubicBezTo>
                    <a:pt x="2206" y="4300"/>
                    <a:pt x="2230" y="4311"/>
                    <a:pt x="2254" y="4311"/>
                  </a:cubicBezTo>
                  <a:cubicBezTo>
                    <a:pt x="2311" y="4311"/>
                    <a:pt x="2370" y="4250"/>
                    <a:pt x="2332" y="4193"/>
                  </a:cubicBezTo>
                  <a:cubicBezTo>
                    <a:pt x="1713" y="2762"/>
                    <a:pt x="678" y="1559"/>
                    <a:pt x="174" y="47"/>
                  </a:cubicBezTo>
                  <a:cubicBezTo>
                    <a:pt x="164" y="15"/>
                    <a:pt x="131" y="0"/>
                    <a:pt x="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205;p45"/>
            <p:cNvSpPr/>
            <p:nvPr/>
          </p:nvSpPr>
          <p:spPr>
            <a:xfrm>
              <a:off x="3159010" y="806019"/>
              <a:ext cx="143634" cy="106595"/>
            </a:xfrm>
            <a:custGeom>
              <a:avLst/>
              <a:gdLst/>
              <a:ahLst/>
              <a:cxnLst/>
              <a:rect l="l" t="t" r="r" b="b"/>
              <a:pathLst>
                <a:path w="2986" h="2216" extrusionOk="0">
                  <a:moveTo>
                    <a:pt x="2721" y="1"/>
                  </a:moveTo>
                  <a:cubicBezTo>
                    <a:pt x="2112" y="1"/>
                    <a:pt x="1578" y="294"/>
                    <a:pt x="1112" y="679"/>
                  </a:cubicBezTo>
                  <a:cubicBezTo>
                    <a:pt x="803" y="907"/>
                    <a:pt x="547" y="1216"/>
                    <a:pt x="352" y="1519"/>
                  </a:cubicBezTo>
                  <a:cubicBezTo>
                    <a:pt x="238" y="1687"/>
                    <a:pt x="43" y="1915"/>
                    <a:pt x="16" y="2110"/>
                  </a:cubicBezTo>
                  <a:cubicBezTo>
                    <a:pt x="0" y="2179"/>
                    <a:pt x="54" y="2216"/>
                    <a:pt x="106" y="2216"/>
                  </a:cubicBezTo>
                  <a:cubicBezTo>
                    <a:pt x="140" y="2216"/>
                    <a:pt x="174" y="2199"/>
                    <a:pt x="184" y="2164"/>
                  </a:cubicBezTo>
                  <a:cubicBezTo>
                    <a:pt x="238" y="1774"/>
                    <a:pt x="715" y="1270"/>
                    <a:pt x="971" y="1015"/>
                  </a:cubicBezTo>
                  <a:cubicBezTo>
                    <a:pt x="1444" y="542"/>
                    <a:pt x="2088" y="170"/>
                    <a:pt x="2743" y="170"/>
                  </a:cubicBezTo>
                  <a:cubicBezTo>
                    <a:pt x="2786" y="170"/>
                    <a:pt x="2829" y="171"/>
                    <a:pt x="2873" y="175"/>
                  </a:cubicBezTo>
                  <a:cubicBezTo>
                    <a:pt x="2883" y="178"/>
                    <a:pt x="2892" y="179"/>
                    <a:pt x="2901" y="179"/>
                  </a:cubicBezTo>
                  <a:cubicBezTo>
                    <a:pt x="2986" y="179"/>
                    <a:pt x="2977" y="37"/>
                    <a:pt x="2873" y="7"/>
                  </a:cubicBezTo>
                  <a:cubicBezTo>
                    <a:pt x="2821" y="3"/>
                    <a:pt x="2771" y="1"/>
                    <a:pt x="27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206;p45"/>
            <p:cNvSpPr/>
            <p:nvPr/>
          </p:nvSpPr>
          <p:spPr>
            <a:xfrm>
              <a:off x="3264208" y="993711"/>
              <a:ext cx="172207" cy="120016"/>
            </a:xfrm>
            <a:custGeom>
              <a:avLst/>
              <a:gdLst/>
              <a:ahLst/>
              <a:cxnLst/>
              <a:rect l="l" t="t" r="r" b="b"/>
              <a:pathLst>
                <a:path w="3580" h="2495" extrusionOk="0">
                  <a:moveTo>
                    <a:pt x="2980" y="0"/>
                  </a:moveTo>
                  <a:cubicBezTo>
                    <a:pt x="2507" y="0"/>
                    <a:pt x="1909" y="298"/>
                    <a:pt x="1613" y="446"/>
                  </a:cubicBezTo>
                  <a:cubicBezTo>
                    <a:pt x="827" y="869"/>
                    <a:pt x="40" y="1515"/>
                    <a:pt x="14" y="2408"/>
                  </a:cubicBezTo>
                  <a:cubicBezTo>
                    <a:pt x="0" y="2466"/>
                    <a:pt x="35" y="2494"/>
                    <a:pt x="77" y="2494"/>
                  </a:cubicBezTo>
                  <a:cubicBezTo>
                    <a:pt x="119" y="2494"/>
                    <a:pt x="168" y="2466"/>
                    <a:pt x="182" y="2408"/>
                  </a:cubicBezTo>
                  <a:cubicBezTo>
                    <a:pt x="208" y="1649"/>
                    <a:pt x="800" y="1205"/>
                    <a:pt x="1385" y="782"/>
                  </a:cubicBezTo>
                  <a:cubicBezTo>
                    <a:pt x="1634" y="617"/>
                    <a:pt x="2453" y="175"/>
                    <a:pt x="2986" y="175"/>
                  </a:cubicBezTo>
                  <a:cubicBezTo>
                    <a:pt x="3171" y="175"/>
                    <a:pt x="3321" y="229"/>
                    <a:pt x="3401" y="365"/>
                  </a:cubicBezTo>
                  <a:cubicBezTo>
                    <a:pt x="3418" y="389"/>
                    <a:pt x="3442" y="399"/>
                    <a:pt x="3466" y="399"/>
                  </a:cubicBezTo>
                  <a:cubicBezTo>
                    <a:pt x="3523" y="399"/>
                    <a:pt x="3580" y="340"/>
                    <a:pt x="3542" y="278"/>
                  </a:cubicBezTo>
                  <a:cubicBezTo>
                    <a:pt x="3421" y="75"/>
                    <a:pt x="3216" y="0"/>
                    <a:pt x="2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207;p45"/>
            <p:cNvSpPr/>
            <p:nvPr/>
          </p:nvSpPr>
          <p:spPr>
            <a:xfrm>
              <a:off x="3292732" y="807702"/>
              <a:ext cx="141469" cy="195825"/>
            </a:xfrm>
            <a:custGeom>
              <a:avLst/>
              <a:gdLst/>
              <a:ahLst/>
              <a:cxnLst/>
              <a:rect l="l" t="t" r="r" b="b"/>
              <a:pathLst>
                <a:path w="2941" h="4071" extrusionOk="0">
                  <a:moveTo>
                    <a:pt x="123" y="1"/>
                  </a:moveTo>
                  <a:cubicBezTo>
                    <a:pt x="62" y="1"/>
                    <a:pt x="1" y="80"/>
                    <a:pt x="66" y="140"/>
                  </a:cubicBezTo>
                  <a:cubicBezTo>
                    <a:pt x="1188" y="1289"/>
                    <a:pt x="2136" y="2579"/>
                    <a:pt x="2781" y="4037"/>
                  </a:cubicBezTo>
                  <a:cubicBezTo>
                    <a:pt x="2789" y="4061"/>
                    <a:pt x="2806" y="4071"/>
                    <a:pt x="2826" y="4071"/>
                  </a:cubicBezTo>
                  <a:cubicBezTo>
                    <a:pt x="2875" y="4071"/>
                    <a:pt x="2941" y="4012"/>
                    <a:pt x="2922" y="3950"/>
                  </a:cubicBezTo>
                  <a:cubicBezTo>
                    <a:pt x="2277" y="2465"/>
                    <a:pt x="1322" y="1181"/>
                    <a:pt x="180" y="32"/>
                  </a:cubicBezTo>
                  <a:cubicBezTo>
                    <a:pt x="165" y="10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08;p45"/>
            <p:cNvSpPr/>
            <p:nvPr/>
          </p:nvSpPr>
          <p:spPr>
            <a:xfrm>
              <a:off x="3054052" y="1097370"/>
              <a:ext cx="219444" cy="70663"/>
            </a:xfrm>
            <a:custGeom>
              <a:avLst/>
              <a:gdLst/>
              <a:ahLst/>
              <a:cxnLst/>
              <a:rect l="l" t="t" r="r" b="b"/>
              <a:pathLst>
                <a:path w="4562" h="1469" extrusionOk="0">
                  <a:moveTo>
                    <a:pt x="3501" y="0"/>
                  </a:moveTo>
                  <a:cubicBezTo>
                    <a:pt x="2286" y="0"/>
                    <a:pt x="947" y="658"/>
                    <a:pt x="68" y="1315"/>
                  </a:cubicBezTo>
                  <a:cubicBezTo>
                    <a:pt x="0" y="1366"/>
                    <a:pt x="46" y="1469"/>
                    <a:pt x="114" y="1469"/>
                  </a:cubicBezTo>
                  <a:cubicBezTo>
                    <a:pt x="128" y="1469"/>
                    <a:pt x="141" y="1465"/>
                    <a:pt x="155" y="1456"/>
                  </a:cubicBezTo>
                  <a:cubicBezTo>
                    <a:pt x="1007" y="820"/>
                    <a:pt x="2307" y="168"/>
                    <a:pt x="3489" y="168"/>
                  </a:cubicBezTo>
                  <a:cubicBezTo>
                    <a:pt x="3818" y="168"/>
                    <a:pt x="4138" y="218"/>
                    <a:pt x="4436" y="334"/>
                  </a:cubicBezTo>
                  <a:cubicBezTo>
                    <a:pt x="4449" y="343"/>
                    <a:pt x="4462" y="347"/>
                    <a:pt x="4473" y="347"/>
                  </a:cubicBezTo>
                  <a:cubicBezTo>
                    <a:pt x="4536" y="347"/>
                    <a:pt x="4561" y="218"/>
                    <a:pt x="4470" y="166"/>
                  </a:cubicBezTo>
                  <a:cubicBezTo>
                    <a:pt x="4165" y="51"/>
                    <a:pt x="3838" y="0"/>
                    <a:pt x="35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209;p45"/>
            <p:cNvSpPr/>
            <p:nvPr/>
          </p:nvSpPr>
          <p:spPr>
            <a:xfrm>
              <a:off x="3050060" y="1105355"/>
              <a:ext cx="222907" cy="90673"/>
            </a:xfrm>
            <a:custGeom>
              <a:avLst/>
              <a:gdLst/>
              <a:ahLst/>
              <a:cxnLst/>
              <a:rect l="l" t="t" r="r" b="b"/>
              <a:pathLst>
                <a:path w="4634" h="1885" extrusionOk="0">
                  <a:moveTo>
                    <a:pt x="4553" y="0"/>
                  </a:moveTo>
                  <a:cubicBezTo>
                    <a:pt x="3652" y="0"/>
                    <a:pt x="2785" y="370"/>
                    <a:pt x="1972" y="706"/>
                  </a:cubicBezTo>
                  <a:cubicBezTo>
                    <a:pt x="1583" y="874"/>
                    <a:pt x="1220" y="1042"/>
                    <a:pt x="857" y="1210"/>
                  </a:cubicBezTo>
                  <a:cubicBezTo>
                    <a:pt x="548" y="1378"/>
                    <a:pt x="212" y="1458"/>
                    <a:pt x="44" y="1767"/>
                  </a:cubicBezTo>
                  <a:cubicBezTo>
                    <a:pt x="1" y="1824"/>
                    <a:pt x="58" y="1884"/>
                    <a:pt x="117" y="1884"/>
                  </a:cubicBezTo>
                  <a:cubicBezTo>
                    <a:pt x="142" y="1884"/>
                    <a:pt x="167" y="1874"/>
                    <a:pt x="185" y="1848"/>
                  </a:cubicBezTo>
                  <a:cubicBezTo>
                    <a:pt x="353" y="1546"/>
                    <a:pt x="884" y="1405"/>
                    <a:pt x="1193" y="1237"/>
                  </a:cubicBezTo>
                  <a:cubicBezTo>
                    <a:pt x="1556" y="1069"/>
                    <a:pt x="1945" y="901"/>
                    <a:pt x="2308" y="733"/>
                  </a:cubicBezTo>
                  <a:cubicBezTo>
                    <a:pt x="3007" y="450"/>
                    <a:pt x="3767" y="168"/>
                    <a:pt x="4553" y="168"/>
                  </a:cubicBezTo>
                  <a:cubicBezTo>
                    <a:pt x="4634" y="168"/>
                    <a:pt x="4634" y="0"/>
                    <a:pt x="45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210;p45"/>
            <p:cNvSpPr/>
            <p:nvPr/>
          </p:nvSpPr>
          <p:spPr>
            <a:xfrm>
              <a:off x="3263005" y="1000108"/>
              <a:ext cx="161769" cy="113811"/>
            </a:xfrm>
            <a:custGeom>
              <a:avLst/>
              <a:gdLst/>
              <a:ahLst/>
              <a:cxnLst/>
              <a:rect l="l" t="t" r="r" b="b"/>
              <a:pathLst>
                <a:path w="3363" h="2366" extrusionOk="0">
                  <a:moveTo>
                    <a:pt x="3204" y="1"/>
                  </a:moveTo>
                  <a:cubicBezTo>
                    <a:pt x="3195" y="1"/>
                    <a:pt x="3186" y="2"/>
                    <a:pt x="3177" y="4"/>
                  </a:cubicBezTo>
                  <a:cubicBezTo>
                    <a:pt x="2612" y="259"/>
                    <a:pt x="2028" y="454"/>
                    <a:pt x="1497" y="736"/>
                  </a:cubicBezTo>
                  <a:cubicBezTo>
                    <a:pt x="879" y="1099"/>
                    <a:pt x="401" y="1657"/>
                    <a:pt x="39" y="2248"/>
                  </a:cubicBezTo>
                  <a:cubicBezTo>
                    <a:pt x="1" y="2305"/>
                    <a:pt x="60" y="2366"/>
                    <a:pt x="117" y="2366"/>
                  </a:cubicBezTo>
                  <a:cubicBezTo>
                    <a:pt x="140" y="2366"/>
                    <a:pt x="164" y="2355"/>
                    <a:pt x="180" y="2329"/>
                  </a:cubicBezTo>
                  <a:cubicBezTo>
                    <a:pt x="569" y="1684"/>
                    <a:pt x="1047" y="1180"/>
                    <a:pt x="1692" y="817"/>
                  </a:cubicBezTo>
                  <a:cubicBezTo>
                    <a:pt x="2196" y="542"/>
                    <a:pt x="2754" y="400"/>
                    <a:pt x="3258" y="145"/>
                  </a:cubicBezTo>
                  <a:cubicBezTo>
                    <a:pt x="3362" y="120"/>
                    <a:pt x="3298" y="1"/>
                    <a:pt x="3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211;p45"/>
            <p:cNvSpPr/>
            <p:nvPr/>
          </p:nvSpPr>
          <p:spPr>
            <a:xfrm>
              <a:off x="3262957" y="1009777"/>
              <a:ext cx="175478" cy="108567"/>
            </a:xfrm>
            <a:custGeom>
              <a:avLst/>
              <a:gdLst/>
              <a:ahLst/>
              <a:cxnLst/>
              <a:rect l="l" t="t" r="r" b="b"/>
              <a:pathLst>
                <a:path w="3648" h="2257" extrusionOk="0">
                  <a:moveTo>
                    <a:pt x="3541" y="0"/>
                  </a:moveTo>
                  <a:cubicBezTo>
                    <a:pt x="3533" y="0"/>
                    <a:pt x="3524" y="1"/>
                    <a:pt x="3514" y="5"/>
                  </a:cubicBezTo>
                  <a:cubicBezTo>
                    <a:pt x="2224" y="394"/>
                    <a:pt x="1021" y="1207"/>
                    <a:pt x="66" y="2101"/>
                  </a:cubicBezTo>
                  <a:cubicBezTo>
                    <a:pt x="1" y="2172"/>
                    <a:pt x="60" y="2257"/>
                    <a:pt x="131" y="2257"/>
                  </a:cubicBezTo>
                  <a:cubicBezTo>
                    <a:pt x="147" y="2257"/>
                    <a:pt x="164" y="2252"/>
                    <a:pt x="181" y="2242"/>
                  </a:cubicBezTo>
                  <a:cubicBezTo>
                    <a:pt x="1135" y="1349"/>
                    <a:pt x="2311" y="535"/>
                    <a:pt x="3568" y="173"/>
                  </a:cubicBezTo>
                  <a:cubicBezTo>
                    <a:pt x="3647" y="142"/>
                    <a:pt x="3627" y="0"/>
                    <a:pt x="35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212;p45"/>
            <p:cNvSpPr/>
            <p:nvPr/>
          </p:nvSpPr>
          <p:spPr>
            <a:xfrm>
              <a:off x="2988153" y="920933"/>
              <a:ext cx="168744" cy="48920"/>
            </a:xfrm>
            <a:custGeom>
              <a:avLst/>
              <a:gdLst/>
              <a:ahLst/>
              <a:cxnLst/>
              <a:rect l="l" t="t" r="r" b="b"/>
              <a:pathLst>
                <a:path w="3508" h="1017" extrusionOk="0">
                  <a:moveTo>
                    <a:pt x="3178" y="0"/>
                  </a:moveTo>
                  <a:cubicBezTo>
                    <a:pt x="2847" y="0"/>
                    <a:pt x="2492" y="247"/>
                    <a:pt x="2186" y="247"/>
                  </a:cubicBezTo>
                  <a:cubicBezTo>
                    <a:pt x="2080" y="247"/>
                    <a:pt x="1980" y="218"/>
                    <a:pt x="1888" y="138"/>
                  </a:cubicBezTo>
                  <a:cubicBezTo>
                    <a:pt x="1875" y="124"/>
                    <a:pt x="1855" y="118"/>
                    <a:pt x="1834" y="118"/>
                  </a:cubicBezTo>
                  <a:cubicBezTo>
                    <a:pt x="1813" y="118"/>
                    <a:pt x="1791" y="124"/>
                    <a:pt x="1774" y="138"/>
                  </a:cubicBezTo>
                  <a:cubicBezTo>
                    <a:pt x="1747" y="171"/>
                    <a:pt x="1693" y="225"/>
                    <a:pt x="1667" y="252"/>
                  </a:cubicBezTo>
                  <a:cubicBezTo>
                    <a:pt x="1560" y="378"/>
                    <a:pt x="1424" y="440"/>
                    <a:pt x="1266" y="440"/>
                  </a:cubicBezTo>
                  <a:cubicBezTo>
                    <a:pt x="1227" y="440"/>
                    <a:pt x="1188" y="437"/>
                    <a:pt x="1147" y="429"/>
                  </a:cubicBezTo>
                  <a:lnTo>
                    <a:pt x="1147" y="429"/>
                  </a:lnTo>
                  <a:cubicBezTo>
                    <a:pt x="1152" y="409"/>
                    <a:pt x="1158" y="388"/>
                    <a:pt x="1163" y="366"/>
                  </a:cubicBezTo>
                  <a:cubicBezTo>
                    <a:pt x="1186" y="314"/>
                    <a:pt x="1149" y="247"/>
                    <a:pt x="1099" y="247"/>
                  </a:cubicBezTo>
                  <a:cubicBezTo>
                    <a:pt x="1092" y="247"/>
                    <a:pt x="1083" y="248"/>
                    <a:pt x="1075" y="252"/>
                  </a:cubicBezTo>
                  <a:cubicBezTo>
                    <a:pt x="893" y="330"/>
                    <a:pt x="869" y="440"/>
                    <a:pt x="927" y="525"/>
                  </a:cubicBezTo>
                  <a:lnTo>
                    <a:pt x="927" y="525"/>
                  </a:lnTo>
                  <a:cubicBezTo>
                    <a:pt x="834" y="672"/>
                    <a:pt x="698" y="764"/>
                    <a:pt x="546" y="764"/>
                  </a:cubicBezTo>
                  <a:cubicBezTo>
                    <a:pt x="421" y="764"/>
                    <a:pt x="286" y="703"/>
                    <a:pt x="155" y="561"/>
                  </a:cubicBezTo>
                  <a:cubicBezTo>
                    <a:pt x="139" y="539"/>
                    <a:pt x="121" y="530"/>
                    <a:pt x="103" y="530"/>
                  </a:cubicBezTo>
                  <a:cubicBezTo>
                    <a:pt x="50" y="530"/>
                    <a:pt x="0" y="610"/>
                    <a:pt x="40" y="675"/>
                  </a:cubicBezTo>
                  <a:cubicBezTo>
                    <a:pt x="237" y="906"/>
                    <a:pt x="434" y="1017"/>
                    <a:pt x="610" y="1017"/>
                  </a:cubicBezTo>
                  <a:cubicBezTo>
                    <a:pt x="800" y="1017"/>
                    <a:pt x="965" y="885"/>
                    <a:pt x="1077" y="632"/>
                  </a:cubicBezTo>
                  <a:lnTo>
                    <a:pt x="1077" y="632"/>
                  </a:lnTo>
                  <a:cubicBezTo>
                    <a:pt x="1120" y="648"/>
                    <a:pt x="1169" y="657"/>
                    <a:pt x="1220" y="657"/>
                  </a:cubicBezTo>
                  <a:cubicBezTo>
                    <a:pt x="1256" y="657"/>
                    <a:pt x="1294" y="652"/>
                    <a:pt x="1331" y="642"/>
                  </a:cubicBezTo>
                  <a:cubicBezTo>
                    <a:pt x="1588" y="597"/>
                    <a:pt x="1687" y="393"/>
                    <a:pt x="1893" y="393"/>
                  </a:cubicBezTo>
                  <a:cubicBezTo>
                    <a:pt x="1933" y="393"/>
                    <a:pt x="1978" y="401"/>
                    <a:pt x="2029" y="420"/>
                  </a:cubicBezTo>
                  <a:cubicBezTo>
                    <a:pt x="2080" y="435"/>
                    <a:pt x="2128" y="441"/>
                    <a:pt x="2175" y="441"/>
                  </a:cubicBezTo>
                  <a:cubicBezTo>
                    <a:pt x="2493" y="441"/>
                    <a:pt x="2755" y="150"/>
                    <a:pt x="3061" y="150"/>
                  </a:cubicBezTo>
                  <a:cubicBezTo>
                    <a:pt x="3144" y="150"/>
                    <a:pt x="3229" y="172"/>
                    <a:pt x="3320" y="225"/>
                  </a:cubicBezTo>
                  <a:cubicBezTo>
                    <a:pt x="3329" y="227"/>
                    <a:pt x="3338" y="229"/>
                    <a:pt x="3347" y="229"/>
                  </a:cubicBezTo>
                  <a:cubicBezTo>
                    <a:pt x="3441" y="229"/>
                    <a:pt x="3507" y="106"/>
                    <a:pt x="3427" y="57"/>
                  </a:cubicBezTo>
                  <a:cubicBezTo>
                    <a:pt x="3347" y="16"/>
                    <a:pt x="3263" y="0"/>
                    <a:pt x="3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13;p45"/>
            <p:cNvSpPr/>
            <p:nvPr/>
          </p:nvSpPr>
          <p:spPr>
            <a:xfrm>
              <a:off x="3010713" y="976010"/>
              <a:ext cx="139738" cy="40262"/>
            </a:xfrm>
            <a:custGeom>
              <a:avLst/>
              <a:gdLst/>
              <a:ahLst/>
              <a:cxnLst/>
              <a:rect l="l" t="t" r="r" b="b"/>
              <a:pathLst>
                <a:path w="2905" h="837" extrusionOk="0">
                  <a:moveTo>
                    <a:pt x="2790" y="1"/>
                  </a:moveTo>
                  <a:cubicBezTo>
                    <a:pt x="2496" y="26"/>
                    <a:pt x="2151" y="255"/>
                    <a:pt x="1832" y="255"/>
                  </a:cubicBezTo>
                  <a:cubicBezTo>
                    <a:pt x="1729" y="255"/>
                    <a:pt x="1629" y="231"/>
                    <a:pt x="1534" y="169"/>
                  </a:cubicBezTo>
                  <a:cubicBezTo>
                    <a:pt x="1526" y="161"/>
                    <a:pt x="1516" y="158"/>
                    <a:pt x="1504" y="158"/>
                  </a:cubicBezTo>
                  <a:cubicBezTo>
                    <a:pt x="1475" y="158"/>
                    <a:pt x="1439" y="178"/>
                    <a:pt x="1419" y="202"/>
                  </a:cubicBezTo>
                  <a:cubicBezTo>
                    <a:pt x="1224" y="256"/>
                    <a:pt x="1030" y="310"/>
                    <a:pt x="835" y="370"/>
                  </a:cubicBezTo>
                  <a:cubicBezTo>
                    <a:pt x="825" y="360"/>
                    <a:pt x="815" y="356"/>
                    <a:pt x="806" y="356"/>
                  </a:cubicBezTo>
                  <a:cubicBezTo>
                    <a:pt x="785" y="356"/>
                    <a:pt x="766" y="379"/>
                    <a:pt x="747" y="397"/>
                  </a:cubicBezTo>
                  <a:cubicBezTo>
                    <a:pt x="628" y="573"/>
                    <a:pt x="496" y="669"/>
                    <a:pt x="338" y="669"/>
                  </a:cubicBezTo>
                  <a:cubicBezTo>
                    <a:pt x="273" y="669"/>
                    <a:pt x="204" y="652"/>
                    <a:pt x="129" y="619"/>
                  </a:cubicBezTo>
                  <a:cubicBezTo>
                    <a:pt x="121" y="617"/>
                    <a:pt x="114" y="616"/>
                    <a:pt x="107" y="616"/>
                  </a:cubicBezTo>
                  <a:cubicBezTo>
                    <a:pt x="18" y="616"/>
                    <a:pt x="1" y="762"/>
                    <a:pt x="75" y="787"/>
                  </a:cubicBezTo>
                  <a:cubicBezTo>
                    <a:pt x="161" y="815"/>
                    <a:pt x="261" y="837"/>
                    <a:pt x="356" y="837"/>
                  </a:cubicBezTo>
                  <a:cubicBezTo>
                    <a:pt x="449" y="837"/>
                    <a:pt x="537" y="816"/>
                    <a:pt x="606" y="760"/>
                  </a:cubicBezTo>
                  <a:cubicBezTo>
                    <a:pt x="694" y="733"/>
                    <a:pt x="774" y="673"/>
                    <a:pt x="835" y="592"/>
                  </a:cubicBezTo>
                  <a:cubicBezTo>
                    <a:pt x="862" y="538"/>
                    <a:pt x="1110" y="565"/>
                    <a:pt x="1137" y="538"/>
                  </a:cubicBezTo>
                  <a:cubicBezTo>
                    <a:pt x="1322" y="490"/>
                    <a:pt x="1428" y="410"/>
                    <a:pt x="1583" y="410"/>
                  </a:cubicBezTo>
                  <a:cubicBezTo>
                    <a:pt x="1619" y="410"/>
                    <a:pt x="1658" y="414"/>
                    <a:pt x="1702" y="424"/>
                  </a:cubicBezTo>
                  <a:cubicBezTo>
                    <a:pt x="1744" y="434"/>
                    <a:pt x="1786" y="438"/>
                    <a:pt x="1829" y="438"/>
                  </a:cubicBezTo>
                  <a:cubicBezTo>
                    <a:pt x="2149" y="438"/>
                    <a:pt x="2470" y="199"/>
                    <a:pt x="2790" y="169"/>
                  </a:cubicBezTo>
                  <a:cubicBezTo>
                    <a:pt x="2905" y="169"/>
                    <a:pt x="2905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214;p45"/>
            <p:cNvSpPr/>
            <p:nvPr/>
          </p:nvSpPr>
          <p:spPr>
            <a:xfrm>
              <a:off x="3147802" y="977645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1" y="0"/>
                    <a:pt x="1" y="168"/>
                    <a:pt x="108" y="168"/>
                  </a:cubicBezTo>
                  <a:cubicBezTo>
                    <a:pt x="223" y="168"/>
                    <a:pt x="2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15;p45"/>
            <p:cNvSpPr/>
            <p:nvPr/>
          </p:nvSpPr>
          <p:spPr>
            <a:xfrm>
              <a:off x="3046645" y="1013865"/>
              <a:ext cx="148108" cy="43388"/>
            </a:xfrm>
            <a:custGeom>
              <a:avLst/>
              <a:gdLst/>
              <a:ahLst/>
              <a:cxnLst/>
              <a:rect l="l" t="t" r="r" b="b"/>
              <a:pathLst>
                <a:path w="3079" h="902" extrusionOk="0">
                  <a:moveTo>
                    <a:pt x="2910" y="0"/>
                  </a:moveTo>
                  <a:cubicBezTo>
                    <a:pt x="2440" y="114"/>
                    <a:pt x="1936" y="222"/>
                    <a:pt x="1459" y="336"/>
                  </a:cubicBezTo>
                  <a:cubicBezTo>
                    <a:pt x="1264" y="390"/>
                    <a:pt x="1062" y="450"/>
                    <a:pt x="867" y="477"/>
                  </a:cubicBezTo>
                  <a:cubicBezTo>
                    <a:pt x="613" y="552"/>
                    <a:pt x="421" y="730"/>
                    <a:pt x="176" y="730"/>
                  </a:cubicBezTo>
                  <a:cubicBezTo>
                    <a:pt x="156" y="730"/>
                    <a:pt x="135" y="728"/>
                    <a:pt x="115" y="726"/>
                  </a:cubicBezTo>
                  <a:cubicBezTo>
                    <a:pt x="0" y="726"/>
                    <a:pt x="0" y="894"/>
                    <a:pt x="115" y="894"/>
                  </a:cubicBezTo>
                  <a:cubicBezTo>
                    <a:pt x="149" y="899"/>
                    <a:pt x="183" y="902"/>
                    <a:pt x="218" y="902"/>
                  </a:cubicBezTo>
                  <a:cubicBezTo>
                    <a:pt x="573" y="902"/>
                    <a:pt x="929" y="638"/>
                    <a:pt x="1291" y="558"/>
                  </a:cubicBezTo>
                  <a:cubicBezTo>
                    <a:pt x="1848" y="424"/>
                    <a:pt x="2406" y="309"/>
                    <a:pt x="2971" y="168"/>
                  </a:cubicBezTo>
                  <a:cubicBezTo>
                    <a:pt x="3078" y="141"/>
                    <a:pt x="3024" y="0"/>
                    <a:pt x="2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16;p45"/>
            <p:cNvSpPr/>
            <p:nvPr/>
          </p:nvSpPr>
          <p:spPr>
            <a:xfrm>
              <a:off x="3203408" y="859604"/>
              <a:ext cx="110780" cy="63207"/>
            </a:xfrm>
            <a:custGeom>
              <a:avLst/>
              <a:gdLst/>
              <a:ahLst/>
              <a:cxnLst/>
              <a:rect l="l" t="t" r="r" b="b"/>
              <a:pathLst>
                <a:path w="2303" h="1314" extrusionOk="0">
                  <a:moveTo>
                    <a:pt x="2167" y="1"/>
                  </a:moveTo>
                  <a:cubicBezTo>
                    <a:pt x="2151" y="1"/>
                    <a:pt x="2134" y="5"/>
                    <a:pt x="2118" y="15"/>
                  </a:cubicBezTo>
                  <a:cubicBezTo>
                    <a:pt x="1835" y="270"/>
                    <a:pt x="1331" y="42"/>
                    <a:pt x="1136" y="465"/>
                  </a:cubicBezTo>
                  <a:cubicBezTo>
                    <a:pt x="1110" y="519"/>
                    <a:pt x="1110" y="573"/>
                    <a:pt x="1083" y="633"/>
                  </a:cubicBezTo>
                  <a:cubicBezTo>
                    <a:pt x="1047" y="744"/>
                    <a:pt x="999" y="775"/>
                    <a:pt x="947" y="775"/>
                  </a:cubicBezTo>
                  <a:cubicBezTo>
                    <a:pt x="885" y="775"/>
                    <a:pt x="817" y="732"/>
                    <a:pt x="760" y="732"/>
                  </a:cubicBezTo>
                  <a:cubicBezTo>
                    <a:pt x="746" y="732"/>
                    <a:pt x="732" y="735"/>
                    <a:pt x="720" y="741"/>
                  </a:cubicBezTo>
                  <a:cubicBezTo>
                    <a:pt x="576" y="793"/>
                    <a:pt x="412" y="1106"/>
                    <a:pt x="242" y="1106"/>
                  </a:cubicBezTo>
                  <a:cubicBezTo>
                    <a:pt x="213" y="1106"/>
                    <a:pt x="184" y="1097"/>
                    <a:pt x="155" y="1077"/>
                  </a:cubicBezTo>
                  <a:cubicBezTo>
                    <a:pt x="143" y="1068"/>
                    <a:pt x="130" y="1065"/>
                    <a:pt x="118" y="1065"/>
                  </a:cubicBezTo>
                  <a:cubicBezTo>
                    <a:pt x="52" y="1065"/>
                    <a:pt x="1" y="1173"/>
                    <a:pt x="75" y="1218"/>
                  </a:cubicBezTo>
                  <a:cubicBezTo>
                    <a:pt x="149" y="1278"/>
                    <a:pt x="245" y="1314"/>
                    <a:pt x="341" y="1314"/>
                  </a:cubicBezTo>
                  <a:cubicBezTo>
                    <a:pt x="427" y="1314"/>
                    <a:pt x="512" y="1285"/>
                    <a:pt x="579" y="1218"/>
                  </a:cubicBezTo>
                  <a:cubicBezTo>
                    <a:pt x="606" y="1191"/>
                    <a:pt x="747" y="909"/>
                    <a:pt x="800" y="909"/>
                  </a:cubicBezTo>
                  <a:cubicBezTo>
                    <a:pt x="882" y="933"/>
                    <a:pt x="933" y="953"/>
                    <a:pt x="997" y="953"/>
                  </a:cubicBezTo>
                  <a:cubicBezTo>
                    <a:pt x="1022" y="953"/>
                    <a:pt x="1050" y="950"/>
                    <a:pt x="1083" y="942"/>
                  </a:cubicBezTo>
                  <a:cubicBezTo>
                    <a:pt x="1304" y="828"/>
                    <a:pt x="1224" y="492"/>
                    <a:pt x="1472" y="378"/>
                  </a:cubicBezTo>
                  <a:cubicBezTo>
                    <a:pt x="1755" y="270"/>
                    <a:pt x="2003" y="351"/>
                    <a:pt x="2259" y="156"/>
                  </a:cubicBezTo>
                  <a:cubicBezTo>
                    <a:pt x="2303" y="85"/>
                    <a:pt x="2239" y="1"/>
                    <a:pt x="2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217;p45"/>
            <p:cNvSpPr/>
            <p:nvPr/>
          </p:nvSpPr>
          <p:spPr>
            <a:xfrm>
              <a:off x="3223899" y="916027"/>
              <a:ext cx="109866" cy="51470"/>
            </a:xfrm>
            <a:custGeom>
              <a:avLst/>
              <a:gdLst/>
              <a:ahLst/>
              <a:cxnLst/>
              <a:rect l="l" t="t" r="r" b="b"/>
              <a:pathLst>
                <a:path w="2284" h="1070" extrusionOk="0">
                  <a:moveTo>
                    <a:pt x="1918" y="0"/>
                  </a:moveTo>
                  <a:cubicBezTo>
                    <a:pt x="1593" y="0"/>
                    <a:pt x="1226" y="90"/>
                    <a:pt x="1046" y="354"/>
                  </a:cubicBezTo>
                  <a:cubicBezTo>
                    <a:pt x="954" y="498"/>
                    <a:pt x="1065" y="767"/>
                    <a:pt x="863" y="767"/>
                  </a:cubicBezTo>
                  <a:cubicBezTo>
                    <a:pt x="831" y="767"/>
                    <a:pt x="789" y="760"/>
                    <a:pt x="737" y="744"/>
                  </a:cubicBezTo>
                  <a:cubicBezTo>
                    <a:pt x="686" y="725"/>
                    <a:pt x="634" y="717"/>
                    <a:pt x="580" y="717"/>
                  </a:cubicBezTo>
                  <a:cubicBezTo>
                    <a:pt x="403" y="717"/>
                    <a:pt x="220" y="808"/>
                    <a:pt x="65" y="912"/>
                  </a:cubicBezTo>
                  <a:cubicBezTo>
                    <a:pt x="0" y="982"/>
                    <a:pt x="79" y="1070"/>
                    <a:pt x="154" y="1070"/>
                  </a:cubicBezTo>
                  <a:cubicBezTo>
                    <a:pt x="173" y="1070"/>
                    <a:pt x="191" y="1065"/>
                    <a:pt x="206" y="1053"/>
                  </a:cubicBezTo>
                  <a:cubicBezTo>
                    <a:pt x="325" y="947"/>
                    <a:pt x="423" y="915"/>
                    <a:pt x="516" y="915"/>
                  </a:cubicBezTo>
                  <a:cubicBezTo>
                    <a:pt x="665" y="915"/>
                    <a:pt x="802" y="999"/>
                    <a:pt x="993" y="999"/>
                  </a:cubicBezTo>
                  <a:cubicBezTo>
                    <a:pt x="1073" y="999"/>
                    <a:pt x="1134" y="945"/>
                    <a:pt x="1161" y="858"/>
                  </a:cubicBezTo>
                  <a:cubicBezTo>
                    <a:pt x="1188" y="690"/>
                    <a:pt x="1134" y="468"/>
                    <a:pt x="1329" y="327"/>
                  </a:cubicBezTo>
                  <a:cubicBezTo>
                    <a:pt x="1465" y="210"/>
                    <a:pt x="1684" y="161"/>
                    <a:pt x="1891" y="161"/>
                  </a:cubicBezTo>
                  <a:cubicBezTo>
                    <a:pt x="1979" y="161"/>
                    <a:pt x="2065" y="170"/>
                    <a:pt x="2142" y="186"/>
                  </a:cubicBezTo>
                  <a:cubicBezTo>
                    <a:pt x="2223" y="186"/>
                    <a:pt x="2283" y="18"/>
                    <a:pt x="2169" y="18"/>
                  </a:cubicBezTo>
                  <a:cubicBezTo>
                    <a:pt x="2091" y="7"/>
                    <a:pt x="2006" y="0"/>
                    <a:pt x="1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218;p45"/>
            <p:cNvSpPr/>
            <p:nvPr/>
          </p:nvSpPr>
          <p:spPr>
            <a:xfrm>
              <a:off x="3052705" y="1114302"/>
              <a:ext cx="205782" cy="122565"/>
            </a:xfrm>
            <a:custGeom>
              <a:avLst/>
              <a:gdLst/>
              <a:ahLst/>
              <a:cxnLst/>
              <a:rect l="l" t="t" r="r" b="b"/>
              <a:pathLst>
                <a:path w="4278" h="2548" extrusionOk="0">
                  <a:moveTo>
                    <a:pt x="4156" y="1"/>
                  </a:moveTo>
                  <a:cubicBezTo>
                    <a:pt x="4140" y="1"/>
                    <a:pt x="4121" y="5"/>
                    <a:pt x="4101" y="16"/>
                  </a:cubicBezTo>
                  <a:cubicBezTo>
                    <a:pt x="2704" y="688"/>
                    <a:pt x="1360" y="1467"/>
                    <a:pt x="69" y="2368"/>
                  </a:cubicBezTo>
                  <a:cubicBezTo>
                    <a:pt x="1" y="2436"/>
                    <a:pt x="48" y="2548"/>
                    <a:pt x="117" y="2548"/>
                  </a:cubicBezTo>
                  <a:cubicBezTo>
                    <a:pt x="130" y="2548"/>
                    <a:pt x="143" y="2544"/>
                    <a:pt x="157" y="2536"/>
                  </a:cubicBezTo>
                  <a:cubicBezTo>
                    <a:pt x="1440" y="1608"/>
                    <a:pt x="2784" y="822"/>
                    <a:pt x="4189" y="150"/>
                  </a:cubicBezTo>
                  <a:cubicBezTo>
                    <a:pt x="4278" y="105"/>
                    <a:pt x="4238" y="1"/>
                    <a:pt x="4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219;p45"/>
            <p:cNvSpPr/>
            <p:nvPr/>
          </p:nvSpPr>
          <p:spPr>
            <a:xfrm>
              <a:off x="3251990" y="984427"/>
              <a:ext cx="193276" cy="136515"/>
            </a:xfrm>
            <a:custGeom>
              <a:avLst/>
              <a:gdLst/>
              <a:ahLst/>
              <a:cxnLst/>
              <a:rect l="l" t="t" r="r" b="b"/>
              <a:pathLst>
                <a:path w="4018" h="2838" extrusionOk="0">
                  <a:moveTo>
                    <a:pt x="3582" y="1"/>
                  </a:moveTo>
                  <a:cubicBezTo>
                    <a:pt x="3528" y="1"/>
                    <a:pt x="3478" y="63"/>
                    <a:pt x="3514" y="135"/>
                  </a:cubicBezTo>
                  <a:cubicBezTo>
                    <a:pt x="3715" y="498"/>
                    <a:pt x="3991" y="868"/>
                    <a:pt x="3514" y="1062"/>
                  </a:cubicBezTo>
                  <a:cubicBezTo>
                    <a:pt x="3124" y="1230"/>
                    <a:pt x="2734" y="1398"/>
                    <a:pt x="2371" y="1593"/>
                  </a:cubicBezTo>
                  <a:cubicBezTo>
                    <a:pt x="1585" y="1929"/>
                    <a:pt x="825" y="2292"/>
                    <a:pt x="73" y="2682"/>
                  </a:cubicBezTo>
                  <a:cubicBezTo>
                    <a:pt x="0" y="2732"/>
                    <a:pt x="48" y="2838"/>
                    <a:pt x="112" y="2838"/>
                  </a:cubicBezTo>
                  <a:cubicBezTo>
                    <a:pt x="126" y="2838"/>
                    <a:pt x="140" y="2833"/>
                    <a:pt x="153" y="2823"/>
                  </a:cubicBezTo>
                  <a:cubicBezTo>
                    <a:pt x="1417" y="2212"/>
                    <a:pt x="2707" y="1593"/>
                    <a:pt x="3991" y="1036"/>
                  </a:cubicBezTo>
                  <a:cubicBezTo>
                    <a:pt x="4018" y="1036"/>
                    <a:pt x="4018" y="975"/>
                    <a:pt x="4018" y="948"/>
                  </a:cubicBezTo>
                  <a:cubicBezTo>
                    <a:pt x="3910" y="639"/>
                    <a:pt x="3823" y="330"/>
                    <a:pt x="3655" y="54"/>
                  </a:cubicBezTo>
                  <a:cubicBezTo>
                    <a:pt x="3637" y="16"/>
                    <a:pt x="3609" y="1"/>
                    <a:pt x="3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220;p45"/>
            <p:cNvSpPr/>
            <p:nvPr/>
          </p:nvSpPr>
          <p:spPr>
            <a:xfrm>
              <a:off x="2922831" y="959270"/>
              <a:ext cx="135168" cy="236279"/>
            </a:xfrm>
            <a:custGeom>
              <a:avLst/>
              <a:gdLst/>
              <a:ahLst/>
              <a:cxnLst/>
              <a:rect l="l" t="t" r="r" b="b"/>
              <a:pathLst>
                <a:path w="2810" h="4912" extrusionOk="0">
                  <a:moveTo>
                    <a:pt x="316" y="1"/>
                  </a:moveTo>
                  <a:cubicBezTo>
                    <a:pt x="303" y="1"/>
                    <a:pt x="290" y="4"/>
                    <a:pt x="276" y="13"/>
                  </a:cubicBezTo>
                  <a:cubicBezTo>
                    <a:pt x="0" y="181"/>
                    <a:pt x="27" y="268"/>
                    <a:pt x="168" y="577"/>
                  </a:cubicBezTo>
                  <a:cubicBezTo>
                    <a:pt x="417" y="1135"/>
                    <a:pt x="726" y="1727"/>
                    <a:pt x="1008" y="2257"/>
                  </a:cubicBezTo>
                  <a:cubicBezTo>
                    <a:pt x="1513" y="3151"/>
                    <a:pt x="2158" y="3964"/>
                    <a:pt x="2628" y="4858"/>
                  </a:cubicBezTo>
                  <a:cubicBezTo>
                    <a:pt x="2648" y="4896"/>
                    <a:pt x="2677" y="4912"/>
                    <a:pt x="2705" y="4912"/>
                  </a:cubicBezTo>
                  <a:cubicBezTo>
                    <a:pt x="2760" y="4912"/>
                    <a:pt x="2810" y="4849"/>
                    <a:pt x="2769" y="4778"/>
                  </a:cubicBezTo>
                  <a:cubicBezTo>
                    <a:pt x="2406" y="4045"/>
                    <a:pt x="1929" y="3407"/>
                    <a:pt x="1486" y="2701"/>
                  </a:cubicBezTo>
                  <a:cubicBezTo>
                    <a:pt x="1230" y="2311"/>
                    <a:pt x="27" y="409"/>
                    <a:pt x="363" y="154"/>
                  </a:cubicBezTo>
                  <a:cubicBezTo>
                    <a:pt x="431" y="109"/>
                    <a:pt x="385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21;p45"/>
            <p:cNvSpPr/>
            <p:nvPr/>
          </p:nvSpPr>
          <p:spPr>
            <a:xfrm>
              <a:off x="2914750" y="977164"/>
              <a:ext cx="143249" cy="258840"/>
            </a:xfrm>
            <a:custGeom>
              <a:avLst/>
              <a:gdLst/>
              <a:ahLst/>
              <a:cxnLst/>
              <a:rect l="l" t="t" r="r" b="b"/>
              <a:pathLst>
                <a:path w="2978" h="5381" extrusionOk="0">
                  <a:moveTo>
                    <a:pt x="285" y="1"/>
                  </a:moveTo>
                  <a:cubicBezTo>
                    <a:pt x="262" y="1"/>
                    <a:pt x="238" y="12"/>
                    <a:pt x="222" y="37"/>
                  </a:cubicBezTo>
                  <a:cubicBezTo>
                    <a:pt x="0" y="400"/>
                    <a:pt x="54" y="427"/>
                    <a:pt x="249" y="790"/>
                  </a:cubicBezTo>
                  <a:cubicBezTo>
                    <a:pt x="531" y="1294"/>
                    <a:pt x="814" y="1798"/>
                    <a:pt x="1089" y="2302"/>
                  </a:cubicBezTo>
                  <a:cubicBezTo>
                    <a:pt x="1681" y="3310"/>
                    <a:pt x="2265" y="4318"/>
                    <a:pt x="2796" y="5326"/>
                  </a:cubicBezTo>
                  <a:cubicBezTo>
                    <a:pt x="2816" y="5364"/>
                    <a:pt x="2845" y="5380"/>
                    <a:pt x="2873" y="5380"/>
                  </a:cubicBezTo>
                  <a:cubicBezTo>
                    <a:pt x="2928" y="5380"/>
                    <a:pt x="2978" y="5317"/>
                    <a:pt x="2937" y="5246"/>
                  </a:cubicBezTo>
                  <a:cubicBezTo>
                    <a:pt x="2494" y="4379"/>
                    <a:pt x="1990" y="3539"/>
                    <a:pt x="1486" y="2665"/>
                  </a:cubicBezTo>
                  <a:cubicBezTo>
                    <a:pt x="1257" y="2221"/>
                    <a:pt x="1008" y="1798"/>
                    <a:pt x="753" y="1355"/>
                  </a:cubicBezTo>
                  <a:cubicBezTo>
                    <a:pt x="558" y="985"/>
                    <a:pt x="142" y="514"/>
                    <a:pt x="363" y="118"/>
                  </a:cubicBezTo>
                  <a:cubicBezTo>
                    <a:pt x="401" y="61"/>
                    <a:pt x="342" y="1"/>
                    <a:pt x="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2222;p45"/>
          <p:cNvGrpSpPr/>
          <p:nvPr/>
        </p:nvGrpSpPr>
        <p:grpSpPr>
          <a:xfrm>
            <a:off x="273857" y="5495283"/>
            <a:ext cx="1072556" cy="1113023"/>
            <a:chOff x="4372469" y="2020378"/>
            <a:chExt cx="399056" cy="414112"/>
          </a:xfrm>
        </p:grpSpPr>
        <p:sp>
          <p:nvSpPr>
            <p:cNvPr id="32" name="Google Shape;2223;p45"/>
            <p:cNvSpPr/>
            <p:nvPr/>
          </p:nvSpPr>
          <p:spPr>
            <a:xfrm>
              <a:off x="4396231" y="2156505"/>
              <a:ext cx="374189" cy="277984"/>
            </a:xfrm>
            <a:custGeom>
              <a:avLst/>
              <a:gdLst/>
              <a:ahLst/>
              <a:cxnLst/>
              <a:rect l="l" t="t" r="r" b="b"/>
              <a:pathLst>
                <a:path w="7779" h="5779" extrusionOk="0">
                  <a:moveTo>
                    <a:pt x="108" y="1"/>
                  </a:moveTo>
                  <a:cubicBezTo>
                    <a:pt x="45" y="1"/>
                    <a:pt x="0" y="81"/>
                    <a:pt x="60" y="146"/>
                  </a:cubicBezTo>
                  <a:cubicBezTo>
                    <a:pt x="1404" y="1853"/>
                    <a:pt x="3172" y="3137"/>
                    <a:pt x="4738" y="4683"/>
                  </a:cubicBezTo>
                  <a:cubicBezTo>
                    <a:pt x="5163" y="5102"/>
                    <a:pt x="5582" y="5778"/>
                    <a:pt x="6245" y="5778"/>
                  </a:cubicBezTo>
                  <a:cubicBezTo>
                    <a:pt x="6284" y="5778"/>
                    <a:pt x="6324" y="5776"/>
                    <a:pt x="6364" y="5771"/>
                  </a:cubicBezTo>
                  <a:cubicBezTo>
                    <a:pt x="7003" y="5718"/>
                    <a:pt x="7621" y="5187"/>
                    <a:pt x="7762" y="4568"/>
                  </a:cubicBezTo>
                  <a:cubicBezTo>
                    <a:pt x="7778" y="4498"/>
                    <a:pt x="7732" y="4451"/>
                    <a:pt x="7687" y="4451"/>
                  </a:cubicBezTo>
                  <a:cubicBezTo>
                    <a:pt x="7659" y="4451"/>
                    <a:pt x="7631" y="4470"/>
                    <a:pt x="7621" y="4515"/>
                  </a:cubicBezTo>
                  <a:cubicBezTo>
                    <a:pt x="7466" y="5119"/>
                    <a:pt x="6887" y="5586"/>
                    <a:pt x="6305" y="5586"/>
                  </a:cubicBezTo>
                  <a:cubicBezTo>
                    <a:pt x="6052" y="5586"/>
                    <a:pt x="5798" y="5498"/>
                    <a:pt x="5578" y="5294"/>
                  </a:cubicBezTo>
                  <a:cubicBezTo>
                    <a:pt x="4986" y="4763"/>
                    <a:pt x="4456" y="4145"/>
                    <a:pt x="3844" y="3614"/>
                  </a:cubicBezTo>
                  <a:cubicBezTo>
                    <a:pt x="2554" y="2465"/>
                    <a:pt x="1236" y="1376"/>
                    <a:pt x="175" y="32"/>
                  </a:cubicBezTo>
                  <a:cubicBezTo>
                    <a:pt x="153" y="10"/>
                    <a:pt x="129" y="1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224;p45"/>
            <p:cNvSpPr/>
            <p:nvPr/>
          </p:nvSpPr>
          <p:spPr>
            <a:xfrm>
              <a:off x="4372469" y="2020378"/>
              <a:ext cx="128434" cy="144404"/>
            </a:xfrm>
            <a:custGeom>
              <a:avLst/>
              <a:gdLst/>
              <a:ahLst/>
              <a:cxnLst/>
              <a:rect l="l" t="t" r="r" b="b"/>
              <a:pathLst>
                <a:path w="2670" h="3002" extrusionOk="0">
                  <a:moveTo>
                    <a:pt x="112" y="1"/>
                  </a:moveTo>
                  <a:cubicBezTo>
                    <a:pt x="57" y="1"/>
                    <a:pt x="0" y="68"/>
                    <a:pt x="23" y="120"/>
                  </a:cubicBezTo>
                  <a:cubicBezTo>
                    <a:pt x="333" y="1014"/>
                    <a:pt x="528" y="1935"/>
                    <a:pt x="528" y="2916"/>
                  </a:cubicBezTo>
                  <a:cubicBezTo>
                    <a:pt x="528" y="2973"/>
                    <a:pt x="570" y="3002"/>
                    <a:pt x="612" y="3002"/>
                  </a:cubicBezTo>
                  <a:cubicBezTo>
                    <a:pt x="654" y="3002"/>
                    <a:pt x="696" y="2973"/>
                    <a:pt x="696" y="2916"/>
                  </a:cubicBezTo>
                  <a:cubicBezTo>
                    <a:pt x="696" y="2000"/>
                    <a:pt x="526" y="1113"/>
                    <a:pt x="252" y="245"/>
                  </a:cubicBezTo>
                  <a:lnTo>
                    <a:pt x="252" y="245"/>
                  </a:lnTo>
                  <a:cubicBezTo>
                    <a:pt x="1027" y="564"/>
                    <a:pt x="1758" y="931"/>
                    <a:pt x="2490" y="1350"/>
                  </a:cubicBezTo>
                  <a:cubicBezTo>
                    <a:pt x="2505" y="1357"/>
                    <a:pt x="2519" y="1361"/>
                    <a:pt x="2532" y="1361"/>
                  </a:cubicBezTo>
                  <a:cubicBezTo>
                    <a:pt x="2617" y="1361"/>
                    <a:pt x="2669" y="1232"/>
                    <a:pt x="2571" y="1209"/>
                  </a:cubicBezTo>
                  <a:cubicBezTo>
                    <a:pt x="1784" y="759"/>
                    <a:pt x="978" y="342"/>
                    <a:pt x="138" y="6"/>
                  </a:cubicBezTo>
                  <a:cubicBezTo>
                    <a:pt x="130" y="2"/>
                    <a:pt x="121" y="1"/>
                    <a:pt x="1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225;p45"/>
            <p:cNvSpPr/>
            <p:nvPr/>
          </p:nvSpPr>
          <p:spPr>
            <a:xfrm>
              <a:off x="4495561" y="2081900"/>
              <a:ext cx="275964" cy="292463"/>
            </a:xfrm>
            <a:custGeom>
              <a:avLst/>
              <a:gdLst/>
              <a:ahLst/>
              <a:cxnLst/>
              <a:rect l="l" t="t" r="r" b="b"/>
              <a:pathLst>
                <a:path w="5737" h="6080" extrusionOk="0">
                  <a:moveTo>
                    <a:pt x="139" y="0"/>
                  </a:moveTo>
                  <a:cubicBezTo>
                    <a:pt x="78" y="0"/>
                    <a:pt x="1" y="82"/>
                    <a:pt x="65" y="125"/>
                  </a:cubicBezTo>
                  <a:cubicBezTo>
                    <a:pt x="2081" y="1919"/>
                    <a:pt x="3761" y="4076"/>
                    <a:pt x="5556" y="6066"/>
                  </a:cubicBezTo>
                  <a:cubicBezTo>
                    <a:pt x="5565" y="6075"/>
                    <a:pt x="5578" y="6080"/>
                    <a:pt x="5591" y="6080"/>
                  </a:cubicBezTo>
                  <a:cubicBezTo>
                    <a:pt x="5653" y="6080"/>
                    <a:pt x="5736" y="5991"/>
                    <a:pt x="5670" y="5924"/>
                  </a:cubicBezTo>
                  <a:cubicBezTo>
                    <a:pt x="3876" y="3935"/>
                    <a:pt x="2196" y="1805"/>
                    <a:pt x="180" y="17"/>
                  </a:cubicBezTo>
                  <a:cubicBezTo>
                    <a:pt x="169" y="5"/>
                    <a:pt x="155" y="0"/>
                    <a:pt x="1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226;p45"/>
            <p:cNvSpPr/>
            <p:nvPr/>
          </p:nvSpPr>
          <p:spPr>
            <a:xfrm>
              <a:off x="4645782" y="2340878"/>
              <a:ext cx="100486" cy="65131"/>
            </a:xfrm>
            <a:custGeom>
              <a:avLst/>
              <a:gdLst/>
              <a:ahLst/>
              <a:cxnLst/>
              <a:rect l="l" t="t" r="r" b="b"/>
              <a:pathLst>
                <a:path w="2089" h="1354" extrusionOk="0">
                  <a:moveTo>
                    <a:pt x="1966" y="0"/>
                  </a:moveTo>
                  <a:cubicBezTo>
                    <a:pt x="1941" y="0"/>
                    <a:pt x="1918" y="11"/>
                    <a:pt x="1902" y="36"/>
                  </a:cubicBezTo>
                  <a:cubicBezTo>
                    <a:pt x="1566" y="735"/>
                    <a:pt x="894" y="1152"/>
                    <a:pt x="108" y="1186"/>
                  </a:cubicBezTo>
                  <a:cubicBezTo>
                    <a:pt x="0" y="1186"/>
                    <a:pt x="0" y="1354"/>
                    <a:pt x="108" y="1354"/>
                  </a:cubicBezTo>
                  <a:cubicBezTo>
                    <a:pt x="948" y="1320"/>
                    <a:pt x="1680" y="877"/>
                    <a:pt x="2070" y="117"/>
                  </a:cubicBezTo>
                  <a:cubicBezTo>
                    <a:pt x="2089" y="60"/>
                    <a:pt x="2024" y="0"/>
                    <a:pt x="196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227;p45"/>
            <p:cNvSpPr/>
            <p:nvPr/>
          </p:nvSpPr>
          <p:spPr>
            <a:xfrm>
              <a:off x="4626974" y="2316635"/>
              <a:ext cx="95964" cy="69171"/>
            </a:xfrm>
            <a:custGeom>
              <a:avLst/>
              <a:gdLst/>
              <a:ahLst/>
              <a:cxnLst/>
              <a:rect l="l" t="t" r="r" b="b"/>
              <a:pathLst>
                <a:path w="1995" h="1438" extrusionOk="0">
                  <a:moveTo>
                    <a:pt x="1879" y="0"/>
                  </a:moveTo>
                  <a:cubicBezTo>
                    <a:pt x="1855" y="0"/>
                    <a:pt x="1832" y="11"/>
                    <a:pt x="1816" y="36"/>
                  </a:cubicBezTo>
                  <a:cubicBezTo>
                    <a:pt x="1365" y="682"/>
                    <a:pt x="808" y="1018"/>
                    <a:pt x="82" y="1266"/>
                  </a:cubicBezTo>
                  <a:cubicBezTo>
                    <a:pt x="1" y="1291"/>
                    <a:pt x="18" y="1437"/>
                    <a:pt x="112" y="1437"/>
                  </a:cubicBezTo>
                  <a:cubicBezTo>
                    <a:pt x="119" y="1437"/>
                    <a:pt x="127" y="1436"/>
                    <a:pt x="136" y="1434"/>
                  </a:cubicBezTo>
                  <a:cubicBezTo>
                    <a:pt x="895" y="1152"/>
                    <a:pt x="1480" y="789"/>
                    <a:pt x="1957" y="117"/>
                  </a:cubicBezTo>
                  <a:cubicBezTo>
                    <a:pt x="1995" y="60"/>
                    <a:pt x="1936" y="0"/>
                    <a:pt x="187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228;p45"/>
            <p:cNvSpPr/>
            <p:nvPr/>
          </p:nvSpPr>
          <p:spPr>
            <a:xfrm>
              <a:off x="4397145" y="2079927"/>
              <a:ext cx="112560" cy="93319"/>
            </a:xfrm>
            <a:custGeom>
              <a:avLst/>
              <a:gdLst/>
              <a:ahLst/>
              <a:cxnLst/>
              <a:rect l="l" t="t" r="r" b="b"/>
              <a:pathLst>
                <a:path w="2340" h="1940" extrusionOk="0">
                  <a:moveTo>
                    <a:pt x="2087" y="0"/>
                  </a:moveTo>
                  <a:cubicBezTo>
                    <a:pt x="2018" y="0"/>
                    <a:pt x="1962" y="97"/>
                    <a:pt x="2031" y="139"/>
                  </a:cubicBezTo>
                  <a:cubicBezTo>
                    <a:pt x="2145" y="253"/>
                    <a:pt x="2111" y="475"/>
                    <a:pt x="2058" y="616"/>
                  </a:cubicBezTo>
                  <a:cubicBezTo>
                    <a:pt x="2022" y="677"/>
                    <a:pt x="1959" y="700"/>
                    <a:pt x="1887" y="700"/>
                  </a:cubicBezTo>
                  <a:cubicBezTo>
                    <a:pt x="1727" y="700"/>
                    <a:pt x="1518" y="589"/>
                    <a:pt x="1439" y="529"/>
                  </a:cubicBezTo>
                  <a:cubicBezTo>
                    <a:pt x="1425" y="519"/>
                    <a:pt x="1411" y="515"/>
                    <a:pt x="1398" y="515"/>
                  </a:cubicBezTo>
                  <a:cubicBezTo>
                    <a:pt x="1342" y="515"/>
                    <a:pt x="1310" y="599"/>
                    <a:pt x="1332" y="643"/>
                  </a:cubicBezTo>
                  <a:cubicBezTo>
                    <a:pt x="1412" y="838"/>
                    <a:pt x="1580" y="1261"/>
                    <a:pt x="1191" y="1261"/>
                  </a:cubicBezTo>
                  <a:cubicBezTo>
                    <a:pt x="1171" y="1264"/>
                    <a:pt x="1151" y="1265"/>
                    <a:pt x="1132" y="1265"/>
                  </a:cubicBezTo>
                  <a:cubicBezTo>
                    <a:pt x="957" y="1265"/>
                    <a:pt x="784" y="1163"/>
                    <a:pt x="633" y="1066"/>
                  </a:cubicBezTo>
                  <a:cubicBezTo>
                    <a:pt x="616" y="1055"/>
                    <a:pt x="599" y="1049"/>
                    <a:pt x="583" y="1049"/>
                  </a:cubicBezTo>
                  <a:cubicBezTo>
                    <a:pt x="519" y="1049"/>
                    <a:pt x="475" y="1136"/>
                    <a:pt x="519" y="1201"/>
                  </a:cubicBezTo>
                  <a:cubicBezTo>
                    <a:pt x="599" y="1288"/>
                    <a:pt x="660" y="1369"/>
                    <a:pt x="687" y="1483"/>
                  </a:cubicBezTo>
                  <a:cubicBezTo>
                    <a:pt x="562" y="1646"/>
                    <a:pt x="448" y="1727"/>
                    <a:pt x="338" y="1727"/>
                  </a:cubicBezTo>
                  <a:cubicBezTo>
                    <a:pt x="277" y="1727"/>
                    <a:pt x="216" y="1702"/>
                    <a:pt x="156" y="1651"/>
                  </a:cubicBezTo>
                  <a:cubicBezTo>
                    <a:pt x="142" y="1643"/>
                    <a:pt x="129" y="1639"/>
                    <a:pt x="116" y="1639"/>
                  </a:cubicBezTo>
                  <a:cubicBezTo>
                    <a:pt x="47" y="1639"/>
                    <a:pt x="0" y="1747"/>
                    <a:pt x="68" y="1792"/>
                  </a:cubicBezTo>
                  <a:cubicBezTo>
                    <a:pt x="190" y="1882"/>
                    <a:pt x="333" y="1939"/>
                    <a:pt x="471" y="1939"/>
                  </a:cubicBezTo>
                  <a:cubicBezTo>
                    <a:pt x="591" y="1939"/>
                    <a:pt x="707" y="1895"/>
                    <a:pt x="801" y="1792"/>
                  </a:cubicBezTo>
                  <a:cubicBezTo>
                    <a:pt x="903" y="1674"/>
                    <a:pt x="869" y="1494"/>
                    <a:pt x="802" y="1339"/>
                  </a:cubicBezTo>
                  <a:lnTo>
                    <a:pt x="802" y="1339"/>
                  </a:lnTo>
                  <a:cubicBezTo>
                    <a:pt x="927" y="1391"/>
                    <a:pt x="1063" y="1427"/>
                    <a:pt x="1197" y="1427"/>
                  </a:cubicBezTo>
                  <a:cubicBezTo>
                    <a:pt x="1291" y="1427"/>
                    <a:pt x="1384" y="1409"/>
                    <a:pt x="1473" y="1369"/>
                  </a:cubicBezTo>
                  <a:cubicBezTo>
                    <a:pt x="1649" y="1250"/>
                    <a:pt x="1616" y="994"/>
                    <a:pt x="1554" y="785"/>
                  </a:cubicBezTo>
                  <a:lnTo>
                    <a:pt x="1554" y="785"/>
                  </a:lnTo>
                  <a:cubicBezTo>
                    <a:pt x="1652" y="827"/>
                    <a:pt x="1765" y="858"/>
                    <a:pt x="1869" y="858"/>
                  </a:cubicBezTo>
                  <a:cubicBezTo>
                    <a:pt x="1981" y="858"/>
                    <a:pt x="2082" y="823"/>
                    <a:pt x="2145" y="730"/>
                  </a:cubicBezTo>
                  <a:cubicBezTo>
                    <a:pt x="2279" y="562"/>
                    <a:pt x="2340" y="193"/>
                    <a:pt x="2145" y="25"/>
                  </a:cubicBezTo>
                  <a:cubicBezTo>
                    <a:pt x="2126" y="7"/>
                    <a:pt x="2106" y="0"/>
                    <a:pt x="208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229;p45"/>
            <p:cNvSpPr/>
            <p:nvPr/>
          </p:nvSpPr>
          <p:spPr>
            <a:xfrm>
              <a:off x="4420138" y="2130963"/>
              <a:ext cx="239647" cy="241186"/>
            </a:xfrm>
            <a:custGeom>
              <a:avLst/>
              <a:gdLst/>
              <a:ahLst/>
              <a:cxnLst/>
              <a:rect l="l" t="t" r="r" b="b"/>
              <a:pathLst>
                <a:path w="4982" h="5014" extrusionOk="0">
                  <a:moveTo>
                    <a:pt x="114" y="1"/>
                  </a:moveTo>
                  <a:cubicBezTo>
                    <a:pt x="50" y="1"/>
                    <a:pt x="0" y="80"/>
                    <a:pt x="41" y="140"/>
                  </a:cubicBezTo>
                  <a:cubicBezTo>
                    <a:pt x="793" y="1013"/>
                    <a:pt x="1606" y="1853"/>
                    <a:pt x="2420" y="2633"/>
                  </a:cubicBezTo>
                  <a:cubicBezTo>
                    <a:pt x="3233" y="3419"/>
                    <a:pt x="4100" y="4118"/>
                    <a:pt x="4825" y="4985"/>
                  </a:cubicBezTo>
                  <a:cubicBezTo>
                    <a:pt x="4839" y="5005"/>
                    <a:pt x="4855" y="5013"/>
                    <a:pt x="4871" y="5013"/>
                  </a:cubicBezTo>
                  <a:cubicBezTo>
                    <a:pt x="4926" y="5013"/>
                    <a:pt x="4981" y="4919"/>
                    <a:pt x="4940" y="4878"/>
                  </a:cubicBezTo>
                  <a:cubicBezTo>
                    <a:pt x="4214" y="4004"/>
                    <a:pt x="3347" y="3278"/>
                    <a:pt x="2534" y="2525"/>
                  </a:cubicBezTo>
                  <a:cubicBezTo>
                    <a:pt x="1721" y="1712"/>
                    <a:pt x="934" y="899"/>
                    <a:pt x="182" y="32"/>
                  </a:cubicBezTo>
                  <a:cubicBezTo>
                    <a:pt x="159" y="10"/>
                    <a:pt x="136" y="1"/>
                    <a:pt x="1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230;p45"/>
            <p:cNvSpPr/>
            <p:nvPr/>
          </p:nvSpPr>
          <p:spPr>
            <a:xfrm>
              <a:off x="4456599" y="2104171"/>
              <a:ext cx="247584" cy="234740"/>
            </a:xfrm>
            <a:custGeom>
              <a:avLst/>
              <a:gdLst/>
              <a:ahLst/>
              <a:cxnLst/>
              <a:rect l="l" t="t" r="r" b="b"/>
              <a:pathLst>
                <a:path w="5147" h="4880" extrusionOk="0">
                  <a:moveTo>
                    <a:pt x="146" y="0"/>
                  </a:moveTo>
                  <a:cubicBezTo>
                    <a:pt x="73" y="0"/>
                    <a:pt x="0" y="97"/>
                    <a:pt x="69" y="139"/>
                  </a:cubicBezTo>
                  <a:cubicBezTo>
                    <a:pt x="936" y="898"/>
                    <a:pt x="1776" y="1651"/>
                    <a:pt x="2589" y="2437"/>
                  </a:cubicBezTo>
                  <a:cubicBezTo>
                    <a:pt x="3006" y="2827"/>
                    <a:pt x="3429" y="3217"/>
                    <a:pt x="3819" y="3640"/>
                  </a:cubicBezTo>
                  <a:cubicBezTo>
                    <a:pt x="4209" y="4003"/>
                    <a:pt x="4659" y="4366"/>
                    <a:pt x="4968" y="4843"/>
                  </a:cubicBezTo>
                  <a:cubicBezTo>
                    <a:pt x="4976" y="4869"/>
                    <a:pt x="4996" y="4880"/>
                    <a:pt x="5019" y="4880"/>
                  </a:cubicBezTo>
                  <a:cubicBezTo>
                    <a:pt x="5075" y="4880"/>
                    <a:pt x="5147" y="4819"/>
                    <a:pt x="5109" y="4763"/>
                  </a:cubicBezTo>
                  <a:cubicBezTo>
                    <a:pt x="4881" y="4393"/>
                    <a:pt x="4605" y="4144"/>
                    <a:pt x="4323" y="3862"/>
                  </a:cubicBezTo>
                  <a:cubicBezTo>
                    <a:pt x="3873" y="3472"/>
                    <a:pt x="3456" y="3022"/>
                    <a:pt x="3033" y="2632"/>
                  </a:cubicBezTo>
                  <a:cubicBezTo>
                    <a:pt x="2112" y="1738"/>
                    <a:pt x="1158" y="865"/>
                    <a:pt x="203" y="25"/>
                  </a:cubicBezTo>
                  <a:cubicBezTo>
                    <a:pt x="186" y="7"/>
                    <a:pt x="166" y="0"/>
                    <a:pt x="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31;p45"/>
            <p:cNvSpPr/>
            <p:nvPr/>
          </p:nvSpPr>
          <p:spPr>
            <a:xfrm>
              <a:off x="4388920" y="2050008"/>
              <a:ext cx="48872" cy="32662"/>
            </a:xfrm>
            <a:custGeom>
              <a:avLst/>
              <a:gdLst/>
              <a:ahLst/>
              <a:cxnLst/>
              <a:rect l="l" t="t" r="r" b="b"/>
              <a:pathLst>
                <a:path w="1016" h="679" extrusionOk="0">
                  <a:moveTo>
                    <a:pt x="904" y="0"/>
                  </a:moveTo>
                  <a:cubicBezTo>
                    <a:pt x="871" y="0"/>
                    <a:pt x="841" y="19"/>
                    <a:pt x="831" y="62"/>
                  </a:cubicBezTo>
                  <a:cubicBezTo>
                    <a:pt x="778" y="375"/>
                    <a:pt x="566" y="523"/>
                    <a:pt x="293" y="523"/>
                  </a:cubicBezTo>
                  <a:cubicBezTo>
                    <a:pt x="249" y="523"/>
                    <a:pt x="205" y="520"/>
                    <a:pt x="159" y="512"/>
                  </a:cubicBezTo>
                  <a:cubicBezTo>
                    <a:pt x="148" y="509"/>
                    <a:pt x="138" y="508"/>
                    <a:pt x="129" y="508"/>
                  </a:cubicBezTo>
                  <a:cubicBezTo>
                    <a:pt x="36" y="508"/>
                    <a:pt x="0" y="647"/>
                    <a:pt x="98" y="647"/>
                  </a:cubicBezTo>
                  <a:cubicBezTo>
                    <a:pt x="178" y="668"/>
                    <a:pt x="257" y="679"/>
                    <a:pt x="334" y="679"/>
                  </a:cubicBezTo>
                  <a:cubicBezTo>
                    <a:pt x="666" y="679"/>
                    <a:pt x="950" y="481"/>
                    <a:pt x="999" y="116"/>
                  </a:cubicBezTo>
                  <a:cubicBezTo>
                    <a:pt x="1015" y="49"/>
                    <a:pt x="957" y="0"/>
                    <a:pt x="9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232;p45"/>
          <p:cNvGrpSpPr/>
          <p:nvPr/>
        </p:nvGrpSpPr>
        <p:grpSpPr>
          <a:xfrm>
            <a:off x="10697322" y="-511987"/>
            <a:ext cx="1879488" cy="1380289"/>
            <a:chOff x="3765486" y="1507629"/>
            <a:chExt cx="586753" cy="430946"/>
          </a:xfrm>
        </p:grpSpPr>
        <p:sp>
          <p:nvSpPr>
            <p:cNvPr id="42" name="Google Shape;2233;p45"/>
            <p:cNvSpPr/>
            <p:nvPr/>
          </p:nvSpPr>
          <p:spPr>
            <a:xfrm>
              <a:off x="3765486" y="1507629"/>
              <a:ext cx="405408" cy="279812"/>
            </a:xfrm>
            <a:custGeom>
              <a:avLst/>
              <a:gdLst/>
              <a:ahLst/>
              <a:cxnLst/>
              <a:rect l="l" t="t" r="r" b="b"/>
              <a:pathLst>
                <a:path w="8428" h="5817" extrusionOk="0">
                  <a:moveTo>
                    <a:pt x="7419" y="0"/>
                  </a:moveTo>
                  <a:cubicBezTo>
                    <a:pt x="6331" y="108"/>
                    <a:pt x="5262" y="222"/>
                    <a:pt x="4174" y="363"/>
                  </a:cubicBezTo>
                  <a:cubicBezTo>
                    <a:pt x="3051" y="531"/>
                    <a:pt x="1848" y="612"/>
                    <a:pt x="786" y="948"/>
                  </a:cubicBezTo>
                  <a:cubicBezTo>
                    <a:pt x="114" y="1149"/>
                    <a:pt x="0" y="1653"/>
                    <a:pt x="195" y="2265"/>
                  </a:cubicBezTo>
                  <a:cubicBezTo>
                    <a:pt x="531" y="3441"/>
                    <a:pt x="921" y="4590"/>
                    <a:pt x="1290" y="5766"/>
                  </a:cubicBezTo>
                  <a:cubicBezTo>
                    <a:pt x="1301" y="5800"/>
                    <a:pt x="1333" y="5816"/>
                    <a:pt x="1365" y="5816"/>
                  </a:cubicBezTo>
                  <a:cubicBezTo>
                    <a:pt x="1414" y="5816"/>
                    <a:pt x="1462" y="5778"/>
                    <a:pt x="1425" y="5712"/>
                  </a:cubicBezTo>
                  <a:cubicBezTo>
                    <a:pt x="1062" y="4536"/>
                    <a:pt x="699" y="3387"/>
                    <a:pt x="336" y="2211"/>
                  </a:cubicBezTo>
                  <a:cubicBezTo>
                    <a:pt x="27" y="1176"/>
                    <a:pt x="921" y="1062"/>
                    <a:pt x="1653" y="921"/>
                  </a:cubicBezTo>
                  <a:cubicBezTo>
                    <a:pt x="2299" y="813"/>
                    <a:pt x="2937" y="726"/>
                    <a:pt x="3582" y="612"/>
                  </a:cubicBezTo>
                  <a:cubicBezTo>
                    <a:pt x="4200" y="531"/>
                    <a:pt x="4846" y="444"/>
                    <a:pt x="5491" y="363"/>
                  </a:cubicBezTo>
                  <a:cubicBezTo>
                    <a:pt x="5662" y="344"/>
                    <a:pt x="6463" y="191"/>
                    <a:pt x="6970" y="191"/>
                  </a:cubicBezTo>
                  <a:cubicBezTo>
                    <a:pt x="7197" y="191"/>
                    <a:pt x="7366" y="222"/>
                    <a:pt x="7393" y="309"/>
                  </a:cubicBezTo>
                  <a:cubicBezTo>
                    <a:pt x="7870" y="1566"/>
                    <a:pt x="8118" y="2883"/>
                    <a:pt x="8259" y="4227"/>
                  </a:cubicBezTo>
                  <a:cubicBezTo>
                    <a:pt x="8259" y="4268"/>
                    <a:pt x="8302" y="4288"/>
                    <a:pt x="8344" y="4288"/>
                  </a:cubicBezTo>
                  <a:cubicBezTo>
                    <a:pt x="8386" y="4288"/>
                    <a:pt x="8428" y="4268"/>
                    <a:pt x="8428" y="4227"/>
                  </a:cubicBezTo>
                  <a:cubicBezTo>
                    <a:pt x="8286" y="2796"/>
                    <a:pt x="7977" y="1398"/>
                    <a:pt x="7507" y="81"/>
                  </a:cubicBezTo>
                  <a:cubicBezTo>
                    <a:pt x="7473" y="27"/>
                    <a:pt x="7446" y="0"/>
                    <a:pt x="741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234;p45"/>
            <p:cNvSpPr/>
            <p:nvPr/>
          </p:nvSpPr>
          <p:spPr>
            <a:xfrm>
              <a:off x="3830520" y="1705327"/>
              <a:ext cx="338690" cy="87931"/>
            </a:xfrm>
            <a:custGeom>
              <a:avLst/>
              <a:gdLst/>
              <a:ahLst/>
              <a:cxnLst/>
              <a:rect l="l" t="t" r="r" b="b"/>
              <a:pathLst>
                <a:path w="7041" h="1828" extrusionOk="0">
                  <a:moveTo>
                    <a:pt x="6926" y="0"/>
                  </a:moveTo>
                  <a:cubicBezTo>
                    <a:pt x="6920" y="0"/>
                    <a:pt x="6914" y="1"/>
                    <a:pt x="6907" y="3"/>
                  </a:cubicBezTo>
                  <a:cubicBezTo>
                    <a:pt x="4670" y="648"/>
                    <a:pt x="2398" y="1206"/>
                    <a:pt x="106" y="1656"/>
                  </a:cubicBezTo>
                  <a:cubicBezTo>
                    <a:pt x="1" y="1681"/>
                    <a:pt x="39" y="1827"/>
                    <a:pt x="136" y="1827"/>
                  </a:cubicBezTo>
                  <a:cubicBezTo>
                    <a:pt x="144" y="1827"/>
                    <a:pt x="152" y="1826"/>
                    <a:pt x="160" y="1824"/>
                  </a:cubicBezTo>
                  <a:cubicBezTo>
                    <a:pt x="2459" y="1374"/>
                    <a:pt x="4696" y="816"/>
                    <a:pt x="6934" y="171"/>
                  </a:cubicBezTo>
                  <a:cubicBezTo>
                    <a:pt x="7040" y="146"/>
                    <a:pt x="7002" y="0"/>
                    <a:pt x="692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235;p45"/>
            <p:cNvSpPr/>
            <p:nvPr/>
          </p:nvSpPr>
          <p:spPr>
            <a:xfrm>
              <a:off x="4155157" y="1708165"/>
              <a:ext cx="193035" cy="44735"/>
            </a:xfrm>
            <a:custGeom>
              <a:avLst/>
              <a:gdLst/>
              <a:ahLst/>
              <a:cxnLst/>
              <a:rect l="l" t="t" r="r" b="b"/>
              <a:pathLst>
                <a:path w="4013" h="930" extrusionOk="0">
                  <a:moveTo>
                    <a:pt x="103" y="0"/>
                  </a:moveTo>
                  <a:cubicBezTo>
                    <a:pt x="14" y="0"/>
                    <a:pt x="1" y="142"/>
                    <a:pt x="105" y="172"/>
                  </a:cubicBezTo>
                  <a:cubicBezTo>
                    <a:pt x="663" y="253"/>
                    <a:pt x="1220" y="307"/>
                    <a:pt x="1812" y="341"/>
                  </a:cubicBezTo>
                  <a:cubicBezTo>
                    <a:pt x="2082" y="341"/>
                    <a:pt x="2463" y="276"/>
                    <a:pt x="2824" y="276"/>
                  </a:cubicBezTo>
                  <a:cubicBezTo>
                    <a:pt x="3288" y="276"/>
                    <a:pt x="3718" y="383"/>
                    <a:pt x="3828" y="871"/>
                  </a:cubicBezTo>
                  <a:cubicBezTo>
                    <a:pt x="3838" y="912"/>
                    <a:pt x="3868" y="930"/>
                    <a:pt x="3901" y="930"/>
                  </a:cubicBezTo>
                  <a:cubicBezTo>
                    <a:pt x="3954" y="930"/>
                    <a:pt x="4013" y="882"/>
                    <a:pt x="3996" y="811"/>
                  </a:cubicBezTo>
                  <a:cubicBezTo>
                    <a:pt x="3882" y="341"/>
                    <a:pt x="3438" y="139"/>
                    <a:pt x="2988" y="112"/>
                  </a:cubicBezTo>
                  <a:cubicBezTo>
                    <a:pt x="2936" y="108"/>
                    <a:pt x="2883" y="107"/>
                    <a:pt x="2830" y="107"/>
                  </a:cubicBezTo>
                  <a:cubicBezTo>
                    <a:pt x="2486" y="107"/>
                    <a:pt x="2126" y="172"/>
                    <a:pt x="1812" y="172"/>
                  </a:cubicBezTo>
                  <a:cubicBezTo>
                    <a:pt x="1254" y="172"/>
                    <a:pt x="689" y="85"/>
                    <a:pt x="132" y="4"/>
                  </a:cubicBezTo>
                  <a:cubicBezTo>
                    <a:pt x="121" y="1"/>
                    <a:pt x="112" y="0"/>
                    <a:pt x="1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236;p45"/>
            <p:cNvSpPr/>
            <p:nvPr/>
          </p:nvSpPr>
          <p:spPr>
            <a:xfrm>
              <a:off x="3826575" y="1750735"/>
              <a:ext cx="525664" cy="187840"/>
            </a:xfrm>
            <a:custGeom>
              <a:avLst/>
              <a:gdLst/>
              <a:ahLst/>
              <a:cxnLst/>
              <a:rect l="l" t="t" r="r" b="b"/>
              <a:pathLst>
                <a:path w="10928" h="3905" extrusionOk="0">
                  <a:moveTo>
                    <a:pt x="10812" y="1"/>
                  </a:moveTo>
                  <a:cubicBezTo>
                    <a:pt x="10799" y="1"/>
                    <a:pt x="10786" y="5"/>
                    <a:pt x="10773" y="13"/>
                  </a:cubicBezTo>
                  <a:cubicBezTo>
                    <a:pt x="9093" y="1021"/>
                    <a:pt x="7352" y="1942"/>
                    <a:pt x="5592" y="2755"/>
                  </a:cubicBezTo>
                  <a:cubicBezTo>
                    <a:pt x="5141" y="2984"/>
                    <a:pt x="4691" y="3179"/>
                    <a:pt x="4248" y="3373"/>
                  </a:cubicBezTo>
                  <a:cubicBezTo>
                    <a:pt x="3992" y="3454"/>
                    <a:pt x="3744" y="3568"/>
                    <a:pt x="3488" y="3683"/>
                  </a:cubicBezTo>
                  <a:cubicBezTo>
                    <a:pt x="3391" y="3717"/>
                    <a:pt x="3300" y="3732"/>
                    <a:pt x="3217" y="3732"/>
                  </a:cubicBezTo>
                  <a:cubicBezTo>
                    <a:pt x="2822" y="3732"/>
                    <a:pt x="2567" y="3395"/>
                    <a:pt x="2312" y="3118"/>
                  </a:cubicBezTo>
                  <a:cubicBezTo>
                    <a:pt x="1613" y="2312"/>
                    <a:pt x="887" y="1525"/>
                    <a:pt x="155" y="712"/>
                  </a:cubicBezTo>
                  <a:cubicBezTo>
                    <a:pt x="143" y="694"/>
                    <a:pt x="128" y="687"/>
                    <a:pt x="113" y="687"/>
                  </a:cubicBezTo>
                  <a:cubicBezTo>
                    <a:pt x="59" y="687"/>
                    <a:pt x="0" y="779"/>
                    <a:pt x="47" y="826"/>
                  </a:cubicBezTo>
                  <a:cubicBezTo>
                    <a:pt x="800" y="1693"/>
                    <a:pt x="1586" y="2533"/>
                    <a:pt x="2339" y="3400"/>
                  </a:cubicBezTo>
                  <a:cubicBezTo>
                    <a:pt x="2541" y="3595"/>
                    <a:pt x="2816" y="3904"/>
                    <a:pt x="3125" y="3904"/>
                  </a:cubicBezTo>
                  <a:cubicBezTo>
                    <a:pt x="3602" y="3878"/>
                    <a:pt x="4080" y="3622"/>
                    <a:pt x="4523" y="3427"/>
                  </a:cubicBezTo>
                  <a:cubicBezTo>
                    <a:pt x="6707" y="2480"/>
                    <a:pt x="8811" y="1384"/>
                    <a:pt x="10854" y="154"/>
                  </a:cubicBezTo>
                  <a:cubicBezTo>
                    <a:pt x="10927" y="104"/>
                    <a:pt x="10877" y="1"/>
                    <a:pt x="1081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237;p45"/>
            <p:cNvSpPr/>
            <p:nvPr/>
          </p:nvSpPr>
          <p:spPr>
            <a:xfrm>
              <a:off x="3856543" y="1786378"/>
              <a:ext cx="135264" cy="134639"/>
            </a:xfrm>
            <a:custGeom>
              <a:avLst/>
              <a:gdLst/>
              <a:ahLst/>
              <a:cxnLst/>
              <a:rect l="l" t="t" r="r" b="b"/>
              <a:pathLst>
                <a:path w="2812" h="2799" extrusionOk="0">
                  <a:moveTo>
                    <a:pt x="123" y="1"/>
                  </a:moveTo>
                  <a:cubicBezTo>
                    <a:pt x="57" y="1"/>
                    <a:pt x="1" y="97"/>
                    <a:pt x="70" y="139"/>
                  </a:cubicBezTo>
                  <a:cubicBezTo>
                    <a:pt x="486" y="475"/>
                    <a:pt x="910" y="811"/>
                    <a:pt x="1326" y="1120"/>
                  </a:cubicBezTo>
                  <a:cubicBezTo>
                    <a:pt x="1830" y="1537"/>
                    <a:pt x="2643" y="1960"/>
                    <a:pt x="2617" y="2713"/>
                  </a:cubicBezTo>
                  <a:cubicBezTo>
                    <a:pt x="2617" y="2770"/>
                    <a:pt x="2659" y="2799"/>
                    <a:pt x="2701" y="2799"/>
                  </a:cubicBezTo>
                  <a:cubicBezTo>
                    <a:pt x="2743" y="2799"/>
                    <a:pt x="2785" y="2770"/>
                    <a:pt x="2785" y="2713"/>
                  </a:cubicBezTo>
                  <a:cubicBezTo>
                    <a:pt x="2811" y="2128"/>
                    <a:pt x="2502" y="1846"/>
                    <a:pt x="2052" y="1510"/>
                  </a:cubicBezTo>
                  <a:cubicBezTo>
                    <a:pt x="1440" y="1006"/>
                    <a:pt x="822" y="502"/>
                    <a:pt x="177" y="25"/>
                  </a:cubicBezTo>
                  <a:cubicBezTo>
                    <a:pt x="160" y="8"/>
                    <a:pt x="141" y="1"/>
                    <a:pt x="12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238;p45"/>
            <p:cNvSpPr/>
            <p:nvPr/>
          </p:nvSpPr>
          <p:spPr>
            <a:xfrm>
              <a:off x="3971938" y="1739960"/>
              <a:ext cx="324932" cy="162923"/>
            </a:xfrm>
            <a:custGeom>
              <a:avLst/>
              <a:gdLst/>
              <a:ahLst/>
              <a:cxnLst/>
              <a:rect l="l" t="t" r="r" b="b"/>
              <a:pathLst>
                <a:path w="6755" h="3387" extrusionOk="0">
                  <a:moveTo>
                    <a:pt x="6643" y="1"/>
                  </a:moveTo>
                  <a:cubicBezTo>
                    <a:pt x="6630" y="1"/>
                    <a:pt x="6616" y="5"/>
                    <a:pt x="6602" y="16"/>
                  </a:cubicBezTo>
                  <a:cubicBezTo>
                    <a:pt x="4525" y="1272"/>
                    <a:pt x="2341" y="2334"/>
                    <a:pt x="76" y="3208"/>
                  </a:cubicBezTo>
                  <a:cubicBezTo>
                    <a:pt x="1" y="3254"/>
                    <a:pt x="16" y="3386"/>
                    <a:pt x="91" y="3386"/>
                  </a:cubicBezTo>
                  <a:cubicBezTo>
                    <a:pt x="102" y="3386"/>
                    <a:pt x="116" y="3383"/>
                    <a:pt x="130" y="3376"/>
                  </a:cubicBezTo>
                  <a:cubicBezTo>
                    <a:pt x="2402" y="2502"/>
                    <a:pt x="4613" y="1413"/>
                    <a:pt x="6683" y="150"/>
                  </a:cubicBezTo>
                  <a:cubicBezTo>
                    <a:pt x="6755" y="105"/>
                    <a:pt x="6707" y="1"/>
                    <a:pt x="664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239;p45"/>
            <p:cNvSpPr/>
            <p:nvPr/>
          </p:nvSpPr>
          <p:spPr>
            <a:xfrm>
              <a:off x="3913062" y="1804127"/>
              <a:ext cx="75232" cy="57531"/>
            </a:xfrm>
            <a:custGeom>
              <a:avLst/>
              <a:gdLst/>
              <a:ahLst/>
              <a:cxnLst/>
              <a:rect l="l" t="t" r="r" b="b"/>
              <a:pathLst>
                <a:path w="1564" h="1196" extrusionOk="0">
                  <a:moveTo>
                    <a:pt x="103" y="1"/>
                  </a:moveTo>
                  <a:cubicBezTo>
                    <a:pt x="43" y="1"/>
                    <a:pt x="1" y="117"/>
                    <a:pt x="71" y="160"/>
                  </a:cubicBezTo>
                  <a:cubicBezTo>
                    <a:pt x="514" y="496"/>
                    <a:pt x="964" y="866"/>
                    <a:pt x="1415" y="1168"/>
                  </a:cubicBezTo>
                  <a:cubicBezTo>
                    <a:pt x="1433" y="1187"/>
                    <a:pt x="1451" y="1196"/>
                    <a:pt x="1467" y="1196"/>
                  </a:cubicBezTo>
                  <a:cubicBezTo>
                    <a:pt x="1526" y="1196"/>
                    <a:pt x="1563" y="1096"/>
                    <a:pt x="1495" y="1034"/>
                  </a:cubicBezTo>
                  <a:cubicBezTo>
                    <a:pt x="1045" y="698"/>
                    <a:pt x="628" y="362"/>
                    <a:pt x="151" y="26"/>
                  </a:cubicBezTo>
                  <a:cubicBezTo>
                    <a:pt x="135" y="8"/>
                    <a:pt x="119" y="1"/>
                    <a:pt x="10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240;p45"/>
            <p:cNvSpPr/>
            <p:nvPr/>
          </p:nvSpPr>
          <p:spPr>
            <a:xfrm>
              <a:off x="3912822" y="1736352"/>
              <a:ext cx="241523" cy="75761"/>
            </a:xfrm>
            <a:custGeom>
              <a:avLst/>
              <a:gdLst/>
              <a:ahLst/>
              <a:cxnLst/>
              <a:rect l="l" t="t" r="r" b="b"/>
              <a:pathLst>
                <a:path w="5021" h="1575" extrusionOk="0">
                  <a:moveTo>
                    <a:pt x="4906" y="0"/>
                  </a:moveTo>
                  <a:cubicBezTo>
                    <a:pt x="4900" y="0"/>
                    <a:pt x="4894" y="1"/>
                    <a:pt x="4887" y="3"/>
                  </a:cubicBezTo>
                  <a:cubicBezTo>
                    <a:pt x="3268" y="453"/>
                    <a:pt x="1695" y="931"/>
                    <a:pt x="102" y="1401"/>
                  </a:cubicBezTo>
                  <a:cubicBezTo>
                    <a:pt x="0" y="1455"/>
                    <a:pt x="33" y="1574"/>
                    <a:pt x="123" y="1574"/>
                  </a:cubicBezTo>
                  <a:cubicBezTo>
                    <a:pt x="133" y="1574"/>
                    <a:pt x="144" y="1573"/>
                    <a:pt x="156" y="1569"/>
                  </a:cubicBezTo>
                  <a:cubicBezTo>
                    <a:pt x="1722" y="1065"/>
                    <a:pt x="3322" y="595"/>
                    <a:pt x="4914" y="171"/>
                  </a:cubicBezTo>
                  <a:cubicBezTo>
                    <a:pt x="5020" y="146"/>
                    <a:pt x="4982" y="0"/>
                    <a:pt x="490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241;p45"/>
            <p:cNvSpPr/>
            <p:nvPr/>
          </p:nvSpPr>
          <p:spPr>
            <a:xfrm>
              <a:off x="3943751" y="1742750"/>
              <a:ext cx="220935" cy="95147"/>
            </a:xfrm>
            <a:custGeom>
              <a:avLst/>
              <a:gdLst/>
              <a:ahLst/>
              <a:cxnLst/>
              <a:rect l="l" t="t" r="r" b="b"/>
              <a:pathLst>
                <a:path w="4593" h="1978" extrusionOk="0">
                  <a:moveTo>
                    <a:pt x="4504" y="1"/>
                  </a:moveTo>
                  <a:cubicBezTo>
                    <a:pt x="4494" y="1"/>
                    <a:pt x="4484" y="4"/>
                    <a:pt x="4473" y="11"/>
                  </a:cubicBezTo>
                  <a:cubicBezTo>
                    <a:pt x="2988" y="542"/>
                    <a:pt x="1529" y="1160"/>
                    <a:pt x="105" y="1806"/>
                  </a:cubicBezTo>
                  <a:cubicBezTo>
                    <a:pt x="0" y="1855"/>
                    <a:pt x="87" y="1977"/>
                    <a:pt x="164" y="1977"/>
                  </a:cubicBezTo>
                  <a:cubicBezTo>
                    <a:pt x="171" y="1977"/>
                    <a:pt x="178" y="1976"/>
                    <a:pt x="185" y="1974"/>
                  </a:cubicBezTo>
                  <a:cubicBezTo>
                    <a:pt x="1617" y="1302"/>
                    <a:pt x="3041" y="710"/>
                    <a:pt x="4500" y="152"/>
                  </a:cubicBezTo>
                  <a:cubicBezTo>
                    <a:pt x="4593" y="129"/>
                    <a:pt x="4565" y="1"/>
                    <a:pt x="450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242;p45"/>
            <p:cNvSpPr/>
            <p:nvPr/>
          </p:nvSpPr>
          <p:spPr>
            <a:xfrm>
              <a:off x="3966936" y="1742654"/>
              <a:ext cx="200684" cy="106210"/>
            </a:xfrm>
            <a:custGeom>
              <a:avLst/>
              <a:gdLst/>
              <a:ahLst/>
              <a:cxnLst/>
              <a:rect l="l" t="t" r="r" b="b"/>
              <a:pathLst>
                <a:path w="4172" h="2208" extrusionOk="0">
                  <a:moveTo>
                    <a:pt x="4056" y="1"/>
                  </a:moveTo>
                  <a:cubicBezTo>
                    <a:pt x="4043" y="1"/>
                    <a:pt x="4031" y="5"/>
                    <a:pt x="4018" y="13"/>
                  </a:cubicBezTo>
                  <a:cubicBezTo>
                    <a:pt x="2754" y="826"/>
                    <a:pt x="1471" y="1498"/>
                    <a:pt x="93" y="2029"/>
                  </a:cubicBezTo>
                  <a:cubicBezTo>
                    <a:pt x="0" y="2076"/>
                    <a:pt x="28" y="2208"/>
                    <a:pt x="93" y="2208"/>
                  </a:cubicBezTo>
                  <a:cubicBezTo>
                    <a:pt x="104" y="2208"/>
                    <a:pt x="115" y="2205"/>
                    <a:pt x="127" y="2197"/>
                  </a:cubicBezTo>
                  <a:cubicBezTo>
                    <a:pt x="1524" y="1640"/>
                    <a:pt x="2842" y="968"/>
                    <a:pt x="4098" y="181"/>
                  </a:cubicBezTo>
                  <a:cubicBezTo>
                    <a:pt x="4172" y="108"/>
                    <a:pt x="4122" y="1"/>
                    <a:pt x="405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243;p45"/>
            <p:cNvSpPr/>
            <p:nvPr/>
          </p:nvSpPr>
          <p:spPr>
            <a:xfrm>
              <a:off x="3977614" y="1744000"/>
              <a:ext cx="222185" cy="117033"/>
            </a:xfrm>
            <a:custGeom>
              <a:avLst/>
              <a:gdLst/>
              <a:ahLst/>
              <a:cxnLst/>
              <a:rect l="l" t="t" r="r" b="b"/>
              <a:pathLst>
                <a:path w="4619" h="2433" extrusionOk="0">
                  <a:moveTo>
                    <a:pt x="4489" y="0"/>
                  </a:moveTo>
                  <a:cubicBezTo>
                    <a:pt x="4474" y="0"/>
                    <a:pt x="4458" y="4"/>
                    <a:pt x="4441" y="12"/>
                  </a:cubicBezTo>
                  <a:cubicBezTo>
                    <a:pt x="2983" y="738"/>
                    <a:pt x="1524" y="1497"/>
                    <a:pt x="73" y="2284"/>
                  </a:cubicBezTo>
                  <a:cubicBezTo>
                    <a:pt x="0" y="2328"/>
                    <a:pt x="48" y="2433"/>
                    <a:pt x="112" y="2433"/>
                  </a:cubicBezTo>
                  <a:cubicBezTo>
                    <a:pt x="126" y="2433"/>
                    <a:pt x="140" y="2428"/>
                    <a:pt x="153" y="2418"/>
                  </a:cubicBezTo>
                  <a:cubicBezTo>
                    <a:pt x="1612" y="1638"/>
                    <a:pt x="3063" y="879"/>
                    <a:pt x="4522" y="153"/>
                  </a:cubicBezTo>
                  <a:cubicBezTo>
                    <a:pt x="4618" y="108"/>
                    <a:pt x="4571" y="0"/>
                    <a:pt x="4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44;p45"/>
            <p:cNvSpPr/>
            <p:nvPr/>
          </p:nvSpPr>
          <p:spPr>
            <a:xfrm>
              <a:off x="3939710" y="1793786"/>
              <a:ext cx="75569" cy="44447"/>
            </a:xfrm>
            <a:custGeom>
              <a:avLst/>
              <a:gdLst/>
              <a:ahLst/>
              <a:cxnLst/>
              <a:rect l="l" t="t" r="r" b="b"/>
              <a:pathLst>
                <a:path w="1571" h="924" extrusionOk="0">
                  <a:moveTo>
                    <a:pt x="118" y="0"/>
                  </a:moveTo>
                  <a:cubicBezTo>
                    <a:pt x="51" y="0"/>
                    <a:pt x="1" y="108"/>
                    <a:pt x="74" y="153"/>
                  </a:cubicBezTo>
                  <a:cubicBezTo>
                    <a:pt x="491" y="489"/>
                    <a:pt x="941" y="745"/>
                    <a:pt x="1445" y="913"/>
                  </a:cubicBezTo>
                  <a:cubicBezTo>
                    <a:pt x="1457" y="920"/>
                    <a:pt x="1469" y="923"/>
                    <a:pt x="1479" y="923"/>
                  </a:cubicBezTo>
                  <a:cubicBezTo>
                    <a:pt x="1544" y="923"/>
                    <a:pt x="1571" y="795"/>
                    <a:pt x="1472" y="772"/>
                  </a:cubicBezTo>
                  <a:cubicBezTo>
                    <a:pt x="995" y="577"/>
                    <a:pt x="578" y="321"/>
                    <a:pt x="155" y="12"/>
                  </a:cubicBezTo>
                  <a:cubicBezTo>
                    <a:pt x="142" y="4"/>
                    <a:pt x="130" y="0"/>
                    <a:pt x="1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245;p45"/>
            <p:cNvSpPr/>
            <p:nvPr/>
          </p:nvSpPr>
          <p:spPr>
            <a:xfrm>
              <a:off x="3976508" y="1781664"/>
              <a:ext cx="74126" cy="42619"/>
            </a:xfrm>
            <a:custGeom>
              <a:avLst/>
              <a:gdLst/>
              <a:ahLst/>
              <a:cxnLst/>
              <a:rect l="l" t="t" r="r" b="b"/>
              <a:pathLst>
                <a:path w="1541" h="886" extrusionOk="0">
                  <a:moveTo>
                    <a:pt x="122" y="1"/>
                  </a:moveTo>
                  <a:cubicBezTo>
                    <a:pt x="40" y="1"/>
                    <a:pt x="1" y="106"/>
                    <a:pt x="96" y="157"/>
                  </a:cubicBezTo>
                  <a:cubicBezTo>
                    <a:pt x="485" y="432"/>
                    <a:pt x="936" y="661"/>
                    <a:pt x="1379" y="882"/>
                  </a:cubicBezTo>
                  <a:cubicBezTo>
                    <a:pt x="1387" y="885"/>
                    <a:pt x="1394" y="886"/>
                    <a:pt x="1401" y="886"/>
                  </a:cubicBezTo>
                  <a:cubicBezTo>
                    <a:pt x="1479" y="886"/>
                    <a:pt x="1540" y="764"/>
                    <a:pt x="1467" y="714"/>
                  </a:cubicBezTo>
                  <a:cubicBezTo>
                    <a:pt x="1016" y="519"/>
                    <a:pt x="566" y="264"/>
                    <a:pt x="176" y="15"/>
                  </a:cubicBezTo>
                  <a:cubicBezTo>
                    <a:pt x="157" y="5"/>
                    <a:pt x="138" y="1"/>
                    <a:pt x="12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46;p45"/>
            <p:cNvSpPr/>
            <p:nvPr/>
          </p:nvSpPr>
          <p:spPr>
            <a:xfrm>
              <a:off x="4023407" y="1770793"/>
              <a:ext cx="64794" cy="36365"/>
            </a:xfrm>
            <a:custGeom>
              <a:avLst/>
              <a:gdLst/>
              <a:ahLst/>
              <a:cxnLst/>
              <a:rect l="l" t="t" r="r" b="b"/>
              <a:pathLst>
                <a:path w="1347" h="756" extrusionOk="0">
                  <a:moveTo>
                    <a:pt x="116" y="1"/>
                  </a:moveTo>
                  <a:cubicBezTo>
                    <a:pt x="47" y="1"/>
                    <a:pt x="0" y="109"/>
                    <a:pt x="68" y="154"/>
                  </a:cubicBezTo>
                  <a:cubicBezTo>
                    <a:pt x="431" y="409"/>
                    <a:pt x="828" y="604"/>
                    <a:pt x="1217" y="745"/>
                  </a:cubicBezTo>
                  <a:cubicBezTo>
                    <a:pt x="1233" y="753"/>
                    <a:pt x="1247" y="756"/>
                    <a:pt x="1259" y="756"/>
                  </a:cubicBezTo>
                  <a:cubicBezTo>
                    <a:pt x="1337" y="756"/>
                    <a:pt x="1347" y="624"/>
                    <a:pt x="1271" y="577"/>
                  </a:cubicBezTo>
                  <a:cubicBezTo>
                    <a:pt x="881" y="436"/>
                    <a:pt x="518" y="241"/>
                    <a:pt x="156" y="13"/>
                  </a:cubicBezTo>
                  <a:cubicBezTo>
                    <a:pt x="142" y="5"/>
                    <a:pt x="129" y="1"/>
                    <a:pt x="1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47;p45"/>
            <p:cNvSpPr/>
            <p:nvPr/>
          </p:nvSpPr>
          <p:spPr>
            <a:xfrm>
              <a:off x="4059483" y="1761846"/>
              <a:ext cx="55606" cy="30449"/>
            </a:xfrm>
            <a:custGeom>
              <a:avLst/>
              <a:gdLst/>
              <a:ahLst/>
              <a:cxnLst/>
              <a:rect l="l" t="t" r="r" b="b"/>
              <a:pathLst>
                <a:path w="1156" h="633" extrusionOk="0">
                  <a:moveTo>
                    <a:pt x="158" y="1"/>
                  </a:moveTo>
                  <a:cubicBezTo>
                    <a:pt x="64" y="1"/>
                    <a:pt x="0" y="121"/>
                    <a:pt x="105" y="145"/>
                  </a:cubicBezTo>
                  <a:cubicBezTo>
                    <a:pt x="387" y="313"/>
                    <a:pt x="689" y="454"/>
                    <a:pt x="998" y="622"/>
                  </a:cubicBezTo>
                  <a:cubicBezTo>
                    <a:pt x="1010" y="630"/>
                    <a:pt x="1022" y="633"/>
                    <a:pt x="1033" y="633"/>
                  </a:cubicBezTo>
                  <a:cubicBezTo>
                    <a:pt x="1105" y="633"/>
                    <a:pt x="1155" y="504"/>
                    <a:pt x="1086" y="481"/>
                  </a:cubicBezTo>
                  <a:cubicBezTo>
                    <a:pt x="777" y="313"/>
                    <a:pt x="467" y="172"/>
                    <a:pt x="185" y="4"/>
                  </a:cubicBezTo>
                  <a:cubicBezTo>
                    <a:pt x="176" y="2"/>
                    <a:pt x="167" y="1"/>
                    <a:pt x="15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48;p45"/>
            <p:cNvSpPr/>
            <p:nvPr/>
          </p:nvSpPr>
          <p:spPr>
            <a:xfrm>
              <a:off x="4083726" y="1748570"/>
              <a:ext cx="58396" cy="27659"/>
            </a:xfrm>
            <a:custGeom>
              <a:avLst/>
              <a:gdLst/>
              <a:ahLst/>
              <a:cxnLst/>
              <a:rect l="l" t="t" r="r" b="b"/>
              <a:pathLst>
                <a:path w="1214" h="575" extrusionOk="0">
                  <a:moveTo>
                    <a:pt x="130" y="0"/>
                  </a:moveTo>
                  <a:cubicBezTo>
                    <a:pt x="41" y="0"/>
                    <a:pt x="1" y="142"/>
                    <a:pt x="105" y="173"/>
                  </a:cubicBezTo>
                  <a:cubicBezTo>
                    <a:pt x="441" y="253"/>
                    <a:pt x="750" y="394"/>
                    <a:pt x="1059" y="562"/>
                  </a:cubicBezTo>
                  <a:cubicBezTo>
                    <a:pt x="1071" y="571"/>
                    <a:pt x="1084" y="574"/>
                    <a:pt x="1096" y="574"/>
                  </a:cubicBezTo>
                  <a:cubicBezTo>
                    <a:pt x="1162" y="574"/>
                    <a:pt x="1213" y="467"/>
                    <a:pt x="1139" y="421"/>
                  </a:cubicBezTo>
                  <a:cubicBezTo>
                    <a:pt x="830" y="253"/>
                    <a:pt x="494" y="112"/>
                    <a:pt x="158" y="5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49;p45"/>
            <p:cNvSpPr/>
            <p:nvPr/>
          </p:nvSpPr>
          <p:spPr>
            <a:xfrm>
              <a:off x="4122689" y="1744385"/>
              <a:ext cx="42330" cy="22031"/>
            </a:xfrm>
            <a:custGeom>
              <a:avLst/>
              <a:gdLst/>
              <a:ahLst/>
              <a:cxnLst/>
              <a:rect l="l" t="t" r="r" b="b"/>
              <a:pathLst>
                <a:path w="880" h="458" extrusionOk="0">
                  <a:moveTo>
                    <a:pt x="107" y="1"/>
                  </a:moveTo>
                  <a:cubicBezTo>
                    <a:pt x="17" y="1"/>
                    <a:pt x="1" y="123"/>
                    <a:pt x="81" y="172"/>
                  </a:cubicBezTo>
                  <a:cubicBezTo>
                    <a:pt x="303" y="260"/>
                    <a:pt x="524" y="340"/>
                    <a:pt x="753" y="454"/>
                  </a:cubicBezTo>
                  <a:cubicBezTo>
                    <a:pt x="759" y="456"/>
                    <a:pt x="765" y="457"/>
                    <a:pt x="770" y="457"/>
                  </a:cubicBezTo>
                  <a:cubicBezTo>
                    <a:pt x="841" y="457"/>
                    <a:pt x="879" y="311"/>
                    <a:pt x="780" y="286"/>
                  </a:cubicBezTo>
                  <a:cubicBezTo>
                    <a:pt x="585" y="172"/>
                    <a:pt x="356" y="92"/>
                    <a:pt x="135" y="4"/>
                  </a:cubicBezTo>
                  <a:cubicBezTo>
                    <a:pt x="125" y="2"/>
                    <a:pt x="116" y="1"/>
                    <a:pt x="10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50;p45"/>
            <p:cNvSpPr/>
            <p:nvPr/>
          </p:nvSpPr>
          <p:spPr>
            <a:xfrm>
              <a:off x="4148375" y="1736304"/>
              <a:ext cx="48776" cy="19578"/>
            </a:xfrm>
            <a:custGeom>
              <a:avLst/>
              <a:gdLst/>
              <a:ahLst/>
              <a:cxnLst/>
              <a:rect l="l" t="t" r="r" b="b"/>
              <a:pathLst>
                <a:path w="1014" h="407" extrusionOk="0">
                  <a:moveTo>
                    <a:pt x="111" y="1"/>
                  </a:moveTo>
                  <a:cubicBezTo>
                    <a:pt x="42" y="1"/>
                    <a:pt x="0" y="121"/>
                    <a:pt x="105" y="145"/>
                  </a:cubicBezTo>
                  <a:cubicBezTo>
                    <a:pt x="353" y="226"/>
                    <a:pt x="636" y="313"/>
                    <a:pt x="891" y="394"/>
                  </a:cubicBezTo>
                  <a:cubicBezTo>
                    <a:pt x="907" y="403"/>
                    <a:pt x="921" y="407"/>
                    <a:pt x="934" y="407"/>
                  </a:cubicBezTo>
                  <a:cubicBezTo>
                    <a:pt x="1004" y="407"/>
                    <a:pt x="1013" y="282"/>
                    <a:pt x="945" y="260"/>
                  </a:cubicBezTo>
                  <a:cubicBezTo>
                    <a:pt x="662" y="172"/>
                    <a:pt x="414" y="92"/>
                    <a:pt x="131" y="4"/>
                  </a:cubicBezTo>
                  <a:cubicBezTo>
                    <a:pt x="125" y="2"/>
                    <a:pt x="118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251;p45"/>
            <p:cNvSpPr/>
            <p:nvPr/>
          </p:nvSpPr>
          <p:spPr>
            <a:xfrm>
              <a:off x="4181517" y="1729714"/>
              <a:ext cx="48535" cy="12314"/>
            </a:xfrm>
            <a:custGeom>
              <a:avLst/>
              <a:gdLst/>
              <a:ahLst/>
              <a:cxnLst/>
              <a:rect l="l" t="t" r="r" b="b"/>
              <a:pathLst>
                <a:path w="1009" h="256" extrusionOk="0">
                  <a:moveTo>
                    <a:pt x="115" y="0"/>
                  </a:moveTo>
                  <a:cubicBezTo>
                    <a:pt x="0" y="0"/>
                    <a:pt x="0" y="168"/>
                    <a:pt x="115" y="168"/>
                  </a:cubicBezTo>
                  <a:cubicBezTo>
                    <a:pt x="370" y="195"/>
                    <a:pt x="645" y="229"/>
                    <a:pt x="901" y="255"/>
                  </a:cubicBezTo>
                  <a:cubicBezTo>
                    <a:pt x="1008" y="255"/>
                    <a:pt x="1008" y="87"/>
                    <a:pt x="901" y="87"/>
                  </a:cubicBezTo>
                  <a:cubicBezTo>
                    <a:pt x="645" y="61"/>
                    <a:pt x="370" y="27"/>
                    <a:pt x="1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252;p45"/>
            <p:cNvSpPr/>
            <p:nvPr/>
          </p:nvSpPr>
          <p:spPr>
            <a:xfrm>
              <a:off x="4174205" y="1732552"/>
              <a:ext cx="14864" cy="11448"/>
            </a:xfrm>
            <a:custGeom>
              <a:avLst/>
              <a:gdLst/>
              <a:ahLst/>
              <a:cxnLst/>
              <a:rect l="l" t="t" r="r" b="b"/>
              <a:pathLst>
                <a:path w="309" h="238" extrusionOk="0">
                  <a:moveTo>
                    <a:pt x="186" y="1"/>
                  </a:moveTo>
                  <a:cubicBezTo>
                    <a:pt x="166" y="1"/>
                    <a:pt x="145" y="9"/>
                    <a:pt x="125" y="28"/>
                  </a:cubicBezTo>
                  <a:cubicBezTo>
                    <a:pt x="125" y="55"/>
                    <a:pt x="99" y="82"/>
                    <a:pt x="72" y="82"/>
                  </a:cubicBezTo>
                  <a:cubicBezTo>
                    <a:pt x="1" y="153"/>
                    <a:pt x="81" y="238"/>
                    <a:pt x="146" y="238"/>
                  </a:cubicBezTo>
                  <a:cubicBezTo>
                    <a:pt x="161" y="238"/>
                    <a:pt x="175" y="233"/>
                    <a:pt x="186" y="223"/>
                  </a:cubicBezTo>
                  <a:cubicBezTo>
                    <a:pt x="213" y="196"/>
                    <a:pt x="240" y="170"/>
                    <a:pt x="267" y="136"/>
                  </a:cubicBezTo>
                  <a:cubicBezTo>
                    <a:pt x="308" y="94"/>
                    <a:pt x="253" y="1"/>
                    <a:pt x="18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253;p45"/>
            <p:cNvSpPr/>
            <p:nvPr/>
          </p:nvSpPr>
          <p:spPr>
            <a:xfrm>
              <a:off x="4146595" y="1729185"/>
              <a:ext cx="31651" cy="15441"/>
            </a:xfrm>
            <a:custGeom>
              <a:avLst/>
              <a:gdLst/>
              <a:ahLst/>
              <a:cxnLst/>
              <a:rect l="l" t="t" r="r" b="b"/>
              <a:pathLst>
                <a:path w="658" h="321" extrusionOk="0">
                  <a:moveTo>
                    <a:pt x="511" y="1"/>
                  </a:moveTo>
                  <a:cubicBezTo>
                    <a:pt x="500" y="1"/>
                    <a:pt x="489" y="4"/>
                    <a:pt x="478" y="11"/>
                  </a:cubicBezTo>
                  <a:cubicBezTo>
                    <a:pt x="363" y="98"/>
                    <a:pt x="222" y="125"/>
                    <a:pt x="88" y="152"/>
                  </a:cubicBezTo>
                  <a:cubicBezTo>
                    <a:pt x="0" y="152"/>
                    <a:pt x="0" y="320"/>
                    <a:pt x="88" y="320"/>
                  </a:cubicBezTo>
                  <a:cubicBezTo>
                    <a:pt x="256" y="293"/>
                    <a:pt x="424" y="266"/>
                    <a:pt x="558" y="179"/>
                  </a:cubicBezTo>
                  <a:cubicBezTo>
                    <a:pt x="657" y="133"/>
                    <a:pt x="585" y="1"/>
                    <a:pt x="5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54;p45"/>
            <p:cNvSpPr/>
            <p:nvPr/>
          </p:nvSpPr>
          <p:spPr>
            <a:xfrm>
              <a:off x="4186471" y="1740489"/>
              <a:ext cx="20444" cy="11400"/>
            </a:xfrm>
            <a:custGeom>
              <a:avLst/>
              <a:gdLst/>
              <a:ahLst/>
              <a:cxnLst/>
              <a:rect l="l" t="t" r="r" b="b"/>
              <a:pathLst>
                <a:path w="425" h="237" extrusionOk="0">
                  <a:moveTo>
                    <a:pt x="315" y="0"/>
                  </a:moveTo>
                  <a:cubicBezTo>
                    <a:pt x="308" y="0"/>
                    <a:pt x="301" y="1"/>
                    <a:pt x="294" y="5"/>
                  </a:cubicBezTo>
                  <a:cubicBezTo>
                    <a:pt x="206" y="31"/>
                    <a:pt x="153" y="58"/>
                    <a:pt x="99" y="85"/>
                  </a:cubicBezTo>
                  <a:cubicBezTo>
                    <a:pt x="0" y="108"/>
                    <a:pt x="27" y="237"/>
                    <a:pt x="110" y="237"/>
                  </a:cubicBezTo>
                  <a:cubicBezTo>
                    <a:pt x="123" y="237"/>
                    <a:pt x="137" y="234"/>
                    <a:pt x="153" y="226"/>
                  </a:cubicBezTo>
                  <a:cubicBezTo>
                    <a:pt x="206" y="226"/>
                    <a:pt x="267" y="199"/>
                    <a:pt x="321" y="173"/>
                  </a:cubicBezTo>
                  <a:cubicBezTo>
                    <a:pt x="425" y="142"/>
                    <a:pt x="384" y="0"/>
                    <a:pt x="31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55;p45"/>
            <p:cNvSpPr/>
            <p:nvPr/>
          </p:nvSpPr>
          <p:spPr>
            <a:xfrm>
              <a:off x="4101043" y="1768244"/>
              <a:ext cx="73404" cy="41176"/>
            </a:xfrm>
            <a:custGeom>
              <a:avLst/>
              <a:gdLst/>
              <a:ahLst/>
              <a:cxnLst/>
              <a:rect l="l" t="t" r="r" b="b"/>
              <a:pathLst>
                <a:path w="1526" h="856" extrusionOk="0">
                  <a:moveTo>
                    <a:pt x="1408" y="0"/>
                  </a:moveTo>
                  <a:cubicBezTo>
                    <a:pt x="1396" y="0"/>
                    <a:pt x="1383" y="4"/>
                    <a:pt x="1371" y="12"/>
                  </a:cubicBezTo>
                  <a:cubicBezTo>
                    <a:pt x="947" y="234"/>
                    <a:pt x="531" y="462"/>
                    <a:pt x="81" y="684"/>
                  </a:cubicBezTo>
                  <a:cubicBezTo>
                    <a:pt x="1" y="733"/>
                    <a:pt x="67" y="856"/>
                    <a:pt x="140" y="856"/>
                  </a:cubicBezTo>
                  <a:cubicBezTo>
                    <a:pt x="147" y="856"/>
                    <a:pt x="154" y="855"/>
                    <a:pt x="161" y="852"/>
                  </a:cubicBezTo>
                  <a:cubicBezTo>
                    <a:pt x="611" y="630"/>
                    <a:pt x="1035" y="375"/>
                    <a:pt x="1452" y="153"/>
                  </a:cubicBezTo>
                  <a:cubicBezTo>
                    <a:pt x="1525" y="108"/>
                    <a:pt x="1474" y="0"/>
                    <a:pt x="14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256;p45"/>
            <p:cNvSpPr/>
            <p:nvPr/>
          </p:nvSpPr>
          <p:spPr>
            <a:xfrm>
              <a:off x="4097051" y="1774160"/>
              <a:ext cx="109962" cy="52624"/>
            </a:xfrm>
            <a:custGeom>
              <a:avLst/>
              <a:gdLst/>
              <a:ahLst/>
              <a:cxnLst/>
              <a:rect l="l" t="t" r="r" b="b"/>
              <a:pathLst>
                <a:path w="2286" h="1094" extrusionOk="0">
                  <a:moveTo>
                    <a:pt x="2170" y="1"/>
                  </a:moveTo>
                  <a:cubicBezTo>
                    <a:pt x="2165" y="1"/>
                    <a:pt x="2159" y="1"/>
                    <a:pt x="2153" y="3"/>
                  </a:cubicBezTo>
                  <a:cubicBezTo>
                    <a:pt x="1871" y="111"/>
                    <a:pt x="1649" y="225"/>
                    <a:pt x="1393" y="366"/>
                  </a:cubicBezTo>
                  <a:cubicBezTo>
                    <a:pt x="1286" y="447"/>
                    <a:pt x="1172" y="507"/>
                    <a:pt x="1057" y="588"/>
                  </a:cubicBezTo>
                  <a:cubicBezTo>
                    <a:pt x="1004" y="649"/>
                    <a:pt x="916" y="702"/>
                    <a:pt x="862" y="756"/>
                  </a:cubicBezTo>
                  <a:cubicBezTo>
                    <a:pt x="798" y="821"/>
                    <a:pt x="729" y="853"/>
                    <a:pt x="656" y="853"/>
                  </a:cubicBezTo>
                  <a:cubicBezTo>
                    <a:pt x="540" y="853"/>
                    <a:pt x="414" y="772"/>
                    <a:pt x="278" y="615"/>
                  </a:cubicBezTo>
                  <a:cubicBezTo>
                    <a:pt x="316" y="558"/>
                    <a:pt x="257" y="498"/>
                    <a:pt x="200" y="498"/>
                  </a:cubicBezTo>
                  <a:cubicBezTo>
                    <a:pt x="176" y="498"/>
                    <a:pt x="153" y="509"/>
                    <a:pt x="137" y="534"/>
                  </a:cubicBezTo>
                  <a:cubicBezTo>
                    <a:pt x="1" y="748"/>
                    <a:pt x="152" y="1094"/>
                    <a:pt x="416" y="1094"/>
                  </a:cubicBezTo>
                  <a:cubicBezTo>
                    <a:pt x="426" y="1094"/>
                    <a:pt x="436" y="1093"/>
                    <a:pt x="446" y="1092"/>
                  </a:cubicBezTo>
                  <a:cubicBezTo>
                    <a:pt x="721" y="1065"/>
                    <a:pt x="916" y="897"/>
                    <a:pt x="1145" y="729"/>
                  </a:cubicBezTo>
                  <a:cubicBezTo>
                    <a:pt x="1481" y="507"/>
                    <a:pt x="1817" y="313"/>
                    <a:pt x="2180" y="171"/>
                  </a:cubicBezTo>
                  <a:cubicBezTo>
                    <a:pt x="2285" y="147"/>
                    <a:pt x="2241" y="1"/>
                    <a:pt x="217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257;p45"/>
            <p:cNvSpPr/>
            <p:nvPr/>
          </p:nvSpPr>
          <p:spPr>
            <a:xfrm>
              <a:off x="4172137" y="1768292"/>
              <a:ext cx="29054" cy="10631"/>
            </a:xfrm>
            <a:custGeom>
              <a:avLst/>
              <a:gdLst/>
              <a:ahLst/>
              <a:cxnLst/>
              <a:rect l="l" t="t" r="r" b="b"/>
              <a:pathLst>
                <a:path w="604" h="221" extrusionOk="0">
                  <a:moveTo>
                    <a:pt x="228" y="1"/>
                  </a:moveTo>
                  <a:cubicBezTo>
                    <a:pt x="190" y="1"/>
                    <a:pt x="152" y="4"/>
                    <a:pt x="115" y="11"/>
                  </a:cubicBezTo>
                  <a:cubicBezTo>
                    <a:pt x="0" y="11"/>
                    <a:pt x="0" y="179"/>
                    <a:pt x="115" y="179"/>
                  </a:cubicBezTo>
                  <a:cubicBezTo>
                    <a:pt x="148" y="171"/>
                    <a:pt x="181" y="168"/>
                    <a:pt x="214" y="168"/>
                  </a:cubicBezTo>
                  <a:cubicBezTo>
                    <a:pt x="292" y="168"/>
                    <a:pt x="370" y="187"/>
                    <a:pt x="451" y="206"/>
                  </a:cubicBezTo>
                  <a:cubicBezTo>
                    <a:pt x="464" y="216"/>
                    <a:pt x="478" y="221"/>
                    <a:pt x="492" y="221"/>
                  </a:cubicBezTo>
                  <a:cubicBezTo>
                    <a:pt x="556" y="221"/>
                    <a:pt x="604" y="115"/>
                    <a:pt x="531" y="65"/>
                  </a:cubicBezTo>
                  <a:cubicBezTo>
                    <a:pt x="433" y="26"/>
                    <a:pt x="331" y="1"/>
                    <a:pt x="22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58;p45"/>
            <p:cNvSpPr/>
            <p:nvPr/>
          </p:nvSpPr>
          <p:spPr>
            <a:xfrm>
              <a:off x="3789730" y="1532786"/>
              <a:ext cx="344943" cy="241715"/>
            </a:xfrm>
            <a:custGeom>
              <a:avLst/>
              <a:gdLst/>
              <a:ahLst/>
              <a:cxnLst/>
              <a:rect l="l" t="t" r="r" b="b"/>
              <a:pathLst>
                <a:path w="7171" h="5025" extrusionOk="0">
                  <a:moveTo>
                    <a:pt x="6517" y="1"/>
                  </a:moveTo>
                  <a:cubicBezTo>
                    <a:pt x="6510" y="1"/>
                    <a:pt x="6504" y="3"/>
                    <a:pt x="6499" y="8"/>
                  </a:cubicBezTo>
                  <a:cubicBezTo>
                    <a:pt x="5403" y="122"/>
                    <a:pt x="4342" y="230"/>
                    <a:pt x="3246" y="398"/>
                  </a:cubicBezTo>
                  <a:cubicBezTo>
                    <a:pt x="2184" y="566"/>
                    <a:pt x="1035" y="707"/>
                    <a:pt x="27" y="1211"/>
                  </a:cubicBezTo>
                  <a:cubicBezTo>
                    <a:pt x="0" y="1238"/>
                    <a:pt x="0" y="1265"/>
                    <a:pt x="0" y="1298"/>
                  </a:cubicBezTo>
                  <a:cubicBezTo>
                    <a:pt x="477" y="2441"/>
                    <a:pt x="840" y="3617"/>
                    <a:pt x="1176" y="4793"/>
                  </a:cubicBezTo>
                  <a:cubicBezTo>
                    <a:pt x="1188" y="4843"/>
                    <a:pt x="1222" y="4866"/>
                    <a:pt x="1254" y="4866"/>
                  </a:cubicBezTo>
                  <a:cubicBezTo>
                    <a:pt x="1295" y="4866"/>
                    <a:pt x="1332" y="4830"/>
                    <a:pt x="1317" y="4766"/>
                  </a:cubicBezTo>
                  <a:cubicBezTo>
                    <a:pt x="1149" y="4040"/>
                    <a:pt x="921" y="3314"/>
                    <a:pt x="672" y="2609"/>
                  </a:cubicBezTo>
                  <a:cubicBezTo>
                    <a:pt x="558" y="2273"/>
                    <a:pt x="450" y="1970"/>
                    <a:pt x="309" y="1634"/>
                  </a:cubicBezTo>
                  <a:cubicBezTo>
                    <a:pt x="114" y="1097"/>
                    <a:pt x="840" y="1043"/>
                    <a:pt x="1230" y="929"/>
                  </a:cubicBezTo>
                  <a:cubicBezTo>
                    <a:pt x="2856" y="512"/>
                    <a:pt x="4590" y="371"/>
                    <a:pt x="6270" y="176"/>
                  </a:cubicBezTo>
                  <a:cubicBezTo>
                    <a:pt x="6272" y="176"/>
                    <a:pt x="6274" y="176"/>
                    <a:pt x="6275" y="176"/>
                  </a:cubicBezTo>
                  <a:cubicBezTo>
                    <a:pt x="6529" y="176"/>
                    <a:pt x="6748" y="2194"/>
                    <a:pt x="6801" y="2474"/>
                  </a:cubicBezTo>
                  <a:cubicBezTo>
                    <a:pt x="6862" y="2777"/>
                    <a:pt x="7137" y="3395"/>
                    <a:pt x="6721" y="3509"/>
                  </a:cubicBezTo>
                  <a:lnTo>
                    <a:pt x="5713" y="3758"/>
                  </a:lnTo>
                  <a:cubicBezTo>
                    <a:pt x="4254" y="4121"/>
                    <a:pt x="2769" y="4491"/>
                    <a:pt x="1317" y="4853"/>
                  </a:cubicBezTo>
                  <a:cubicBezTo>
                    <a:pt x="1212" y="4878"/>
                    <a:pt x="1250" y="5024"/>
                    <a:pt x="1326" y="5024"/>
                  </a:cubicBezTo>
                  <a:cubicBezTo>
                    <a:pt x="1332" y="5024"/>
                    <a:pt x="1338" y="5023"/>
                    <a:pt x="1344" y="5021"/>
                  </a:cubicBezTo>
                  <a:cubicBezTo>
                    <a:pt x="3273" y="4517"/>
                    <a:pt x="5182" y="4094"/>
                    <a:pt x="7110" y="3590"/>
                  </a:cubicBezTo>
                  <a:cubicBezTo>
                    <a:pt x="7137" y="3563"/>
                    <a:pt x="7171" y="3536"/>
                    <a:pt x="7171" y="3482"/>
                  </a:cubicBezTo>
                  <a:cubicBezTo>
                    <a:pt x="6942" y="2360"/>
                    <a:pt x="6747" y="1211"/>
                    <a:pt x="6579" y="62"/>
                  </a:cubicBezTo>
                  <a:cubicBezTo>
                    <a:pt x="6579" y="40"/>
                    <a:pt x="6544" y="1"/>
                    <a:pt x="651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59;p45"/>
            <p:cNvSpPr/>
            <p:nvPr/>
          </p:nvSpPr>
          <p:spPr>
            <a:xfrm>
              <a:off x="3863758" y="1816008"/>
              <a:ext cx="13613" cy="8129"/>
            </a:xfrm>
            <a:custGeom>
              <a:avLst/>
              <a:gdLst/>
              <a:ahLst/>
              <a:cxnLst/>
              <a:rect l="l" t="t" r="r" b="b"/>
              <a:pathLst>
                <a:path w="283" h="169" extrusionOk="0">
                  <a:moveTo>
                    <a:pt x="88" y="0"/>
                  </a:moveTo>
                  <a:cubicBezTo>
                    <a:pt x="0" y="0"/>
                    <a:pt x="0" y="168"/>
                    <a:pt x="88" y="168"/>
                  </a:cubicBezTo>
                  <a:lnTo>
                    <a:pt x="168" y="168"/>
                  </a:lnTo>
                  <a:cubicBezTo>
                    <a:pt x="282" y="168"/>
                    <a:pt x="282" y="0"/>
                    <a:pt x="16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60;p45"/>
            <p:cNvSpPr/>
            <p:nvPr/>
          </p:nvSpPr>
          <p:spPr>
            <a:xfrm>
              <a:off x="3868616" y="1820771"/>
              <a:ext cx="20059" cy="14719"/>
            </a:xfrm>
            <a:custGeom>
              <a:avLst/>
              <a:gdLst/>
              <a:ahLst/>
              <a:cxnLst/>
              <a:rect l="l" t="t" r="r" b="b"/>
              <a:pathLst>
                <a:path w="417" h="306" extrusionOk="0">
                  <a:moveTo>
                    <a:pt x="111" y="1"/>
                  </a:moveTo>
                  <a:cubicBezTo>
                    <a:pt x="44" y="1"/>
                    <a:pt x="0" y="105"/>
                    <a:pt x="67" y="150"/>
                  </a:cubicBezTo>
                  <a:cubicBezTo>
                    <a:pt x="155" y="211"/>
                    <a:pt x="208" y="237"/>
                    <a:pt x="262" y="291"/>
                  </a:cubicBezTo>
                  <a:cubicBezTo>
                    <a:pt x="277" y="301"/>
                    <a:pt x="292" y="306"/>
                    <a:pt x="305" y="306"/>
                  </a:cubicBezTo>
                  <a:cubicBezTo>
                    <a:pt x="372" y="306"/>
                    <a:pt x="416" y="200"/>
                    <a:pt x="349" y="150"/>
                  </a:cubicBezTo>
                  <a:cubicBezTo>
                    <a:pt x="289" y="96"/>
                    <a:pt x="235" y="69"/>
                    <a:pt x="155" y="16"/>
                  </a:cubicBezTo>
                  <a:cubicBezTo>
                    <a:pt x="140" y="5"/>
                    <a:pt x="125" y="1"/>
                    <a:pt x="11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61;p45"/>
            <p:cNvSpPr/>
            <p:nvPr/>
          </p:nvSpPr>
          <p:spPr>
            <a:xfrm>
              <a:off x="3873138" y="1821492"/>
              <a:ext cx="22993" cy="22223"/>
            </a:xfrm>
            <a:custGeom>
              <a:avLst/>
              <a:gdLst/>
              <a:ahLst/>
              <a:cxnLst/>
              <a:rect l="l" t="t" r="r" b="b"/>
              <a:pathLst>
                <a:path w="478" h="462" extrusionOk="0">
                  <a:moveTo>
                    <a:pt x="61" y="1"/>
                  </a:moveTo>
                  <a:cubicBezTo>
                    <a:pt x="0" y="27"/>
                    <a:pt x="0" y="81"/>
                    <a:pt x="0" y="108"/>
                  </a:cubicBezTo>
                  <a:cubicBezTo>
                    <a:pt x="87" y="276"/>
                    <a:pt x="195" y="390"/>
                    <a:pt x="336" y="444"/>
                  </a:cubicBezTo>
                  <a:cubicBezTo>
                    <a:pt x="361" y="455"/>
                    <a:pt x="385" y="462"/>
                    <a:pt x="406" y="462"/>
                  </a:cubicBezTo>
                  <a:cubicBezTo>
                    <a:pt x="436" y="462"/>
                    <a:pt x="461" y="449"/>
                    <a:pt x="477" y="417"/>
                  </a:cubicBezTo>
                  <a:cubicBezTo>
                    <a:pt x="477" y="390"/>
                    <a:pt x="477" y="337"/>
                    <a:pt x="450" y="303"/>
                  </a:cubicBezTo>
                  <a:cubicBezTo>
                    <a:pt x="309" y="249"/>
                    <a:pt x="229" y="169"/>
                    <a:pt x="168" y="27"/>
                  </a:cubicBezTo>
                  <a:cubicBezTo>
                    <a:pt x="141" y="1"/>
                    <a:pt x="87" y="1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62;p45"/>
            <p:cNvSpPr/>
            <p:nvPr/>
          </p:nvSpPr>
          <p:spPr>
            <a:xfrm>
              <a:off x="3900604" y="1850738"/>
              <a:ext cx="17894" cy="11737"/>
            </a:xfrm>
            <a:custGeom>
              <a:avLst/>
              <a:gdLst/>
              <a:ahLst/>
              <a:cxnLst/>
              <a:rect l="l" t="t" r="r" b="b"/>
              <a:pathLst>
                <a:path w="372" h="244" extrusionOk="0">
                  <a:moveTo>
                    <a:pt x="139" y="1"/>
                  </a:moveTo>
                  <a:cubicBezTo>
                    <a:pt x="62" y="1"/>
                    <a:pt x="0" y="123"/>
                    <a:pt x="74" y="172"/>
                  </a:cubicBezTo>
                  <a:cubicBezTo>
                    <a:pt x="128" y="172"/>
                    <a:pt x="162" y="199"/>
                    <a:pt x="215" y="233"/>
                  </a:cubicBezTo>
                  <a:cubicBezTo>
                    <a:pt x="226" y="240"/>
                    <a:pt x="237" y="243"/>
                    <a:pt x="248" y="243"/>
                  </a:cubicBezTo>
                  <a:cubicBezTo>
                    <a:pt x="317" y="243"/>
                    <a:pt x="371" y="115"/>
                    <a:pt x="296" y="92"/>
                  </a:cubicBezTo>
                  <a:cubicBezTo>
                    <a:pt x="242" y="65"/>
                    <a:pt x="215" y="31"/>
                    <a:pt x="162" y="4"/>
                  </a:cubicBezTo>
                  <a:cubicBezTo>
                    <a:pt x="154" y="2"/>
                    <a:pt x="147" y="1"/>
                    <a:pt x="13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263;p45"/>
            <p:cNvSpPr/>
            <p:nvPr/>
          </p:nvSpPr>
          <p:spPr>
            <a:xfrm>
              <a:off x="3901566" y="1850930"/>
              <a:ext cx="10727" cy="8129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8" y="0"/>
                  </a:moveTo>
                  <a:cubicBezTo>
                    <a:pt x="0" y="0"/>
                    <a:pt x="0" y="168"/>
                    <a:pt x="108" y="168"/>
                  </a:cubicBezTo>
                  <a:cubicBezTo>
                    <a:pt x="222" y="168"/>
                    <a:pt x="222" y="0"/>
                    <a:pt x="10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264;p45"/>
            <p:cNvSpPr/>
            <p:nvPr/>
          </p:nvSpPr>
          <p:spPr>
            <a:xfrm>
              <a:off x="3909070" y="1859637"/>
              <a:ext cx="26745" cy="20444"/>
            </a:xfrm>
            <a:custGeom>
              <a:avLst/>
              <a:gdLst/>
              <a:ahLst/>
              <a:cxnLst/>
              <a:rect l="l" t="t" r="r" b="b"/>
              <a:pathLst>
                <a:path w="556" h="425" extrusionOk="0">
                  <a:moveTo>
                    <a:pt x="133" y="0"/>
                  </a:moveTo>
                  <a:cubicBezTo>
                    <a:pt x="61" y="0"/>
                    <a:pt x="0" y="89"/>
                    <a:pt x="66" y="155"/>
                  </a:cubicBezTo>
                  <a:cubicBezTo>
                    <a:pt x="180" y="243"/>
                    <a:pt x="261" y="323"/>
                    <a:pt x="375" y="411"/>
                  </a:cubicBezTo>
                  <a:cubicBezTo>
                    <a:pt x="390" y="420"/>
                    <a:pt x="405" y="424"/>
                    <a:pt x="421" y="424"/>
                  </a:cubicBezTo>
                  <a:cubicBezTo>
                    <a:pt x="491" y="424"/>
                    <a:pt x="556" y="336"/>
                    <a:pt x="490" y="269"/>
                  </a:cubicBezTo>
                  <a:cubicBezTo>
                    <a:pt x="402" y="182"/>
                    <a:pt x="288" y="101"/>
                    <a:pt x="180" y="14"/>
                  </a:cubicBezTo>
                  <a:cubicBezTo>
                    <a:pt x="165" y="4"/>
                    <a:pt x="148" y="0"/>
                    <a:pt x="13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2283;p45"/>
          <p:cNvGrpSpPr/>
          <p:nvPr/>
        </p:nvGrpSpPr>
        <p:grpSpPr>
          <a:xfrm rot="-2978053">
            <a:off x="308297" y="6120604"/>
            <a:ext cx="192252" cy="179264"/>
            <a:chOff x="2346366" y="2131666"/>
            <a:chExt cx="205425" cy="191548"/>
          </a:xfrm>
        </p:grpSpPr>
        <p:sp>
          <p:nvSpPr>
            <p:cNvPr id="75" name="Google Shape;2284;p45"/>
            <p:cNvSpPr/>
            <p:nvPr/>
          </p:nvSpPr>
          <p:spPr>
            <a:xfrm>
              <a:off x="2346366" y="2131666"/>
              <a:ext cx="116511" cy="81345"/>
            </a:xfrm>
            <a:custGeom>
              <a:avLst/>
              <a:gdLst/>
              <a:ahLst/>
              <a:cxnLst/>
              <a:rect l="l" t="t" r="r" b="b"/>
              <a:pathLst>
                <a:path w="646" h="451" extrusionOk="0">
                  <a:moveTo>
                    <a:pt x="419" y="0"/>
                  </a:moveTo>
                  <a:cubicBezTo>
                    <a:pt x="370" y="0"/>
                    <a:pt x="319" y="14"/>
                    <a:pt x="276" y="27"/>
                  </a:cubicBezTo>
                  <a:cubicBezTo>
                    <a:pt x="168" y="81"/>
                    <a:pt x="0" y="168"/>
                    <a:pt x="54" y="310"/>
                  </a:cubicBezTo>
                  <a:cubicBezTo>
                    <a:pt x="97" y="375"/>
                    <a:pt x="145" y="427"/>
                    <a:pt x="218" y="427"/>
                  </a:cubicBezTo>
                  <a:cubicBezTo>
                    <a:pt x="220" y="427"/>
                    <a:pt x="222" y="427"/>
                    <a:pt x="223" y="427"/>
                  </a:cubicBezTo>
                  <a:lnTo>
                    <a:pt x="223" y="427"/>
                  </a:lnTo>
                  <a:cubicBezTo>
                    <a:pt x="241" y="436"/>
                    <a:pt x="258" y="451"/>
                    <a:pt x="276" y="451"/>
                  </a:cubicBezTo>
                  <a:cubicBezTo>
                    <a:pt x="333" y="434"/>
                    <a:pt x="369" y="398"/>
                    <a:pt x="383" y="356"/>
                  </a:cubicBezTo>
                  <a:lnTo>
                    <a:pt x="383" y="356"/>
                  </a:lnTo>
                  <a:cubicBezTo>
                    <a:pt x="390" y="348"/>
                    <a:pt x="390" y="336"/>
                    <a:pt x="390" y="336"/>
                  </a:cubicBezTo>
                  <a:cubicBezTo>
                    <a:pt x="390" y="336"/>
                    <a:pt x="417" y="336"/>
                    <a:pt x="417" y="310"/>
                  </a:cubicBezTo>
                  <a:cubicBezTo>
                    <a:pt x="504" y="249"/>
                    <a:pt x="645" y="168"/>
                    <a:pt x="558" y="54"/>
                  </a:cubicBezTo>
                  <a:cubicBezTo>
                    <a:pt x="518" y="14"/>
                    <a:pt x="46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285;p45"/>
            <p:cNvSpPr/>
            <p:nvPr/>
          </p:nvSpPr>
          <p:spPr>
            <a:xfrm>
              <a:off x="2447003" y="2140143"/>
              <a:ext cx="104788" cy="183070"/>
            </a:xfrm>
            <a:custGeom>
              <a:avLst/>
              <a:gdLst/>
              <a:ahLst/>
              <a:cxnLst/>
              <a:rect l="l" t="t" r="r" b="b"/>
              <a:pathLst>
                <a:path w="581" h="1015" extrusionOk="0">
                  <a:moveTo>
                    <a:pt x="427" y="0"/>
                  </a:moveTo>
                  <a:cubicBezTo>
                    <a:pt x="390" y="0"/>
                    <a:pt x="354" y="20"/>
                    <a:pt x="336" y="68"/>
                  </a:cubicBezTo>
                  <a:cubicBezTo>
                    <a:pt x="282" y="175"/>
                    <a:pt x="222" y="316"/>
                    <a:pt x="168" y="457"/>
                  </a:cubicBezTo>
                  <a:cubicBezTo>
                    <a:pt x="114" y="599"/>
                    <a:pt x="27" y="740"/>
                    <a:pt x="0" y="874"/>
                  </a:cubicBezTo>
                  <a:cubicBezTo>
                    <a:pt x="0" y="971"/>
                    <a:pt x="79" y="1014"/>
                    <a:pt x="157" y="1014"/>
                  </a:cubicBezTo>
                  <a:cubicBezTo>
                    <a:pt x="193" y="1014"/>
                    <a:pt x="228" y="1005"/>
                    <a:pt x="255" y="988"/>
                  </a:cubicBezTo>
                  <a:cubicBezTo>
                    <a:pt x="363" y="874"/>
                    <a:pt x="390" y="767"/>
                    <a:pt x="423" y="626"/>
                  </a:cubicBezTo>
                  <a:cubicBezTo>
                    <a:pt x="477" y="457"/>
                    <a:pt x="531" y="316"/>
                    <a:pt x="558" y="148"/>
                  </a:cubicBezTo>
                  <a:cubicBezTo>
                    <a:pt x="580" y="73"/>
                    <a:pt x="500" y="0"/>
                    <a:pt x="4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226;p12"/>
          <p:cNvSpPr txBox="1"/>
          <p:nvPr/>
        </p:nvSpPr>
        <p:spPr>
          <a:xfrm>
            <a:off x="4067024" y="75178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sym typeface="Arial"/>
              </a:rPr>
              <a:t>VOCABULARY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guage Arts Subject for Middle School - 8th Grade: Vocabulary Skills by Slidesgo">
  <a:themeElements>
    <a:clrScheme name="Simple Light">
      <a:dk1>
        <a:srgbClr val="20298D"/>
      </a:dk1>
      <a:lt1>
        <a:srgbClr val="E83FA7"/>
      </a:lt1>
      <a:dk2>
        <a:srgbClr val="27AEB7"/>
      </a:dk2>
      <a:lt2>
        <a:srgbClr val="FEC16D"/>
      </a:lt2>
      <a:accent1>
        <a:srgbClr val="FC8A70"/>
      </a:accent1>
      <a:accent2>
        <a:srgbClr val="C3F1ED"/>
      </a:accent2>
      <a:accent3>
        <a:srgbClr val="9E206D"/>
      </a:accent3>
      <a:accent4>
        <a:srgbClr val="FFFFFF"/>
      </a:accent4>
      <a:accent5>
        <a:srgbClr val="FFFFFF"/>
      </a:accent5>
      <a:accent6>
        <a:srgbClr val="FFFFFF"/>
      </a:accent6>
      <a:hlink>
        <a:srgbClr val="9E20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583</Words>
  <Application>Microsoft Office PowerPoint</Application>
  <PresentationFormat>Widescreen</PresentationFormat>
  <Paragraphs>131</Paragraphs>
  <Slides>28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Open Sans</vt:lpstr>
      <vt:lpstr>Comic Sans MS</vt:lpstr>
      <vt:lpstr>Neucha</vt:lpstr>
      <vt:lpstr>Lato</vt:lpstr>
      <vt:lpstr>Patrick Hand</vt:lpstr>
      <vt:lpstr>Arial</vt:lpstr>
      <vt:lpstr>Cabin</vt:lpstr>
      <vt:lpstr>Courier New</vt:lpstr>
      <vt:lpstr>Wingdings</vt:lpstr>
      <vt:lpstr>Roboto Condensed Light</vt:lpstr>
      <vt:lpstr>Roboto</vt:lpstr>
      <vt:lpstr>Calibri</vt:lpstr>
      <vt:lpstr>Office Theme</vt:lpstr>
      <vt:lpstr>Language Arts Subject for Middle School - 8th Grade: Vocabulary Skills by Slidesgo</vt:lpstr>
      <vt:lpstr>Tema de Office</vt:lpstr>
      <vt:lpstr>End of Course Jeopardy by Slidesgo</vt:lpstr>
      <vt:lpstr>Gender Equality</vt:lpstr>
      <vt:lpstr>PowerPoint Presentation</vt:lpstr>
      <vt:lpstr>Table of contents</vt:lpstr>
      <vt:lpstr>Warm-up</vt:lpstr>
      <vt:lpstr>PowerPoint Presentation</vt:lpstr>
      <vt:lpstr>Pre-listening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While-listening</vt:lpstr>
      <vt:lpstr>PowerPoint Presentation</vt:lpstr>
      <vt:lpstr>PowerPoint Presentation</vt:lpstr>
      <vt:lpstr>Post-listening</vt:lpstr>
      <vt:lpstr>PowerPoint Presentation</vt:lpstr>
      <vt:lpstr>Consolidation</vt:lpstr>
      <vt:lpstr>PowerPoint Presentation</vt:lpstr>
      <vt:lpstr>PowerPoint Presentation</vt:lpstr>
      <vt:lpstr>SEE YOU NEXT TIME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14</cp:revision>
  <dcterms:created xsi:type="dcterms:W3CDTF">2020-12-09T02:04:09Z</dcterms:created>
  <dcterms:modified xsi:type="dcterms:W3CDTF">2024-01-17T08:56:55Z</dcterms:modified>
</cp:coreProperties>
</file>