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handoutMasterIdLst>
    <p:handoutMasterId r:id="rId32"/>
  </p:handoutMasterIdLst>
  <p:sldIdLst>
    <p:sldId id="256" r:id="rId2"/>
    <p:sldId id="442" r:id="rId3"/>
    <p:sldId id="416" r:id="rId4"/>
    <p:sldId id="417" r:id="rId5"/>
    <p:sldId id="415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31" r:id="rId20"/>
    <p:sldId id="432" r:id="rId21"/>
    <p:sldId id="433" r:id="rId22"/>
    <p:sldId id="434" r:id="rId23"/>
    <p:sldId id="435" r:id="rId24"/>
    <p:sldId id="436" r:id="rId25"/>
    <p:sldId id="437" r:id="rId26"/>
    <p:sldId id="438" r:id="rId27"/>
    <p:sldId id="439" r:id="rId28"/>
    <p:sldId id="440" r:id="rId29"/>
    <p:sldId id="441" r:id="rId30"/>
    <p:sldId id="44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445" autoAdjust="0"/>
    <p:restoredTop sz="94656"/>
  </p:normalViewPr>
  <p:slideViewPr>
    <p:cSldViewPr snapToObjects="1" showGuides="1">
      <p:cViewPr>
        <p:scale>
          <a:sx n="66" d="100"/>
          <a:sy n="66" d="100"/>
        </p:scale>
        <p:origin x="750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172" d="100"/>
          <a:sy n="172" d="100"/>
        </p:scale>
        <p:origin x="655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44-4527-860F-878C65D61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44-4527-860F-878C65D61A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44-4527-860F-878C65D61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536183"/>
        <c:axId val="738536839"/>
      </c:barChart>
      <c:catAx>
        <c:axId val="738536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839"/>
        <c:crosses val="autoZero"/>
        <c:auto val="1"/>
        <c:lblAlgn val="ctr"/>
        <c:lblOffset val="100"/>
        <c:noMultiLvlLbl val="0"/>
      </c:catAx>
      <c:valAx>
        <c:axId val="738536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17-48DE-9255-A1086CF8DDCC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17-48DE-9255-A1086CF8DDCC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17-48DE-9255-A1086CF8DDCC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17-48DE-9255-A1086CF8D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4E-4619-9ED3-4C4E1D8D90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4E-4619-9ED3-4C4E1D8D90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4E-4619-9ED3-4C4E1D8D9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536183"/>
        <c:axId val="738536839"/>
      </c:barChart>
      <c:catAx>
        <c:axId val="738536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839"/>
        <c:crosses val="autoZero"/>
        <c:auto val="1"/>
        <c:lblAlgn val="ctr"/>
        <c:lblOffset val="100"/>
        <c:noMultiLvlLbl val="0"/>
      </c:catAx>
      <c:valAx>
        <c:axId val="738536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B2AB4F-A192-3545-8EF9-E325F1346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09840-61EB-0342-AA68-9448E55B2F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8F3BB-F397-8343-A68E-A42E99E442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64B22-6B1C-C845-B23F-15789EB2C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59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21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5">
            <a:extLst>
              <a:ext uri="{FF2B5EF4-FFF2-40B4-BE49-F238E27FC236}">
                <a16:creationId xmlns:a16="http://schemas.microsoft.com/office/drawing/2014/main" id="{3EFA28BF-1EA7-45CB-A11A-C5C43545A6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PpHolder15">
            <a:extLst>
              <a:ext uri="{FF2B5EF4-FFF2-40B4-BE49-F238E27FC236}">
                <a16:creationId xmlns:a16="http://schemas.microsoft.com/office/drawing/2014/main" id="{4A04D88D-54B3-4B35-ABB7-A84BA5778DD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4909" y="2209800"/>
            <a:ext cx="2736307" cy="2133600"/>
          </a:xfrm>
          <a:custGeom>
            <a:avLst/>
            <a:gdLst>
              <a:gd name="connsiteX0" fmla="*/ 0 w 2736307"/>
              <a:gd name="connsiteY0" fmla="*/ 0 h 2133600"/>
              <a:gd name="connsiteX1" fmla="*/ 2736307 w 2736307"/>
              <a:gd name="connsiteY1" fmla="*/ 0 h 2133600"/>
              <a:gd name="connsiteX2" fmla="*/ 2736307 w 2736307"/>
              <a:gd name="connsiteY2" fmla="*/ 2133600 h 2133600"/>
              <a:gd name="connsiteX3" fmla="*/ 0 w 2736307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7" h="2133600">
                <a:moveTo>
                  <a:pt x="0" y="0"/>
                </a:moveTo>
                <a:lnTo>
                  <a:pt x="2736307" y="0"/>
                </a:lnTo>
                <a:lnTo>
                  <a:pt x="2736307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0" name="PpHolder16">
            <a:extLst>
              <a:ext uri="{FF2B5EF4-FFF2-40B4-BE49-F238E27FC236}">
                <a16:creationId xmlns:a16="http://schemas.microsoft.com/office/drawing/2014/main" id="{7649224F-7B61-4CC2-BD71-CD3AFB6F52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91861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PpHolder17">
            <a:extLst>
              <a:ext uri="{FF2B5EF4-FFF2-40B4-BE49-F238E27FC236}">
                <a16:creationId xmlns:a16="http://schemas.microsoft.com/office/drawing/2014/main" id="{CA1BF94B-5B78-4DDF-8879-82663D9342B0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8716102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1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9F15C6F9-3C29-4638-B7BD-20DA6304F5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12">
            <a:extLst>
              <a:ext uri="{FF2B5EF4-FFF2-40B4-BE49-F238E27FC236}">
                <a16:creationId xmlns:a16="http://schemas.microsoft.com/office/drawing/2014/main" id="{A1972057-2B99-4C5F-B1F8-C794092944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5577" y="2209800"/>
            <a:ext cx="2736305" cy="2133600"/>
          </a:xfrm>
          <a:custGeom>
            <a:avLst/>
            <a:gdLst>
              <a:gd name="connsiteX0" fmla="*/ 0 w 2736305"/>
              <a:gd name="connsiteY0" fmla="*/ 0 h 2133600"/>
              <a:gd name="connsiteX1" fmla="*/ 2736305 w 2736305"/>
              <a:gd name="connsiteY1" fmla="*/ 0 h 2133600"/>
              <a:gd name="connsiteX2" fmla="*/ 2736305 w 2736305"/>
              <a:gd name="connsiteY2" fmla="*/ 2133600 h 2133600"/>
              <a:gd name="connsiteX3" fmla="*/ 0 w 2736305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5" h="2133600">
                <a:moveTo>
                  <a:pt x="0" y="0"/>
                </a:moveTo>
                <a:lnTo>
                  <a:pt x="2736305" y="0"/>
                </a:lnTo>
                <a:lnTo>
                  <a:pt x="2736305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13">
            <a:extLst>
              <a:ext uri="{FF2B5EF4-FFF2-40B4-BE49-F238E27FC236}">
                <a16:creationId xmlns:a16="http://schemas.microsoft.com/office/drawing/2014/main" id="{C0CE76FE-DADE-4237-82FB-2156DE9D6ADD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5305689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11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43507B8C-6E0B-4A82-A7EE-0F1D356028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4">
            <a:extLst>
              <a:ext uri="{FF2B5EF4-FFF2-40B4-BE49-F238E27FC236}">
                <a16:creationId xmlns:a16="http://schemas.microsoft.com/office/drawing/2014/main" id="{D458216C-F5FD-44B0-91D5-6800575043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381000"/>
            <a:ext cx="5791200" cy="3048001"/>
          </a:xfrm>
          <a:custGeom>
            <a:avLst/>
            <a:gdLst>
              <a:gd name="connsiteX0" fmla="*/ 0 w 5791200"/>
              <a:gd name="connsiteY0" fmla="*/ 0 h 3048001"/>
              <a:gd name="connsiteX1" fmla="*/ 5791200 w 5791200"/>
              <a:gd name="connsiteY1" fmla="*/ 0 h 3048001"/>
              <a:gd name="connsiteX2" fmla="*/ 5791200 w 5791200"/>
              <a:gd name="connsiteY2" fmla="*/ 3048001 h 3048001"/>
              <a:gd name="connsiteX3" fmla="*/ 0 w 5791200"/>
              <a:gd name="connsiteY3" fmla="*/ 3048001 h 304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1200" h="3048001">
                <a:moveTo>
                  <a:pt x="0" y="0"/>
                </a:moveTo>
                <a:lnTo>
                  <a:pt x="5791200" y="0"/>
                </a:lnTo>
                <a:lnTo>
                  <a:pt x="5791200" y="3048001"/>
                </a:lnTo>
                <a:lnTo>
                  <a:pt x="0" y="3048001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BDBE2EE-3027-4738-977F-B1222A015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402801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3814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DAC8E263-DF69-4C2A-8821-FE7B6739ED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0">
            <a:extLst>
              <a:ext uri="{FF2B5EF4-FFF2-40B4-BE49-F238E27FC236}">
                <a16:creationId xmlns:a16="http://schemas.microsoft.com/office/drawing/2014/main" id="{0803BFD8-C7DD-4127-8DB3-06C19744A7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573589" cy="6858000"/>
          </a:xfrm>
          <a:custGeom>
            <a:avLst/>
            <a:gdLst>
              <a:gd name="connsiteX0" fmla="*/ 0 w 4573589"/>
              <a:gd name="connsiteY0" fmla="*/ 0 h 6858000"/>
              <a:gd name="connsiteX1" fmla="*/ 4573589 w 4573589"/>
              <a:gd name="connsiteY1" fmla="*/ 0 h 6858000"/>
              <a:gd name="connsiteX2" fmla="*/ 4573589 w 4573589"/>
              <a:gd name="connsiteY2" fmla="*/ 6858000 h 6858000"/>
              <a:gd name="connsiteX3" fmla="*/ 0 w 45735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9" h="6858000">
                <a:moveTo>
                  <a:pt x="0" y="0"/>
                </a:moveTo>
                <a:lnTo>
                  <a:pt x="4573589" y="0"/>
                </a:lnTo>
                <a:lnTo>
                  <a:pt x="4573589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D6A3194-02BA-4BDE-BEFA-B358D115E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863" y="664548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1657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72421AD3-A823-4AEA-947C-7C8774062B6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5">
            <a:extLst>
              <a:ext uri="{FF2B5EF4-FFF2-40B4-BE49-F238E27FC236}">
                <a16:creationId xmlns:a16="http://schemas.microsoft.com/office/drawing/2014/main" id="{33044416-0FAE-4056-99EC-AB20053AAC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795" y="-363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98141A8-4068-44D6-87E2-DEE31FB4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28" y="682171"/>
            <a:ext cx="10515600" cy="2140858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7198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5">
            <a:extLst>
              <a:ext uri="{FF2B5EF4-FFF2-40B4-BE49-F238E27FC236}">
                <a16:creationId xmlns:a16="http://schemas.microsoft.com/office/drawing/2014/main" id="{5D2EE66A-58ED-44CA-8541-665EA08A7B8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PpHolder14">
            <a:extLst>
              <a:ext uri="{FF2B5EF4-FFF2-40B4-BE49-F238E27FC236}">
                <a16:creationId xmlns:a16="http://schemas.microsoft.com/office/drawing/2014/main" id="{B7BA7112-0365-4787-9A03-4C45ABA9DC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5753" y="2824050"/>
            <a:ext cx="2416068" cy="2128950"/>
          </a:xfrm>
          <a:custGeom>
            <a:avLst/>
            <a:gdLst>
              <a:gd name="connsiteX0" fmla="*/ 0 w 2416068"/>
              <a:gd name="connsiteY0" fmla="*/ 0 h 2128950"/>
              <a:gd name="connsiteX1" fmla="*/ 2416068 w 2416068"/>
              <a:gd name="connsiteY1" fmla="*/ 0 h 2128950"/>
              <a:gd name="connsiteX2" fmla="*/ 2416068 w 2416068"/>
              <a:gd name="connsiteY2" fmla="*/ 2128950 h 2128950"/>
              <a:gd name="connsiteX3" fmla="*/ 0 w 2416068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8" h="2128950">
                <a:moveTo>
                  <a:pt x="0" y="0"/>
                </a:moveTo>
                <a:lnTo>
                  <a:pt x="2416068" y="0"/>
                </a:lnTo>
                <a:lnTo>
                  <a:pt x="2416068" y="2128950"/>
                </a:lnTo>
                <a:lnTo>
                  <a:pt x="0" y="21289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0" name="PpHolder15">
            <a:extLst>
              <a:ext uri="{FF2B5EF4-FFF2-40B4-BE49-F238E27FC236}">
                <a16:creationId xmlns:a16="http://schemas.microsoft.com/office/drawing/2014/main" id="{C87E8137-9B29-49FF-8833-9D33E9BF5B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95788" y="2824050"/>
            <a:ext cx="2416066" cy="2128950"/>
          </a:xfrm>
          <a:custGeom>
            <a:avLst/>
            <a:gdLst>
              <a:gd name="connsiteX0" fmla="*/ 0 w 2416066"/>
              <a:gd name="connsiteY0" fmla="*/ 0 h 2128950"/>
              <a:gd name="connsiteX1" fmla="*/ 2416066 w 2416066"/>
              <a:gd name="connsiteY1" fmla="*/ 0 h 2128950"/>
              <a:gd name="connsiteX2" fmla="*/ 2416066 w 2416066"/>
              <a:gd name="connsiteY2" fmla="*/ 2128950 h 2128950"/>
              <a:gd name="connsiteX3" fmla="*/ 0 w 2416066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6" h="2128950">
                <a:moveTo>
                  <a:pt x="0" y="0"/>
                </a:moveTo>
                <a:lnTo>
                  <a:pt x="2416066" y="0"/>
                </a:lnTo>
                <a:lnTo>
                  <a:pt x="2416066" y="2128950"/>
                </a:lnTo>
                <a:lnTo>
                  <a:pt x="0" y="21289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PpHolder16">
            <a:extLst>
              <a:ext uri="{FF2B5EF4-FFF2-40B4-BE49-F238E27FC236}">
                <a16:creationId xmlns:a16="http://schemas.microsoft.com/office/drawing/2014/main" id="{D130FA9C-4A53-46E0-942A-576A7BAD9A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8129" y="2824050"/>
            <a:ext cx="2416067" cy="2128950"/>
          </a:xfrm>
          <a:custGeom>
            <a:avLst/>
            <a:gdLst>
              <a:gd name="connsiteX0" fmla="*/ 0 w 2416067"/>
              <a:gd name="connsiteY0" fmla="*/ 0 h 2128950"/>
              <a:gd name="connsiteX1" fmla="*/ 2416067 w 2416067"/>
              <a:gd name="connsiteY1" fmla="*/ 0 h 2128950"/>
              <a:gd name="connsiteX2" fmla="*/ 2416067 w 2416067"/>
              <a:gd name="connsiteY2" fmla="*/ 2128950 h 2128950"/>
              <a:gd name="connsiteX3" fmla="*/ 0 w 2416067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7" h="2128950">
                <a:moveTo>
                  <a:pt x="0" y="0"/>
                </a:moveTo>
                <a:lnTo>
                  <a:pt x="2416067" y="0"/>
                </a:lnTo>
                <a:lnTo>
                  <a:pt x="2416067" y="2128950"/>
                </a:lnTo>
                <a:lnTo>
                  <a:pt x="0" y="21289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946236BC-D496-48EC-B8A5-90DD32F36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46" y="637298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449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5">
            <a:extLst>
              <a:ext uri="{FF2B5EF4-FFF2-40B4-BE49-F238E27FC236}">
                <a16:creationId xmlns:a16="http://schemas.microsoft.com/office/drawing/2014/main" id="{CCBCA7DB-3B39-4EF6-88AB-C554C61535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PpHolder5">
            <a:extLst>
              <a:ext uri="{FF2B5EF4-FFF2-40B4-BE49-F238E27FC236}">
                <a16:creationId xmlns:a16="http://schemas.microsoft.com/office/drawing/2014/main" id="{08D185B1-18BE-4080-A7BD-0C6633AE27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84814" y="685800"/>
            <a:ext cx="2744786" cy="3371330"/>
          </a:xfrm>
          <a:custGeom>
            <a:avLst/>
            <a:gdLst>
              <a:gd name="connsiteX0" fmla="*/ 0 w 2744786"/>
              <a:gd name="connsiteY0" fmla="*/ 0 h 3371330"/>
              <a:gd name="connsiteX1" fmla="*/ 2744786 w 2744786"/>
              <a:gd name="connsiteY1" fmla="*/ 0 h 3371330"/>
              <a:gd name="connsiteX2" fmla="*/ 2744786 w 2744786"/>
              <a:gd name="connsiteY2" fmla="*/ 3371330 h 3371330"/>
              <a:gd name="connsiteX3" fmla="*/ 0 w 2744786"/>
              <a:gd name="connsiteY3" fmla="*/ 3371330 h 337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786" h="3371330">
                <a:moveTo>
                  <a:pt x="0" y="0"/>
                </a:moveTo>
                <a:lnTo>
                  <a:pt x="2744786" y="0"/>
                </a:lnTo>
                <a:lnTo>
                  <a:pt x="2744786" y="3371330"/>
                </a:lnTo>
                <a:lnTo>
                  <a:pt x="0" y="337133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0" name="PpHolder6">
            <a:extLst>
              <a:ext uri="{FF2B5EF4-FFF2-40B4-BE49-F238E27FC236}">
                <a16:creationId xmlns:a16="http://schemas.microsoft.com/office/drawing/2014/main" id="{46828DDC-6B2B-4BBD-9ACE-4B424FADC7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58361" y="685800"/>
            <a:ext cx="2744787" cy="3371330"/>
          </a:xfrm>
          <a:custGeom>
            <a:avLst/>
            <a:gdLst>
              <a:gd name="connsiteX0" fmla="*/ 0 w 2744787"/>
              <a:gd name="connsiteY0" fmla="*/ 0 h 3371330"/>
              <a:gd name="connsiteX1" fmla="*/ 2744787 w 2744787"/>
              <a:gd name="connsiteY1" fmla="*/ 0 h 3371330"/>
              <a:gd name="connsiteX2" fmla="*/ 2744787 w 2744787"/>
              <a:gd name="connsiteY2" fmla="*/ 3371330 h 3371330"/>
              <a:gd name="connsiteX3" fmla="*/ 0 w 2744787"/>
              <a:gd name="connsiteY3" fmla="*/ 3371330 h 337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787" h="3371330">
                <a:moveTo>
                  <a:pt x="0" y="0"/>
                </a:moveTo>
                <a:lnTo>
                  <a:pt x="2744787" y="0"/>
                </a:lnTo>
                <a:lnTo>
                  <a:pt x="2744787" y="3371330"/>
                </a:lnTo>
                <a:lnTo>
                  <a:pt x="0" y="337133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PpHolder7">
            <a:extLst>
              <a:ext uri="{FF2B5EF4-FFF2-40B4-BE49-F238E27FC236}">
                <a16:creationId xmlns:a16="http://schemas.microsoft.com/office/drawing/2014/main" id="{FCE6FF55-967E-44F4-A9BD-9C8CBE7FC9EE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08013" y="2514601"/>
            <a:ext cx="3659188" cy="3352800"/>
          </a:xfrm>
          <a:custGeom>
            <a:avLst/>
            <a:gdLst>
              <a:gd name="connsiteX0" fmla="*/ 0 w 3659188"/>
              <a:gd name="connsiteY0" fmla="*/ 0 h 3352800"/>
              <a:gd name="connsiteX1" fmla="*/ 3659188 w 3659188"/>
              <a:gd name="connsiteY1" fmla="*/ 0 h 3352800"/>
              <a:gd name="connsiteX2" fmla="*/ 3659188 w 3659188"/>
              <a:gd name="connsiteY2" fmla="*/ 3352800 h 3352800"/>
              <a:gd name="connsiteX3" fmla="*/ 0 w 3659188"/>
              <a:gd name="connsiteY3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9188" h="3352800">
                <a:moveTo>
                  <a:pt x="0" y="0"/>
                </a:moveTo>
                <a:lnTo>
                  <a:pt x="3659188" y="0"/>
                </a:lnTo>
                <a:lnTo>
                  <a:pt x="3659188" y="3352800"/>
                </a:lnTo>
                <a:lnTo>
                  <a:pt x="0" y="3352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3E6125FE-E5B5-4213-B790-A4710821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46" y="638629"/>
            <a:ext cx="10515600" cy="1587286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3102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5427AF11-7272-4FC0-AB07-2006681C2D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3">
            <a:extLst>
              <a:ext uri="{FF2B5EF4-FFF2-40B4-BE49-F238E27FC236}">
                <a16:creationId xmlns:a16="http://schemas.microsoft.com/office/drawing/2014/main" id="{59D9246C-1B37-4D17-88F1-BBCE5F0898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2814" y="988781"/>
            <a:ext cx="4873503" cy="4864100"/>
          </a:xfrm>
          <a:custGeom>
            <a:avLst/>
            <a:gdLst>
              <a:gd name="connsiteX0" fmla="*/ 0 w 4873503"/>
              <a:gd name="connsiteY0" fmla="*/ 0 h 4864100"/>
              <a:gd name="connsiteX1" fmla="*/ 4873503 w 4873503"/>
              <a:gd name="connsiteY1" fmla="*/ 0 h 4864100"/>
              <a:gd name="connsiteX2" fmla="*/ 4873503 w 4873503"/>
              <a:gd name="connsiteY2" fmla="*/ 4864100 h 4864100"/>
              <a:gd name="connsiteX3" fmla="*/ 0 w 4873503"/>
              <a:gd name="connsiteY3" fmla="*/ 4864100 h 486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3503" h="4864100">
                <a:moveTo>
                  <a:pt x="0" y="0"/>
                </a:moveTo>
                <a:lnTo>
                  <a:pt x="4873503" y="0"/>
                </a:lnTo>
                <a:lnTo>
                  <a:pt x="4873503" y="4864100"/>
                </a:lnTo>
                <a:lnTo>
                  <a:pt x="0" y="48641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26CB1DF1-A1FD-4518-8ECB-9048574BB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897" y="982234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1314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A3CCFB1B-336E-4D45-9F3A-374F859630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4">
            <a:extLst>
              <a:ext uri="{FF2B5EF4-FFF2-40B4-BE49-F238E27FC236}">
                <a16:creationId xmlns:a16="http://schemas.microsoft.com/office/drawing/2014/main" id="{CEC28771-1B9C-4124-9E85-08D5D328A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91201" y="0"/>
            <a:ext cx="4574380" cy="5867400"/>
          </a:xfrm>
          <a:custGeom>
            <a:avLst/>
            <a:gdLst>
              <a:gd name="connsiteX0" fmla="*/ 0 w 4574380"/>
              <a:gd name="connsiteY0" fmla="*/ 0 h 5867400"/>
              <a:gd name="connsiteX1" fmla="*/ 4574380 w 4574380"/>
              <a:gd name="connsiteY1" fmla="*/ 0 h 5867400"/>
              <a:gd name="connsiteX2" fmla="*/ 4574380 w 4574380"/>
              <a:gd name="connsiteY2" fmla="*/ 5867400 h 5867400"/>
              <a:gd name="connsiteX3" fmla="*/ 0 w 4574380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0" h="5867400">
                <a:moveTo>
                  <a:pt x="0" y="0"/>
                </a:moveTo>
                <a:lnTo>
                  <a:pt x="4574380" y="0"/>
                </a:lnTo>
                <a:lnTo>
                  <a:pt x="4574380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9A84CCE-692D-4DB7-AEC8-83E2538A9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2286000"/>
            <a:ext cx="10515600" cy="2507338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3037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552559FC-0CF4-4B99-9DC3-A84348FA87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5">
            <a:extLst>
              <a:ext uri="{FF2B5EF4-FFF2-40B4-BE49-F238E27FC236}">
                <a16:creationId xmlns:a16="http://schemas.microsoft.com/office/drawing/2014/main" id="{B4E62439-AFA2-4BBC-84CF-C41549B0C7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6426" y="2499212"/>
            <a:ext cx="10977562" cy="3688378"/>
          </a:xfrm>
          <a:custGeom>
            <a:avLst/>
            <a:gdLst>
              <a:gd name="connsiteX0" fmla="*/ 0 w 10977562"/>
              <a:gd name="connsiteY0" fmla="*/ 0 h 3688378"/>
              <a:gd name="connsiteX1" fmla="*/ 10977562 w 10977562"/>
              <a:gd name="connsiteY1" fmla="*/ 0 h 3688378"/>
              <a:gd name="connsiteX2" fmla="*/ 10977562 w 10977562"/>
              <a:gd name="connsiteY2" fmla="*/ 3688378 h 3688378"/>
              <a:gd name="connsiteX3" fmla="*/ 0 w 10977562"/>
              <a:gd name="connsiteY3" fmla="*/ 3688378 h 368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7562" h="3688378">
                <a:moveTo>
                  <a:pt x="0" y="0"/>
                </a:moveTo>
                <a:lnTo>
                  <a:pt x="10977562" y="0"/>
                </a:lnTo>
                <a:lnTo>
                  <a:pt x="10977562" y="3688378"/>
                </a:lnTo>
                <a:lnTo>
                  <a:pt x="0" y="368837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92F8E01-5EE9-4726-BE19-008905126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26" y="381000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406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A06360CA-AD6D-4DA4-8CA9-092AA72527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7">
            <a:extLst>
              <a:ext uri="{FF2B5EF4-FFF2-40B4-BE49-F238E27FC236}">
                <a16:creationId xmlns:a16="http://schemas.microsoft.com/office/drawing/2014/main" id="{ADE1FA67-D029-4132-A24A-9AD75BFEEE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3CF8A3A-9985-4C23-B1F4-387DE7D68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70" y="3315834"/>
            <a:ext cx="10515600" cy="2091418"/>
          </a:xfrm>
          <a:prstGeom prst="rect">
            <a:avLst/>
          </a:prstGeom>
        </p:spPr>
        <p:txBody>
          <a:bodyPr anchor="ctr"/>
          <a:lstStyle>
            <a:lvl1pPr>
              <a:defRPr sz="9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5359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8436463B-97DB-4B67-98E6-9EC967647254}"/>
              </a:ext>
            </a:extLst>
          </p:cNvPr>
          <p:cNvSpPr/>
          <p:nvPr userDrawn="1"/>
        </p:nvSpPr>
        <p:spPr>
          <a:xfrm>
            <a:off x="-1587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2">
            <a:extLst>
              <a:ext uri="{FF2B5EF4-FFF2-40B4-BE49-F238E27FC236}">
                <a16:creationId xmlns:a16="http://schemas.microsoft.com/office/drawing/2014/main" id="{29301DBC-2BAF-4C26-8AB4-B0AA498794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0401" y="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5BF67C9-50B6-465B-BB1C-A748F3C2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26" y="783645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0602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F64E6B13-1390-4DF6-851B-672DE4FDB5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2">
            <a:extLst>
              <a:ext uri="{FF2B5EF4-FFF2-40B4-BE49-F238E27FC236}">
                <a16:creationId xmlns:a16="http://schemas.microsoft.com/office/drawing/2014/main" id="{6B817C18-DA35-48C0-A681-FDA510C86E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2957" y="468931"/>
            <a:ext cx="2144625" cy="4636469"/>
          </a:xfrm>
          <a:custGeom>
            <a:avLst/>
            <a:gdLst>
              <a:gd name="connsiteX0" fmla="*/ 293942 w 2144625"/>
              <a:gd name="connsiteY0" fmla="*/ 0 h 4636469"/>
              <a:gd name="connsiteX1" fmla="*/ 1850683 w 2144625"/>
              <a:gd name="connsiteY1" fmla="*/ 0 h 4636469"/>
              <a:gd name="connsiteX2" fmla="*/ 2144625 w 2144625"/>
              <a:gd name="connsiteY2" fmla="*/ 293942 h 4636469"/>
              <a:gd name="connsiteX3" fmla="*/ 2144625 w 2144625"/>
              <a:gd name="connsiteY3" fmla="*/ 4342527 h 4636469"/>
              <a:gd name="connsiteX4" fmla="*/ 1850683 w 2144625"/>
              <a:gd name="connsiteY4" fmla="*/ 4636469 h 4636469"/>
              <a:gd name="connsiteX5" fmla="*/ 293942 w 2144625"/>
              <a:gd name="connsiteY5" fmla="*/ 4636469 h 4636469"/>
              <a:gd name="connsiteX6" fmla="*/ 0 w 2144625"/>
              <a:gd name="connsiteY6" fmla="*/ 4342527 h 4636469"/>
              <a:gd name="connsiteX7" fmla="*/ 0 w 2144625"/>
              <a:gd name="connsiteY7" fmla="*/ 293942 h 4636469"/>
              <a:gd name="connsiteX8" fmla="*/ 293942 w 2144625"/>
              <a:gd name="connsiteY8" fmla="*/ 0 h 46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4625" h="4636469">
                <a:moveTo>
                  <a:pt x="293942" y="0"/>
                </a:moveTo>
                <a:lnTo>
                  <a:pt x="1850683" y="0"/>
                </a:lnTo>
                <a:cubicBezTo>
                  <a:pt x="2013023" y="0"/>
                  <a:pt x="2144625" y="131602"/>
                  <a:pt x="2144625" y="293942"/>
                </a:cubicBezTo>
                <a:lnTo>
                  <a:pt x="2144625" y="4342527"/>
                </a:lnTo>
                <a:cubicBezTo>
                  <a:pt x="2144625" y="4504867"/>
                  <a:pt x="2013023" y="4636469"/>
                  <a:pt x="1850683" y="4636469"/>
                </a:cubicBezTo>
                <a:lnTo>
                  <a:pt x="293942" y="4636469"/>
                </a:lnTo>
                <a:cubicBezTo>
                  <a:pt x="131603" y="4636469"/>
                  <a:pt x="0" y="4504867"/>
                  <a:pt x="0" y="4342527"/>
                </a:cubicBezTo>
                <a:lnTo>
                  <a:pt x="0" y="293942"/>
                </a:lnTo>
                <a:cubicBezTo>
                  <a:pt x="0" y="131602"/>
                  <a:pt x="131603" y="0"/>
                  <a:pt x="293942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3">
            <a:extLst>
              <a:ext uri="{FF2B5EF4-FFF2-40B4-BE49-F238E27FC236}">
                <a16:creationId xmlns:a16="http://schemas.microsoft.com/office/drawing/2014/main" id="{B8625F26-4B95-4C7B-9967-B2DCA13F2B47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804490" y="1764332"/>
            <a:ext cx="2144625" cy="4636469"/>
          </a:xfrm>
          <a:custGeom>
            <a:avLst/>
            <a:gdLst>
              <a:gd name="connsiteX0" fmla="*/ 255853 w 2144625"/>
              <a:gd name="connsiteY0" fmla="*/ 0 h 4636469"/>
              <a:gd name="connsiteX1" fmla="*/ 1888771 w 2144625"/>
              <a:gd name="connsiteY1" fmla="*/ 0 h 4636469"/>
              <a:gd name="connsiteX2" fmla="*/ 2144625 w 2144625"/>
              <a:gd name="connsiteY2" fmla="*/ 255854 h 4636469"/>
              <a:gd name="connsiteX3" fmla="*/ 2144625 w 2144625"/>
              <a:gd name="connsiteY3" fmla="*/ 4380615 h 4636469"/>
              <a:gd name="connsiteX4" fmla="*/ 1888771 w 2144625"/>
              <a:gd name="connsiteY4" fmla="*/ 4636469 h 4636469"/>
              <a:gd name="connsiteX5" fmla="*/ 255853 w 2144625"/>
              <a:gd name="connsiteY5" fmla="*/ 4636469 h 4636469"/>
              <a:gd name="connsiteX6" fmla="*/ 0 w 2144625"/>
              <a:gd name="connsiteY6" fmla="*/ 4380615 h 4636469"/>
              <a:gd name="connsiteX7" fmla="*/ 0 w 2144625"/>
              <a:gd name="connsiteY7" fmla="*/ 255854 h 4636469"/>
              <a:gd name="connsiteX8" fmla="*/ 255853 w 2144625"/>
              <a:gd name="connsiteY8" fmla="*/ 0 h 46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4625" h="4636469">
                <a:moveTo>
                  <a:pt x="255853" y="0"/>
                </a:moveTo>
                <a:lnTo>
                  <a:pt x="1888771" y="0"/>
                </a:lnTo>
                <a:cubicBezTo>
                  <a:pt x="2030074" y="0"/>
                  <a:pt x="2144625" y="114550"/>
                  <a:pt x="2144625" y="255854"/>
                </a:cubicBezTo>
                <a:lnTo>
                  <a:pt x="2144625" y="4380615"/>
                </a:lnTo>
                <a:cubicBezTo>
                  <a:pt x="2144625" y="4521919"/>
                  <a:pt x="2030074" y="4636469"/>
                  <a:pt x="1888771" y="4636469"/>
                </a:cubicBezTo>
                <a:lnTo>
                  <a:pt x="255853" y="4636469"/>
                </a:lnTo>
                <a:cubicBezTo>
                  <a:pt x="114549" y="4636469"/>
                  <a:pt x="0" y="4521919"/>
                  <a:pt x="0" y="4380615"/>
                </a:cubicBezTo>
                <a:lnTo>
                  <a:pt x="0" y="255854"/>
                </a:lnTo>
                <a:cubicBezTo>
                  <a:pt x="0" y="114550"/>
                  <a:pt x="114549" y="0"/>
                  <a:pt x="255853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F6F58CDF-08AC-4860-BB05-0F908A490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742" y="2147884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7429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D3868CA0-67BA-49A0-9500-41ED8E4280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2">
            <a:extLst>
              <a:ext uri="{FF2B5EF4-FFF2-40B4-BE49-F238E27FC236}">
                <a16:creationId xmlns:a16="http://schemas.microsoft.com/office/drawing/2014/main" id="{D0512936-A3BB-4A0B-8A96-09A3B2BE05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52601" y="1066800"/>
            <a:ext cx="6806200" cy="4343400"/>
          </a:xfrm>
          <a:custGeom>
            <a:avLst/>
            <a:gdLst>
              <a:gd name="connsiteX0" fmla="*/ 0 w 6806200"/>
              <a:gd name="connsiteY0" fmla="*/ 0 h 4343400"/>
              <a:gd name="connsiteX1" fmla="*/ 6806200 w 6806200"/>
              <a:gd name="connsiteY1" fmla="*/ 0 h 4343400"/>
              <a:gd name="connsiteX2" fmla="*/ 6806200 w 6806200"/>
              <a:gd name="connsiteY2" fmla="*/ 4343400 h 4343400"/>
              <a:gd name="connsiteX3" fmla="*/ 0 w 6806200"/>
              <a:gd name="connsiteY3" fmla="*/ 43434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06200" h="4343400">
                <a:moveTo>
                  <a:pt x="0" y="0"/>
                </a:moveTo>
                <a:lnTo>
                  <a:pt x="6806200" y="0"/>
                </a:lnTo>
                <a:lnTo>
                  <a:pt x="6806200" y="4343400"/>
                </a:lnTo>
                <a:lnTo>
                  <a:pt x="0" y="4343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4A94241-4AF1-4B18-8F94-66DCE0480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683769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614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C6ADC4DC-8349-4AF4-BD11-FC3F7B04B0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3">
            <a:extLst>
              <a:ext uri="{FF2B5EF4-FFF2-40B4-BE49-F238E27FC236}">
                <a16:creationId xmlns:a16="http://schemas.microsoft.com/office/drawing/2014/main" id="{62CDBFCA-A8E0-4486-82FC-80393A9984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25413" y="0"/>
            <a:ext cx="4574382" cy="5867400"/>
          </a:xfrm>
          <a:custGeom>
            <a:avLst/>
            <a:gdLst>
              <a:gd name="connsiteX0" fmla="*/ 0 w 4574382"/>
              <a:gd name="connsiteY0" fmla="*/ 0 h 5867400"/>
              <a:gd name="connsiteX1" fmla="*/ 4574382 w 4574382"/>
              <a:gd name="connsiteY1" fmla="*/ 0 h 5867400"/>
              <a:gd name="connsiteX2" fmla="*/ 4574382 w 4574382"/>
              <a:gd name="connsiteY2" fmla="*/ 5867400 h 5867400"/>
              <a:gd name="connsiteX3" fmla="*/ 0 w 4574382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2" h="5867400">
                <a:moveTo>
                  <a:pt x="0" y="0"/>
                </a:moveTo>
                <a:lnTo>
                  <a:pt x="4574382" y="0"/>
                </a:lnTo>
                <a:lnTo>
                  <a:pt x="4574382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1B140E5-2A74-42D1-A219-7D9F4C417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207" y="2286000"/>
            <a:ext cx="10515600" cy="2507338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673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D174A742-FD70-4131-9C1C-210F327C10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9402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9D8FC185-EAAF-4670-A1EE-2A490F1A3FD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5841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742A33FC-9CE7-4057-9106-3059A7C296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835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48BD77EA-E28C-48F3-8FD8-0748B69EAA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645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3B6557CE-8D6B-4B40-9B6F-DA80809ED4A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4829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98AB3A99-BD6B-4B27-B8AB-D6E83C75A3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3">
            <a:extLst>
              <a:ext uri="{FF2B5EF4-FFF2-40B4-BE49-F238E27FC236}">
                <a16:creationId xmlns:a16="http://schemas.microsoft.com/office/drawing/2014/main" id="{AD7D8FD5-3471-4BAA-9687-A7999C50DD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2814" y="3723162"/>
            <a:ext cx="1216823" cy="1229839"/>
          </a:xfrm>
          <a:custGeom>
            <a:avLst/>
            <a:gdLst>
              <a:gd name="connsiteX0" fmla="*/ 0 w 1216823"/>
              <a:gd name="connsiteY0" fmla="*/ 0 h 1229839"/>
              <a:gd name="connsiteX1" fmla="*/ 1216823 w 1216823"/>
              <a:gd name="connsiteY1" fmla="*/ 0 h 1229839"/>
              <a:gd name="connsiteX2" fmla="*/ 1216823 w 1216823"/>
              <a:gd name="connsiteY2" fmla="*/ 1229839 h 1229839"/>
              <a:gd name="connsiteX3" fmla="*/ 0 w 1216823"/>
              <a:gd name="connsiteY3" fmla="*/ 1229839 h 122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823" h="1229839">
                <a:moveTo>
                  <a:pt x="0" y="0"/>
                </a:moveTo>
                <a:lnTo>
                  <a:pt x="1216823" y="0"/>
                </a:lnTo>
                <a:lnTo>
                  <a:pt x="1216823" y="1229839"/>
                </a:lnTo>
                <a:lnTo>
                  <a:pt x="0" y="122983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13">
            <a:extLst>
              <a:ext uri="{FF2B5EF4-FFF2-40B4-BE49-F238E27FC236}">
                <a16:creationId xmlns:a16="http://schemas.microsoft.com/office/drawing/2014/main" id="{2B829905-C556-46A3-9D62-F9D258B69331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705602" y="972287"/>
            <a:ext cx="1216822" cy="1229839"/>
          </a:xfrm>
          <a:custGeom>
            <a:avLst/>
            <a:gdLst>
              <a:gd name="connsiteX0" fmla="*/ 0 w 1216822"/>
              <a:gd name="connsiteY0" fmla="*/ 0 h 1229839"/>
              <a:gd name="connsiteX1" fmla="*/ 1216822 w 1216822"/>
              <a:gd name="connsiteY1" fmla="*/ 0 h 1229839"/>
              <a:gd name="connsiteX2" fmla="*/ 1216822 w 1216822"/>
              <a:gd name="connsiteY2" fmla="*/ 1229839 h 1229839"/>
              <a:gd name="connsiteX3" fmla="*/ 0 w 1216822"/>
              <a:gd name="connsiteY3" fmla="*/ 1229839 h 122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822" h="1229839">
                <a:moveTo>
                  <a:pt x="0" y="0"/>
                </a:moveTo>
                <a:lnTo>
                  <a:pt x="1216822" y="0"/>
                </a:lnTo>
                <a:lnTo>
                  <a:pt x="1216822" y="1229839"/>
                </a:lnTo>
                <a:lnTo>
                  <a:pt x="0" y="122983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B29B93A-D035-494E-B4A4-5EF892F8C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26" y="990600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79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F365F66E-D7D8-4FAD-9AFF-858CAF778B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6">
            <a:extLst>
              <a:ext uri="{FF2B5EF4-FFF2-40B4-BE49-F238E27FC236}">
                <a16:creationId xmlns:a16="http://schemas.microsoft.com/office/drawing/2014/main" id="{93BA5355-1C15-4853-B0D0-65FF5AA98D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EC41E68-5677-48AF-8007-8BA85A1E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1277258"/>
            <a:ext cx="10515600" cy="187093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8704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075B7285-67CF-4E45-B4E2-A979B16C1E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2">
            <a:extLst>
              <a:ext uri="{FF2B5EF4-FFF2-40B4-BE49-F238E27FC236}">
                <a16:creationId xmlns:a16="http://schemas.microsoft.com/office/drawing/2014/main" id="{131FDA92-7F01-458E-A592-C092CCB025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8122" y="0"/>
            <a:ext cx="5472679" cy="5867400"/>
          </a:xfrm>
          <a:custGeom>
            <a:avLst/>
            <a:gdLst>
              <a:gd name="connsiteX0" fmla="*/ 0 w 5472679"/>
              <a:gd name="connsiteY0" fmla="*/ 0 h 5867400"/>
              <a:gd name="connsiteX1" fmla="*/ 5472679 w 5472679"/>
              <a:gd name="connsiteY1" fmla="*/ 0 h 5867400"/>
              <a:gd name="connsiteX2" fmla="*/ 5472679 w 5472679"/>
              <a:gd name="connsiteY2" fmla="*/ 5867400 h 5867400"/>
              <a:gd name="connsiteX3" fmla="*/ 0 w 5472679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679" h="5867400">
                <a:moveTo>
                  <a:pt x="0" y="0"/>
                </a:moveTo>
                <a:lnTo>
                  <a:pt x="5472679" y="0"/>
                </a:lnTo>
                <a:lnTo>
                  <a:pt x="5472679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E213DC81-45C3-4603-A68A-0B6B43A9F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307" y="682171"/>
            <a:ext cx="10515600" cy="1515148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7714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6347499E-948A-49B2-97AB-C549C2D343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3">
            <a:extLst>
              <a:ext uri="{FF2B5EF4-FFF2-40B4-BE49-F238E27FC236}">
                <a16:creationId xmlns:a16="http://schemas.microsoft.com/office/drawing/2014/main" id="{07D4ADBF-BB94-4CEC-96DC-DB69A94DE2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5310444D-6C2E-4CE9-8C26-5F8132A4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70" y="1277257"/>
            <a:ext cx="10515600" cy="4303486"/>
          </a:xfrm>
          <a:prstGeom prst="rect">
            <a:avLst/>
          </a:prstGeom>
        </p:spPr>
        <p:txBody>
          <a:bodyPr anchor="ctr"/>
          <a:lstStyle>
            <a:lvl1pPr>
              <a:defRPr sz="6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660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2D21F639-FA41-4CC0-8500-846DF62699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3">
            <a:extLst>
              <a:ext uri="{FF2B5EF4-FFF2-40B4-BE49-F238E27FC236}">
                <a16:creationId xmlns:a16="http://schemas.microsoft.com/office/drawing/2014/main" id="{0164687A-0C4A-4C94-8106-44BAC091BE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2814" y="1"/>
            <a:ext cx="4268789" cy="5867400"/>
          </a:xfrm>
          <a:custGeom>
            <a:avLst/>
            <a:gdLst>
              <a:gd name="connsiteX0" fmla="*/ 0 w 4268789"/>
              <a:gd name="connsiteY0" fmla="*/ 0 h 5867400"/>
              <a:gd name="connsiteX1" fmla="*/ 4268789 w 4268789"/>
              <a:gd name="connsiteY1" fmla="*/ 0 h 5867400"/>
              <a:gd name="connsiteX2" fmla="*/ 4268789 w 4268789"/>
              <a:gd name="connsiteY2" fmla="*/ 5867400 h 5867400"/>
              <a:gd name="connsiteX3" fmla="*/ 0 w 4268789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8789" h="5867400">
                <a:moveTo>
                  <a:pt x="0" y="0"/>
                </a:moveTo>
                <a:lnTo>
                  <a:pt x="4268789" y="0"/>
                </a:lnTo>
                <a:lnTo>
                  <a:pt x="4268789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AD63E9F-188D-4CEA-8802-72A03D3EB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700" y="1274335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838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686FCA43-974A-4E71-99B7-465C515F888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4">
            <a:extLst>
              <a:ext uri="{FF2B5EF4-FFF2-40B4-BE49-F238E27FC236}">
                <a16:creationId xmlns:a16="http://schemas.microsoft.com/office/drawing/2014/main" id="{D9B70EA5-C689-4C9B-86CE-CA0F032556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2414" y="99060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E42472-5EFA-426B-9DDA-3E5C41CF7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234" y="986971"/>
            <a:ext cx="10515600" cy="2140858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055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D58D1818-F90A-40CA-99FD-EFE821C7E4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7">
            <a:extLst>
              <a:ext uri="{FF2B5EF4-FFF2-40B4-BE49-F238E27FC236}">
                <a16:creationId xmlns:a16="http://schemas.microsoft.com/office/drawing/2014/main" id="{2FB1F17D-C0F9-4D61-B9BF-CA8388EDE6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04808" y="99060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10">
            <a:extLst>
              <a:ext uri="{FF2B5EF4-FFF2-40B4-BE49-F238E27FC236}">
                <a16:creationId xmlns:a16="http://schemas.microsoft.com/office/drawing/2014/main" id="{8E5DBBA3-C1B3-4319-9ED9-769AD1B36467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06206" y="4051300"/>
            <a:ext cx="1846482" cy="1814512"/>
          </a:xfrm>
          <a:custGeom>
            <a:avLst/>
            <a:gdLst>
              <a:gd name="connsiteX0" fmla="*/ 0 w 1846482"/>
              <a:gd name="connsiteY0" fmla="*/ 0 h 1814512"/>
              <a:gd name="connsiteX1" fmla="*/ 1846482 w 1846482"/>
              <a:gd name="connsiteY1" fmla="*/ 0 h 1814512"/>
              <a:gd name="connsiteX2" fmla="*/ 1846482 w 1846482"/>
              <a:gd name="connsiteY2" fmla="*/ 1814512 h 1814512"/>
              <a:gd name="connsiteX3" fmla="*/ 0 w 1846482"/>
              <a:gd name="connsiteY3" fmla="*/ 1814512 h 181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6482" h="1814512">
                <a:moveTo>
                  <a:pt x="0" y="0"/>
                </a:moveTo>
                <a:lnTo>
                  <a:pt x="1846482" y="0"/>
                </a:lnTo>
                <a:lnTo>
                  <a:pt x="1846482" y="1814512"/>
                </a:lnTo>
                <a:lnTo>
                  <a:pt x="0" y="181451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E1F04EAD-7BD5-4831-90D0-A7A25325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976791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61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583A4B16-B5B9-41F8-9715-0814CC8678B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1">
            <a:extLst>
              <a:ext uri="{FF2B5EF4-FFF2-40B4-BE49-F238E27FC236}">
                <a16:creationId xmlns:a16="http://schemas.microsoft.com/office/drawing/2014/main" id="{18C60236-2F83-420B-A7DB-748823E598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0566"/>
            <a:ext cx="12192000" cy="3439566"/>
          </a:xfrm>
          <a:custGeom>
            <a:avLst/>
            <a:gdLst>
              <a:gd name="connsiteX0" fmla="*/ 0 w 12192000"/>
              <a:gd name="connsiteY0" fmla="*/ 0 h 3439566"/>
              <a:gd name="connsiteX1" fmla="*/ 12192000 w 12192000"/>
              <a:gd name="connsiteY1" fmla="*/ 0 h 3439566"/>
              <a:gd name="connsiteX2" fmla="*/ 12192000 w 12192000"/>
              <a:gd name="connsiteY2" fmla="*/ 3439566 h 3439566"/>
              <a:gd name="connsiteX3" fmla="*/ 0 w 12192000"/>
              <a:gd name="connsiteY3" fmla="*/ 3439566 h 343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39566">
                <a:moveTo>
                  <a:pt x="0" y="0"/>
                </a:moveTo>
                <a:lnTo>
                  <a:pt x="12192000" y="0"/>
                </a:lnTo>
                <a:lnTo>
                  <a:pt x="12192000" y="3439566"/>
                </a:lnTo>
                <a:lnTo>
                  <a:pt x="0" y="3439566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6FF58BF-FE37-49EA-AB13-E078C7735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14" y="3488491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343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16DEB0F6-D221-471E-B38E-E6AE2FDA69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1">
            <a:extLst>
              <a:ext uri="{FF2B5EF4-FFF2-40B4-BE49-F238E27FC236}">
                <a16:creationId xmlns:a16="http://schemas.microsoft.com/office/drawing/2014/main" id="{4422F563-AB83-4347-8250-6D05D33C49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18434"/>
            <a:ext cx="12192000" cy="3439566"/>
          </a:xfrm>
          <a:custGeom>
            <a:avLst/>
            <a:gdLst>
              <a:gd name="connsiteX0" fmla="*/ 0 w 12192000"/>
              <a:gd name="connsiteY0" fmla="*/ 0 h 3439566"/>
              <a:gd name="connsiteX1" fmla="*/ 12192000 w 12192000"/>
              <a:gd name="connsiteY1" fmla="*/ 0 h 3439566"/>
              <a:gd name="connsiteX2" fmla="*/ 12192000 w 12192000"/>
              <a:gd name="connsiteY2" fmla="*/ 3439566 h 3439566"/>
              <a:gd name="connsiteX3" fmla="*/ 0 w 12192000"/>
              <a:gd name="connsiteY3" fmla="*/ 3439566 h 343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39566">
                <a:moveTo>
                  <a:pt x="0" y="0"/>
                </a:moveTo>
                <a:lnTo>
                  <a:pt x="12192000" y="0"/>
                </a:lnTo>
                <a:lnTo>
                  <a:pt x="12192000" y="3439566"/>
                </a:lnTo>
                <a:lnTo>
                  <a:pt x="0" y="3439566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A2931CE-D274-490F-8B85-8169D315F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14" y="511737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709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A982CAC5-73C8-4CF3-9828-C6E03B1691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16">
            <a:extLst>
              <a:ext uri="{FF2B5EF4-FFF2-40B4-BE49-F238E27FC236}">
                <a16:creationId xmlns:a16="http://schemas.microsoft.com/office/drawing/2014/main" id="{F4CFD366-7043-42C7-AF0B-EE1A45893C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90792" y="2209800"/>
            <a:ext cx="2736305" cy="2133600"/>
          </a:xfrm>
          <a:custGeom>
            <a:avLst/>
            <a:gdLst>
              <a:gd name="connsiteX0" fmla="*/ 0 w 2736305"/>
              <a:gd name="connsiteY0" fmla="*/ 0 h 2133600"/>
              <a:gd name="connsiteX1" fmla="*/ 2736305 w 2736305"/>
              <a:gd name="connsiteY1" fmla="*/ 0 h 2133600"/>
              <a:gd name="connsiteX2" fmla="*/ 2736305 w 2736305"/>
              <a:gd name="connsiteY2" fmla="*/ 2133600 h 2133600"/>
              <a:gd name="connsiteX3" fmla="*/ 0 w 2736305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5" h="2133600">
                <a:moveTo>
                  <a:pt x="0" y="0"/>
                </a:moveTo>
                <a:lnTo>
                  <a:pt x="2736305" y="0"/>
                </a:lnTo>
                <a:lnTo>
                  <a:pt x="2736305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17">
            <a:extLst>
              <a:ext uri="{FF2B5EF4-FFF2-40B4-BE49-F238E27FC236}">
                <a16:creationId xmlns:a16="http://schemas.microsoft.com/office/drawing/2014/main" id="{A2E4F896-D810-44E7-8F4C-0EC81ACBD8F9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8542882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DA7F5926-6FB8-4431-B88C-5C2671F3C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94" y="1262743"/>
            <a:ext cx="10515600" cy="2021114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906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77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4" r:id="rId25"/>
    <p:sldLayoutId id="2147483785" r:id="rId26"/>
    <p:sldLayoutId id="2147483786" r:id="rId27"/>
    <p:sldLayoutId id="2147483787" r:id="rId28"/>
    <p:sldLayoutId id="2147483781" r:id="rId29"/>
    <p:sldLayoutId id="2147483782" r:id="rId30"/>
    <p:sldLayoutId id="2147483783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4608" userDrawn="1">
          <p15:clr>
            <a:srgbClr val="F26B43"/>
          </p15:clr>
        </p15:guide>
        <p15:guide id="3" pos="7680" userDrawn="1">
          <p15:clr>
            <a:srgbClr val="F26B43"/>
          </p15:clr>
        </p15:guide>
        <p15:guide id="4" pos="4224" userDrawn="1">
          <p15:clr>
            <a:srgbClr val="F26B43"/>
          </p15:clr>
        </p15:guide>
        <p15:guide id="5" pos="4992" userDrawn="1">
          <p15:clr>
            <a:srgbClr val="F26B43"/>
          </p15:clr>
        </p15:guide>
        <p15:guide id="6" pos="5376" userDrawn="1">
          <p15:clr>
            <a:srgbClr val="F26B43"/>
          </p15:clr>
        </p15:guide>
        <p15:guide id="7" orient="horz" pos="2160" userDrawn="1">
          <p15:clr>
            <a:srgbClr val="F26B43"/>
          </p15:clr>
        </p15:guide>
        <p15:guide id="8" pos="5761" userDrawn="1">
          <p15:clr>
            <a:srgbClr val="F26B43"/>
          </p15:clr>
        </p15:guide>
        <p15:guide id="9" orient="horz" pos="4320" userDrawn="1">
          <p15:clr>
            <a:srgbClr val="F26B43"/>
          </p15:clr>
        </p15:guide>
        <p15:guide id="10" pos="6145" userDrawn="1">
          <p15:clr>
            <a:srgbClr val="F26B43"/>
          </p15:clr>
        </p15:guide>
        <p15:guide id="11" pos="6529" userDrawn="1">
          <p15:clr>
            <a:srgbClr val="F26B43"/>
          </p15:clr>
        </p15:guide>
        <p15:guide id="12" pos="6913" userDrawn="1">
          <p15:clr>
            <a:srgbClr val="F26B43"/>
          </p15:clr>
        </p15:guide>
        <p15:guide id="13" pos="7297" userDrawn="1">
          <p15:clr>
            <a:srgbClr val="F26B43"/>
          </p15:clr>
        </p15:guide>
        <p15:guide id="14" pos="3456" userDrawn="1">
          <p15:clr>
            <a:srgbClr val="F26B43"/>
          </p15:clr>
        </p15:guide>
        <p15:guide id="15" pos="3072" userDrawn="1">
          <p15:clr>
            <a:srgbClr val="F26B43"/>
          </p15:clr>
        </p15:guide>
        <p15:guide id="16" pos="2688" userDrawn="1">
          <p15:clr>
            <a:srgbClr val="F26B43"/>
          </p15:clr>
        </p15:guide>
        <p15:guide id="17" pos="2304" userDrawn="1">
          <p15:clr>
            <a:srgbClr val="F26B43"/>
          </p15:clr>
        </p15:guide>
        <p15:guide id="18" pos="1919" userDrawn="1">
          <p15:clr>
            <a:srgbClr val="F26B43"/>
          </p15:clr>
        </p15:guide>
        <p15:guide id="19" pos="1535" userDrawn="1">
          <p15:clr>
            <a:srgbClr val="F26B43"/>
          </p15:clr>
        </p15:guide>
        <p15:guide id="20" pos="1151" userDrawn="1">
          <p15:clr>
            <a:srgbClr val="F26B43"/>
          </p15:clr>
        </p15:guide>
        <p15:guide id="21" pos="767" userDrawn="1">
          <p15:clr>
            <a:srgbClr val="F26B43"/>
          </p15:clr>
        </p15:guide>
        <p15:guide id="22" pos="383" userDrawn="1">
          <p15:clr>
            <a:srgbClr val="F26B43"/>
          </p15:clr>
        </p15:guide>
        <p15:guide id="23" userDrawn="1">
          <p15:clr>
            <a:srgbClr val="F26B43"/>
          </p15:clr>
        </p15:guide>
        <p15:guide id="24" pos="4032" userDrawn="1">
          <p15:clr>
            <a:srgbClr val="F26B43"/>
          </p15:clr>
        </p15:guide>
        <p15:guide id="25" pos="4416" userDrawn="1">
          <p15:clr>
            <a:srgbClr val="F26B43"/>
          </p15:clr>
        </p15:guide>
        <p15:guide id="26" pos="4800" userDrawn="1">
          <p15:clr>
            <a:srgbClr val="F26B43"/>
          </p15:clr>
        </p15:guide>
        <p15:guide id="27" pos="5184" userDrawn="1">
          <p15:clr>
            <a:srgbClr val="F26B43"/>
          </p15:clr>
        </p15:guide>
        <p15:guide id="28" pos="5568" userDrawn="1">
          <p15:clr>
            <a:srgbClr val="F26B43"/>
          </p15:clr>
        </p15:guide>
        <p15:guide id="29" pos="5953" userDrawn="1">
          <p15:clr>
            <a:srgbClr val="F26B43"/>
          </p15:clr>
        </p15:guide>
        <p15:guide id="30" orient="horz" pos="2352" userDrawn="1">
          <p15:clr>
            <a:srgbClr val="F26B43"/>
          </p15:clr>
        </p15:guide>
        <p15:guide id="31" pos="7489" userDrawn="1">
          <p15:clr>
            <a:srgbClr val="F26B43"/>
          </p15:clr>
        </p15:guide>
        <p15:guide id="32" orient="horz" pos="2928" userDrawn="1">
          <p15:clr>
            <a:srgbClr val="F26B43"/>
          </p15:clr>
        </p15:guide>
        <p15:guide id="33" orient="horz" pos="3312" userDrawn="1">
          <p15:clr>
            <a:srgbClr val="F26B43"/>
          </p15:clr>
        </p15:guide>
        <p15:guide id="34" orient="horz" pos="3696" userDrawn="1">
          <p15:clr>
            <a:srgbClr val="F26B43"/>
          </p15:clr>
        </p15:guide>
        <p15:guide id="35" orient="horz" pos="4080" userDrawn="1">
          <p15:clr>
            <a:srgbClr val="F26B43"/>
          </p15:clr>
        </p15:guide>
        <p15:guide id="36" orient="horz" pos="2544" userDrawn="1">
          <p15:clr>
            <a:srgbClr val="F26B43"/>
          </p15:clr>
        </p15:guide>
        <p15:guide id="37" orient="horz" pos="2736" userDrawn="1">
          <p15:clr>
            <a:srgbClr val="F26B43"/>
          </p15:clr>
        </p15:guide>
        <p15:guide id="38" orient="horz" pos="3120" userDrawn="1">
          <p15:clr>
            <a:srgbClr val="F26B43"/>
          </p15:clr>
        </p15:guide>
        <p15:guide id="39" orient="horz" pos="3504" userDrawn="1">
          <p15:clr>
            <a:srgbClr val="F26B43"/>
          </p15:clr>
        </p15:guide>
        <p15:guide id="40" orient="horz" pos="3888" userDrawn="1">
          <p15:clr>
            <a:srgbClr val="F26B43"/>
          </p15:clr>
        </p15:guide>
        <p15:guide id="41" pos="3648" userDrawn="1">
          <p15:clr>
            <a:srgbClr val="F26B43"/>
          </p15:clr>
        </p15:guide>
        <p15:guide id="42" pos="3264" userDrawn="1">
          <p15:clr>
            <a:srgbClr val="F26B43"/>
          </p15:clr>
        </p15:guide>
        <p15:guide id="43" pos="2880" userDrawn="1">
          <p15:clr>
            <a:srgbClr val="F26B43"/>
          </p15:clr>
        </p15:guide>
        <p15:guide id="44" pos="2496" userDrawn="1">
          <p15:clr>
            <a:srgbClr val="F26B43"/>
          </p15:clr>
        </p15:guide>
        <p15:guide id="45" pos="2112" userDrawn="1">
          <p15:clr>
            <a:srgbClr val="F26B43"/>
          </p15:clr>
        </p15:guide>
        <p15:guide id="46" pos="1727" userDrawn="1">
          <p15:clr>
            <a:srgbClr val="F26B43"/>
          </p15:clr>
        </p15:guide>
        <p15:guide id="47" pos="1343" userDrawn="1">
          <p15:clr>
            <a:srgbClr val="F26B43"/>
          </p15:clr>
        </p15:guide>
        <p15:guide id="48" pos="959" userDrawn="1">
          <p15:clr>
            <a:srgbClr val="F26B43"/>
          </p15:clr>
        </p15:guide>
        <p15:guide id="49" pos="575" userDrawn="1">
          <p15:clr>
            <a:srgbClr val="F26B43"/>
          </p15:clr>
        </p15:guide>
        <p15:guide id="50" pos="191" userDrawn="1">
          <p15:clr>
            <a:srgbClr val="F26B43"/>
          </p15:clr>
        </p15:guide>
        <p15:guide id="51" orient="horz" pos="1776" userDrawn="1">
          <p15:clr>
            <a:srgbClr val="F26B43"/>
          </p15:clr>
        </p15:guide>
        <p15:guide id="52" orient="horz" pos="1392" userDrawn="1">
          <p15:clr>
            <a:srgbClr val="F26B43"/>
          </p15:clr>
        </p15:guide>
        <p15:guide id="53" orient="horz" pos="1008" userDrawn="1">
          <p15:clr>
            <a:srgbClr val="F26B43"/>
          </p15:clr>
        </p15:guide>
        <p15:guide id="54" orient="horz" pos="624" userDrawn="1">
          <p15:clr>
            <a:srgbClr val="F26B43"/>
          </p15:clr>
        </p15:guide>
        <p15:guide id="55" orient="horz" pos="240" userDrawn="1">
          <p15:clr>
            <a:srgbClr val="F26B43"/>
          </p15:clr>
        </p15:guide>
        <p15:guide id="56" orient="horz" pos="1584" userDrawn="1">
          <p15:clr>
            <a:srgbClr val="F26B43"/>
          </p15:clr>
        </p15:guide>
        <p15:guide id="57" orient="horz" pos="1968" userDrawn="1">
          <p15:clr>
            <a:srgbClr val="F26B43"/>
          </p15:clr>
        </p15:guide>
        <p15:guide id="58" orient="horz" pos="1200" userDrawn="1">
          <p15:clr>
            <a:srgbClr val="F26B43"/>
          </p15:clr>
        </p15:guide>
        <p15:guide id="59" orient="horz" pos="816" userDrawn="1">
          <p15:clr>
            <a:srgbClr val="F26B43"/>
          </p15:clr>
        </p15:guide>
        <p15:guide id="60" orient="horz" pos="432" userDrawn="1">
          <p15:clr>
            <a:srgbClr val="F26B43"/>
          </p15:clr>
        </p15:guide>
        <p15:guide id="61" pos="6721" userDrawn="1">
          <p15:clr>
            <a:srgbClr val="F26B43"/>
          </p15:clr>
        </p15:guide>
        <p15:guide id="62" pos="6337" userDrawn="1">
          <p15:clr>
            <a:srgbClr val="F26B43"/>
          </p15:clr>
        </p15:guide>
        <p15:guide id="63" pos="710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3E5C6D-C369-4B24-9EAC-3402D559B010}"/>
              </a:ext>
            </a:extLst>
          </p:cNvPr>
          <p:cNvSpPr txBox="1"/>
          <p:nvPr/>
        </p:nvSpPr>
        <p:spPr>
          <a:xfrm>
            <a:off x="623870" y="4930876"/>
            <a:ext cx="455773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+mj-lt"/>
              </a:rPr>
              <a:t>Persentation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8504E2-93FA-4730-B7A9-2A1CE45DDA2B}"/>
              </a:ext>
            </a:extLst>
          </p:cNvPr>
          <p:cNvSpPr txBox="1"/>
          <p:nvPr/>
        </p:nvSpPr>
        <p:spPr>
          <a:xfrm>
            <a:off x="623870" y="2245120"/>
            <a:ext cx="455773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6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96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3FB610-8340-4A99-B2DA-4413D82C1C74}"/>
              </a:ext>
            </a:extLst>
          </p:cNvPr>
          <p:cNvSpPr txBox="1"/>
          <p:nvPr/>
        </p:nvSpPr>
        <p:spPr>
          <a:xfrm>
            <a:off x="623870" y="1043098"/>
            <a:ext cx="455773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6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96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4AE481-6FB9-40F7-9892-40F2637B6A1D}"/>
              </a:ext>
            </a:extLst>
          </p:cNvPr>
          <p:cNvSpPr txBox="1"/>
          <p:nvPr/>
        </p:nvSpPr>
        <p:spPr>
          <a:xfrm>
            <a:off x="623870" y="-158924"/>
            <a:ext cx="455773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6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96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pic>
        <p:nvPicPr>
          <p:cNvPr id="16" name="PpHolder5">
            <a:extLst>
              <a:ext uri="{FF2B5EF4-FFF2-40B4-BE49-F238E27FC236}">
                <a16:creationId xmlns:a16="http://schemas.microsoft.com/office/drawing/2014/main" id="{0B56AAE1-32ED-457F-BC94-CA13D0BF8D51}"/>
              </a:ext>
            </a:extLst>
          </p:cNvPr>
          <p:cNvPicPr>
            <a:picLocks/>
          </p:cNvPicPr>
          <p:nvPr/>
        </p:nvPicPr>
        <p:blipFill>
          <a:blip r:embed="rId2"/>
          <a:srcRect l="52493" t="14444" r="9993" b="14444"/>
          <a:stretch>
            <a:fillRect/>
          </a:stretch>
        </p:blipFill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B7D405DA-E576-4F67-8940-65EEF444A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Anaka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AF41A7D-F204-4BF2-A591-B5AF4CBEC244}"/>
              </a:ext>
            </a:extLst>
          </p:cNvPr>
          <p:cNvSpPr/>
          <p:nvPr/>
        </p:nvSpPr>
        <p:spPr>
          <a:xfrm>
            <a:off x="9147176" y="3810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79BA89-7E6A-40D4-8E2F-02A21C4B3BB6}"/>
              </a:ext>
            </a:extLst>
          </p:cNvPr>
          <p:cNvSpPr/>
          <p:nvPr/>
        </p:nvSpPr>
        <p:spPr>
          <a:xfrm rot="5400000">
            <a:off x="6700775" y="4340163"/>
            <a:ext cx="306388" cy="214166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3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2" grpId="0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190A159-FE13-48E5-8DBE-75517E662AE6}"/>
              </a:ext>
            </a:extLst>
          </p:cNvPr>
          <p:cNvCxnSpPr>
            <a:cxnSpLocks/>
          </p:cNvCxnSpPr>
          <p:nvPr/>
        </p:nvCxnSpPr>
        <p:spPr>
          <a:xfrm>
            <a:off x="-1032333" y="3276600"/>
            <a:ext cx="228100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A693630-6BD3-441D-9475-E189901AD8B9}"/>
              </a:ext>
            </a:extLst>
          </p:cNvPr>
          <p:cNvSpPr/>
          <p:nvPr/>
        </p:nvSpPr>
        <p:spPr>
          <a:xfrm>
            <a:off x="1333149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CC46B-AAD2-4471-88B5-214E7185D066}"/>
              </a:ext>
            </a:extLst>
          </p:cNvPr>
          <p:cNvSpPr txBox="1"/>
          <p:nvPr/>
        </p:nvSpPr>
        <p:spPr>
          <a:xfrm>
            <a:off x="1424653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6666BF-CDEA-47B9-9FA0-24F20B16FE57}"/>
              </a:ext>
            </a:extLst>
          </p:cNvPr>
          <p:cNvSpPr txBox="1"/>
          <p:nvPr/>
        </p:nvSpPr>
        <p:spPr>
          <a:xfrm>
            <a:off x="1747898" y="1478577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2018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303AA1-6BE9-4DCA-9525-219C221A9F54}"/>
              </a:ext>
            </a:extLst>
          </p:cNvPr>
          <p:cNvCxnSpPr>
            <a:cxnSpLocks/>
          </p:cNvCxnSpPr>
          <p:nvPr/>
        </p:nvCxnSpPr>
        <p:spPr>
          <a:xfrm>
            <a:off x="3723141" y="3276600"/>
            <a:ext cx="170564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327E8F5-EA78-4872-A19A-7D9B26117C80}"/>
              </a:ext>
            </a:extLst>
          </p:cNvPr>
          <p:cNvSpPr/>
          <p:nvPr/>
        </p:nvSpPr>
        <p:spPr>
          <a:xfrm>
            <a:off x="5513263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7F56AB-0C98-4ACC-AE66-E204B522153F}"/>
              </a:ext>
            </a:extLst>
          </p:cNvPr>
          <p:cNvSpPr txBox="1"/>
          <p:nvPr/>
        </p:nvSpPr>
        <p:spPr>
          <a:xfrm>
            <a:off x="5604767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EDCD45-C84C-44C6-9990-6891C0B5BC6B}"/>
              </a:ext>
            </a:extLst>
          </p:cNvPr>
          <p:cNvSpPr txBox="1"/>
          <p:nvPr/>
        </p:nvSpPr>
        <p:spPr>
          <a:xfrm>
            <a:off x="5928012" y="1447800"/>
            <a:ext cx="149166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+mj-lt"/>
              </a:rPr>
              <a:t>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F9232A-1577-4565-8817-0353AB232859}"/>
              </a:ext>
            </a:extLst>
          </p:cNvPr>
          <p:cNvSpPr txBox="1"/>
          <p:nvPr/>
        </p:nvSpPr>
        <p:spPr>
          <a:xfrm>
            <a:off x="8534400" y="2696485"/>
            <a:ext cx="3049587" cy="1725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B04930-073A-4EEC-AD3F-449A07E180E7}"/>
              </a:ext>
            </a:extLst>
          </p:cNvPr>
          <p:cNvSpPr txBox="1"/>
          <p:nvPr/>
        </p:nvSpPr>
        <p:spPr>
          <a:xfrm>
            <a:off x="8534400" y="1987616"/>
            <a:ext cx="333987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We Focus On </a:t>
            </a:r>
          </a:p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New Project Now</a:t>
            </a:r>
          </a:p>
        </p:txBody>
      </p:sp>
      <p:pic>
        <p:nvPicPr>
          <p:cNvPr id="29" name="PpHolder11">
            <a:extLst>
              <a:ext uri="{FF2B5EF4-FFF2-40B4-BE49-F238E27FC236}">
                <a16:creationId xmlns:a16="http://schemas.microsoft.com/office/drawing/2014/main" id="{B62256A5-207B-462F-A0FE-E5D6A2BEA8E7}"/>
              </a:ext>
            </a:extLst>
          </p:cNvPr>
          <p:cNvPicPr>
            <a:picLocks/>
          </p:cNvPicPr>
          <p:nvPr/>
        </p:nvPicPr>
        <p:blipFill>
          <a:blip r:embed="rId2"/>
          <a:srcRect l="9232" t="32222" r="68324" b="36667"/>
          <a:stretch>
            <a:fillRect/>
          </a:stretch>
        </p:blipFill>
        <p:spPr>
          <a:xfrm>
            <a:off x="1125577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pic>
        <p:nvPicPr>
          <p:cNvPr id="26" name="PpHolder12">
            <a:extLst>
              <a:ext uri="{FF2B5EF4-FFF2-40B4-BE49-F238E27FC236}">
                <a16:creationId xmlns:a16="http://schemas.microsoft.com/office/drawing/2014/main" id="{1CBD0174-B9FC-4121-8266-1DEBECA371E4}"/>
              </a:ext>
            </a:extLst>
          </p:cNvPr>
          <p:cNvPicPr>
            <a:picLocks/>
          </p:cNvPicPr>
          <p:nvPr/>
        </p:nvPicPr>
        <p:blipFill>
          <a:blip r:embed="rId2"/>
          <a:srcRect l="43518" t="32222" r="34039" b="36667"/>
          <a:stretch>
            <a:fillRect/>
          </a:stretch>
        </p:blipFill>
        <p:spPr>
          <a:xfrm>
            <a:off x="5305689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AA31B72-A6D9-488F-B2C5-94D61728251C}"/>
              </a:ext>
            </a:extLst>
          </p:cNvPr>
          <p:cNvSpPr/>
          <p:nvPr/>
        </p:nvSpPr>
        <p:spPr>
          <a:xfrm rot="5400000">
            <a:off x="-299975" y="-222747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048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A9A83E-9A30-4A83-9CF5-C36B5645EEC1}"/>
              </a:ext>
            </a:extLst>
          </p:cNvPr>
          <p:cNvSpPr txBox="1"/>
          <p:nvPr/>
        </p:nvSpPr>
        <p:spPr>
          <a:xfrm>
            <a:off x="608013" y="1862026"/>
            <a:ext cx="45735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D41AD2-CF56-42A9-A82C-4F2283F12B84}"/>
              </a:ext>
            </a:extLst>
          </p:cNvPr>
          <p:cNvSpPr txBox="1"/>
          <p:nvPr/>
        </p:nvSpPr>
        <p:spPr>
          <a:xfrm>
            <a:off x="608012" y="1461639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Our Best Service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1A9298-1123-4A5A-98C3-56C49205B0F5}"/>
              </a:ext>
            </a:extLst>
          </p:cNvPr>
          <p:cNvSpPr txBox="1"/>
          <p:nvPr/>
        </p:nvSpPr>
        <p:spPr>
          <a:xfrm>
            <a:off x="629204" y="4063947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D89161-B157-406A-884B-3E8C8EBE7110}"/>
              </a:ext>
            </a:extLst>
          </p:cNvPr>
          <p:cNvSpPr/>
          <p:nvPr/>
        </p:nvSpPr>
        <p:spPr>
          <a:xfrm>
            <a:off x="629205" y="5161430"/>
            <a:ext cx="211240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650E25-A486-412A-8BA6-58DF262EBD2C}"/>
              </a:ext>
            </a:extLst>
          </p:cNvPr>
          <p:cNvSpPr txBox="1"/>
          <p:nvPr/>
        </p:nvSpPr>
        <p:spPr>
          <a:xfrm>
            <a:off x="629205" y="4839723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BE7005-AB45-43C4-8B8B-C97AC9019986}"/>
              </a:ext>
            </a:extLst>
          </p:cNvPr>
          <p:cNvSpPr txBox="1"/>
          <p:nvPr/>
        </p:nvSpPr>
        <p:spPr>
          <a:xfrm>
            <a:off x="3058540" y="4063947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6D03EB-A86B-427B-AB16-3C4116B0BD96}"/>
              </a:ext>
            </a:extLst>
          </p:cNvPr>
          <p:cNvSpPr/>
          <p:nvPr/>
        </p:nvSpPr>
        <p:spPr>
          <a:xfrm>
            <a:off x="3058541" y="5161430"/>
            <a:ext cx="21124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09DCBB-35B9-4E39-8342-54E229C4F42F}"/>
              </a:ext>
            </a:extLst>
          </p:cNvPr>
          <p:cNvSpPr txBox="1"/>
          <p:nvPr/>
        </p:nvSpPr>
        <p:spPr>
          <a:xfrm>
            <a:off x="3058541" y="4839723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9454F-01D2-4D8F-9EFD-E392E1A3865C}"/>
              </a:ext>
            </a:extLst>
          </p:cNvPr>
          <p:cNvSpPr txBox="1"/>
          <p:nvPr/>
        </p:nvSpPr>
        <p:spPr>
          <a:xfrm>
            <a:off x="5494881" y="4063947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42905F-6F0C-4CDB-8016-C582083D7449}"/>
              </a:ext>
            </a:extLst>
          </p:cNvPr>
          <p:cNvSpPr/>
          <p:nvPr/>
        </p:nvSpPr>
        <p:spPr>
          <a:xfrm>
            <a:off x="5494882" y="5161430"/>
            <a:ext cx="21124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205C20-03C0-4B62-948E-20726C939F00}"/>
              </a:ext>
            </a:extLst>
          </p:cNvPr>
          <p:cNvSpPr txBox="1"/>
          <p:nvPr/>
        </p:nvSpPr>
        <p:spPr>
          <a:xfrm>
            <a:off x="5494882" y="4839723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Description</a:t>
            </a:r>
          </a:p>
        </p:txBody>
      </p:sp>
      <p:pic>
        <p:nvPicPr>
          <p:cNvPr id="24" name="PpHolder12">
            <a:extLst>
              <a:ext uri="{FF2B5EF4-FFF2-40B4-BE49-F238E27FC236}">
                <a16:creationId xmlns:a16="http://schemas.microsoft.com/office/drawing/2014/main" id="{4C76AAC6-40B3-4759-81CE-74897D8B5DCD}"/>
              </a:ext>
            </a:extLst>
          </p:cNvPr>
          <p:cNvPicPr>
            <a:picLocks/>
          </p:cNvPicPr>
          <p:nvPr/>
        </p:nvPicPr>
        <p:blipFill>
          <a:blip r:embed="rId2"/>
          <a:srcRect l="52500" t="5556" b="50000"/>
          <a:stretch>
            <a:fillRect/>
          </a:stretch>
        </p:blipFill>
        <p:spPr>
          <a:xfrm>
            <a:off x="6400800" y="381002"/>
            <a:ext cx="5791200" cy="3048001"/>
          </a:xfrm>
          <a:custGeom>
            <a:avLst/>
            <a:gdLst>
              <a:gd name="connsiteX0" fmla="*/ 0 w 5791200"/>
              <a:gd name="connsiteY0" fmla="*/ 0 h 3048001"/>
              <a:gd name="connsiteX1" fmla="*/ 5791200 w 5791200"/>
              <a:gd name="connsiteY1" fmla="*/ 0 h 3048001"/>
              <a:gd name="connsiteX2" fmla="*/ 5791200 w 5791200"/>
              <a:gd name="connsiteY2" fmla="*/ 3048001 h 3048001"/>
              <a:gd name="connsiteX3" fmla="*/ 0 w 5791200"/>
              <a:gd name="connsiteY3" fmla="*/ 3048001 h 304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1200" h="3048001">
                <a:moveTo>
                  <a:pt x="0" y="0"/>
                </a:moveTo>
                <a:lnTo>
                  <a:pt x="5791200" y="0"/>
                </a:lnTo>
                <a:lnTo>
                  <a:pt x="5791200" y="3048001"/>
                </a:lnTo>
                <a:lnTo>
                  <a:pt x="0" y="3048001"/>
                </a:lnTo>
                <a:close/>
              </a:path>
            </a:pathLst>
          </a:cu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EF3A61B2-5822-46F6-82C3-6FDAD21FC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Service</a:t>
            </a:r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17D791F-CE9F-4595-A093-9F5DCDDDA201}"/>
              </a:ext>
            </a:extLst>
          </p:cNvPr>
          <p:cNvSpPr/>
          <p:nvPr/>
        </p:nvSpPr>
        <p:spPr>
          <a:xfrm>
            <a:off x="10054606" y="2522219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CA958-B146-4418-B363-35B58BFAAAC2}"/>
              </a:ext>
            </a:extLst>
          </p:cNvPr>
          <p:cNvSpPr/>
          <p:nvPr/>
        </p:nvSpPr>
        <p:spPr>
          <a:xfrm rot="5400000">
            <a:off x="6412519" y="-231837"/>
            <a:ext cx="306388" cy="214166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925AFA-5C2A-4558-8B7C-D6496F74689A}"/>
              </a:ext>
            </a:extLst>
          </p:cNvPr>
          <p:cNvSpPr txBox="1"/>
          <p:nvPr/>
        </p:nvSpPr>
        <p:spPr>
          <a:xfrm>
            <a:off x="7123967" y="6223336"/>
            <a:ext cx="509706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Our Service</a:t>
            </a:r>
          </a:p>
        </p:txBody>
      </p:sp>
    </p:spTree>
    <p:extLst>
      <p:ext uri="{BB962C8B-B14F-4D97-AF65-F5344CB8AC3E}">
        <p14:creationId xmlns:p14="http://schemas.microsoft.com/office/powerpoint/2010/main" val="195298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0" grpId="0"/>
      <p:bldP spid="17" grpId="0" animBg="1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A26865-C8D4-4B90-B85B-E55F97B83AAE}"/>
              </a:ext>
            </a:extLst>
          </p:cNvPr>
          <p:cNvSpPr txBox="1"/>
          <p:nvPr/>
        </p:nvSpPr>
        <p:spPr>
          <a:xfrm>
            <a:off x="5503864" y="2305015"/>
            <a:ext cx="45735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785E33-9D85-40EB-819F-B199C3BC3A06}"/>
              </a:ext>
            </a:extLst>
          </p:cNvPr>
          <p:cNvSpPr txBox="1"/>
          <p:nvPr/>
        </p:nvSpPr>
        <p:spPr>
          <a:xfrm>
            <a:off x="5503863" y="1904628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Achievement All Time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CA1949-AFE0-4D04-9BCE-A5838EB0ACC2}"/>
              </a:ext>
            </a:extLst>
          </p:cNvPr>
          <p:cNvSpPr txBox="1"/>
          <p:nvPr/>
        </p:nvSpPr>
        <p:spPr>
          <a:xfrm>
            <a:off x="5503864" y="3808311"/>
            <a:ext cx="262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Details 1">
            <a:extLst>
              <a:ext uri="{FF2B5EF4-FFF2-40B4-BE49-F238E27FC236}">
                <a16:creationId xmlns:a16="http://schemas.microsoft.com/office/drawing/2014/main" id="{45CCC4CA-BAE9-48FD-BABE-95101C5C6665}"/>
              </a:ext>
            </a:extLst>
          </p:cNvPr>
          <p:cNvSpPr txBox="1"/>
          <p:nvPr/>
        </p:nvSpPr>
        <p:spPr>
          <a:xfrm>
            <a:off x="5503865" y="4651228"/>
            <a:ext cx="2725735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tellus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lacinia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5C5DB-AF8D-4AF6-8BBE-1E982C4D003F}"/>
              </a:ext>
            </a:extLst>
          </p:cNvPr>
          <p:cNvSpPr txBox="1"/>
          <p:nvPr/>
        </p:nvSpPr>
        <p:spPr>
          <a:xfrm>
            <a:off x="5503864" y="4152660"/>
            <a:ext cx="152009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  <a:latin typeface="+mj-lt"/>
              </a:rPr>
              <a:t>3346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19D8D5-6C19-4BD5-9949-13C06878A477}"/>
              </a:ext>
            </a:extLst>
          </p:cNvPr>
          <p:cNvSpPr txBox="1"/>
          <p:nvPr/>
        </p:nvSpPr>
        <p:spPr>
          <a:xfrm>
            <a:off x="8844811" y="3808311"/>
            <a:ext cx="262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Details 1">
            <a:extLst>
              <a:ext uri="{FF2B5EF4-FFF2-40B4-BE49-F238E27FC236}">
                <a16:creationId xmlns:a16="http://schemas.microsoft.com/office/drawing/2014/main" id="{87B3AE44-C80C-43CD-9434-D99923F803AB}"/>
              </a:ext>
            </a:extLst>
          </p:cNvPr>
          <p:cNvSpPr txBox="1"/>
          <p:nvPr/>
        </p:nvSpPr>
        <p:spPr>
          <a:xfrm>
            <a:off x="8844812" y="4651228"/>
            <a:ext cx="2725735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tellus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lacinia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03D68-BCD0-486F-9B81-99C6FB29F8F5}"/>
              </a:ext>
            </a:extLst>
          </p:cNvPr>
          <p:cNvSpPr txBox="1"/>
          <p:nvPr/>
        </p:nvSpPr>
        <p:spPr>
          <a:xfrm>
            <a:off x="8844811" y="4152660"/>
            <a:ext cx="152009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  <a:latin typeface="+mj-lt"/>
              </a:rPr>
              <a:t>2682</a:t>
            </a:r>
          </a:p>
        </p:txBody>
      </p:sp>
      <p:pic>
        <p:nvPicPr>
          <p:cNvPr id="21" name="PpHolder9">
            <a:extLst>
              <a:ext uri="{FF2B5EF4-FFF2-40B4-BE49-F238E27FC236}">
                <a16:creationId xmlns:a16="http://schemas.microsoft.com/office/drawing/2014/main" id="{3041ED80-E1ED-4937-A07E-1977DA5CE963}"/>
              </a:ext>
            </a:extLst>
          </p:cNvPr>
          <p:cNvPicPr>
            <a:picLocks/>
          </p:cNvPicPr>
          <p:nvPr/>
        </p:nvPicPr>
        <p:blipFill>
          <a:blip r:embed="rId2"/>
          <a:srcRect r="62487"/>
          <a:stretch>
            <a:fillRect/>
          </a:stretch>
        </p:blipFill>
        <p:spPr>
          <a:xfrm>
            <a:off x="1" y="0"/>
            <a:ext cx="4573590" cy="6858000"/>
          </a:xfrm>
          <a:custGeom>
            <a:avLst/>
            <a:gdLst>
              <a:gd name="connsiteX0" fmla="*/ 0 w 4573590"/>
              <a:gd name="connsiteY0" fmla="*/ 0 h 6858000"/>
              <a:gd name="connsiteX1" fmla="*/ 4573590 w 4573590"/>
              <a:gd name="connsiteY1" fmla="*/ 0 h 6858000"/>
              <a:gd name="connsiteX2" fmla="*/ 4573590 w 4573590"/>
              <a:gd name="connsiteY2" fmla="*/ 6858000 h 6858000"/>
              <a:gd name="connsiteX3" fmla="*/ 0 w 45735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90" h="6858000">
                <a:moveTo>
                  <a:pt x="0" y="0"/>
                </a:moveTo>
                <a:lnTo>
                  <a:pt x="4573590" y="0"/>
                </a:lnTo>
                <a:lnTo>
                  <a:pt x="457359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08ADED4-60B2-44BE-8194-E98F9B794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Achievement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C9E3C79-911C-43F2-8687-1527262EE447}"/>
              </a:ext>
            </a:extLst>
          </p:cNvPr>
          <p:cNvSpPr/>
          <p:nvPr/>
        </p:nvSpPr>
        <p:spPr>
          <a:xfrm>
            <a:off x="-609599" y="-5334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7152C9-C403-4005-BC9A-429F73773091}"/>
              </a:ext>
            </a:extLst>
          </p:cNvPr>
          <p:cNvSpPr/>
          <p:nvPr/>
        </p:nvSpPr>
        <p:spPr>
          <a:xfrm rot="5400000">
            <a:off x="4192463" y="5252975"/>
            <a:ext cx="306388" cy="214166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2C443-EE6E-49BE-80C8-C843DF9924B1}"/>
              </a:ext>
            </a:extLst>
          </p:cNvPr>
          <p:cNvSpPr txBox="1"/>
          <p:nvPr/>
        </p:nvSpPr>
        <p:spPr>
          <a:xfrm>
            <a:off x="5217886" y="6166445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Achievement</a:t>
            </a:r>
          </a:p>
        </p:txBody>
      </p:sp>
    </p:spTree>
    <p:extLst>
      <p:ext uri="{BB962C8B-B14F-4D97-AF65-F5344CB8AC3E}">
        <p14:creationId xmlns:p14="http://schemas.microsoft.com/office/powerpoint/2010/main" val="181846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/>
      <p:bldP spid="13" grpId="0" animBg="1"/>
      <p:bldP spid="14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3BEFACD-6D7E-4576-9868-45D72AB23382}"/>
              </a:ext>
            </a:extLst>
          </p:cNvPr>
          <p:cNvSpPr txBox="1"/>
          <p:nvPr/>
        </p:nvSpPr>
        <p:spPr>
          <a:xfrm rot="5400000">
            <a:off x="8468029" y="2377248"/>
            <a:ext cx="6752774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EC36D2-1131-4BDC-A6E8-E5CD8E074CE5}"/>
              </a:ext>
            </a:extLst>
          </p:cNvPr>
          <p:cNvSpPr txBox="1"/>
          <p:nvPr/>
        </p:nvSpPr>
        <p:spPr>
          <a:xfrm>
            <a:off x="620503" y="2514600"/>
            <a:ext cx="42687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  <p:pic>
        <p:nvPicPr>
          <p:cNvPr id="14" name="PpHolder3">
            <a:extLst>
              <a:ext uri="{FF2B5EF4-FFF2-40B4-BE49-F238E27FC236}">
                <a16:creationId xmlns:a16="http://schemas.microsoft.com/office/drawing/2014/main" id="{7F05DCC0-9D3A-4FE7-869E-7F1579A7FDD5}"/>
              </a:ext>
            </a:extLst>
          </p:cNvPr>
          <p:cNvPicPr>
            <a:picLocks/>
          </p:cNvPicPr>
          <p:nvPr/>
        </p:nvPicPr>
        <p:blipFill>
          <a:blip r:embed="rId2"/>
          <a:srcRect l="50007" r="12474" b="14497"/>
          <a:stretch>
            <a:fillRect/>
          </a:stretch>
        </p:blipFill>
        <p:spPr>
          <a:xfrm>
            <a:off x="6096797" y="0"/>
            <a:ext cx="4574381" cy="5863770"/>
          </a:xfrm>
          <a:custGeom>
            <a:avLst/>
            <a:gdLst>
              <a:gd name="connsiteX0" fmla="*/ 0 w 4574381"/>
              <a:gd name="connsiteY0" fmla="*/ 0 h 5863770"/>
              <a:gd name="connsiteX1" fmla="*/ 4574381 w 4574381"/>
              <a:gd name="connsiteY1" fmla="*/ 0 h 5863770"/>
              <a:gd name="connsiteX2" fmla="*/ 4574381 w 4574381"/>
              <a:gd name="connsiteY2" fmla="*/ 5863770 h 5863770"/>
              <a:gd name="connsiteX3" fmla="*/ 0 w 4574381"/>
              <a:gd name="connsiteY3" fmla="*/ 5863770 h 586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3770">
                <a:moveTo>
                  <a:pt x="0" y="0"/>
                </a:moveTo>
                <a:lnTo>
                  <a:pt x="4574381" y="0"/>
                </a:lnTo>
                <a:lnTo>
                  <a:pt x="4574381" y="5863770"/>
                </a:lnTo>
                <a:lnTo>
                  <a:pt x="0" y="586377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8AC516-4665-4A10-B9BA-891766E3C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E91687-3AF4-4119-80A2-4B043A87B5FE}"/>
              </a:ext>
            </a:extLst>
          </p:cNvPr>
          <p:cNvSpPr/>
          <p:nvPr/>
        </p:nvSpPr>
        <p:spPr>
          <a:xfrm>
            <a:off x="5149091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0FC1F8-5E17-4A30-BE16-E17563836299}"/>
              </a:ext>
            </a:extLst>
          </p:cNvPr>
          <p:cNvSpPr/>
          <p:nvPr/>
        </p:nvSpPr>
        <p:spPr>
          <a:xfrm rot="5400000">
            <a:off x="10337947" y="-233425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4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3" grpId="0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8A0C29-2D98-4BBC-8083-ACF7502BDBF1}"/>
              </a:ext>
            </a:extLst>
          </p:cNvPr>
          <p:cNvSpPr/>
          <p:nvPr/>
        </p:nvSpPr>
        <p:spPr>
          <a:xfrm>
            <a:off x="4943242" y="5335516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90D0BF-B2B0-4BBB-9354-E77D226C76BC}"/>
              </a:ext>
            </a:extLst>
          </p:cNvPr>
          <p:cNvSpPr txBox="1"/>
          <p:nvPr/>
        </p:nvSpPr>
        <p:spPr>
          <a:xfrm>
            <a:off x="5034746" y="5061248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F1DD45-0757-48DF-A1AE-7CC871CCEC4F}"/>
              </a:ext>
            </a:extLst>
          </p:cNvPr>
          <p:cNvSpPr txBox="1"/>
          <p:nvPr/>
        </p:nvSpPr>
        <p:spPr>
          <a:xfrm>
            <a:off x="5122808" y="2216351"/>
            <a:ext cx="196202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err="1">
                <a:solidFill>
                  <a:schemeClr val="bg2"/>
                </a:solidFill>
                <a:latin typeface="+mj-lt"/>
              </a:rPr>
              <a:t>Theressa</a:t>
            </a:r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E096AB-644D-436C-827A-28A2CDD6DA39}"/>
              </a:ext>
            </a:extLst>
          </p:cNvPr>
          <p:cNvSpPr/>
          <p:nvPr/>
        </p:nvSpPr>
        <p:spPr>
          <a:xfrm>
            <a:off x="9195582" y="5335516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4E1E7E-7C8C-400F-B213-F9F9330ED3E8}"/>
              </a:ext>
            </a:extLst>
          </p:cNvPr>
          <p:cNvSpPr txBox="1"/>
          <p:nvPr/>
        </p:nvSpPr>
        <p:spPr>
          <a:xfrm>
            <a:off x="9287086" y="5061248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91D4AC-E01C-48F5-AE08-9352EE507664}"/>
              </a:ext>
            </a:extLst>
          </p:cNvPr>
          <p:cNvSpPr txBox="1"/>
          <p:nvPr/>
        </p:nvSpPr>
        <p:spPr>
          <a:xfrm>
            <a:off x="9375148" y="2216351"/>
            <a:ext cx="196202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err="1">
                <a:solidFill>
                  <a:schemeClr val="bg2"/>
                </a:solidFill>
                <a:latin typeface="+mj-lt"/>
              </a:rPr>
              <a:t>Larria</a:t>
            </a:r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6A87F3-3EB7-4DD8-A9C9-198F93B9A319}"/>
              </a:ext>
            </a:extLst>
          </p:cNvPr>
          <p:cNvSpPr/>
          <p:nvPr/>
        </p:nvSpPr>
        <p:spPr>
          <a:xfrm>
            <a:off x="703208" y="5335516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B48C97-0631-403A-AACB-C83316F8A9C3}"/>
              </a:ext>
            </a:extLst>
          </p:cNvPr>
          <p:cNvSpPr txBox="1"/>
          <p:nvPr/>
        </p:nvSpPr>
        <p:spPr>
          <a:xfrm>
            <a:off x="794713" y="5061248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3300EE-0DB6-4B86-AF63-35D2F4D371F9}"/>
              </a:ext>
            </a:extLst>
          </p:cNvPr>
          <p:cNvSpPr txBox="1"/>
          <p:nvPr/>
        </p:nvSpPr>
        <p:spPr>
          <a:xfrm>
            <a:off x="882774" y="2216352"/>
            <a:ext cx="196202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+mj-lt"/>
              </a:rPr>
              <a:t>Maria</a:t>
            </a:r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42" name="PpHolder10">
            <a:extLst>
              <a:ext uri="{FF2B5EF4-FFF2-40B4-BE49-F238E27FC236}">
                <a16:creationId xmlns:a16="http://schemas.microsoft.com/office/drawing/2014/main" id="{B709C0EF-1A92-454A-B297-34D7E9CC14F6}"/>
              </a:ext>
            </a:extLst>
          </p:cNvPr>
          <p:cNvPicPr>
            <a:picLocks/>
          </p:cNvPicPr>
          <p:nvPr/>
        </p:nvPicPr>
        <p:blipFill>
          <a:blip r:embed="rId2"/>
          <a:srcRect l="5379" t="41179" r="74805" b="27778"/>
          <a:stretch>
            <a:fillRect/>
          </a:stretch>
        </p:blipFill>
        <p:spPr>
          <a:xfrm>
            <a:off x="655753" y="2824050"/>
            <a:ext cx="2416068" cy="2128950"/>
          </a:xfrm>
          <a:custGeom>
            <a:avLst/>
            <a:gdLst>
              <a:gd name="connsiteX0" fmla="*/ 0 w 2416068"/>
              <a:gd name="connsiteY0" fmla="*/ 0 h 2128950"/>
              <a:gd name="connsiteX1" fmla="*/ 2416068 w 2416068"/>
              <a:gd name="connsiteY1" fmla="*/ 0 h 2128950"/>
              <a:gd name="connsiteX2" fmla="*/ 2416068 w 2416068"/>
              <a:gd name="connsiteY2" fmla="*/ 2128950 h 2128950"/>
              <a:gd name="connsiteX3" fmla="*/ 0 w 2416068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8" h="2128950">
                <a:moveTo>
                  <a:pt x="0" y="0"/>
                </a:moveTo>
                <a:lnTo>
                  <a:pt x="2416068" y="0"/>
                </a:lnTo>
                <a:lnTo>
                  <a:pt x="2416068" y="2128950"/>
                </a:lnTo>
                <a:lnTo>
                  <a:pt x="0" y="2128950"/>
                </a:lnTo>
                <a:close/>
              </a:path>
            </a:pathLst>
          </a:custGeom>
        </p:spPr>
      </p:pic>
      <p:pic>
        <p:nvPicPr>
          <p:cNvPr id="39" name="PpHolder11">
            <a:extLst>
              <a:ext uri="{FF2B5EF4-FFF2-40B4-BE49-F238E27FC236}">
                <a16:creationId xmlns:a16="http://schemas.microsoft.com/office/drawing/2014/main" id="{C87454D3-7E7E-4AFC-A766-7687820342BF}"/>
              </a:ext>
            </a:extLst>
          </p:cNvPr>
          <p:cNvPicPr>
            <a:picLocks/>
          </p:cNvPicPr>
          <p:nvPr/>
        </p:nvPicPr>
        <p:blipFill>
          <a:blip r:embed="rId2"/>
          <a:srcRect l="40156" t="41179" r="40027" b="27778"/>
          <a:stretch>
            <a:fillRect/>
          </a:stretch>
        </p:blipFill>
        <p:spPr>
          <a:xfrm>
            <a:off x="4895791" y="2824050"/>
            <a:ext cx="2416065" cy="2128950"/>
          </a:xfrm>
          <a:custGeom>
            <a:avLst/>
            <a:gdLst>
              <a:gd name="connsiteX0" fmla="*/ 0 w 2416065"/>
              <a:gd name="connsiteY0" fmla="*/ 0 h 2128950"/>
              <a:gd name="connsiteX1" fmla="*/ 2416065 w 2416065"/>
              <a:gd name="connsiteY1" fmla="*/ 0 h 2128950"/>
              <a:gd name="connsiteX2" fmla="*/ 2416065 w 2416065"/>
              <a:gd name="connsiteY2" fmla="*/ 2128950 h 2128950"/>
              <a:gd name="connsiteX3" fmla="*/ 0 w 2416065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5" h="2128950">
                <a:moveTo>
                  <a:pt x="0" y="0"/>
                </a:moveTo>
                <a:lnTo>
                  <a:pt x="2416065" y="0"/>
                </a:lnTo>
                <a:lnTo>
                  <a:pt x="2416065" y="2128950"/>
                </a:lnTo>
                <a:lnTo>
                  <a:pt x="0" y="2128950"/>
                </a:lnTo>
                <a:close/>
              </a:path>
            </a:pathLst>
          </a:custGeom>
        </p:spPr>
      </p:pic>
      <p:pic>
        <p:nvPicPr>
          <p:cNvPr id="36" name="PpHolder12">
            <a:extLst>
              <a:ext uri="{FF2B5EF4-FFF2-40B4-BE49-F238E27FC236}">
                <a16:creationId xmlns:a16="http://schemas.microsoft.com/office/drawing/2014/main" id="{93297678-C4BE-4077-978F-AE9DD1537E00}"/>
              </a:ext>
            </a:extLst>
          </p:cNvPr>
          <p:cNvPicPr>
            <a:picLocks/>
          </p:cNvPicPr>
          <p:nvPr/>
        </p:nvPicPr>
        <p:blipFill>
          <a:blip r:embed="rId2"/>
          <a:srcRect l="75034" t="41179" r="5149" b="27778"/>
          <a:stretch>
            <a:fillRect/>
          </a:stretch>
        </p:blipFill>
        <p:spPr>
          <a:xfrm>
            <a:off x="9148131" y="2824050"/>
            <a:ext cx="2416067" cy="2128950"/>
          </a:xfrm>
          <a:custGeom>
            <a:avLst/>
            <a:gdLst>
              <a:gd name="connsiteX0" fmla="*/ 0 w 2416067"/>
              <a:gd name="connsiteY0" fmla="*/ 0 h 2128950"/>
              <a:gd name="connsiteX1" fmla="*/ 2416067 w 2416067"/>
              <a:gd name="connsiteY1" fmla="*/ 0 h 2128950"/>
              <a:gd name="connsiteX2" fmla="*/ 2416067 w 2416067"/>
              <a:gd name="connsiteY2" fmla="*/ 2128950 h 2128950"/>
              <a:gd name="connsiteX3" fmla="*/ 0 w 2416067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7" h="2128950">
                <a:moveTo>
                  <a:pt x="0" y="0"/>
                </a:moveTo>
                <a:lnTo>
                  <a:pt x="2416067" y="0"/>
                </a:lnTo>
                <a:lnTo>
                  <a:pt x="2416067" y="2128950"/>
                </a:lnTo>
                <a:lnTo>
                  <a:pt x="0" y="212895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7387C9-ED3B-4568-83F6-F8C1A5128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Meet The Team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55B197-85BB-4D9D-A1CB-F32B719ED715}"/>
              </a:ext>
            </a:extLst>
          </p:cNvPr>
          <p:cNvSpPr txBox="1"/>
          <p:nvPr/>
        </p:nvSpPr>
        <p:spPr>
          <a:xfrm>
            <a:off x="-1237345" y="6148506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The Team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060B4EF-1CEE-4B2C-BD98-1B132FC20F5E}"/>
              </a:ext>
            </a:extLst>
          </p:cNvPr>
          <p:cNvSpPr/>
          <p:nvPr/>
        </p:nvSpPr>
        <p:spPr>
          <a:xfrm>
            <a:off x="10367168" y="-1731322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1E5BB6-B3D6-4403-ABE1-9552AB6EFDB4}"/>
              </a:ext>
            </a:extLst>
          </p:cNvPr>
          <p:cNvSpPr/>
          <p:nvPr/>
        </p:nvSpPr>
        <p:spPr>
          <a:xfrm rot="5400000">
            <a:off x="9000808" y="3886200"/>
            <a:ext cx="306388" cy="121761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3CC532-B088-43DD-9EF1-C7D39A1F01A7}"/>
              </a:ext>
            </a:extLst>
          </p:cNvPr>
          <p:cNvSpPr/>
          <p:nvPr/>
        </p:nvSpPr>
        <p:spPr>
          <a:xfrm rot="5400000">
            <a:off x="4722812" y="3259735"/>
            <a:ext cx="306388" cy="121761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F66A5A-B0E0-406C-889E-C274BF059E64}"/>
              </a:ext>
            </a:extLst>
          </p:cNvPr>
          <p:cNvSpPr/>
          <p:nvPr/>
        </p:nvSpPr>
        <p:spPr>
          <a:xfrm rot="5400000">
            <a:off x="2926492" y="2667000"/>
            <a:ext cx="306388" cy="121761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FD58BE-79B0-4CF9-AD58-A2FAFE09053D}"/>
              </a:ext>
            </a:extLst>
          </p:cNvPr>
          <p:cNvSpPr txBox="1"/>
          <p:nvPr/>
        </p:nvSpPr>
        <p:spPr>
          <a:xfrm>
            <a:off x="6096001" y="1098887"/>
            <a:ext cx="5489573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D7D2A8-DDD2-4A4E-8744-F70C68DA1F63}"/>
              </a:ext>
            </a:extLst>
          </p:cNvPr>
          <p:cNvSpPr txBox="1"/>
          <p:nvPr/>
        </p:nvSpPr>
        <p:spPr>
          <a:xfrm>
            <a:off x="6096000" y="698500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Team Member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944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" grpId="0"/>
      <p:bldP spid="19" grpId="0"/>
      <p:bldP spid="20" grpId="0" animBg="1"/>
      <p:bldP spid="21" grpId="0" animBg="1"/>
      <p:bldP spid="23" grpId="0" animBg="1"/>
      <p:bldP spid="24" grpId="0" animBg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pHolder1">
            <a:extLst>
              <a:ext uri="{FF2B5EF4-FFF2-40B4-BE49-F238E27FC236}">
                <a16:creationId xmlns:a16="http://schemas.microsoft.com/office/drawing/2014/main" id="{6E130C6B-3F7A-4B26-893B-F79EFA33084B}"/>
              </a:ext>
            </a:extLst>
          </p:cNvPr>
          <p:cNvPicPr>
            <a:picLocks/>
          </p:cNvPicPr>
          <p:nvPr/>
        </p:nvPicPr>
        <p:blipFill>
          <a:blip r:embed="rId2"/>
          <a:srcRect l="4987" t="36667" r="65000" b="14444"/>
          <a:stretch>
            <a:fillRect/>
          </a:stretch>
        </p:blipFill>
        <p:spPr>
          <a:xfrm>
            <a:off x="608013" y="2514601"/>
            <a:ext cx="3659188" cy="3352800"/>
          </a:xfrm>
          <a:custGeom>
            <a:avLst/>
            <a:gdLst>
              <a:gd name="connsiteX0" fmla="*/ 0 w 3659188"/>
              <a:gd name="connsiteY0" fmla="*/ 0 h 3352800"/>
              <a:gd name="connsiteX1" fmla="*/ 3659188 w 3659188"/>
              <a:gd name="connsiteY1" fmla="*/ 0 h 3352800"/>
              <a:gd name="connsiteX2" fmla="*/ 3659188 w 3659188"/>
              <a:gd name="connsiteY2" fmla="*/ 3352800 h 3352800"/>
              <a:gd name="connsiteX3" fmla="*/ 0 w 3659188"/>
              <a:gd name="connsiteY3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9188" h="3352800">
                <a:moveTo>
                  <a:pt x="0" y="0"/>
                </a:moveTo>
                <a:lnTo>
                  <a:pt x="3659188" y="0"/>
                </a:lnTo>
                <a:lnTo>
                  <a:pt x="3659188" y="3352800"/>
                </a:lnTo>
                <a:lnTo>
                  <a:pt x="0" y="33528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4B32BA-A69E-46F7-B0CE-666FB1AEAAA8}"/>
              </a:ext>
            </a:extLst>
          </p:cNvPr>
          <p:cNvSpPr txBox="1"/>
          <p:nvPr/>
        </p:nvSpPr>
        <p:spPr>
          <a:xfrm>
            <a:off x="5504657" y="5010487"/>
            <a:ext cx="6079331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consequat</a:t>
            </a:r>
            <a:r>
              <a:rPr lang="en-ID" sz="1200" dirty="0">
                <a:solidFill>
                  <a:schemeClr val="bg2"/>
                </a:solidFill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A11544-CF6A-4BA8-89B6-86D55882C967}"/>
              </a:ext>
            </a:extLst>
          </p:cNvPr>
          <p:cNvSpPr txBox="1"/>
          <p:nvPr/>
        </p:nvSpPr>
        <p:spPr>
          <a:xfrm>
            <a:off x="5504656" y="4610100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Team Member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8" name="PpHolder4">
            <a:extLst>
              <a:ext uri="{FF2B5EF4-FFF2-40B4-BE49-F238E27FC236}">
                <a16:creationId xmlns:a16="http://schemas.microsoft.com/office/drawing/2014/main" id="{9D8869C4-E294-4BEF-BEF1-78BE4C8B1E29}"/>
              </a:ext>
            </a:extLst>
          </p:cNvPr>
          <p:cNvPicPr>
            <a:picLocks/>
          </p:cNvPicPr>
          <p:nvPr/>
        </p:nvPicPr>
        <p:blipFill>
          <a:blip r:embed="rId2"/>
          <a:srcRect l="44987" t="10000" r="32500" b="40841"/>
          <a:stretch>
            <a:fillRect/>
          </a:stretch>
        </p:blipFill>
        <p:spPr>
          <a:xfrm>
            <a:off x="5484817" y="685800"/>
            <a:ext cx="2744785" cy="3371330"/>
          </a:xfrm>
          <a:custGeom>
            <a:avLst/>
            <a:gdLst>
              <a:gd name="connsiteX0" fmla="*/ 0 w 2744785"/>
              <a:gd name="connsiteY0" fmla="*/ 0 h 3371330"/>
              <a:gd name="connsiteX1" fmla="*/ 2744785 w 2744785"/>
              <a:gd name="connsiteY1" fmla="*/ 0 h 3371330"/>
              <a:gd name="connsiteX2" fmla="*/ 2744785 w 2744785"/>
              <a:gd name="connsiteY2" fmla="*/ 3371330 h 3371330"/>
              <a:gd name="connsiteX3" fmla="*/ 0 w 2744785"/>
              <a:gd name="connsiteY3" fmla="*/ 3371330 h 337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785" h="3371330">
                <a:moveTo>
                  <a:pt x="0" y="0"/>
                </a:moveTo>
                <a:lnTo>
                  <a:pt x="2744785" y="0"/>
                </a:lnTo>
                <a:lnTo>
                  <a:pt x="2744785" y="3371330"/>
                </a:lnTo>
                <a:lnTo>
                  <a:pt x="0" y="3371330"/>
                </a:lnTo>
                <a:close/>
              </a:path>
            </a:pathLst>
          </a:custGeom>
        </p:spPr>
      </p:pic>
      <p:pic>
        <p:nvPicPr>
          <p:cNvPr id="25" name="PpHolder5">
            <a:extLst>
              <a:ext uri="{FF2B5EF4-FFF2-40B4-BE49-F238E27FC236}">
                <a16:creationId xmlns:a16="http://schemas.microsoft.com/office/drawing/2014/main" id="{015EE9AE-AA01-4991-A4D0-CC0DA307E8FE}"/>
              </a:ext>
            </a:extLst>
          </p:cNvPr>
          <p:cNvPicPr>
            <a:picLocks/>
          </p:cNvPicPr>
          <p:nvPr/>
        </p:nvPicPr>
        <p:blipFill>
          <a:blip r:embed="rId2"/>
          <a:srcRect l="72657" t="10000" r="4830" b="40841"/>
          <a:stretch>
            <a:fillRect/>
          </a:stretch>
        </p:blipFill>
        <p:spPr>
          <a:xfrm>
            <a:off x="8858363" y="685800"/>
            <a:ext cx="2744787" cy="3371330"/>
          </a:xfrm>
          <a:custGeom>
            <a:avLst/>
            <a:gdLst>
              <a:gd name="connsiteX0" fmla="*/ 0 w 2744787"/>
              <a:gd name="connsiteY0" fmla="*/ 0 h 3371330"/>
              <a:gd name="connsiteX1" fmla="*/ 2744787 w 2744787"/>
              <a:gd name="connsiteY1" fmla="*/ 0 h 3371330"/>
              <a:gd name="connsiteX2" fmla="*/ 2744787 w 2744787"/>
              <a:gd name="connsiteY2" fmla="*/ 3371330 h 3371330"/>
              <a:gd name="connsiteX3" fmla="*/ 0 w 2744787"/>
              <a:gd name="connsiteY3" fmla="*/ 3371330 h 337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787" h="3371330">
                <a:moveTo>
                  <a:pt x="0" y="0"/>
                </a:moveTo>
                <a:lnTo>
                  <a:pt x="2744787" y="0"/>
                </a:lnTo>
                <a:lnTo>
                  <a:pt x="2744787" y="3371330"/>
                </a:lnTo>
                <a:lnTo>
                  <a:pt x="0" y="337133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01A168-E47D-4C4D-9E74-4D88879E6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Meet</a:t>
            </a:r>
            <a:br>
              <a:rPr lang="en-ID" dirty="0"/>
            </a:br>
            <a:r>
              <a:rPr lang="en-ID" dirty="0"/>
              <a:t>The Team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B8C508-A396-4710-85EB-B815CCD52AA8}"/>
              </a:ext>
            </a:extLst>
          </p:cNvPr>
          <p:cNvSpPr/>
          <p:nvPr/>
        </p:nvSpPr>
        <p:spPr>
          <a:xfrm>
            <a:off x="2457220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C8F17D-2AB3-4F1B-90B2-0A1E822B01EF}"/>
              </a:ext>
            </a:extLst>
          </p:cNvPr>
          <p:cNvSpPr/>
          <p:nvPr/>
        </p:nvSpPr>
        <p:spPr>
          <a:xfrm rot="5400000">
            <a:off x="5779239" y="2190695"/>
            <a:ext cx="306388" cy="215593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BDFE66-6D18-4A97-9404-F65935D3733D}"/>
              </a:ext>
            </a:extLst>
          </p:cNvPr>
          <p:cNvSpPr/>
          <p:nvPr/>
        </p:nvSpPr>
        <p:spPr>
          <a:xfrm rot="5400000">
            <a:off x="9486900" y="2502639"/>
            <a:ext cx="306388" cy="215593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3AC96C-8F6D-4CC1-A5A4-4F781077A350}"/>
              </a:ext>
            </a:extLst>
          </p:cNvPr>
          <p:cNvSpPr/>
          <p:nvPr/>
        </p:nvSpPr>
        <p:spPr>
          <a:xfrm>
            <a:off x="6534058" y="4367098"/>
            <a:ext cx="4006593" cy="20760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521DE7-8CA5-4262-B23F-96C09BC9A0F1}"/>
              </a:ext>
            </a:extLst>
          </p:cNvPr>
          <p:cNvSpPr/>
          <p:nvPr/>
        </p:nvSpPr>
        <p:spPr>
          <a:xfrm>
            <a:off x="6534058" y="4367098"/>
            <a:ext cx="3344819" cy="2076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10A762-6FE6-4BD3-B2B6-3BE1D54A0F7F}"/>
              </a:ext>
            </a:extLst>
          </p:cNvPr>
          <p:cNvSpPr txBox="1"/>
          <p:nvPr/>
        </p:nvSpPr>
        <p:spPr>
          <a:xfrm>
            <a:off x="9940790" y="4019578"/>
            <a:ext cx="59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/>
                </a:solidFill>
                <a:latin typeface="+mj-lt"/>
              </a:rPr>
              <a:t>70%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FB3844-F8D0-463E-ADE1-CBB4FBDBABAA}"/>
              </a:ext>
            </a:extLst>
          </p:cNvPr>
          <p:cNvSpPr txBox="1"/>
          <p:nvPr/>
        </p:nvSpPr>
        <p:spPr>
          <a:xfrm>
            <a:off x="6434999" y="3988801"/>
            <a:ext cx="20371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746D8-AC02-4282-8D69-A8E0AC0CB12C}"/>
              </a:ext>
            </a:extLst>
          </p:cNvPr>
          <p:cNvSpPr/>
          <p:nvPr/>
        </p:nvSpPr>
        <p:spPr>
          <a:xfrm>
            <a:off x="6534058" y="5210188"/>
            <a:ext cx="4006593" cy="20760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83C792-0E15-49D2-B938-4B3D5C735E21}"/>
              </a:ext>
            </a:extLst>
          </p:cNvPr>
          <p:cNvSpPr/>
          <p:nvPr/>
        </p:nvSpPr>
        <p:spPr>
          <a:xfrm>
            <a:off x="6534058" y="5210188"/>
            <a:ext cx="3602509" cy="207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45F32-95A8-4DB0-8C71-AC7C9DF76A07}"/>
              </a:ext>
            </a:extLst>
          </p:cNvPr>
          <p:cNvSpPr txBox="1"/>
          <p:nvPr/>
        </p:nvSpPr>
        <p:spPr>
          <a:xfrm>
            <a:off x="9940790" y="4862668"/>
            <a:ext cx="59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chemeClr val="bg2"/>
                </a:solidFill>
                <a:latin typeface="+mj-lt"/>
              </a:rPr>
              <a:t>80</a:t>
            </a:r>
            <a:r>
              <a:rPr lang="en-US" sz="1400" dirty="0">
                <a:solidFill>
                  <a:schemeClr val="bg2"/>
                </a:solidFill>
                <a:latin typeface="+mj-lt"/>
              </a:rPr>
              <a:t>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D74F3-E62C-4AF0-AF75-D1B35C6CCC5C}"/>
              </a:ext>
            </a:extLst>
          </p:cNvPr>
          <p:cNvSpPr txBox="1"/>
          <p:nvPr/>
        </p:nvSpPr>
        <p:spPr>
          <a:xfrm>
            <a:off x="6434999" y="4831891"/>
            <a:ext cx="20371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B44C09-AB8C-4337-BD6C-092763DD9839}"/>
              </a:ext>
            </a:extLst>
          </p:cNvPr>
          <p:cNvSpPr txBox="1"/>
          <p:nvPr/>
        </p:nvSpPr>
        <p:spPr>
          <a:xfrm>
            <a:off x="6418899" y="2454159"/>
            <a:ext cx="4269648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4FD119-22DB-4674-A078-4CD2340545DD}"/>
              </a:ext>
            </a:extLst>
          </p:cNvPr>
          <p:cNvSpPr txBox="1"/>
          <p:nvPr/>
        </p:nvSpPr>
        <p:spPr>
          <a:xfrm>
            <a:off x="6418897" y="2053772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Person In This Company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4" name="PpHolder11">
            <a:extLst>
              <a:ext uri="{FF2B5EF4-FFF2-40B4-BE49-F238E27FC236}">
                <a16:creationId xmlns:a16="http://schemas.microsoft.com/office/drawing/2014/main" id="{6B35B2D0-E317-4B1B-8154-A48FF9635880}"/>
              </a:ext>
            </a:extLst>
          </p:cNvPr>
          <p:cNvPicPr>
            <a:picLocks/>
          </p:cNvPicPr>
          <p:nvPr/>
        </p:nvPicPr>
        <p:blipFill>
          <a:blip r:embed="rId2"/>
          <a:srcRect l="7487" t="14418" r="52540" b="14656"/>
          <a:stretch>
            <a:fillRect/>
          </a:stretch>
        </p:blipFill>
        <p:spPr>
          <a:xfrm>
            <a:off x="912817" y="988781"/>
            <a:ext cx="4873503" cy="4864100"/>
          </a:xfrm>
          <a:custGeom>
            <a:avLst/>
            <a:gdLst>
              <a:gd name="connsiteX0" fmla="*/ 0 w 4873503"/>
              <a:gd name="connsiteY0" fmla="*/ 0 h 4864100"/>
              <a:gd name="connsiteX1" fmla="*/ 4873503 w 4873503"/>
              <a:gd name="connsiteY1" fmla="*/ 0 h 4864100"/>
              <a:gd name="connsiteX2" fmla="*/ 4873503 w 4873503"/>
              <a:gd name="connsiteY2" fmla="*/ 4864100 h 4864100"/>
              <a:gd name="connsiteX3" fmla="*/ 0 w 4873503"/>
              <a:gd name="connsiteY3" fmla="*/ 4864100 h 486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3503" h="4864100">
                <a:moveTo>
                  <a:pt x="0" y="0"/>
                </a:moveTo>
                <a:lnTo>
                  <a:pt x="4873503" y="0"/>
                </a:lnTo>
                <a:lnTo>
                  <a:pt x="4873503" y="4864100"/>
                </a:lnTo>
                <a:lnTo>
                  <a:pt x="0" y="4864100"/>
                </a:lnTo>
                <a:close/>
              </a:path>
            </a:pathLst>
          </a:cu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F2AE6BBE-9430-4C21-AC5E-44132AA3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</a:t>
            </a:r>
            <a:r>
              <a:rPr lang="en-US" dirty="0" err="1"/>
              <a:t>Loes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9603396-BE48-4183-9C43-CA984CF616AF}"/>
              </a:ext>
            </a:extLst>
          </p:cNvPr>
          <p:cNvSpPr/>
          <p:nvPr/>
        </p:nvSpPr>
        <p:spPr>
          <a:xfrm>
            <a:off x="324486" y="402408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B99F3A-C2E4-42BD-AF0F-704A89E8AC76}"/>
              </a:ext>
            </a:extLst>
          </p:cNvPr>
          <p:cNvSpPr/>
          <p:nvPr/>
        </p:nvSpPr>
        <p:spPr>
          <a:xfrm>
            <a:off x="5180012" y="381000"/>
            <a:ext cx="306388" cy="2155934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EA785C-30E7-40E4-A549-43F185F03AFF}"/>
              </a:ext>
            </a:extLst>
          </p:cNvPr>
          <p:cNvSpPr txBox="1"/>
          <p:nvPr/>
        </p:nvSpPr>
        <p:spPr>
          <a:xfrm>
            <a:off x="2334712" y="6057267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Mark </a:t>
            </a:r>
            <a:r>
              <a:rPr lang="en-US" sz="66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Loes</a:t>
            </a:r>
            <a:endParaRPr lang="en-US" sz="66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338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 animBg="1"/>
      <p:bldP spid="8" grpId="0" animBg="1"/>
      <p:bldP spid="9" grpId="0"/>
      <p:bldP spid="10" grpId="0"/>
      <p:bldP spid="11" grpId="0"/>
      <p:bldP spid="12" grpId="0"/>
      <p:bldP spid="15" grpId="0"/>
      <p:bldP spid="16" grpId="0" animBg="1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097399-5733-4577-B4B2-2E546A236351}"/>
              </a:ext>
            </a:extLst>
          </p:cNvPr>
          <p:cNvSpPr txBox="1"/>
          <p:nvPr/>
        </p:nvSpPr>
        <p:spPr>
          <a:xfrm>
            <a:off x="585998" y="4362415"/>
            <a:ext cx="42687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B7242-F69D-410A-A8E5-E95CBC82D13D}"/>
              </a:ext>
            </a:extLst>
          </p:cNvPr>
          <p:cNvSpPr txBox="1"/>
          <p:nvPr/>
        </p:nvSpPr>
        <p:spPr>
          <a:xfrm rot="5400000">
            <a:off x="8468029" y="1992617"/>
            <a:ext cx="6752774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pic>
        <p:nvPicPr>
          <p:cNvPr id="14" name="PpHolder3">
            <a:extLst>
              <a:ext uri="{FF2B5EF4-FFF2-40B4-BE49-F238E27FC236}">
                <a16:creationId xmlns:a16="http://schemas.microsoft.com/office/drawing/2014/main" id="{83059014-4BFF-4EB6-9008-EC566AC4BCFE}"/>
              </a:ext>
            </a:extLst>
          </p:cNvPr>
          <p:cNvPicPr>
            <a:picLocks/>
          </p:cNvPicPr>
          <p:nvPr/>
        </p:nvPicPr>
        <p:blipFill>
          <a:blip r:embed="rId2"/>
          <a:srcRect l="47500" r="14980" b="14444"/>
          <a:stretch>
            <a:fillRect/>
          </a:stretch>
        </p:blipFill>
        <p:spPr>
          <a:xfrm>
            <a:off x="5791201" y="0"/>
            <a:ext cx="4574380" cy="5867400"/>
          </a:xfrm>
          <a:custGeom>
            <a:avLst/>
            <a:gdLst>
              <a:gd name="connsiteX0" fmla="*/ 0 w 4574380"/>
              <a:gd name="connsiteY0" fmla="*/ 0 h 5867400"/>
              <a:gd name="connsiteX1" fmla="*/ 4574380 w 4574380"/>
              <a:gd name="connsiteY1" fmla="*/ 0 h 5867400"/>
              <a:gd name="connsiteX2" fmla="*/ 4574380 w 4574380"/>
              <a:gd name="connsiteY2" fmla="*/ 5867400 h 5867400"/>
              <a:gd name="connsiteX3" fmla="*/ 0 w 4574380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0" h="5867400">
                <a:moveTo>
                  <a:pt x="0" y="0"/>
                </a:moveTo>
                <a:lnTo>
                  <a:pt x="4574380" y="0"/>
                </a:lnTo>
                <a:lnTo>
                  <a:pt x="4574380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BDA683A-9171-431C-B00A-7836C05C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435424-02F1-46FD-BFD9-56662ED2812B}"/>
              </a:ext>
            </a:extLst>
          </p:cNvPr>
          <p:cNvSpPr/>
          <p:nvPr/>
        </p:nvSpPr>
        <p:spPr>
          <a:xfrm>
            <a:off x="8534400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394EB9-88BE-470E-ACDD-ABE27CEFF949}"/>
              </a:ext>
            </a:extLst>
          </p:cNvPr>
          <p:cNvSpPr/>
          <p:nvPr/>
        </p:nvSpPr>
        <p:spPr>
          <a:xfrm rot="5400000">
            <a:off x="5479194" y="-233425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7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99051B-CB06-4026-9A52-ED8848C331DA}"/>
              </a:ext>
            </a:extLst>
          </p:cNvPr>
          <p:cNvSpPr txBox="1"/>
          <p:nvPr/>
        </p:nvSpPr>
        <p:spPr>
          <a:xfrm>
            <a:off x="5803901" y="1032643"/>
            <a:ext cx="5781673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DE3C87-6742-496A-ABC0-2658C2CDEC2B}"/>
              </a:ext>
            </a:extLst>
          </p:cNvPr>
          <p:cNvSpPr txBox="1"/>
          <p:nvPr/>
        </p:nvSpPr>
        <p:spPr>
          <a:xfrm>
            <a:off x="5803900" y="670411"/>
            <a:ext cx="35829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Our Best Portfolio</a:t>
            </a:r>
          </a:p>
        </p:txBody>
      </p:sp>
      <p:pic>
        <p:nvPicPr>
          <p:cNvPr id="15" name="PpHolder3">
            <a:extLst>
              <a:ext uri="{FF2B5EF4-FFF2-40B4-BE49-F238E27FC236}">
                <a16:creationId xmlns:a16="http://schemas.microsoft.com/office/drawing/2014/main" id="{1A93B1AB-1A12-4D18-9B52-41F08DC65B02}"/>
              </a:ext>
            </a:extLst>
          </p:cNvPr>
          <p:cNvPicPr>
            <a:picLocks/>
          </p:cNvPicPr>
          <p:nvPr/>
        </p:nvPicPr>
        <p:blipFill>
          <a:blip r:embed="rId2"/>
          <a:srcRect l="4974" t="36442" r="4987" b="9776"/>
          <a:stretch>
            <a:fillRect/>
          </a:stretch>
        </p:blipFill>
        <p:spPr>
          <a:xfrm>
            <a:off x="606426" y="2499212"/>
            <a:ext cx="10977562" cy="3688378"/>
          </a:xfrm>
          <a:custGeom>
            <a:avLst/>
            <a:gdLst>
              <a:gd name="connsiteX0" fmla="*/ 0 w 10977562"/>
              <a:gd name="connsiteY0" fmla="*/ 0 h 3688378"/>
              <a:gd name="connsiteX1" fmla="*/ 10977562 w 10977562"/>
              <a:gd name="connsiteY1" fmla="*/ 0 h 3688378"/>
              <a:gd name="connsiteX2" fmla="*/ 10977562 w 10977562"/>
              <a:gd name="connsiteY2" fmla="*/ 3688378 h 3688378"/>
              <a:gd name="connsiteX3" fmla="*/ 0 w 10977562"/>
              <a:gd name="connsiteY3" fmla="*/ 3688378 h 368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7562" h="3688378">
                <a:moveTo>
                  <a:pt x="0" y="0"/>
                </a:moveTo>
                <a:lnTo>
                  <a:pt x="10977562" y="0"/>
                </a:lnTo>
                <a:lnTo>
                  <a:pt x="10977562" y="3688378"/>
                </a:lnTo>
                <a:lnTo>
                  <a:pt x="0" y="3688378"/>
                </a:lnTo>
                <a:close/>
              </a:path>
            </a:pathLst>
          </a:cu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A00BAAA-1E4A-4347-AF0C-E89232BA9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portfolio</a:t>
            </a:r>
            <a:br>
              <a:rPr lang="en-US" dirty="0"/>
            </a:br>
            <a:r>
              <a:rPr lang="en-US" dirty="0"/>
              <a:t>we have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8C57A6F-E705-4F60-8175-692925803480}"/>
              </a:ext>
            </a:extLst>
          </p:cNvPr>
          <p:cNvSpPr/>
          <p:nvPr/>
        </p:nvSpPr>
        <p:spPr>
          <a:xfrm>
            <a:off x="10361614" y="46609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443A2-974A-4D26-8F99-BA4D033F52F1}"/>
              </a:ext>
            </a:extLst>
          </p:cNvPr>
          <p:cNvSpPr/>
          <p:nvPr/>
        </p:nvSpPr>
        <p:spPr>
          <a:xfrm rot="16200000">
            <a:off x="1220850" y="1927163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4F0F47-72F1-4D11-AB20-166DDA23547E}"/>
              </a:ext>
            </a:extLst>
          </p:cNvPr>
          <p:cNvSpPr txBox="1"/>
          <p:nvPr/>
        </p:nvSpPr>
        <p:spPr>
          <a:xfrm>
            <a:off x="-683760" y="6304002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422735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 animBg="1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pHolder1">
            <a:extLst>
              <a:ext uri="{FF2B5EF4-FFF2-40B4-BE49-F238E27FC236}">
                <a16:creationId xmlns:a16="http://schemas.microsoft.com/office/drawing/2014/main" id="{E127BDAC-258B-44DD-83BA-A60223C45FDB}"/>
              </a:ext>
            </a:extLst>
          </p:cNvPr>
          <p:cNvPicPr>
            <a:picLocks/>
          </p:cNvPicPr>
          <p:nvPr/>
        </p:nvPicPr>
        <p:blipFill>
          <a:blip r:embed="rId2"/>
          <a:srcRect l="57500" r="4980" b="14444"/>
          <a:stretch>
            <a:fillRect/>
          </a:stretch>
        </p:blipFill>
        <p:spPr>
          <a:xfrm>
            <a:off x="7010403" y="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27" name="Title 26">
            <a:extLst>
              <a:ext uri="{FF2B5EF4-FFF2-40B4-BE49-F238E27FC236}">
                <a16:creationId xmlns:a16="http://schemas.microsoft.com/office/drawing/2014/main" id="{C77A9F6E-9D45-4755-9250-B9BD3E0FE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Works</a:t>
            </a:r>
            <a:br>
              <a:rPr lang="en-US" dirty="0"/>
            </a:br>
            <a:r>
              <a:rPr lang="en-US" dirty="0"/>
              <a:t>Has Done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003AF3A-DA00-45A8-8ACD-43496BFC44E6}"/>
              </a:ext>
            </a:extLst>
          </p:cNvPr>
          <p:cNvSpPr/>
          <p:nvPr/>
        </p:nvSpPr>
        <p:spPr>
          <a:xfrm>
            <a:off x="10657384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6174E03-B303-4844-A8EC-20FF97305541}"/>
              </a:ext>
            </a:extLst>
          </p:cNvPr>
          <p:cNvSpPr/>
          <p:nvPr/>
        </p:nvSpPr>
        <p:spPr>
          <a:xfrm rot="5400000">
            <a:off x="7342034" y="4347951"/>
            <a:ext cx="306388" cy="214166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FCFBC-3062-4121-B2AE-EF420804AC2B}"/>
              </a:ext>
            </a:extLst>
          </p:cNvPr>
          <p:cNvSpPr/>
          <p:nvPr/>
        </p:nvSpPr>
        <p:spPr>
          <a:xfrm>
            <a:off x="6094413" y="685800"/>
            <a:ext cx="3354388" cy="304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8521AA-BED3-467F-A8D7-648CEFD84DAF}"/>
              </a:ext>
            </a:extLst>
          </p:cNvPr>
          <p:cNvSpPr/>
          <p:nvPr/>
        </p:nvSpPr>
        <p:spPr>
          <a:xfrm>
            <a:off x="6570213" y="2364310"/>
            <a:ext cx="2402790" cy="894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</a:t>
            </a:r>
            <a:endParaRPr lang="en-US" altLang="en-US" sz="1200" dirty="0">
              <a:solidFill>
                <a:schemeClr val="tx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7BDD18-CD22-4B6D-B9D3-DEEDF4DE3769}"/>
              </a:ext>
            </a:extLst>
          </p:cNvPr>
          <p:cNvSpPr txBox="1"/>
          <p:nvPr/>
        </p:nvSpPr>
        <p:spPr>
          <a:xfrm>
            <a:off x="6754287" y="1133203"/>
            <a:ext cx="203464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>
                <a:solidFill>
                  <a:schemeClr val="tx2"/>
                </a:solidFill>
                <a:latin typeface="+mj-lt"/>
              </a:rPr>
              <a:t>223K+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EB187A-A55B-463B-A697-ACFDCE010619}"/>
              </a:ext>
            </a:extLst>
          </p:cNvPr>
          <p:cNvSpPr txBox="1"/>
          <p:nvPr/>
        </p:nvSpPr>
        <p:spPr>
          <a:xfrm>
            <a:off x="6754287" y="1964200"/>
            <a:ext cx="203464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+mj-lt"/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049E96-3273-43C0-B071-421032EDFCEF}"/>
              </a:ext>
            </a:extLst>
          </p:cNvPr>
          <p:cNvSpPr txBox="1"/>
          <p:nvPr/>
        </p:nvSpPr>
        <p:spPr>
          <a:xfrm>
            <a:off x="608013" y="2983804"/>
            <a:ext cx="48783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778986-530B-4732-92F1-753800D3ABC1}"/>
              </a:ext>
            </a:extLst>
          </p:cNvPr>
          <p:cNvSpPr txBox="1"/>
          <p:nvPr/>
        </p:nvSpPr>
        <p:spPr>
          <a:xfrm>
            <a:off x="608012" y="2583417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Our Best Work We has Done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74069-4E71-47A3-8A05-9C9E6344C012}"/>
              </a:ext>
            </a:extLst>
          </p:cNvPr>
          <p:cNvSpPr txBox="1"/>
          <p:nvPr/>
        </p:nvSpPr>
        <p:spPr>
          <a:xfrm>
            <a:off x="1534616" y="4389870"/>
            <a:ext cx="193547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+mj-lt"/>
              </a:rPr>
              <a:t>364K+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109F13-1911-4876-BE17-3D7B07761F80}"/>
              </a:ext>
            </a:extLst>
          </p:cNvPr>
          <p:cNvSpPr txBox="1"/>
          <p:nvPr/>
        </p:nvSpPr>
        <p:spPr>
          <a:xfrm>
            <a:off x="1534616" y="4974645"/>
            <a:ext cx="193547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4F059-1BBA-471E-8686-1B7C6D37984F}"/>
              </a:ext>
            </a:extLst>
          </p:cNvPr>
          <p:cNvGrpSpPr/>
          <p:nvPr/>
        </p:nvGrpSpPr>
        <p:grpSpPr>
          <a:xfrm>
            <a:off x="770987" y="4579233"/>
            <a:ext cx="601656" cy="599600"/>
            <a:chOff x="8588375" y="100013"/>
            <a:chExt cx="930276" cy="927101"/>
          </a:xfrm>
          <a:solidFill>
            <a:schemeClr val="bg2"/>
          </a:solidFill>
        </p:grpSpPr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8EE2F7E1-96E2-4F23-A26C-DA7C47D09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1750" y="187326"/>
              <a:ext cx="509588" cy="504825"/>
            </a:xfrm>
            <a:custGeom>
              <a:avLst/>
              <a:gdLst>
                <a:gd name="T0" fmla="*/ 7 w 134"/>
                <a:gd name="T1" fmla="*/ 133 h 133"/>
                <a:gd name="T2" fmla="*/ 3 w 134"/>
                <a:gd name="T3" fmla="*/ 131 h 133"/>
                <a:gd name="T4" fmla="*/ 3 w 134"/>
                <a:gd name="T5" fmla="*/ 123 h 133"/>
                <a:gd name="T6" fmla="*/ 123 w 134"/>
                <a:gd name="T7" fmla="*/ 3 h 133"/>
                <a:gd name="T8" fmla="*/ 131 w 134"/>
                <a:gd name="T9" fmla="*/ 3 h 133"/>
                <a:gd name="T10" fmla="*/ 131 w 134"/>
                <a:gd name="T11" fmla="*/ 11 h 133"/>
                <a:gd name="T12" fmla="*/ 11 w 134"/>
                <a:gd name="T13" fmla="*/ 131 h 133"/>
                <a:gd name="T14" fmla="*/ 7 w 134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33">
                  <a:moveTo>
                    <a:pt x="7" y="133"/>
                  </a:moveTo>
                  <a:cubicBezTo>
                    <a:pt x="5" y="133"/>
                    <a:pt x="4" y="132"/>
                    <a:pt x="3" y="131"/>
                  </a:cubicBezTo>
                  <a:cubicBezTo>
                    <a:pt x="0" y="129"/>
                    <a:pt x="0" y="125"/>
                    <a:pt x="3" y="12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5" y="0"/>
                    <a:pt x="129" y="0"/>
                    <a:pt x="131" y="3"/>
                  </a:cubicBezTo>
                  <a:cubicBezTo>
                    <a:pt x="134" y="5"/>
                    <a:pt x="134" y="9"/>
                    <a:pt x="131" y="1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0" y="132"/>
                    <a:pt x="9" y="133"/>
                    <a:pt x="7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FE3F6079-1522-4A1F-890B-4650B74277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64638" y="100013"/>
              <a:ext cx="354013" cy="346075"/>
            </a:xfrm>
            <a:custGeom>
              <a:avLst/>
              <a:gdLst>
                <a:gd name="T0" fmla="*/ 41 w 93"/>
                <a:gd name="T1" fmla="*/ 91 h 91"/>
                <a:gd name="T2" fmla="*/ 15 w 93"/>
                <a:gd name="T3" fmla="*/ 78 h 91"/>
                <a:gd name="T4" fmla="*/ 3 w 93"/>
                <a:gd name="T5" fmla="*/ 46 h 91"/>
                <a:gd name="T6" fmla="*/ 61 w 93"/>
                <a:gd name="T7" fmla="*/ 0 h 91"/>
                <a:gd name="T8" fmla="*/ 67 w 93"/>
                <a:gd name="T9" fmla="*/ 1 h 91"/>
                <a:gd name="T10" fmla="*/ 69 w 93"/>
                <a:gd name="T11" fmla="*/ 6 h 91"/>
                <a:gd name="T12" fmla="*/ 69 w 93"/>
                <a:gd name="T13" fmla="*/ 24 h 91"/>
                <a:gd name="T14" fmla="*/ 87 w 93"/>
                <a:gd name="T15" fmla="*/ 24 h 91"/>
                <a:gd name="T16" fmla="*/ 92 w 93"/>
                <a:gd name="T17" fmla="*/ 26 h 91"/>
                <a:gd name="T18" fmla="*/ 93 w 93"/>
                <a:gd name="T19" fmla="*/ 32 h 91"/>
                <a:gd name="T20" fmla="*/ 41 w 93"/>
                <a:gd name="T21" fmla="*/ 91 h 91"/>
                <a:gd name="T22" fmla="*/ 57 w 93"/>
                <a:gd name="T23" fmla="*/ 15 h 91"/>
                <a:gd name="T24" fmla="*/ 15 w 93"/>
                <a:gd name="T25" fmla="*/ 48 h 91"/>
                <a:gd name="T26" fmla="*/ 23 w 93"/>
                <a:gd name="T27" fmla="*/ 70 h 91"/>
                <a:gd name="T28" fmla="*/ 41 w 93"/>
                <a:gd name="T29" fmla="*/ 79 h 91"/>
                <a:gd name="T30" fmla="*/ 78 w 93"/>
                <a:gd name="T31" fmla="*/ 36 h 91"/>
                <a:gd name="T32" fmla="*/ 63 w 93"/>
                <a:gd name="T33" fmla="*/ 36 h 91"/>
                <a:gd name="T34" fmla="*/ 57 w 93"/>
                <a:gd name="T35" fmla="*/ 30 h 91"/>
                <a:gd name="T36" fmla="*/ 57 w 93"/>
                <a:gd name="T37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" h="91">
                  <a:moveTo>
                    <a:pt x="41" y="91"/>
                  </a:moveTo>
                  <a:cubicBezTo>
                    <a:pt x="32" y="91"/>
                    <a:pt x="23" y="87"/>
                    <a:pt x="15" y="78"/>
                  </a:cubicBezTo>
                  <a:cubicBezTo>
                    <a:pt x="4" y="68"/>
                    <a:pt x="0" y="57"/>
                    <a:pt x="3" y="46"/>
                  </a:cubicBezTo>
                  <a:cubicBezTo>
                    <a:pt x="9" y="18"/>
                    <a:pt x="56" y="2"/>
                    <a:pt x="61" y="0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8" y="2"/>
                    <a:pt x="69" y="4"/>
                    <a:pt x="69" y="6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9" y="24"/>
                    <a:pt x="91" y="25"/>
                    <a:pt x="92" y="26"/>
                  </a:cubicBezTo>
                  <a:cubicBezTo>
                    <a:pt x="93" y="28"/>
                    <a:pt x="93" y="30"/>
                    <a:pt x="93" y="32"/>
                  </a:cubicBezTo>
                  <a:cubicBezTo>
                    <a:pt x="91" y="38"/>
                    <a:pt x="72" y="91"/>
                    <a:pt x="41" y="91"/>
                  </a:cubicBezTo>
                  <a:close/>
                  <a:moveTo>
                    <a:pt x="57" y="15"/>
                  </a:moveTo>
                  <a:cubicBezTo>
                    <a:pt x="42" y="21"/>
                    <a:pt x="18" y="33"/>
                    <a:pt x="15" y="48"/>
                  </a:cubicBezTo>
                  <a:cubicBezTo>
                    <a:pt x="13" y="55"/>
                    <a:pt x="16" y="62"/>
                    <a:pt x="23" y="70"/>
                  </a:cubicBezTo>
                  <a:cubicBezTo>
                    <a:pt x="29" y="76"/>
                    <a:pt x="35" y="79"/>
                    <a:pt x="41" y="79"/>
                  </a:cubicBezTo>
                  <a:cubicBezTo>
                    <a:pt x="57" y="79"/>
                    <a:pt x="72" y="53"/>
                    <a:pt x="78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0" y="36"/>
                    <a:pt x="57" y="33"/>
                    <a:pt x="57" y="30"/>
                  </a:cubicBezTo>
                  <a:lnTo>
                    <a:pt x="5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365F43F7-EB6D-4AD3-B59C-5668579E1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050" y="142876"/>
              <a:ext cx="46038" cy="185738"/>
            </a:xfrm>
            <a:custGeom>
              <a:avLst/>
              <a:gdLst>
                <a:gd name="T0" fmla="*/ 6 w 12"/>
                <a:gd name="T1" fmla="*/ 49 h 49"/>
                <a:gd name="T2" fmla="*/ 0 w 12"/>
                <a:gd name="T3" fmla="*/ 43 h 49"/>
                <a:gd name="T4" fmla="*/ 0 w 12"/>
                <a:gd name="T5" fmla="*/ 6 h 49"/>
                <a:gd name="T6" fmla="*/ 6 w 12"/>
                <a:gd name="T7" fmla="*/ 0 h 49"/>
                <a:gd name="T8" fmla="*/ 12 w 12"/>
                <a:gd name="T9" fmla="*/ 6 h 49"/>
                <a:gd name="T10" fmla="*/ 12 w 12"/>
                <a:gd name="T11" fmla="*/ 43 h 49"/>
                <a:gd name="T12" fmla="*/ 6 w 12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9">
                  <a:moveTo>
                    <a:pt x="6" y="49"/>
                  </a:moveTo>
                  <a:cubicBezTo>
                    <a:pt x="3" y="49"/>
                    <a:pt x="0" y="46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6"/>
                    <a:pt x="9" y="49"/>
                    <a:pt x="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4AFCF04A-14F8-432D-889F-C5A8BDBA3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8375" y="882651"/>
              <a:ext cx="147638" cy="144463"/>
            </a:xfrm>
            <a:custGeom>
              <a:avLst/>
              <a:gdLst>
                <a:gd name="T0" fmla="*/ 7 w 39"/>
                <a:gd name="T1" fmla="*/ 38 h 38"/>
                <a:gd name="T2" fmla="*/ 3 w 39"/>
                <a:gd name="T3" fmla="*/ 36 h 38"/>
                <a:gd name="T4" fmla="*/ 3 w 39"/>
                <a:gd name="T5" fmla="*/ 28 h 38"/>
                <a:gd name="T6" fmla="*/ 29 w 39"/>
                <a:gd name="T7" fmla="*/ 2 h 38"/>
                <a:gd name="T8" fmla="*/ 37 w 39"/>
                <a:gd name="T9" fmla="*/ 2 h 38"/>
                <a:gd name="T10" fmla="*/ 37 w 39"/>
                <a:gd name="T11" fmla="*/ 10 h 38"/>
                <a:gd name="T12" fmla="*/ 11 w 39"/>
                <a:gd name="T13" fmla="*/ 36 h 38"/>
                <a:gd name="T14" fmla="*/ 7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7" y="38"/>
                  </a:moveTo>
                  <a:cubicBezTo>
                    <a:pt x="5" y="38"/>
                    <a:pt x="4" y="37"/>
                    <a:pt x="3" y="36"/>
                  </a:cubicBezTo>
                  <a:cubicBezTo>
                    <a:pt x="0" y="34"/>
                    <a:pt x="0" y="30"/>
                    <a:pt x="3" y="28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0"/>
                    <a:pt x="35" y="0"/>
                    <a:pt x="37" y="2"/>
                  </a:cubicBezTo>
                  <a:cubicBezTo>
                    <a:pt x="39" y="4"/>
                    <a:pt x="39" y="8"/>
                    <a:pt x="37" y="1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7"/>
                    <a:pt x="9" y="38"/>
                    <a:pt x="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FD11D452-C6C0-4B18-A0F9-92F728FF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3" y="882651"/>
              <a:ext cx="147638" cy="144463"/>
            </a:xfrm>
            <a:custGeom>
              <a:avLst/>
              <a:gdLst>
                <a:gd name="T0" fmla="*/ 32 w 39"/>
                <a:gd name="T1" fmla="*/ 38 h 38"/>
                <a:gd name="T2" fmla="*/ 28 w 39"/>
                <a:gd name="T3" fmla="*/ 36 h 38"/>
                <a:gd name="T4" fmla="*/ 2 w 39"/>
                <a:gd name="T5" fmla="*/ 10 h 38"/>
                <a:gd name="T6" fmla="*/ 2 w 39"/>
                <a:gd name="T7" fmla="*/ 2 h 38"/>
                <a:gd name="T8" fmla="*/ 10 w 39"/>
                <a:gd name="T9" fmla="*/ 2 h 38"/>
                <a:gd name="T10" fmla="*/ 36 w 39"/>
                <a:gd name="T11" fmla="*/ 28 h 38"/>
                <a:gd name="T12" fmla="*/ 36 w 39"/>
                <a:gd name="T13" fmla="*/ 36 h 38"/>
                <a:gd name="T14" fmla="*/ 32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32" y="38"/>
                  </a:moveTo>
                  <a:cubicBezTo>
                    <a:pt x="30" y="38"/>
                    <a:pt x="29" y="37"/>
                    <a:pt x="28" y="3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9" y="30"/>
                    <a:pt x="39" y="34"/>
                    <a:pt x="36" y="36"/>
                  </a:cubicBezTo>
                  <a:cubicBezTo>
                    <a:pt x="35" y="37"/>
                    <a:pt x="34" y="38"/>
                    <a:pt x="3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4D412959-CCD5-4285-8A75-F6ED0A5E84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1550" y="312738"/>
              <a:ext cx="714375" cy="714375"/>
            </a:xfrm>
            <a:custGeom>
              <a:avLst/>
              <a:gdLst>
                <a:gd name="T0" fmla="*/ 94 w 188"/>
                <a:gd name="T1" fmla="*/ 188 h 188"/>
                <a:gd name="T2" fmla="*/ 0 w 188"/>
                <a:gd name="T3" fmla="*/ 94 h 188"/>
                <a:gd name="T4" fmla="*/ 94 w 188"/>
                <a:gd name="T5" fmla="*/ 0 h 188"/>
                <a:gd name="T6" fmla="*/ 188 w 188"/>
                <a:gd name="T7" fmla="*/ 94 h 188"/>
                <a:gd name="T8" fmla="*/ 94 w 188"/>
                <a:gd name="T9" fmla="*/ 188 h 188"/>
                <a:gd name="T10" fmla="*/ 94 w 188"/>
                <a:gd name="T11" fmla="*/ 12 h 188"/>
                <a:gd name="T12" fmla="*/ 12 w 188"/>
                <a:gd name="T13" fmla="*/ 94 h 188"/>
                <a:gd name="T14" fmla="*/ 94 w 188"/>
                <a:gd name="T15" fmla="*/ 176 h 188"/>
                <a:gd name="T16" fmla="*/ 176 w 188"/>
                <a:gd name="T17" fmla="*/ 94 h 188"/>
                <a:gd name="T18" fmla="*/ 94 w 188"/>
                <a:gd name="T19" fmla="*/ 1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188">
                  <a:moveTo>
                    <a:pt x="94" y="188"/>
                  </a:moveTo>
                  <a:cubicBezTo>
                    <a:pt x="42" y="188"/>
                    <a:pt x="0" y="146"/>
                    <a:pt x="0" y="94"/>
                  </a:cubicBezTo>
                  <a:cubicBezTo>
                    <a:pt x="0" y="42"/>
                    <a:pt x="42" y="0"/>
                    <a:pt x="94" y="0"/>
                  </a:cubicBezTo>
                  <a:cubicBezTo>
                    <a:pt x="146" y="0"/>
                    <a:pt x="188" y="42"/>
                    <a:pt x="188" y="94"/>
                  </a:cubicBezTo>
                  <a:cubicBezTo>
                    <a:pt x="188" y="146"/>
                    <a:pt x="146" y="188"/>
                    <a:pt x="94" y="188"/>
                  </a:cubicBezTo>
                  <a:close/>
                  <a:moveTo>
                    <a:pt x="94" y="12"/>
                  </a:moveTo>
                  <a:cubicBezTo>
                    <a:pt x="49" y="12"/>
                    <a:pt x="12" y="49"/>
                    <a:pt x="12" y="94"/>
                  </a:cubicBezTo>
                  <a:cubicBezTo>
                    <a:pt x="12" y="139"/>
                    <a:pt x="49" y="176"/>
                    <a:pt x="94" y="176"/>
                  </a:cubicBezTo>
                  <a:cubicBezTo>
                    <a:pt x="139" y="176"/>
                    <a:pt x="176" y="139"/>
                    <a:pt x="176" y="94"/>
                  </a:cubicBezTo>
                  <a:cubicBezTo>
                    <a:pt x="176" y="49"/>
                    <a:pt x="139" y="12"/>
                    <a:pt x="9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4DD5EFFE-FD5D-4718-B4B8-3A3854CB38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3788" y="434976"/>
              <a:ext cx="469900" cy="469900"/>
            </a:xfrm>
            <a:custGeom>
              <a:avLst/>
              <a:gdLst>
                <a:gd name="T0" fmla="*/ 62 w 124"/>
                <a:gd name="T1" fmla="*/ 124 h 124"/>
                <a:gd name="T2" fmla="*/ 0 w 124"/>
                <a:gd name="T3" fmla="*/ 62 h 124"/>
                <a:gd name="T4" fmla="*/ 62 w 124"/>
                <a:gd name="T5" fmla="*/ 0 h 124"/>
                <a:gd name="T6" fmla="*/ 124 w 124"/>
                <a:gd name="T7" fmla="*/ 62 h 124"/>
                <a:gd name="T8" fmla="*/ 62 w 124"/>
                <a:gd name="T9" fmla="*/ 124 h 124"/>
                <a:gd name="T10" fmla="*/ 62 w 124"/>
                <a:gd name="T11" fmla="*/ 12 h 124"/>
                <a:gd name="T12" fmla="*/ 12 w 124"/>
                <a:gd name="T13" fmla="*/ 62 h 124"/>
                <a:gd name="T14" fmla="*/ 62 w 124"/>
                <a:gd name="T15" fmla="*/ 112 h 124"/>
                <a:gd name="T16" fmla="*/ 112 w 124"/>
                <a:gd name="T17" fmla="*/ 62 h 124"/>
                <a:gd name="T18" fmla="*/ 62 w 124"/>
                <a:gd name="T19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62" y="124"/>
                  </a:moveTo>
                  <a:cubicBezTo>
                    <a:pt x="28" y="124"/>
                    <a:pt x="0" y="96"/>
                    <a:pt x="0" y="62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96" y="0"/>
                    <a:pt x="124" y="28"/>
                    <a:pt x="124" y="62"/>
                  </a:cubicBezTo>
                  <a:cubicBezTo>
                    <a:pt x="124" y="96"/>
                    <a:pt x="96" y="124"/>
                    <a:pt x="62" y="124"/>
                  </a:cubicBezTo>
                  <a:close/>
                  <a:moveTo>
                    <a:pt x="62" y="12"/>
                  </a:moveTo>
                  <a:cubicBezTo>
                    <a:pt x="34" y="12"/>
                    <a:pt x="12" y="34"/>
                    <a:pt x="12" y="62"/>
                  </a:cubicBezTo>
                  <a:cubicBezTo>
                    <a:pt x="12" y="90"/>
                    <a:pt x="34" y="112"/>
                    <a:pt x="62" y="112"/>
                  </a:cubicBezTo>
                  <a:cubicBezTo>
                    <a:pt x="90" y="112"/>
                    <a:pt x="112" y="90"/>
                    <a:pt x="112" y="62"/>
                  </a:cubicBezTo>
                  <a:cubicBezTo>
                    <a:pt x="112" y="34"/>
                    <a:pt x="90" y="12"/>
                    <a:pt x="6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7FE724B8-20B5-4686-81FF-782810302E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34438" y="555626"/>
              <a:ext cx="228600" cy="228600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2D06F91D-101F-43C2-8875-902E8A515B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10638" y="631826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8 h 20"/>
                <a:gd name="T12" fmla="*/ 8 w 20"/>
                <a:gd name="T13" fmla="*/ 10 h 20"/>
                <a:gd name="T14" fmla="*/ 10 w 20"/>
                <a:gd name="T15" fmla="*/ 12 h 20"/>
                <a:gd name="T16" fmla="*/ 12 w 20"/>
                <a:gd name="T17" fmla="*/ 10 h 20"/>
                <a:gd name="T18" fmla="*/ 10 w 20"/>
                <a:gd name="T1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8"/>
                  </a:moveTo>
                  <a:cubicBezTo>
                    <a:pt x="9" y="8"/>
                    <a:pt x="8" y="9"/>
                    <a:pt x="8" y="10"/>
                  </a:cubicBezTo>
                  <a:cubicBezTo>
                    <a:pt x="8" y="11"/>
                    <a:pt x="9" y="12"/>
                    <a:pt x="10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9"/>
                    <a:pt x="11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596E65-798E-4A86-AB35-C1581BAB612E}"/>
              </a:ext>
            </a:extLst>
          </p:cNvPr>
          <p:cNvGrpSpPr/>
          <p:nvPr/>
        </p:nvGrpSpPr>
        <p:grpSpPr>
          <a:xfrm>
            <a:off x="3215832" y="4610491"/>
            <a:ext cx="548496" cy="548496"/>
            <a:chOff x="4926013" y="3140075"/>
            <a:chExt cx="481013" cy="481013"/>
          </a:xfrm>
          <a:solidFill>
            <a:schemeClr val="bg2"/>
          </a:solidFill>
        </p:grpSpPr>
        <p:sp>
          <p:nvSpPr>
            <p:cNvPr id="22" name="Freeform 348">
              <a:extLst>
                <a:ext uri="{FF2B5EF4-FFF2-40B4-BE49-F238E27FC236}">
                  <a16:creationId xmlns:a16="http://schemas.microsoft.com/office/drawing/2014/main" id="{5271760B-03E4-4F93-9757-2CC11634B1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6013" y="3140075"/>
              <a:ext cx="481013" cy="481013"/>
            </a:xfrm>
            <a:custGeom>
              <a:avLst/>
              <a:gdLst>
                <a:gd name="T0" fmla="*/ 83 w 128"/>
                <a:gd name="T1" fmla="*/ 40 h 128"/>
                <a:gd name="T2" fmla="*/ 64 w 128"/>
                <a:gd name="T3" fmla="*/ 0 h 128"/>
                <a:gd name="T4" fmla="*/ 36 w 128"/>
                <a:gd name="T5" fmla="*/ 41 h 128"/>
                <a:gd name="T6" fmla="*/ 32 w 128"/>
                <a:gd name="T7" fmla="*/ 43 h 128"/>
                <a:gd name="T8" fmla="*/ 12 w 128"/>
                <a:gd name="T9" fmla="*/ 40 h 128"/>
                <a:gd name="T10" fmla="*/ 0 w 128"/>
                <a:gd name="T11" fmla="*/ 116 h 128"/>
                <a:gd name="T12" fmla="*/ 24 w 128"/>
                <a:gd name="T13" fmla="*/ 128 h 128"/>
                <a:gd name="T14" fmla="*/ 35 w 128"/>
                <a:gd name="T15" fmla="*/ 121 h 128"/>
                <a:gd name="T16" fmla="*/ 36 w 128"/>
                <a:gd name="T17" fmla="*/ 121 h 128"/>
                <a:gd name="T18" fmla="*/ 76 w 128"/>
                <a:gd name="T19" fmla="*/ 128 h 128"/>
                <a:gd name="T20" fmla="*/ 112 w 128"/>
                <a:gd name="T21" fmla="*/ 120 h 128"/>
                <a:gd name="T22" fmla="*/ 114 w 128"/>
                <a:gd name="T23" fmla="*/ 109 h 128"/>
                <a:gd name="T24" fmla="*/ 121 w 128"/>
                <a:gd name="T25" fmla="*/ 88 h 128"/>
                <a:gd name="T26" fmla="*/ 124 w 128"/>
                <a:gd name="T27" fmla="*/ 67 h 128"/>
                <a:gd name="T28" fmla="*/ 128 w 128"/>
                <a:gd name="T29" fmla="*/ 58 h 128"/>
                <a:gd name="T30" fmla="*/ 117 w 128"/>
                <a:gd name="T31" fmla="*/ 42 h 128"/>
                <a:gd name="T32" fmla="*/ 24 w 128"/>
                <a:gd name="T33" fmla="*/ 120 h 128"/>
                <a:gd name="T34" fmla="*/ 8 w 128"/>
                <a:gd name="T35" fmla="*/ 116 h 128"/>
                <a:gd name="T36" fmla="*/ 12 w 128"/>
                <a:gd name="T37" fmla="*/ 48 h 128"/>
                <a:gd name="T38" fmla="*/ 28 w 128"/>
                <a:gd name="T39" fmla="*/ 52 h 128"/>
                <a:gd name="T40" fmla="*/ 120 w 128"/>
                <a:gd name="T41" fmla="*/ 58 h 128"/>
                <a:gd name="T42" fmla="*/ 104 w 128"/>
                <a:gd name="T43" fmla="*/ 64 h 128"/>
                <a:gd name="T44" fmla="*/ 104 w 128"/>
                <a:gd name="T45" fmla="*/ 68 h 128"/>
                <a:gd name="T46" fmla="*/ 118 w 128"/>
                <a:gd name="T47" fmla="*/ 75 h 128"/>
                <a:gd name="T48" fmla="*/ 100 w 128"/>
                <a:gd name="T49" fmla="*/ 84 h 128"/>
                <a:gd name="T50" fmla="*/ 100 w 128"/>
                <a:gd name="T51" fmla="*/ 88 h 128"/>
                <a:gd name="T52" fmla="*/ 113 w 128"/>
                <a:gd name="T53" fmla="*/ 96 h 128"/>
                <a:gd name="T54" fmla="*/ 96 w 128"/>
                <a:gd name="T55" fmla="*/ 104 h 128"/>
                <a:gd name="T56" fmla="*/ 96 w 128"/>
                <a:gd name="T57" fmla="*/ 108 h 128"/>
                <a:gd name="T58" fmla="*/ 106 w 128"/>
                <a:gd name="T59" fmla="*/ 114 h 128"/>
                <a:gd name="T60" fmla="*/ 98 w 128"/>
                <a:gd name="T61" fmla="*/ 120 h 128"/>
                <a:gd name="T62" fmla="*/ 54 w 128"/>
                <a:gd name="T63" fmla="*/ 117 h 128"/>
                <a:gd name="T64" fmla="*/ 32 w 128"/>
                <a:gd name="T65" fmla="*/ 110 h 128"/>
                <a:gd name="T66" fmla="*/ 35 w 128"/>
                <a:gd name="T67" fmla="*/ 50 h 128"/>
                <a:gd name="T68" fmla="*/ 60 w 128"/>
                <a:gd name="T69" fmla="*/ 12 h 128"/>
                <a:gd name="T70" fmla="*/ 76 w 128"/>
                <a:gd name="T71" fmla="*/ 27 h 128"/>
                <a:gd name="T72" fmla="*/ 115 w 128"/>
                <a:gd name="T73" fmla="*/ 50 h 128"/>
                <a:gd name="T74" fmla="*/ 120 w 128"/>
                <a:gd name="T75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117" y="42"/>
                  </a:moveTo>
                  <a:cubicBezTo>
                    <a:pt x="112" y="41"/>
                    <a:pt x="100" y="41"/>
                    <a:pt x="83" y="40"/>
                  </a:cubicBezTo>
                  <a:cubicBezTo>
                    <a:pt x="84" y="36"/>
                    <a:pt x="84" y="33"/>
                    <a:pt x="84" y="27"/>
                  </a:cubicBezTo>
                  <a:cubicBezTo>
                    <a:pt x="84" y="13"/>
                    <a:pt x="73" y="0"/>
                    <a:pt x="64" y="0"/>
                  </a:cubicBezTo>
                  <a:cubicBezTo>
                    <a:pt x="57" y="0"/>
                    <a:pt x="52" y="5"/>
                    <a:pt x="52" y="12"/>
                  </a:cubicBezTo>
                  <a:cubicBezTo>
                    <a:pt x="52" y="20"/>
                    <a:pt x="49" y="34"/>
                    <a:pt x="36" y="41"/>
                  </a:cubicBezTo>
                  <a:cubicBezTo>
                    <a:pt x="35" y="41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0" y="41"/>
                    <a:pt x="27" y="40"/>
                    <a:pt x="2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5" y="40"/>
                    <a:pt x="0" y="45"/>
                    <a:pt x="0" y="5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9" y="128"/>
                    <a:pt x="33" y="125"/>
                    <a:pt x="35" y="121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21"/>
                    <a:pt x="35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8" y="122"/>
                    <a:pt x="43" y="123"/>
                    <a:pt x="52" y="125"/>
                  </a:cubicBezTo>
                  <a:cubicBezTo>
                    <a:pt x="54" y="126"/>
                    <a:pt x="65" y="128"/>
                    <a:pt x="76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105" y="128"/>
                    <a:pt x="109" y="125"/>
                    <a:pt x="112" y="120"/>
                  </a:cubicBezTo>
                  <a:cubicBezTo>
                    <a:pt x="112" y="120"/>
                    <a:pt x="113" y="118"/>
                    <a:pt x="114" y="116"/>
                  </a:cubicBezTo>
                  <a:cubicBezTo>
                    <a:pt x="115" y="114"/>
                    <a:pt x="115" y="112"/>
                    <a:pt x="114" y="109"/>
                  </a:cubicBezTo>
                  <a:cubicBezTo>
                    <a:pt x="118" y="106"/>
                    <a:pt x="120" y="102"/>
                    <a:pt x="121" y="99"/>
                  </a:cubicBezTo>
                  <a:cubicBezTo>
                    <a:pt x="122" y="94"/>
                    <a:pt x="122" y="90"/>
                    <a:pt x="121" y="88"/>
                  </a:cubicBezTo>
                  <a:cubicBezTo>
                    <a:pt x="123" y="85"/>
                    <a:pt x="125" y="82"/>
                    <a:pt x="126" y="77"/>
                  </a:cubicBezTo>
                  <a:cubicBezTo>
                    <a:pt x="127" y="73"/>
                    <a:pt x="126" y="70"/>
                    <a:pt x="124" y="67"/>
                  </a:cubicBezTo>
                  <a:cubicBezTo>
                    <a:pt x="127" y="65"/>
                    <a:pt x="128" y="61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7"/>
                    <a:pt x="128" y="57"/>
                    <a:pt x="128" y="56"/>
                  </a:cubicBezTo>
                  <a:cubicBezTo>
                    <a:pt x="128" y="51"/>
                    <a:pt x="125" y="44"/>
                    <a:pt x="117" y="42"/>
                  </a:cubicBezTo>
                  <a:close/>
                  <a:moveTo>
                    <a:pt x="28" y="116"/>
                  </a:moveTo>
                  <a:cubicBezTo>
                    <a:pt x="28" y="118"/>
                    <a:pt x="26" y="120"/>
                    <a:pt x="2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8"/>
                    <a:pt x="28" y="50"/>
                    <a:pt x="28" y="52"/>
                  </a:cubicBezTo>
                  <a:lnTo>
                    <a:pt x="28" y="116"/>
                  </a:lnTo>
                  <a:close/>
                  <a:moveTo>
                    <a:pt x="120" y="58"/>
                  </a:moveTo>
                  <a:cubicBezTo>
                    <a:pt x="120" y="60"/>
                    <a:pt x="119" y="64"/>
                    <a:pt x="112" y="64"/>
                  </a:cubicBezTo>
                  <a:cubicBezTo>
                    <a:pt x="106" y="64"/>
                    <a:pt x="104" y="64"/>
                    <a:pt x="104" y="64"/>
                  </a:cubicBezTo>
                  <a:cubicBezTo>
                    <a:pt x="103" y="64"/>
                    <a:pt x="102" y="65"/>
                    <a:pt x="102" y="66"/>
                  </a:cubicBezTo>
                  <a:cubicBezTo>
                    <a:pt x="102" y="67"/>
                    <a:pt x="103" y="68"/>
                    <a:pt x="104" y="68"/>
                  </a:cubicBezTo>
                  <a:cubicBezTo>
                    <a:pt x="104" y="68"/>
                    <a:pt x="106" y="68"/>
                    <a:pt x="112" y="68"/>
                  </a:cubicBezTo>
                  <a:cubicBezTo>
                    <a:pt x="118" y="68"/>
                    <a:pt x="119" y="73"/>
                    <a:pt x="118" y="75"/>
                  </a:cubicBezTo>
                  <a:cubicBezTo>
                    <a:pt x="118" y="78"/>
                    <a:pt x="116" y="84"/>
                    <a:pt x="110" y="84"/>
                  </a:cubicBezTo>
                  <a:cubicBezTo>
                    <a:pt x="103" y="84"/>
                    <a:pt x="100" y="84"/>
                    <a:pt x="100" y="84"/>
                  </a:cubicBezTo>
                  <a:cubicBezTo>
                    <a:pt x="99" y="84"/>
                    <a:pt x="98" y="85"/>
                    <a:pt x="98" y="86"/>
                  </a:cubicBezTo>
                  <a:cubicBezTo>
                    <a:pt x="98" y="87"/>
                    <a:pt x="99" y="88"/>
                    <a:pt x="100" y="88"/>
                  </a:cubicBezTo>
                  <a:cubicBezTo>
                    <a:pt x="100" y="88"/>
                    <a:pt x="105" y="88"/>
                    <a:pt x="108" y="88"/>
                  </a:cubicBezTo>
                  <a:cubicBezTo>
                    <a:pt x="115" y="88"/>
                    <a:pt x="114" y="93"/>
                    <a:pt x="113" y="96"/>
                  </a:cubicBezTo>
                  <a:cubicBezTo>
                    <a:pt x="112" y="100"/>
                    <a:pt x="111" y="104"/>
                    <a:pt x="103" y="104"/>
                  </a:cubicBezTo>
                  <a:cubicBezTo>
                    <a:pt x="100" y="104"/>
                    <a:pt x="96" y="104"/>
                    <a:pt x="96" y="104"/>
                  </a:cubicBezTo>
                  <a:cubicBezTo>
                    <a:pt x="95" y="104"/>
                    <a:pt x="94" y="105"/>
                    <a:pt x="94" y="106"/>
                  </a:cubicBezTo>
                  <a:cubicBezTo>
                    <a:pt x="94" y="107"/>
                    <a:pt x="95" y="108"/>
                    <a:pt x="96" y="108"/>
                  </a:cubicBezTo>
                  <a:cubicBezTo>
                    <a:pt x="96" y="108"/>
                    <a:pt x="99" y="108"/>
                    <a:pt x="102" y="108"/>
                  </a:cubicBezTo>
                  <a:cubicBezTo>
                    <a:pt x="107" y="108"/>
                    <a:pt x="107" y="112"/>
                    <a:pt x="106" y="114"/>
                  </a:cubicBezTo>
                  <a:cubicBezTo>
                    <a:pt x="106" y="115"/>
                    <a:pt x="105" y="116"/>
                    <a:pt x="105" y="117"/>
                  </a:cubicBezTo>
                  <a:cubicBezTo>
                    <a:pt x="104" y="119"/>
                    <a:pt x="102" y="120"/>
                    <a:pt x="98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5" y="120"/>
                    <a:pt x="54" y="118"/>
                    <a:pt x="54" y="117"/>
                  </a:cubicBezTo>
                  <a:cubicBezTo>
                    <a:pt x="37" y="114"/>
                    <a:pt x="36" y="113"/>
                    <a:pt x="35" y="113"/>
                  </a:cubicBezTo>
                  <a:cubicBezTo>
                    <a:pt x="35" y="113"/>
                    <a:pt x="32" y="112"/>
                    <a:pt x="32" y="110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2"/>
                    <a:pt x="33" y="51"/>
                    <a:pt x="35" y="50"/>
                  </a:cubicBezTo>
                  <a:cubicBezTo>
                    <a:pt x="35" y="50"/>
                    <a:pt x="36" y="50"/>
                    <a:pt x="36" y="50"/>
                  </a:cubicBezTo>
                  <a:cubicBezTo>
                    <a:pt x="54" y="42"/>
                    <a:pt x="60" y="26"/>
                    <a:pt x="60" y="12"/>
                  </a:cubicBezTo>
                  <a:cubicBezTo>
                    <a:pt x="60" y="10"/>
                    <a:pt x="62" y="8"/>
                    <a:pt x="64" y="8"/>
                  </a:cubicBezTo>
                  <a:cubicBezTo>
                    <a:pt x="68" y="8"/>
                    <a:pt x="76" y="16"/>
                    <a:pt x="76" y="27"/>
                  </a:cubicBezTo>
                  <a:cubicBezTo>
                    <a:pt x="76" y="36"/>
                    <a:pt x="75" y="38"/>
                    <a:pt x="72" y="48"/>
                  </a:cubicBezTo>
                  <a:cubicBezTo>
                    <a:pt x="112" y="48"/>
                    <a:pt x="112" y="49"/>
                    <a:pt x="115" y="50"/>
                  </a:cubicBezTo>
                  <a:cubicBezTo>
                    <a:pt x="120" y="51"/>
                    <a:pt x="120" y="54"/>
                    <a:pt x="120" y="56"/>
                  </a:cubicBezTo>
                  <a:cubicBezTo>
                    <a:pt x="120" y="57"/>
                    <a:pt x="120" y="57"/>
                    <a:pt x="1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23" name="Freeform 349">
              <a:extLst>
                <a:ext uri="{FF2B5EF4-FFF2-40B4-BE49-F238E27FC236}">
                  <a16:creationId xmlns:a16="http://schemas.microsoft.com/office/drawing/2014/main" id="{2700BB35-B47B-404A-8069-D31078F265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0463" y="3530600"/>
              <a:ext cx="44450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113B8E1-05B3-42E8-BC05-CB9278ED7EF0}"/>
              </a:ext>
            </a:extLst>
          </p:cNvPr>
          <p:cNvSpPr txBox="1"/>
          <p:nvPr/>
        </p:nvSpPr>
        <p:spPr>
          <a:xfrm>
            <a:off x="4023549" y="4395575"/>
            <a:ext cx="193547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+mj-lt"/>
              </a:rPr>
              <a:t>364K+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8984CF-D6A5-45EE-9F8F-468B32FF7A9B}"/>
              </a:ext>
            </a:extLst>
          </p:cNvPr>
          <p:cNvSpPr txBox="1"/>
          <p:nvPr/>
        </p:nvSpPr>
        <p:spPr>
          <a:xfrm>
            <a:off x="4023549" y="4980350"/>
            <a:ext cx="193547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534687-004F-474A-B25E-788BBE11DC53}"/>
              </a:ext>
            </a:extLst>
          </p:cNvPr>
          <p:cNvSpPr txBox="1"/>
          <p:nvPr/>
        </p:nvSpPr>
        <p:spPr>
          <a:xfrm>
            <a:off x="-1424082" y="5970625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Works</a:t>
            </a:r>
          </a:p>
        </p:txBody>
      </p:sp>
    </p:spTree>
    <p:extLst>
      <p:ext uri="{BB962C8B-B14F-4D97-AF65-F5344CB8AC3E}">
        <p14:creationId xmlns:p14="http://schemas.microsoft.com/office/powerpoint/2010/main" val="422780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24" grpId="0"/>
      <p:bldP spid="25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783554-01E3-42CD-AFFC-7F62A448784C}"/>
              </a:ext>
            </a:extLst>
          </p:cNvPr>
          <p:cNvSpPr txBox="1"/>
          <p:nvPr/>
        </p:nvSpPr>
        <p:spPr>
          <a:xfrm>
            <a:off x="608013" y="3530432"/>
            <a:ext cx="4573587" cy="1725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consequat</a:t>
            </a:r>
            <a:r>
              <a:rPr lang="en-ID" sz="1200" dirty="0">
                <a:solidFill>
                  <a:schemeClr val="bg2"/>
                </a:solidFill>
              </a:rPr>
              <a:t>. Duis </a:t>
            </a:r>
            <a:r>
              <a:rPr lang="en-ID" sz="1200" dirty="0" err="1">
                <a:solidFill>
                  <a:schemeClr val="bg2"/>
                </a:solidFill>
              </a:rPr>
              <a:t>autem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vel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iriure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in </a:t>
            </a:r>
            <a:r>
              <a:rPr lang="en-ID" sz="1200" dirty="0" err="1">
                <a:solidFill>
                  <a:schemeClr val="bg2"/>
                </a:solidFill>
              </a:rPr>
              <a:t>hendrerit</a:t>
            </a:r>
            <a:r>
              <a:rPr lang="en-ID" sz="1200" dirty="0">
                <a:solidFill>
                  <a:schemeClr val="bg2"/>
                </a:solidFill>
              </a:rPr>
              <a:t> in </a:t>
            </a:r>
            <a:r>
              <a:rPr lang="en-ID" sz="1200" dirty="0" err="1">
                <a:solidFill>
                  <a:schemeClr val="bg2"/>
                </a:solidFill>
              </a:rPr>
              <a:t>vulputate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velit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esse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molestie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consequat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vel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illum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doloresit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180B9-1172-4DDF-AC31-9F4D93195D0D}"/>
              </a:ext>
            </a:extLst>
          </p:cNvPr>
          <p:cNvSpPr txBox="1"/>
          <p:nvPr/>
        </p:nvSpPr>
        <p:spPr>
          <a:xfrm>
            <a:off x="608012" y="3130045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Hello And Welcome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A1343-A718-4213-B4AF-A63B3934E497}"/>
              </a:ext>
            </a:extLst>
          </p:cNvPr>
          <p:cNvSpPr txBox="1"/>
          <p:nvPr/>
        </p:nvSpPr>
        <p:spPr>
          <a:xfrm>
            <a:off x="4267200" y="6350168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Welcome Message</a:t>
            </a:r>
          </a:p>
        </p:txBody>
      </p:sp>
      <p:pic>
        <p:nvPicPr>
          <p:cNvPr id="15" name="PpHolder4">
            <a:extLst>
              <a:ext uri="{FF2B5EF4-FFF2-40B4-BE49-F238E27FC236}">
                <a16:creationId xmlns:a16="http://schemas.microsoft.com/office/drawing/2014/main" id="{49E05BF4-E7FC-49CE-BBD5-DEC573DBC088}"/>
              </a:ext>
            </a:extLst>
          </p:cNvPr>
          <p:cNvPicPr>
            <a:picLocks/>
          </p:cNvPicPr>
          <p:nvPr/>
        </p:nvPicPr>
        <p:blipFill>
          <a:blip r:embed="rId2"/>
          <a:srcRect l="52493" t="14444" r="9993" b="14444"/>
          <a:stretch>
            <a:fillRect/>
          </a:stretch>
        </p:blipFill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0602525-6D40-4250-AF6F-2FACCD9B6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Welcome </a:t>
            </a:r>
            <a:br>
              <a:rPr lang="en-ID" dirty="0"/>
            </a:br>
            <a:r>
              <a:rPr lang="en-ID" dirty="0"/>
              <a:t>Message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7B7CECD-61A0-4E98-BA08-F72F9025AE10}"/>
              </a:ext>
            </a:extLst>
          </p:cNvPr>
          <p:cNvSpPr/>
          <p:nvPr/>
        </p:nvSpPr>
        <p:spPr>
          <a:xfrm>
            <a:off x="5791200" y="384798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89C720-EA1A-452A-8FB4-87A7F6D286B3}"/>
              </a:ext>
            </a:extLst>
          </p:cNvPr>
          <p:cNvSpPr/>
          <p:nvPr/>
        </p:nvSpPr>
        <p:spPr>
          <a:xfrm rot="5400000">
            <a:off x="10357581" y="4342203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7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7" grpId="0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pHolder1">
            <a:extLst>
              <a:ext uri="{FF2B5EF4-FFF2-40B4-BE49-F238E27FC236}">
                <a16:creationId xmlns:a16="http://schemas.microsoft.com/office/drawing/2014/main" id="{027F2260-5154-44DB-8D15-FC798AD7142B}"/>
              </a:ext>
            </a:extLst>
          </p:cNvPr>
          <p:cNvPicPr>
            <a:picLocks/>
          </p:cNvPicPr>
          <p:nvPr/>
        </p:nvPicPr>
        <p:blipFill>
          <a:blip r:embed="rId2"/>
          <a:srcRect l="6668" t="6838" r="75742" b="25556"/>
          <a:stretch>
            <a:fillRect/>
          </a:stretch>
        </p:blipFill>
        <p:spPr>
          <a:xfrm>
            <a:off x="812957" y="468933"/>
            <a:ext cx="2144626" cy="4636469"/>
          </a:xfrm>
          <a:custGeom>
            <a:avLst/>
            <a:gdLst>
              <a:gd name="connsiteX0" fmla="*/ 293942 w 2144626"/>
              <a:gd name="connsiteY0" fmla="*/ 0 h 4636469"/>
              <a:gd name="connsiteX1" fmla="*/ 1850684 w 2144626"/>
              <a:gd name="connsiteY1" fmla="*/ 0 h 4636469"/>
              <a:gd name="connsiteX2" fmla="*/ 2144626 w 2144626"/>
              <a:gd name="connsiteY2" fmla="*/ 293942 h 4636469"/>
              <a:gd name="connsiteX3" fmla="*/ 2144626 w 2144626"/>
              <a:gd name="connsiteY3" fmla="*/ 4342527 h 4636469"/>
              <a:gd name="connsiteX4" fmla="*/ 1850684 w 2144626"/>
              <a:gd name="connsiteY4" fmla="*/ 4636469 h 4636469"/>
              <a:gd name="connsiteX5" fmla="*/ 293942 w 2144626"/>
              <a:gd name="connsiteY5" fmla="*/ 4636469 h 4636469"/>
              <a:gd name="connsiteX6" fmla="*/ 0 w 2144626"/>
              <a:gd name="connsiteY6" fmla="*/ 4342527 h 4636469"/>
              <a:gd name="connsiteX7" fmla="*/ 0 w 2144626"/>
              <a:gd name="connsiteY7" fmla="*/ 293942 h 4636469"/>
              <a:gd name="connsiteX8" fmla="*/ 293942 w 2144626"/>
              <a:gd name="connsiteY8" fmla="*/ 0 h 46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4626" h="4636469">
                <a:moveTo>
                  <a:pt x="293942" y="0"/>
                </a:moveTo>
                <a:lnTo>
                  <a:pt x="1850684" y="0"/>
                </a:lnTo>
                <a:cubicBezTo>
                  <a:pt x="2013024" y="0"/>
                  <a:pt x="2144626" y="131602"/>
                  <a:pt x="2144626" y="293942"/>
                </a:cubicBezTo>
                <a:lnTo>
                  <a:pt x="2144626" y="4342527"/>
                </a:lnTo>
                <a:cubicBezTo>
                  <a:pt x="2144626" y="4504867"/>
                  <a:pt x="2013024" y="4636469"/>
                  <a:pt x="1850684" y="4636469"/>
                </a:cubicBezTo>
                <a:lnTo>
                  <a:pt x="293942" y="4636469"/>
                </a:lnTo>
                <a:cubicBezTo>
                  <a:pt x="131603" y="4636469"/>
                  <a:pt x="0" y="4504867"/>
                  <a:pt x="0" y="4342527"/>
                </a:cubicBezTo>
                <a:lnTo>
                  <a:pt x="0" y="293942"/>
                </a:lnTo>
                <a:cubicBezTo>
                  <a:pt x="0" y="131602"/>
                  <a:pt x="131603" y="0"/>
                  <a:pt x="293942" y="0"/>
                </a:cubicBezTo>
                <a:close/>
              </a:path>
            </a:pathLst>
          </a:custGeom>
        </p:spPr>
      </p:pic>
      <p:pic>
        <p:nvPicPr>
          <p:cNvPr id="22" name="PpHolder2">
            <a:extLst>
              <a:ext uri="{FF2B5EF4-FFF2-40B4-BE49-F238E27FC236}">
                <a16:creationId xmlns:a16="http://schemas.microsoft.com/office/drawing/2014/main" id="{1BF8CF6E-3C8D-4341-8CB1-0DB60FFE4ACF}"/>
              </a:ext>
            </a:extLst>
          </p:cNvPr>
          <p:cNvPicPr>
            <a:picLocks/>
          </p:cNvPicPr>
          <p:nvPr/>
        </p:nvPicPr>
        <p:blipFill>
          <a:blip r:embed="rId2"/>
          <a:srcRect l="31205" t="25727" r="51205" b="6667"/>
          <a:stretch>
            <a:fillRect/>
          </a:stretch>
        </p:blipFill>
        <p:spPr>
          <a:xfrm>
            <a:off x="3804492" y="1764334"/>
            <a:ext cx="2144626" cy="4636469"/>
          </a:xfrm>
          <a:custGeom>
            <a:avLst/>
            <a:gdLst>
              <a:gd name="connsiteX0" fmla="*/ 255853 w 2144626"/>
              <a:gd name="connsiteY0" fmla="*/ 0 h 4636469"/>
              <a:gd name="connsiteX1" fmla="*/ 1888771 w 2144626"/>
              <a:gd name="connsiteY1" fmla="*/ 0 h 4636469"/>
              <a:gd name="connsiteX2" fmla="*/ 2144626 w 2144626"/>
              <a:gd name="connsiteY2" fmla="*/ 255854 h 4636469"/>
              <a:gd name="connsiteX3" fmla="*/ 2144626 w 2144626"/>
              <a:gd name="connsiteY3" fmla="*/ 4380615 h 4636469"/>
              <a:gd name="connsiteX4" fmla="*/ 1888771 w 2144626"/>
              <a:gd name="connsiteY4" fmla="*/ 4636469 h 4636469"/>
              <a:gd name="connsiteX5" fmla="*/ 255853 w 2144626"/>
              <a:gd name="connsiteY5" fmla="*/ 4636469 h 4636469"/>
              <a:gd name="connsiteX6" fmla="*/ 0 w 2144626"/>
              <a:gd name="connsiteY6" fmla="*/ 4380615 h 4636469"/>
              <a:gd name="connsiteX7" fmla="*/ 0 w 2144626"/>
              <a:gd name="connsiteY7" fmla="*/ 255854 h 4636469"/>
              <a:gd name="connsiteX8" fmla="*/ 255853 w 2144626"/>
              <a:gd name="connsiteY8" fmla="*/ 0 h 46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4626" h="4636469">
                <a:moveTo>
                  <a:pt x="255853" y="0"/>
                </a:moveTo>
                <a:lnTo>
                  <a:pt x="1888771" y="0"/>
                </a:lnTo>
                <a:cubicBezTo>
                  <a:pt x="2030074" y="0"/>
                  <a:pt x="2144626" y="114550"/>
                  <a:pt x="2144626" y="255854"/>
                </a:cubicBezTo>
                <a:lnTo>
                  <a:pt x="2144626" y="4380615"/>
                </a:lnTo>
                <a:cubicBezTo>
                  <a:pt x="2144626" y="4521919"/>
                  <a:pt x="2030074" y="4636469"/>
                  <a:pt x="1888771" y="4636469"/>
                </a:cubicBezTo>
                <a:lnTo>
                  <a:pt x="255853" y="4636469"/>
                </a:lnTo>
                <a:cubicBezTo>
                  <a:pt x="114548" y="4636469"/>
                  <a:pt x="0" y="4521919"/>
                  <a:pt x="0" y="4380615"/>
                </a:cubicBezTo>
                <a:lnTo>
                  <a:pt x="0" y="255854"/>
                </a:lnTo>
                <a:cubicBezTo>
                  <a:pt x="0" y="114550"/>
                  <a:pt x="114548" y="0"/>
                  <a:pt x="255853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8395A8-EF76-4FB5-AD36-C1E0A9A91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Smartphone</a:t>
            </a:r>
            <a:br>
              <a:rPr lang="en-US" dirty="0"/>
            </a:br>
            <a:r>
              <a:rPr lang="en-US" dirty="0"/>
              <a:t>Mockup Device</a:t>
            </a:r>
          </a:p>
        </p:txBody>
      </p:sp>
      <p:pic>
        <p:nvPicPr>
          <p:cNvPr id="3" name="Mockup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78712F9-1746-434C-849F-C721E332C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724" y="1549077"/>
            <a:ext cx="2730152" cy="5093346"/>
          </a:xfrm>
          <a:prstGeom prst="rect">
            <a:avLst/>
          </a:prstGeom>
        </p:spPr>
      </p:pic>
      <p:pic>
        <p:nvPicPr>
          <p:cNvPr id="4" name="Mockup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16A93AC-9946-43AD-81E1-624A0FDE0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92" y="240331"/>
            <a:ext cx="2730152" cy="50933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D0D922-4D3D-425F-866C-ECCEFEC7B503}"/>
              </a:ext>
            </a:extLst>
          </p:cNvPr>
          <p:cNvSpPr txBox="1"/>
          <p:nvPr/>
        </p:nvSpPr>
        <p:spPr>
          <a:xfrm>
            <a:off x="6723743" y="4185665"/>
            <a:ext cx="4860245" cy="1725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coLorem</a:t>
            </a:r>
            <a:r>
              <a:rPr lang="en-ID" sz="1200" dirty="0">
                <a:solidFill>
                  <a:schemeClr val="bg2"/>
                </a:solidFill>
              </a:rPr>
              <a:t>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cosnsectetur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5FCE26-0CC7-431B-96DC-3136D6E619DB}"/>
              </a:ext>
            </a:extLst>
          </p:cNvPr>
          <p:cNvSpPr txBox="1"/>
          <p:nvPr/>
        </p:nvSpPr>
        <p:spPr>
          <a:xfrm>
            <a:off x="6723742" y="3785278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Mockup App We Have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8B2791-3AE8-4295-9BE8-897DB09A0A3B}"/>
              </a:ext>
            </a:extLst>
          </p:cNvPr>
          <p:cNvSpPr txBox="1"/>
          <p:nvPr/>
        </p:nvSpPr>
        <p:spPr>
          <a:xfrm>
            <a:off x="5439226" y="-315352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Mockup Device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2D47FC5-1AD4-49AB-B898-A152AC598561}"/>
              </a:ext>
            </a:extLst>
          </p:cNvPr>
          <p:cNvSpPr/>
          <p:nvPr/>
        </p:nvSpPr>
        <p:spPr>
          <a:xfrm>
            <a:off x="2162628" y="5360664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D46BFA-864F-471A-AFC9-C5919AAC6B3E}"/>
              </a:ext>
            </a:extLst>
          </p:cNvPr>
          <p:cNvSpPr/>
          <p:nvPr/>
        </p:nvSpPr>
        <p:spPr>
          <a:xfrm rot="5400000">
            <a:off x="2769390" y="369039"/>
            <a:ext cx="306388" cy="215593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9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1" grpId="0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pHolder1">
            <a:extLst>
              <a:ext uri="{FF2B5EF4-FFF2-40B4-BE49-F238E27FC236}">
                <a16:creationId xmlns:a16="http://schemas.microsoft.com/office/drawing/2014/main" id="{0CE399CA-7BA9-4A0B-B3AD-41EF53913B84}"/>
              </a:ext>
            </a:extLst>
          </p:cNvPr>
          <p:cNvPicPr>
            <a:picLocks/>
          </p:cNvPicPr>
          <p:nvPr/>
        </p:nvPicPr>
        <p:blipFill>
          <a:blip r:embed="rId2"/>
          <a:srcRect l="52925" t="15556" b="21111"/>
          <a:stretch>
            <a:fillRect/>
          </a:stretch>
        </p:blipFill>
        <p:spPr>
          <a:xfrm>
            <a:off x="6452602" y="1066800"/>
            <a:ext cx="5739399" cy="4343400"/>
          </a:xfrm>
          <a:custGeom>
            <a:avLst/>
            <a:gdLst>
              <a:gd name="connsiteX0" fmla="*/ 0 w 5739399"/>
              <a:gd name="connsiteY0" fmla="*/ 0 h 4343400"/>
              <a:gd name="connsiteX1" fmla="*/ 5739399 w 5739399"/>
              <a:gd name="connsiteY1" fmla="*/ 0 h 4343400"/>
              <a:gd name="connsiteX2" fmla="*/ 5739399 w 5739399"/>
              <a:gd name="connsiteY2" fmla="*/ 4343400 h 4343400"/>
              <a:gd name="connsiteX3" fmla="*/ 0 w 5739399"/>
              <a:gd name="connsiteY3" fmla="*/ 43434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9399" h="4343400">
                <a:moveTo>
                  <a:pt x="0" y="0"/>
                </a:moveTo>
                <a:lnTo>
                  <a:pt x="5739399" y="0"/>
                </a:lnTo>
                <a:lnTo>
                  <a:pt x="5739399" y="4343400"/>
                </a:lnTo>
                <a:lnTo>
                  <a:pt x="0" y="4343400"/>
                </a:lnTo>
                <a:close/>
              </a:path>
            </a:pathLst>
          </a:cu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218872F1-FB22-4A19-933D-A3F5B47C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</a:t>
            </a:r>
            <a:br>
              <a:rPr lang="en-US" dirty="0"/>
            </a:br>
            <a:r>
              <a:rPr lang="en-US" dirty="0"/>
              <a:t>Mockup Device</a:t>
            </a:r>
          </a:p>
        </p:txBody>
      </p:sp>
      <p:pic>
        <p:nvPicPr>
          <p:cNvPr id="3" name="Mockup" descr="A picture containing text, monitor, electronics, computer&#10;&#10;Description automatically generated">
            <a:extLst>
              <a:ext uri="{FF2B5EF4-FFF2-40B4-BE49-F238E27FC236}">
                <a16:creationId xmlns:a16="http://schemas.microsoft.com/office/drawing/2014/main" id="{4A26EC59-9632-4CCC-BC64-BB94ACFEB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699" y="844707"/>
            <a:ext cx="8745398" cy="52822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0A2507-419A-4165-9146-C6F08543CCA4}"/>
              </a:ext>
            </a:extLst>
          </p:cNvPr>
          <p:cNvSpPr txBox="1"/>
          <p:nvPr/>
        </p:nvSpPr>
        <p:spPr>
          <a:xfrm>
            <a:off x="608013" y="2867446"/>
            <a:ext cx="4560887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E6A889-E74B-481F-81FD-3BD8A5E95F36}"/>
              </a:ext>
            </a:extLst>
          </p:cNvPr>
          <p:cNvSpPr txBox="1"/>
          <p:nvPr/>
        </p:nvSpPr>
        <p:spPr>
          <a:xfrm>
            <a:off x="608012" y="2467059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Mockup We Have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42504-F1B0-4035-A62C-98CF3ED34A4D}"/>
              </a:ext>
            </a:extLst>
          </p:cNvPr>
          <p:cNvSpPr txBox="1"/>
          <p:nvPr/>
        </p:nvSpPr>
        <p:spPr>
          <a:xfrm>
            <a:off x="621948" y="4045803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61B2E1-6A77-4EBC-98F3-C3EB3CFE2049}"/>
              </a:ext>
            </a:extLst>
          </p:cNvPr>
          <p:cNvSpPr/>
          <p:nvPr/>
        </p:nvSpPr>
        <p:spPr>
          <a:xfrm>
            <a:off x="621950" y="5143286"/>
            <a:ext cx="1811240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B8B983-4263-4F99-9E2B-5AF6D56ACF92}"/>
              </a:ext>
            </a:extLst>
          </p:cNvPr>
          <p:cNvSpPr txBox="1"/>
          <p:nvPr/>
        </p:nvSpPr>
        <p:spPr>
          <a:xfrm>
            <a:off x="621949" y="4821579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5893BF-E137-4F5A-8418-F19EEF01FBB8}"/>
              </a:ext>
            </a:extLst>
          </p:cNvPr>
          <p:cNvSpPr txBox="1"/>
          <p:nvPr/>
        </p:nvSpPr>
        <p:spPr>
          <a:xfrm>
            <a:off x="2760759" y="4045803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0E8AC3-5691-4AF7-B28C-6AC91C17A8A9}"/>
              </a:ext>
            </a:extLst>
          </p:cNvPr>
          <p:cNvSpPr/>
          <p:nvPr/>
        </p:nvSpPr>
        <p:spPr>
          <a:xfrm>
            <a:off x="2760761" y="5143286"/>
            <a:ext cx="1811240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69B27F-9861-4A3E-922E-E2766A46EBC6}"/>
              </a:ext>
            </a:extLst>
          </p:cNvPr>
          <p:cNvSpPr txBox="1"/>
          <p:nvPr/>
        </p:nvSpPr>
        <p:spPr>
          <a:xfrm>
            <a:off x="2760760" y="4821579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6CF73B-A8D3-406F-BD4D-46199EC90D2B}"/>
              </a:ext>
            </a:extLst>
          </p:cNvPr>
          <p:cNvSpPr txBox="1"/>
          <p:nvPr/>
        </p:nvSpPr>
        <p:spPr>
          <a:xfrm>
            <a:off x="4190999" y="6172200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Mockup Device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4C6C355-6C62-4892-B7D6-86CB29C14E91}"/>
              </a:ext>
            </a:extLst>
          </p:cNvPr>
          <p:cNvSpPr/>
          <p:nvPr/>
        </p:nvSpPr>
        <p:spPr>
          <a:xfrm>
            <a:off x="5802040" y="378969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E12B14-8CF1-4EA8-9F11-51A4F0247C89}"/>
              </a:ext>
            </a:extLst>
          </p:cNvPr>
          <p:cNvSpPr/>
          <p:nvPr/>
        </p:nvSpPr>
        <p:spPr>
          <a:xfrm>
            <a:off x="11279188" y="4011267"/>
            <a:ext cx="306388" cy="2155934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23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6" grpId="0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8D055D8-56DB-463B-B58B-1F66F67F0748}"/>
              </a:ext>
            </a:extLst>
          </p:cNvPr>
          <p:cNvSpPr txBox="1"/>
          <p:nvPr/>
        </p:nvSpPr>
        <p:spPr>
          <a:xfrm rot="5400000">
            <a:off x="-3073174" y="1992616"/>
            <a:ext cx="6752774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pic>
        <p:nvPicPr>
          <p:cNvPr id="14" name="PpHolder2">
            <a:extLst>
              <a:ext uri="{FF2B5EF4-FFF2-40B4-BE49-F238E27FC236}">
                <a16:creationId xmlns:a16="http://schemas.microsoft.com/office/drawing/2014/main" id="{FCF7BDD9-FFB8-4780-BB67-21845F3E40CB}"/>
              </a:ext>
            </a:extLst>
          </p:cNvPr>
          <p:cNvPicPr>
            <a:picLocks/>
          </p:cNvPicPr>
          <p:nvPr/>
        </p:nvPicPr>
        <p:blipFill>
          <a:blip r:embed="rId2"/>
          <a:srcRect l="10051" r="52429" b="14444"/>
          <a:stretch>
            <a:fillRect/>
          </a:stretch>
        </p:blipFill>
        <p:spPr>
          <a:xfrm>
            <a:off x="1225415" y="0"/>
            <a:ext cx="4574383" cy="5867400"/>
          </a:xfrm>
          <a:custGeom>
            <a:avLst/>
            <a:gdLst>
              <a:gd name="connsiteX0" fmla="*/ 0 w 4574383"/>
              <a:gd name="connsiteY0" fmla="*/ 0 h 5867400"/>
              <a:gd name="connsiteX1" fmla="*/ 4574383 w 4574383"/>
              <a:gd name="connsiteY1" fmla="*/ 0 h 5867400"/>
              <a:gd name="connsiteX2" fmla="*/ 4574383 w 4574383"/>
              <a:gd name="connsiteY2" fmla="*/ 5867400 h 5867400"/>
              <a:gd name="connsiteX3" fmla="*/ 0 w 4574383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3" h="5867400">
                <a:moveTo>
                  <a:pt x="0" y="0"/>
                </a:moveTo>
                <a:lnTo>
                  <a:pt x="4574383" y="0"/>
                </a:lnTo>
                <a:lnTo>
                  <a:pt x="4574383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2CCDCD-7562-46C8-B716-668D415EE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D770C48-2911-4B03-AFF1-F98B7828A91E}"/>
              </a:ext>
            </a:extLst>
          </p:cNvPr>
          <p:cNvSpPr/>
          <p:nvPr/>
        </p:nvSpPr>
        <p:spPr>
          <a:xfrm>
            <a:off x="3968613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579C3B-5E53-439C-A3CF-C22BD4AC554E}"/>
              </a:ext>
            </a:extLst>
          </p:cNvPr>
          <p:cNvSpPr/>
          <p:nvPr/>
        </p:nvSpPr>
        <p:spPr>
          <a:xfrm rot="5400000">
            <a:off x="5481575" y="-536637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FFD398-7F62-4D98-AAAD-F0734134896F}"/>
              </a:ext>
            </a:extLst>
          </p:cNvPr>
          <p:cNvSpPr txBox="1"/>
          <p:nvPr/>
        </p:nvSpPr>
        <p:spPr>
          <a:xfrm>
            <a:off x="7003192" y="4362415"/>
            <a:ext cx="42687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8" grpId="0" animBg="1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1">
            <a:extLst>
              <a:ext uri="{FF2B5EF4-FFF2-40B4-BE49-F238E27FC236}">
                <a16:creationId xmlns:a16="http://schemas.microsoft.com/office/drawing/2014/main" id="{E01CE4BA-BED9-4E1B-A782-8082C7187F59}"/>
              </a:ext>
            </a:extLst>
          </p:cNvPr>
          <p:cNvSpPr/>
          <p:nvPr/>
        </p:nvSpPr>
        <p:spPr>
          <a:xfrm>
            <a:off x="5481097" y="2079145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3" name="Freeform 32">
            <a:extLst>
              <a:ext uri="{FF2B5EF4-FFF2-40B4-BE49-F238E27FC236}">
                <a16:creationId xmlns:a16="http://schemas.microsoft.com/office/drawing/2014/main" id="{E784686B-44C0-4783-96A4-8C16077F7044}"/>
              </a:ext>
            </a:extLst>
          </p:cNvPr>
          <p:cNvSpPr/>
          <p:nvPr/>
        </p:nvSpPr>
        <p:spPr>
          <a:xfrm rot="2160000">
            <a:off x="6672299" y="3024385"/>
            <a:ext cx="328016" cy="415059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3361" rIns="75111" bIns="6336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4" name="Freeform 35">
            <a:extLst>
              <a:ext uri="{FF2B5EF4-FFF2-40B4-BE49-F238E27FC236}">
                <a16:creationId xmlns:a16="http://schemas.microsoft.com/office/drawing/2014/main" id="{16F7D689-5824-48ED-B841-4C981A2D3425}"/>
              </a:ext>
            </a:extLst>
          </p:cNvPr>
          <p:cNvSpPr/>
          <p:nvPr/>
        </p:nvSpPr>
        <p:spPr>
          <a:xfrm>
            <a:off x="6976732" y="3165788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5" name="Freeform 37">
            <a:extLst>
              <a:ext uri="{FF2B5EF4-FFF2-40B4-BE49-F238E27FC236}">
                <a16:creationId xmlns:a16="http://schemas.microsoft.com/office/drawing/2014/main" id="{574F836A-D752-4F68-A944-0500E1D12C75}"/>
              </a:ext>
            </a:extLst>
          </p:cNvPr>
          <p:cNvSpPr/>
          <p:nvPr/>
        </p:nvSpPr>
        <p:spPr>
          <a:xfrm rot="17280000">
            <a:off x="7144856" y="4443447"/>
            <a:ext cx="328018" cy="415059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1" tIns="63361" rIns="1" bIns="6336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6" name="Freeform 40">
            <a:extLst>
              <a:ext uri="{FF2B5EF4-FFF2-40B4-BE49-F238E27FC236}">
                <a16:creationId xmlns:a16="http://schemas.microsoft.com/office/drawing/2014/main" id="{043E47E0-7CA2-4D37-A6A0-2F7E0DD3C7BD}"/>
              </a:ext>
            </a:extLst>
          </p:cNvPr>
          <p:cNvSpPr/>
          <p:nvPr/>
        </p:nvSpPr>
        <p:spPr>
          <a:xfrm>
            <a:off x="6405451" y="4924014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7" name="Freeform 41">
            <a:extLst>
              <a:ext uri="{FF2B5EF4-FFF2-40B4-BE49-F238E27FC236}">
                <a16:creationId xmlns:a16="http://schemas.microsoft.com/office/drawing/2014/main" id="{1BE8EFB0-257B-4A08-8E2A-BB9E0D1FA311}"/>
              </a:ext>
            </a:extLst>
          </p:cNvPr>
          <p:cNvSpPr/>
          <p:nvPr/>
        </p:nvSpPr>
        <p:spPr>
          <a:xfrm>
            <a:off x="5941275" y="5331387"/>
            <a:ext cx="328018" cy="415061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3" rIns="1" bIns="6336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8" name="Freeform 42">
            <a:extLst>
              <a:ext uri="{FF2B5EF4-FFF2-40B4-BE49-F238E27FC236}">
                <a16:creationId xmlns:a16="http://schemas.microsoft.com/office/drawing/2014/main" id="{C7E71391-6182-47E6-9CEF-F2700086FAD7}"/>
              </a:ext>
            </a:extLst>
          </p:cNvPr>
          <p:cNvSpPr/>
          <p:nvPr/>
        </p:nvSpPr>
        <p:spPr>
          <a:xfrm>
            <a:off x="4556743" y="4924014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9" name="Freeform 43">
            <a:extLst>
              <a:ext uri="{FF2B5EF4-FFF2-40B4-BE49-F238E27FC236}">
                <a16:creationId xmlns:a16="http://schemas.microsoft.com/office/drawing/2014/main" id="{A6085E67-A3FB-42EA-8DA7-FCCE6ACFB6BA}"/>
              </a:ext>
            </a:extLst>
          </p:cNvPr>
          <p:cNvSpPr/>
          <p:nvPr/>
        </p:nvSpPr>
        <p:spPr>
          <a:xfrm rot="4320000">
            <a:off x="4724866" y="4461104"/>
            <a:ext cx="328018" cy="415059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2" rIns="0" bIns="6336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10" name="Freeform 44">
            <a:extLst>
              <a:ext uri="{FF2B5EF4-FFF2-40B4-BE49-F238E27FC236}">
                <a16:creationId xmlns:a16="http://schemas.microsoft.com/office/drawing/2014/main" id="{F1443CA7-F912-44FD-B810-3922037098E4}"/>
              </a:ext>
            </a:extLst>
          </p:cNvPr>
          <p:cNvSpPr/>
          <p:nvPr/>
        </p:nvSpPr>
        <p:spPr>
          <a:xfrm>
            <a:off x="3985460" y="3165788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18C85F4E-42E5-4F36-9991-950640513150}"/>
              </a:ext>
            </a:extLst>
          </p:cNvPr>
          <p:cNvSpPr/>
          <p:nvPr/>
        </p:nvSpPr>
        <p:spPr>
          <a:xfrm rot="19440000">
            <a:off x="5176664" y="3035298"/>
            <a:ext cx="328016" cy="415059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3362" rIns="75112" bIns="6336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32BF454-B5D3-4AA9-A55C-1D0508CA7FD7}"/>
              </a:ext>
            </a:extLst>
          </p:cNvPr>
          <p:cNvSpPr txBox="1"/>
          <p:nvPr/>
        </p:nvSpPr>
        <p:spPr>
          <a:xfrm>
            <a:off x="6893665" y="1778730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" name="Details 1">
            <a:extLst>
              <a:ext uri="{FF2B5EF4-FFF2-40B4-BE49-F238E27FC236}">
                <a16:creationId xmlns:a16="http://schemas.microsoft.com/office/drawing/2014/main" id="{813D1DEE-F841-4BE5-841F-E37A6FE93F9D}"/>
              </a:ext>
            </a:extLst>
          </p:cNvPr>
          <p:cNvSpPr txBox="1"/>
          <p:nvPr/>
        </p:nvSpPr>
        <p:spPr>
          <a:xfrm>
            <a:off x="6893665" y="2086327"/>
            <a:ext cx="3166323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12DAAD-33A5-44F2-B5C2-041D9986AA38}"/>
              </a:ext>
            </a:extLst>
          </p:cNvPr>
          <p:cNvSpPr txBox="1"/>
          <p:nvPr/>
        </p:nvSpPr>
        <p:spPr>
          <a:xfrm>
            <a:off x="8327343" y="3250690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" name="Details 1">
            <a:extLst>
              <a:ext uri="{FF2B5EF4-FFF2-40B4-BE49-F238E27FC236}">
                <a16:creationId xmlns:a16="http://schemas.microsoft.com/office/drawing/2014/main" id="{57E1291F-CC45-465A-9E4E-F7437939D592}"/>
              </a:ext>
            </a:extLst>
          </p:cNvPr>
          <p:cNvSpPr txBox="1"/>
          <p:nvPr/>
        </p:nvSpPr>
        <p:spPr>
          <a:xfrm>
            <a:off x="8327343" y="3558287"/>
            <a:ext cx="3178857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263BF19-805B-463A-B594-C8B6707AB0CC}"/>
              </a:ext>
            </a:extLst>
          </p:cNvPr>
          <p:cNvSpPr txBox="1"/>
          <p:nvPr/>
        </p:nvSpPr>
        <p:spPr>
          <a:xfrm>
            <a:off x="7771417" y="5023790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7" name="Details 1">
            <a:extLst>
              <a:ext uri="{FF2B5EF4-FFF2-40B4-BE49-F238E27FC236}">
                <a16:creationId xmlns:a16="http://schemas.microsoft.com/office/drawing/2014/main" id="{0DD8878A-69BC-4240-8C70-25B7D7AE476B}"/>
              </a:ext>
            </a:extLst>
          </p:cNvPr>
          <p:cNvSpPr txBox="1"/>
          <p:nvPr/>
        </p:nvSpPr>
        <p:spPr>
          <a:xfrm>
            <a:off x="7771417" y="5331387"/>
            <a:ext cx="3178857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3BAD239-FF58-44F0-8A9B-ADF4F4FD66A4}"/>
              </a:ext>
            </a:extLst>
          </p:cNvPr>
          <p:cNvSpPr txBox="1"/>
          <p:nvPr/>
        </p:nvSpPr>
        <p:spPr>
          <a:xfrm>
            <a:off x="1202373" y="3256459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9" name="Details 1">
            <a:extLst>
              <a:ext uri="{FF2B5EF4-FFF2-40B4-BE49-F238E27FC236}">
                <a16:creationId xmlns:a16="http://schemas.microsoft.com/office/drawing/2014/main" id="{66F0E3B5-B0AB-4901-81F1-AD11558572EC}"/>
              </a:ext>
            </a:extLst>
          </p:cNvPr>
          <p:cNvSpPr txBox="1"/>
          <p:nvPr/>
        </p:nvSpPr>
        <p:spPr>
          <a:xfrm>
            <a:off x="608013" y="3564056"/>
            <a:ext cx="3220109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2C3803C-8664-4ADC-959B-7C975051F6D1}"/>
              </a:ext>
            </a:extLst>
          </p:cNvPr>
          <p:cNvSpPr txBox="1"/>
          <p:nvPr/>
        </p:nvSpPr>
        <p:spPr>
          <a:xfrm>
            <a:off x="1752105" y="5037577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1" name="Details 1">
            <a:extLst>
              <a:ext uri="{FF2B5EF4-FFF2-40B4-BE49-F238E27FC236}">
                <a16:creationId xmlns:a16="http://schemas.microsoft.com/office/drawing/2014/main" id="{CF2E8990-04ED-4CA4-A205-AE47E1688AB1}"/>
              </a:ext>
            </a:extLst>
          </p:cNvPr>
          <p:cNvSpPr txBox="1"/>
          <p:nvPr/>
        </p:nvSpPr>
        <p:spPr>
          <a:xfrm>
            <a:off x="1157745" y="5345174"/>
            <a:ext cx="3220109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D3AFCC-61D8-4D27-9E6B-34F54C561EDC}"/>
              </a:ext>
            </a:extLst>
          </p:cNvPr>
          <p:cNvGrpSpPr/>
          <p:nvPr/>
        </p:nvGrpSpPr>
        <p:grpSpPr>
          <a:xfrm>
            <a:off x="7401505" y="3567907"/>
            <a:ext cx="443139" cy="425569"/>
            <a:chOff x="2659063" y="4224338"/>
            <a:chExt cx="360363" cy="346075"/>
          </a:xfrm>
          <a:solidFill>
            <a:schemeClr val="bg2"/>
          </a:solidFill>
        </p:grpSpPr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742693C-CAA2-49C9-9A6B-5FD7CA44C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063" y="4405313"/>
              <a:ext cx="150813" cy="165100"/>
            </a:xfrm>
            <a:custGeom>
              <a:avLst/>
              <a:gdLst>
                <a:gd name="T0" fmla="*/ 31 w 40"/>
                <a:gd name="T1" fmla="*/ 27 h 44"/>
                <a:gd name="T2" fmla="*/ 36 w 40"/>
                <a:gd name="T3" fmla="*/ 16 h 44"/>
                <a:gd name="T4" fmla="*/ 20 w 40"/>
                <a:gd name="T5" fmla="*/ 0 h 44"/>
                <a:gd name="T6" fmla="*/ 4 w 40"/>
                <a:gd name="T7" fmla="*/ 16 h 44"/>
                <a:gd name="T8" fmla="*/ 9 w 40"/>
                <a:gd name="T9" fmla="*/ 27 h 44"/>
                <a:gd name="T10" fmla="*/ 0 w 40"/>
                <a:gd name="T11" fmla="*/ 44 h 44"/>
                <a:gd name="T12" fmla="*/ 8 w 40"/>
                <a:gd name="T13" fmla="*/ 44 h 44"/>
                <a:gd name="T14" fmla="*/ 20 w 40"/>
                <a:gd name="T15" fmla="*/ 32 h 44"/>
                <a:gd name="T16" fmla="*/ 32 w 40"/>
                <a:gd name="T17" fmla="*/ 44 h 44"/>
                <a:gd name="T18" fmla="*/ 40 w 40"/>
                <a:gd name="T19" fmla="*/ 44 h 44"/>
                <a:gd name="T20" fmla="*/ 31 w 40"/>
                <a:gd name="T21" fmla="*/ 27 h 44"/>
                <a:gd name="T22" fmla="*/ 12 w 40"/>
                <a:gd name="T23" fmla="*/ 16 h 44"/>
                <a:gd name="T24" fmla="*/ 20 w 40"/>
                <a:gd name="T25" fmla="*/ 8 h 44"/>
                <a:gd name="T26" fmla="*/ 28 w 40"/>
                <a:gd name="T27" fmla="*/ 16 h 44"/>
                <a:gd name="T28" fmla="*/ 20 w 40"/>
                <a:gd name="T29" fmla="*/ 24 h 44"/>
                <a:gd name="T30" fmla="*/ 12 w 40"/>
                <a:gd name="T31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44">
                  <a:moveTo>
                    <a:pt x="31" y="27"/>
                  </a:moveTo>
                  <a:cubicBezTo>
                    <a:pt x="34" y="24"/>
                    <a:pt x="36" y="20"/>
                    <a:pt x="36" y="16"/>
                  </a:cubicBezTo>
                  <a:cubicBezTo>
                    <a:pt x="36" y="7"/>
                    <a:pt x="29" y="0"/>
                    <a:pt x="20" y="0"/>
                  </a:cubicBezTo>
                  <a:cubicBezTo>
                    <a:pt x="11" y="0"/>
                    <a:pt x="4" y="7"/>
                    <a:pt x="4" y="16"/>
                  </a:cubicBezTo>
                  <a:cubicBezTo>
                    <a:pt x="4" y="20"/>
                    <a:pt x="6" y="24"/>
                    <a:pt x="9" y="27"/>
                  </a:cubicBezTo>
                  <a:cubicBezTo>
                    <a:pt x="4" y="31"/>
                    <a:pt x="0" y="37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37"/>
                    <a:pt x="13" y="32"/>
                    <a:pt x="20" y="32"/>
                  </a:cubicBezTo>
                  <a:cubicBezTo>
                    <a:pt x="27" y="32"/>
                    <a:pt x="32" y="37"/>
                    <a:pt x="32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37"/>
                    <a:pt x="37" y="31"/>
                    <a:pt x="31" y="27"/>
                  </a:cubicBezTo>
                  <a:close/>
                  <a:moveTo>
                    <a:pt x="12" y="16"/>
                  </a:moveTo>
                  <a:cubicBezTo>
                    <a:pt x="12" y="12"/>
                    <a:pt x="16" y="8"/>
                    <a:pt x="20" y="8"/>
                  </a:cubicBezTo>
                  <a:cubicBezTo>
                    <a:pt x="25" y="8"/>
                    <a:pt x="28" y="12"/>
                    <a:pt x="28" y="16"/>
                  </a:cubicBezTo>
                  <a:cubicBezTo>
                    <a:pt x="28" y="20"/>
                    <a:pt x="25" y="24"/>
                    <a:pt x="20" y="24"/>
                  </a:cubicBezTo>
                  <a:cubicBezTo>
                    <a:pt x="16" y="24"/>
                    <a:pt x="12" y="20"/>
                    <a:pt x="1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B2354790-EE77-4425-9E43-C985417532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063" y="4224338"/>
              <a:ext cx="360363" cy="346075"/>
            </a:xfrm>
            <a:custGeom>
              <a:avLst/>
              <a:gdLst>
                <a:gd name="T0" fmla="*/ 96 w 96"/>
                <a:gd name="T1" fmla="*/ 44 h 92"/>
                <a:gd name="T2" fmla="*/ 96 w 96"/>
                <a:gd name="T3" fmla="*/ 8 h 92"/>
                <a:gd name="T4" fmla="*/ 60 w 96"/>
                <a:gd name="T5" fmla="*/ 8 h 92"/>
                <a:gd name="T6" fmla="*/ 60 w 96"/>
                <a:gd name="T7" fmla="*/ 0 h 92"/>
                <a:gd name="T8" fmla="*/ 0 w 96"/>
                <a:gd name="T9" fmla="*/ 0 h 92"/>
                <a:gd name="T10" fmla="*/ 0 w 96"/>
                <a:gd name="T11" fmla="*/ 32 h 92"/>
                <a:gd name="T12" fmla="*/ 8 w 96"/>
                <a:gd name="T13" fmla="*/ 32 h 92"/>
                <a:gd name="T14" fmla="*/ 8 w 96"/>
                <a:gd name="T15" fmla="*/ 43 h 92"/>
                <a:gd name="T16" fmla="*/ 25 w 96"/>
                <a:gd name="T17" fmla="*/ 32 h 92"/>
                <a:gd name="T18" fmla="*/ 40 w 96"/>
                <a:gd name="T19" fmla="*/ 32 h 92"/>
                <a:gd name="T20" fmla="*/ 40 w 96"/>
                <a:gd name="T21" fmla="*/ 44 h 92"/>
                <a:gd name="T22" fmla="*/ 70 w 96"/>
                <a:gd name="T23" fmla="*/ 44 h 92"/>
                <a:gd name="T24" fmla="*/ 75 w 96"/>
                <a:gd name="T25" fmla="*/ 48 h 92"/>
                <a:gd name="T26" fmla="*/ 60 w 96"/>
                <a:gd name="T27" fmla="*/ 64 h 92"/>
                <a:gd name="T28" fmla="*/ 65 w 96"/>
                <a:gd name="T29" fmla="*/ 75 h 92"/>
                <a:gd name="T30" fmla="*/ 56 w 96"/>
                <a:gd name="T31" fmla="*/ 92 h 92"/>
                <a:gd name="T32" fmla="*/ 64 w 96"/>
                <a:gd name="T33" fmla="*/ 92 h 92"/>
                <a:gd name="T34" fmla="*/ 76 w 96"/>
                <a:gd name="T35" fmla="*/ 80 h 92"/>
                <a:gd name="T36" fmla="*/ 88 w 96"/>
                <a:gd name="T37" fmla="*/ 92 h 92"/>
                <a:gd name="T38" fmla="*/ 96 w 96"/>
                <a:gd name="T39" fmla="*/ 92 h 92"/>
                <a:gd name="T40" fmla="*/ 87 w 96"/>
                <a:gd name="T41" fmla="*/ 75 h 92"/>
                <a:gd name="T42" fmla="*/ 92 w 96"/>
                <a:gd name="T43" fmla="*/ 64 h 92"/>
                <a:gd name="T44" fmla="*/ 88 w 96"/>
                <a:gd name="T45" fmla="*/ 53 h 92"/>
                <a:gd name="T46" fmla="*/ 88 w 96"/>
                <a:gd name="T47" fmla="*/ 44 h 92"/>
                <a:gd name="T48" fmla="*/ 96 w 96"/>
                <a:gd name="T49" fmla="*/ 44 h 92"/>
                <a:gd name="T50" fmla="*/ 23 w 96"/>
                <a:gd name="T51" fmla="*/ 24 h 92"/>
                <a:gd name="T52" fmla="*/ 16 w 96"/>
                <a:gd name="T53" fmla="*/ 28 h 92"/>
                <a:gd name="T54" fmla="*/ 16 w 96"/>
                <a:gd name="T55" fmla="*/ 24 h 92"/>
                <a:gd name="T56" fmla="*/ 8 w 96"/>
                <a:gd name="T57" fmla="*/ 24 h 92"/>
                <a:gd name="T58" fmla="*/ 8 w 96"/>
                <a:gd name="T59" fmla="*/ 8 h 92"/>
                <a:gd name="T60" fmla="*/ 52 w 96"/>
                <a:gd name="T61" fmla="*/ 8 h 92"/>
                <a:gd name="T62" fmla="*/ 52 w 96"/>
                <a:gd name="T63" fmla="*/ 24 h 92"/>
                <a:gd name="T64" fmla="*/ 23 w 96"/>
                <a:gd name="T65" fmla="*/ 24 h 92"/>
                <a:gd name="T66" fmla="*/ 48 w 96"/>
                <a:gd name="T67" fmla="*/ 36 h 92"/>
                <a:gd name="T68" fmla="*/ 48 w 96"/>
                <a:gd name="T69" fmla="*/ 32 h 92"/>
                <a:gd name="T70" fmla="*/ 60 w 96"/>
                <a:gd name="T71" fmla="*/ 32 h 92"/>
                <a:gd name="T72" fmla="*/ 60 w 96"/>
                <a:gd name="T73" fmla="*/ 16 h 92"/>
                <a:gd name="T74" fmla="*/ 88 w 96"/>
                <a:gd name="T75" fmla="*/ 16 h 92"/>
                <a:gd name="T76" fmla="*/ 88 w 96"/>
                <a:gd name="T77" fmla="*/ 36 h 92"/>
                <a:gd name="T78" fmla="*/ 80 w 96"/>
                <a:gd name="T79" fmla="*/ 36 h 92"/>
                <a:gd name="T80" fmla="*/ 80 w 96"/>
                <a:gd name="T81" fmla="*/ 42 h 92"/>
                <a:gd name="T82" fmla="*/ 74 w 96"/>
                <a:gd name="T83" fmla="*/ 36 h 92"/>
                <a:gd name="T84" fmla="*/ 48 w 96"/>
                <a:gd name="T85" fmla="*/ 36 h 92"/>
                <a:gd name="T86" fmla="*/ 68 w 96"/>
                <a:gd name="T87" fmla="*/ 64 h 92"/>
                <a:gd name="T88" fmla="*/ 76 w 96"/>
                <a:gd name="T89" fmla="*/ 56 h 92"/>
                <a:gd name="T90" fmla="*/ 84 w 96"/>
                <a:gd name="T91" fmla="*/ 64 h 92"/>
                <a:gd name="T92" fmla="*/ 76 w 96"/>
                <a:gd name="T93" fmla="*/ 72 h 92"/>
                <a:gd name="T94" fmla="*/ 68 w 96"/>
                <a:gd name="T95" fmla="*/ 6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" h="92">
                  <a:moveTo>
                    <a:pt x="96" y="44"/>
                  </a:moveTo>
                  <a:cubicBezTo>
                    <a:pt x="96" y="8"/>
                    <a:pt x="96" y="8"/>
                    <a:pt x="96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66" y="49"/>
                    <a:pt x="60" y="56"/>
                    <a:pt x="60" y="64"/>
                  </a:cubicBezTo>
                  <a:cubicBezTo>
                    <a:pt x="60" y="68"/>
                    <a:pt x="62" y="72"/>
                    <a:pt x="65" y="75"/>
                  </a:cubicBezTo>
                  <a:cubicBezTo>
                    <a:pt x="60" y="79"/>
                    <a:pt x="56" y="85"/>
                    <a:pt x="56" y="92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4" y="85"/>
                    <a:pt x="69" y="80"/>
                    <a:pt x="76" y="80"/>
                  </a:cubicBezTo>
                  <a:cubicBezTo>
                    <a:pt x="83" y="80"/>
                    <a:pt x="88" y="85"/>
                    <a:pt x="88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85"/>
                    <a:pt x="93" y="79"/>
                    <a:pt x="87" y="75"/>
                  </a:cubicBezTo>
                  <a:cubicBezTo>
                    <a:pt x="90" y="72"/>
                    <a:pt x="92" y="68"/>
                    <a:pt x="92" y="64"/>
                  </a:cubicBezTo>
                  <a:cubicBezTo>
                    <a:pt x="92" y="60"/>
                    <a:pt x="91" y="56"/>
                    <a:pt x="88" y="53"/>
                  </a:cubicBezTo>
                  <a:cubicBezTo>
                    <a:pt x="88" y="44"/>
                    <a:pt x="88" y="44"/>
                    <a:pt x="88" y="44"/>
                  </a:cubicBezTo>
                  <a:lnTo>
                    <a:pt x="96" y="44"/>
                  </a:lnTo>
                  <a:close/>
                  <a:moveTo>
                    <a:pt x="23" y="24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24"/>
                    <a:pt x="52" y="24"/>
                    <a:pt x="52" y="24"/>
                  </a:cubicBezTo>
                  <a:lnTo>
                    <a:pt x="23" y="24"/>
                  </a:lnTo>
                  <a:close/>
                  <a:moveTo>
                    <a:pt x="48" y="36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4" y="36"/>
                    <a:pt x="74" y="36"/>
                    <a:pt x="74" y="36"/>
                  </a:cubicBezTo>
                  <a:lnTo>
                    <a:pt x="48" y="36"/>
                  </a:lnTo>
                  <a:close/>
                  <a:moveTo>
                    <a:pt x="68" y="64"/>
                  </a:moveTo>
                  <a:cubicBezTo>
                    <a:pt x="68" y="60"/>
                    <a:pt x="72" y="56"/>
                    <a:pt x="76" y="56"/>
                  </a:cubicBezTo>
                  <a:cubicBezTo>
                    <a:pt x="81" y="56"/>
                    <a:pt x="84" y="60"/>
                    <a:pt x="84" y="64"/>
                  </a:cubicBezTo>
                  <a:cubicBezTo>
                    <a:pt x="84" y="68"/>
                    <a:pt x="81" y="72"/>
                    <a:pt x="76" y="72"/>
                  </a:cubicBezTo>
                  <a:cubicBezTo>
                    <a:pt x="72" y="72"/>
                    <a:pt x="68" y="68"/>
                    <a:pt x="6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4D90C56-6ED7-4547-BEDC-46029053BA37}"/>
              </a:ext>
            </a:extLst>
          </p:cNvPr>
          <p:cNvGrpSpPr/>
          <p:nvPr/>
        </p:nvGrpSpPr>
        <p:grpSpPr>
          <a:xfrm>
            <a:off x="6771855" y="5276073"/>
            <a:ext cx="517320" cy="489990"/>
            <a:chOff x="11353801" y="3154363"/>
            <a:chExt cx="420688" cy="398463"/>
          </a:xfrm>
          <a:solidFill>
            <a:schemeClr val="bg2"/>
          </a:solidFill>
        </p:grpSpPr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B4680D14-B36D-405C-9734-E5591506CD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20476" y="3154363"/>
              <a:ext cx="277813" cy="398463"/>
            </a:xfrm>
            <a:custGeom>
              <a:avLst/>
              <a:gdLst>
                <a:gd name="T0" fmla="*/ 33 w 74"/>
                <a:gd name="T1" fmla="*/ 2 h 106"/>
                <a:gd name="T2" fmla="*/ 2 w 74"/>
                <a:gd name="T3" fmla="*/ 33 h 106"/>
                <a:gd name="T4" fmla="*/ 14 w 74"/>
                <a:gd name="T5" fmla="*/ 66 h 106"/>
                <a:gd name="T6" fmla="*/ 22 w 74"/>
                <a:gd name="T7" fmla="*/ 81 h 106"/>
                <a:gd name="T8" fmla="*/ 22 w 74"/>
                <a:gd name="T9" fmla="*/ 86 h 106"/>
                <a:gd name="T10" fmla="*/ 22 w 74"/>
                <a:gd name="T11" fmla="*/ 102 h 106"/>
                <a:gd name="T12" fmla="*/ 31 w 74"/>
                <a:gd name="T13" fmla="*/ 102 h 106"/>
                <a:gd name="T14" fmla="*/ 38 w 74"/>
                <a:gd name="T15" fmla="*/ 106 h 106"/>
                <a:gd name="T16" fmla="*/ 45 w 74"/>
                <a:gd name="T17" fmla="*/ 102 h 106"/>
                <a:gd name="T18" fmla="*/ 54 w 74"/>
                <a:gd name="T19" fmla="*/ 102 h 106"/>
                <a:gd name="T20" fmla="*/ 54 w 74"/>
                <a:gd name="T21" fmla="*/ 86 h 106"/>
                <a:gd name="T22" fmla="*/ 54 w 74"/>
                <a:gd name="T23" fmla="*/ 81 h 106"/>
                <a:gd name="T24" fmla="*/ 61 w 74"/>
                <a:gd name="T25" fmla="*/ 65 h 106"/>
                <a:gd name="T26" fmla="*/ 74 w 74"/>
                <a:gd name="T27" fmla="*/ 38 h 106"/>
                <a:gd name="T28" fmla="*/ 33 w 74"/>
                <a:gd name="T29" fmla="*/ 2 h 106"/>
                <a:gd name="T30" fmla="*/ 46 w 74"/>
                <a:gd name="T31" fmla="*/ 94 h 106"/>
                <a:gd name="T32" fmla="*/ 30 w 74"/>
                <a:gd name="T33" fmla="*/ 94 h 106"/>
                <a:gd name="T34" fmla="*/ 30 w 74"/>
                <a:gd name="T35" fmla="*/ 86 h 106"/>
                <a:gd name="T36" fmla="*/ 46 w 74"/>
                <a:gd name="T37" fmla="*/ 86 h 106"/>
                <a:gd name="T38" fmla="*/ 46 w 74"/>
                <a:gd name="T39" fmla="*/ 94 h 106"/>
                <a:gd name="T40" fmla="*/ 56 w 74"/>
                <a:gd name="T41" fmla="*/ 59 h 106"/>
                <a:gd name="T42" fmla="*/ 46 w 74"/>
                <a:gd name="T43" fmla="*/ 78 h 106"/>
                <a:gd name="T44" fmla="*/ 29 w 74"/>
                <a:gd name="T45" fmla="*/ 78 h 106"/>
                <a:gd name="T46" fmla="*/ 20 w 74"/>
                <a:gd name="T47" fmla="*/ 60 h 106"/>
                <a:gd name="T48" fmla="*/ 10 w 74"/>
                <a:gd name="T49" fmla="*/ 34 h 106"/>
                <a:gd name="T50" fmla="*/ 34 w 74"/>
                <a:gd name="T51" fmla="*/ 10 h 106"/>
                <a:gd name="T52" fmla="*/ 66 w 74"/>
                <a:gd name="T53" fmla="*/ 38 h 106"/>
                <a:gd name="T54" fmla="*/ 56 w 74"/>
                <a:gd name="T55" fmla="*/ 5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4" h="106">
                  <a:moveTo>
                    <a:pt x="33" y="2"/>
                  </a:moveTo>
                  <a:cubicBezTo>
                    <a:pt x="17" y="4"/>
                    <a:pt x="4" y="17"/>
                    <a:pt x="2" y="33"/>
                  </a:cubicBezTo>
                  <a:cubicBezTo>
                    <a:pt x="0" y="46"/>
                    <a:pt x="5" y="58"/>
                    <a:pt x="14" y="66"/>
                  </a:cubicBezTo>
                  <a:cubicBezTo>
                    <a:pt x="19" y="70"/>
                    <a:pt x="22" y="75"/>
                    <a:pt x="22" y="81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32" y="105"/>
                    <a:pt x="35" y="106"/>
                    <a:pt x="38" y="106"/>
                  </a:cubicBezTo>
                  <a:cubicBezTo>
                    <a:pt x="41" y="106"/>
                    <a:pt x="43" y="105"/>
                    <a:pt x="45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75"/>
                    <a:pt x="56" y="70"/>
                    <a:pt x="61" y="65"/>
                  </a:cubicBezTo>
                  <a:cubicBezTo>
                    <a:pt x="69" y="58"/>
                    <a:pt x="74" y="48"/>
                    <a:pt x="74" y="38"/>
                  </a:cubicBezTo>
                  <a:cubicBezTo>
                    <a:pt x="74" y="17"/>
                    <a:pt x="55" y="0"/>
                    <a:pt x="33" y="2"/>
                  </a:cubicBezTo>
                  <a:close/>
                  <a:moveTo>
                    <a:pt x="46" y="94"/>
                  </a:moveTo>
                  <a:cubicBezTo>
                    <a:pt x="30" y="94"/>
                    <a:pt x="30" y="94"/>
                    <a:pt x="30" y="94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46" y="86"/>
                    <a:pt x="46" y="86"/>
                    <a:pt x="46" y="86"/>
                  </a:cubicBezTo>
                  <a:lnTo>
                    <a:pt x="46" y="94"/>
                  </a:lnTo>
                  <a:close/>
                  <a:moveTo>
                    <a:pt x="56" y="59"/>
                  </a:moveTo>
                  <a:cubicBezTo>
                    <a:pt x="50" y="64"/>
                    <a:pt x="47" y="71"/>
                    <a:pt x="46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1"/>
                    <a:pt x="25" y="64"/>
                    <a:pt x="20" y="60"/>
                  </a:cubicBezTo>
                  <a:cubicBezTo>
                    <a:pt x="12" y="53"/>
                    <a:pt x="9" y="44"/>
                    <a:pt x="10" y="34"/>
                  </a:cubicBezTo>
                  <a:cubicBezTo>
                    <a:pt x="11" y="22"/>
                    <a:pt x="22" y="12"/>
                    <a:pt x="34" y="10"/>
                  </a:cubicBezTo>
                  <a:cubicBezTo>
                    <a:pt x="51" y="8"/>
                    <a:pt x="66" y="22"/>
                    <a:pt x="66" y="38"/>
                  </a:cubicBezTo>
                  <a:cubicBezTo>
                    <a:pt x="66" y="46"/>
                    <a:pt x="62" y="54"/>
                    <a:pt x="56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32">
              <a:extLst>
                <a:ext uri="{FF2B5EF4-FFF2-40B4-BE49-F238E27FC236}">
                  <a16:creationId xmlns:a16="http://schemas.microsoft.com/office/drawing/2014/main" id="{A77EBD09-DB76-4C4E-8E44-98F6C6227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8451" y="3297238"/>
              <a:ext cx="4603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33">
              <a:extLst>
                <a:ext uri="{FF2B5EF4-FFF2-40B4-BE49-F238E27FC236}">
                  <a16:creationId xmlns:a16="http://schemas.microsoft.com/office/drawing/2014/main" id="{73DE6142-BD9C-4A59-ABD2-C9B051AE6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53801" y="3297238"/>
              <a:ext cx="44450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4DBCE480-A074-46BB-A302-651422760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6" y="3417888"/>
              <a:ext cx="52388" cy="55563"/>
            </a:xfrm>
            <a:custGeom>
              <a:avLst/>
              <a:gdLst>
                <a:gd name="T0" fmla="*/ 0 w 33"/>
                <a:gd name="T1" fmla="*/ 14 h 35"/>
                <a:gd name="T2" fmla="*/ 19 w 33"/>
                <a:gd name="T3" fmla="*/ 35 h 35"/>
                <a:gd name="T4" fmla="*/ 33 w 33"/>
                <a:gd name="T5" fmla="*/ 21 h 35"/>
                <a:gd name="T6" fmla="*/ 15 w 33"/>
                <a:gd name="T7" fmla="*/ 0 h 35"/>
                <a:gd name="T8" fmla="*/ 0 w 33"/>
                <a:gd name="T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0" y="14"/>
                  </a:moveTo>
                  <a:lnTo>
                    <a:pt x="19" y="35"/>
                  </a:lnTo>
                  <a:lnTo>
                    <a:pt x="33" y="21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DF28772C-61A5-44C8-A9C1-6BA579B1D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426" y="3154363"/>
              <a:ext cx="53975" cy="52388"/>
            </a:xfrm>
            <a:custGeom>
              <a:avLst/>
              <a:gdLst>
                <a:gd name="T0" fmla="*/ 34 w 34"/>
                <a:gd name="T1" fmla="*/ 19 h 33"/>
                <a:gd name="T2" fmla="*/ 15 w 34"/>
                <a:gd name="T3" fmla="*/ 0 h 33"/>
                <a:gd name="T4" fmla="*/ 0 w 34"/>
                <a:gd name="T5" fmla="*/ 11 h 33"/>
                <a:gd name="T6" fmla="*/ 22 w 34"/>
                <a:gd name="T7" fmla="*/ 33 h 33"/>
                <a:gd name="T8" fmla="*/ 34 w 34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19"/>
                  </a:moveTo>
                  <a:lnTo>
                    <a:pt x="15" y="0"/>
                  </a:lnTo>
                  <a:lnTo>
                    <a:pt x="0" y="11"/>
                  </a:lnTo>
                  <a:lnTo>
                    <a:pt x="22" y="33"/>
                  </a:lnTo>
                  <a:lnTo>
                    <a:pt x="3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17BF1550-AE7B-4334-9BE7-95FE4A9A5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426" y="3417888"/>
              <a:ext cx="53975" cy="55563"/>
            </a:xfrm>
            <a:custGeom>
              <a:avLst/>
              <a:gdLst>
                <a:gd name="T0" fmla="*/ 0 w 34"/>
                <a:gd name="T1" fmla="*/ 21 h 35"/>
                <a:gd name="T2" fmla="*/ 15 w 34"/>
                <a:gd name="T3" fmla="*/ 35 h 35"/>
                <a:gd name="T4" fmla="*/ 34 w 34"/>
                <a:gd name="T5" fmla="*/ 14 h 35"/>
                <a:gd name="T6" fmla="*/ 22 w 34"/>
                <a:gd name="T7" fmla="*/ 0 h 35"/>
                <a:gd name="T8" fmla="*/ 0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0" y="21"/>
                  </a:moveTo>
                  <a:lnTo>
                    <a:pt x="15" y="35"/>
                  </a:lnTo>
                  <a:lnTo>
                    <a:pt x="34" y="14"/>
                  </a:lnTo>
                  <a:lnTo>
                    <a:pt x="22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EE0489EB-EB08-4DC3-8A80-C1F7C4C5F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6" y="3154363"/>
              <a:ext cx="52388" cy="52388"/>
            </a:xfrm>
            <a:custGeom>
              <a:avLst/>
              <a:gdLst>
                <a:gd name="T0" fmla="*/ 0 w 33"/>
                <a:gd name="T1" fmla="*/ 19 h 33"/>
                <a:gd name="T2" fmla="*/ 15 w 33"/>
                <a:gd name="T3" fmla="*/ 33 h 33"/>
                <a:gd name="T4" fmla="*/ 33 w 33"/>
                <a:gd name="T5" fmla="*/ 11 h 33"/>
                <a:gd name="T6" fmla="*/ 19 w 33"/>
                <a:gd name="T7" fmla="*/ 0 h 33"/>
                <a:gd name="T8" fmla="*/ 0 w 33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0" y="19"/>
                  </a:moveTo>
                  <a:lnTo>
                    <a:pt x="15" y="33"/>
                  </a:lnTo>
                  <a:lnTo>
                    <a:pt x="33" y="11"/>
                  </a:lnTo>
                  <a:lnTo>
                    <a:pt x="19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Freeform 41">
            <a:extLst>
              <a:ext uri="{FF2B5EF4-FFF2-40B4-BE49-F238E27FC236}">
                <a16:creationId xmlns:a16="http://schemas.microsoft.com/office/drawing/2014/main" id="{8F41D68F-F831-4E83-A115-24289B8CE5DD}"/>
              </a:ext>
            </a:extLst>
          </p:cNvPr>
          <p:cNvSpPr>
            <a:spLocks noEditPoints="1"/>
          </p:cNvSpPr>
          <p:nvPr/>
        </p:nvSpPr>
        <p:spPr bwMode="auto">
          <a:xfrm>
            <a:off x="4360262" y="3521882"/>
            <a:ext cx="484133" cy="486086"/>
          </a:xfrm>
          <a:custGeom>
            <a:avLst/>
            <a:gdLst>
              <a:gd name="T0" fmla="*/ 79 w 105"/>
              <a:gd name="T1" fmla="*/ 57 h 105"/>
              <a:gd name="T2" fmla="*/ 105 w 105"/>
              <a:gd name="T3" fmla="*/ 29 h 105"/>
              <a:gd name="T4" fmla="*/ 102 w 105"/>
              <a:gd name="T5" fmla="*/ 17 h 105"/>
              <a:gd name="T6" fmla="*/ 99 w 105"/>
              <a:gd name="T7" fmla="*/ 12 h 105"/>
              <a:gd name="T8" fmla="*/ 80 w 105"/>
              <a:gd name="T9" fmla="*/ 31 h 105"/>
              <a:gd name="T10" fmla="*/ 74 w 105"/>
              <a:gd name="T11" fmla="*/ 25 h 105"/>
              <a:gd name="T12" fmla="*/ 93 w 105"/>
              <a:gd name="T13" fmla="*/ 6 h 105"/>
              <a:gd name="T14" fmla="*/ 88 w 105"/>
              <a:gd name="T15" fmla="*/ 4 h 105"/>
              <a:gd name="T16" fmla="*/ 77 w 105"/>
              <a:gd name="T17" fmla="*/ 1 h 105"/>
              <a:gd name="T18" fmla="*/ 49 w 105"/>
              <a:gd name="T19" fmla="*/ 29 h 105"/>
              <a:gd name="T20" fmla="*/ 49 w 105"/>
              <a:gd name="T21" fmla="*/ 34 h 105"/>
              <a:gd name="T22" fmla="*/ 44 w 105"/>
              <a:gd name="T23" fmla="*/ 39 h 105"/>
              <a:gd name="T24" fmla="*/ 28 w 105"/>
              <a:gd name="T25" fmla="*/ 23 h 105"/>
              <a:gd name="T26" fmla="*/ 29 w 105"/>
              <a:gd name="T27" fmla="*/ 12 h 105"/>
              <a:gd name="T28" fmla="*/ 10 w 105"/>
              <a:gd name="T29" fmla="*/ 0 h 105"/>
              <a:gd name="T30" fmla="*/ 0 w 105"/>
              <a:gd name="T31" fmla="*/ 10 h 105"/>
              <a:gd name="T32" fmla="*/ 11 w 105"/>
              <a:gd name="T33" fmla="*/ 29 h 105"/>
              <a:gd name="T34" fmla="*/ 22 w 105"/>
              <a:gd name="T35" fmla="*/ 29 h 105"/>
              <a:gd name="T36" fmla="*/ 38 w 105"/>
              <a:gd name="T37" fmla="*/ 45 h 105"/>
              <a:gd name="T38" fmla="*/ 5 w 105"/>
              <a:gd name="T39" fmla="*/ 78 h 105"/>
              <a:gd name="T40" fmla="*/ 1 w 105"/>
              <a:gd name="T41" fmla="*/ 89 h 105"/>
              <a:gd name="T42" fmla="*/ 5 w 105"/>
              <a:gd name="T43" fmla="*/ 101 h 105"/>
              <a:gd name="T44" fmla="*/ 17 w 105"/>
              <a:gd name="T45" fmla="*/ 105 h 105"/>
              <a:gd name="T46" fmla="*/ 28 w 105"/>
              <a:gd name="T47" fmla="*/ 101 h 105"/>
              <a:gd name="T48" fmla="*/ 53 w 105"/>
              <a:gd name="T49" fmla="*/ 76 h 105"/>
              <a:gd name="T50" fmla="*/ 77 w 105"/>
              <a:gd name="T51" fmla="*/ 101 h 105"/>
              <a:gd name="T52" fmla="*/ 89 w 105"/>
              <a:gd name="T53" fmla="*/ 105 h 105"/>
              <a:gd name="T54" fmla="*/ 100 w 105"/>
              <a:gd name="T55" fmla="*/ 101 h 105"/>
              <a:gd name="T56" fmla="*/ 105 w 105"/>
              <a:gd name="T57" fmla="*/ 89 h 105"/>
              <a:gd name="T58" fmla="*/ 100 w 105"/>
              <a:gd name="T59" fmla="*/ 78 h 105"/>
              <a:gd name="T60" fmla="*/ 79 w 105"/>
              <a:gd name="T61" fmla="*/ 57 h 105"/>
              <a:gd name="T62" fmla="*/ 15 w 105"/>
              <a:gd name="T63" fmla="*/ 21 h 105"/>
              <a:gd name="T64" fmla="*/ 10 w 105"/>
              <a:gd name="T65" fmla="*/ 12 h 105"/>
              <a:gd name="T66" fmla="*/ 11 w 105"/>
              <a:gd name="T67" fmla="*/ 10 h 105"/>
              <a:gd name="T68" fmla="*/ 20 w 105"/>
              <a:gd name="T69" fmla="*/ 16 h 105"/>
              <a:gd name="T70" fmla="*/ 20 w 105"/>
              <a:gd name="T71" fmla="*/ 20 h 105"/>
              <a:gd name="T72" fmla="*/ 19 w 105"/>
              <a:gd name="T73" fmla="*/ 21 h 105"/>
              <a:gd name="T74" fmla="*/ 15 w 105"/>
              <a:gd name="T75" fmla="*/ 21 h 105"/>
              <a:gd name="T76" fmla="*/ 22 w 105"/>
              <a:gd name="T77" fmla="*/ 95 h 105"/>
              <a:gd name="T78" fmla="*/ 11 w 105"/>
              <a:gd name="T79" fmla="*/ 95 h 105"/>
              <a:gd name="T80" fmla="*/ 9 w 105"/>
              <a:gd name="T81" fmla="*/ 89 h 105"/>
              <a:gd name="T82" fmla="*/ 11 w 105"/>
              <a:gd name="T83" fmla="*/ 84 h 105"/>
              <a:gd name="T84" fmla="*/ 58 w 105"/>
              <a:gd name="T85" fmla="*/ 37 h 105"/>
              <a:gd name="T86" fmla="*/ 57 w 105"/>
              <a:gd name="T87" fmla="*/ 35 h 105"/>
              <a:gd name="T88" fmla="*/ 57 w 105"/>
              <a:gd name="T89" fmla="*/ 29 h 105"/>
              <a:gd name="T90" fmla="*/ 77 w 105"/>
              <a:gd name="T91" fmla="*/ 9 h 105"/>
              <a:gd name="T92" fmla="*/ 79 w 105"/>
              <a:gd name="T93" fmla="*/ 10 h 105"/>
              <a:gd name="T94" fmla="*/ 63 w 105"/>
              <a:gd name="T95" fmla="*/ 25 h 105"/>
              <a:gd name="T96" fmla="*/ 80 w 105"/>
              <a:gd name="T97" fmla="*/ 42 h 105"/>
              <a:gd name="T98" fmla="*/ 96 w 105"/>
              <a:gd name="T99" fmla="*/ 26 h 105"/>
              <a:gd name="T100" fmla="*/ 97 w 105"/>
              <a:gd name="T101" fmla="*/ 29 h 105"/>
              <a:gd name="T102" fmla="*/ 71 w 105"/>
              <a:gd name="T103" fmla="*/ 49 h 105"/>
              <a:gd name="T104" fmla="*/ 69 w 105"/>
              <a:gd name="T105" fmla="*/ 48 h 105"/>
              <a:gd name="T106" fmla="*/ 22 w 105"/>
              <a:gd name="T107" fmla="*/ 95 h 105"/>
              <a:gd name="T108" fmla="*/ 94 w 105"/>
              <a:gd name="T109" fmla="*/ 95 h 105"/>
              <a:gd name="T110" fmla="*/ 83 w 105"/>
              <a:gd name="T111" fmla="*/ 95 h 105"/>
              <a:gd name="T112" fmla="*/ 58 w 105"/>
              <a:gd name="T113" fmla="*/ 70 h 105"/>
              <a:gd name="T114" fmla="*/ 70 w 105"/>
              <a:gd name="T115" fmla="*/ 59 h 105"/>
              <a:gd name="T116" fmla="*/ 94 w 105"/>
              <a:gd name="T117" fmla="*/ 84 h 105"/>
              <a:gd name="T118" fmla="*/ 97 w 105"/>
              <a:gd name="T119" fmla="*/ 89 h 105"/>
              <a:gd name="T120" fmla="*/ 94 w 105"/>
              <a:gd name="T121" fmla="*/ 9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5" h="105">
                <a:moveTo>
                  <a:pt x="79" y="57"/>
                </a:moveTo>
                <a:cubicBezTo>
                  <a:pt x="93" y="56"/>
                  <a:pt x="105" y="44"/>
                  <a:pt x="105" y="29"/>
                </a:cubicBezTo>
                <a:cubicBezTo>
                  <a:pt x="105" y="25"/>
                  <a:pt x="104" y="21"/>
                  <a:pt x="102" y="17"/>
                </a:cubicBezTo>
                <a:cubicBezTo>
                  <a:pt x="99" y="12"/>
                  <a:pt x="99" y="12"/>
                  <a:pt x="99" y="12"/>
                </a:cubicBezTo>
                <a:cubicBezTo>
                  <a:pt x="80" y="31"/>
                  <a:pt x="80" y="31"/>
                  <a:pt x="80" y="31"/>
                </a:cubicBezTo>
                <a:cubicBezTo>
                  <a:pt x="74" y="25"/>
                  <a:pt x="74" y="25"/>
                  <a:pt x="74" y="25"/>
                </a:cubicBezTo>
                <a:cubicBezTo>
                  <a:pt x="93" y="6"/>
                  <a:pt x="93" y="6"/>
                  <a:pt x="93" y="6"/>
                </a:cubicBezTo>
                <a:cubicBezTo>
                  <a:pt x="88" y="4"/>
                  <a:pt x="88" y="4"/>
                  <a:pt x="88" y="4"/>
                </a:cubicBezTo>
                <a:cubicBezTo>
                  <a:pt x="84" y="2"/>
                  <a:pt x="81" y="1"/>
                  <a:pt x="77" y="1"/>
                </a:cubicBezTo>
                <a:cubicBezTo>
                  <a:pt x="61" y="1"/>
                  <a:pt x="49" y="14"/>
                  <a:pt x="49" y="29"/>
                </a:cubicBezTo>
                <a:cubicBezTo>
                  <a:pt x="49" y="31"/>
                  <a:pt x="49" y="33"/>
                  <a:pt x="49" y="34"/>
                </a:cubicBezTo>
                <a:cubicBezTo>
                  <a:pt x="44" y="39"/>
                  <a:pt x="44" y="39"/>
                  <a:pt x="44" y="39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12"/>
                  <a:pt x="29" y="12"/>
                  <a:pt x="29" y="12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11" y="29"/>
                  <a:pt x="11" y="29"/>
                  <a:pt x="11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38" y="45"/>
                  <a:pt x="38" y="45"/>
                  <a:pt x="38" y="45"/>
                </a:cubicBezTo>
                <a:cubicBezTo>
                  <a:pt x="5" y="78"/>
                  <a:pt x="5" y="78"/>
                  <a:pt x="5" y="78"/>
                </a:cubicBezTo>
                <a:cubicBezTo>
                  <a:pt x="2" y="81"/>
                  <a:pt x="1" y="85"/>
                  <a:pt x="1" y="89"/>
                </a:cubicBezTo>
                <a:cubicBezTo>
                  <a:pt x="1" y="94"/>
                  <a:pt x="2" y="98"/>
                  <a:pt x="5" y="101"/>
                </a:cubicBezTo>
                <a:cubicBezTo>
                  <a:pt x="8" y="104"/>
                  <a:pt x="12" y="105"/>
                  <a:pt x="17" y="105"/>
                </a:cubicBezTo>
                <a:cubicBezTo>
                  <a:pt x="21" y="105"/>
                  <a:pt x="25" y="104"/>
                  <a:pt x="28" y="101"/>
                </a:cubicBezTo>
                <a:cubicBezTo>
                  <a:pt x="53" y="76"/>
                  <a:pt x="53" y="76"/>
                  <a:pt x="53" y="76"/>
                </a:cubicBezTo>
                <a:cubicBezTo>
                  <a:pt x="77" y="101"/>
                  <a:pt x="77" y="101"/>
                  <a:pt x="77" y="101"/>
                </a:cubicBezTo>
                <a:cubicBezTo>
                  <a:pt x="80" y="104"/>
                  <a:pt x="84" y="105"/>
                  <a:pt x="89" y="105"/>
                </a:cubicBezTo>
                <a:cubicBezTo>
                  <a:pt x="93" y="105"/>
                  <a:pt x="97" y="104"/>
                  <a:pt x="100" y="101"/>
                </a:cubicBezTo>
                <a:cubicBezTo>
                  <a:pt x="103" y="98"/>
                  <a:pt x="105" y="94"/>
                  <a:pt x="105" y="89"/>
                </a:cubicBezTo>
                <a:cubicBezTo>
                  <a:pt x="105" y="85"/>
                  <a:pt x="103" y="81"/>
                  <a:pt x="100" y="78"/>
                </a:cubicBezTo>
                <a:cubicBezTo>
                  <a:pt x="99" y="77"/>
                  <a:pt x="87" y="65"/>
                  <a:pt x="79" y="57"/>
                </a:cubicBezTo>
                <a:close/>
                <a:moveTo>
                  <a:pt x="15" y="21"/>
                </a:moveTo>
                <a:cubicBezTo>
                  <a:pt x="10" y="12"/>
                  <a:pt x="10" y="12"/>
                  <a:pt x="10" y="12"/>
                </a:cubicBezTo>
                <a:cubicBezTo>
                  <a:pt x="11" y="10"/>
                  <a:pt x="11" y="10"/>
                  <a:pt x="11" y="10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20"/>
                  <a:pt x="20" y="20"/>
                  <a:pt x="20" y="20"/>
                </a:cubicBezTo>
                <a:cubicBezTo>
                  <a:pt x="19" y="21"/>
                  <a:pt x="19" y="21"/>
                  <a:pt x="19" y="21"/>
                </a:cubicBezTo>
                <a:lnTo>
                  <a:pt x="15" y="21"/>
                </a:lnTo>
                <a:close/>
                <a:moveTo>
                  <a:pt x="22" y="95"/>
                </a:moveTo>
                <a:cubicBezTo>
                  <a:pt x="19" y="98"/>
                  <a:pt x="14" y="98"/>
                  <a:pt x="11" y="95"/>
                </a:cubicBezTo>
                <a:cubicBezTo>
                  <a:pt x="9" y="94"/>
                  <a:pt x="9" y="92"/>
                  <a:pt x="9" y="89"/>
                </a:cubicBezTo>
                <a:cubicBezTo>
                  <a:pt x="9" y="87"/>
                  <a:pt x="9" y="85"/>
                  <a:pt x="11" y="84"/>
                </a:cubicBezTo>
                <a:cubicBezTo>
                  <a:pt x="58" y="37"/>
                  <a:pt x="58" y="37"/>
                  <a:pt x="58" y="37"/>
                </a:cubicBezTo>
                <a:cubicBezTo>
                  <a:pt x="57" y="35"/>
                  <a:pt x="57" y="35"/>
                  <a:pt x="57" y="35"/>
                </a:cubicBezTo>
                <a:cubicBezTo>
                  <a:pt x="57" y="33"/>
                  <a:pt x="57" y="31"/>
                  <a:pt x="57" y="29"/>
                </a:cubicBezTo>
                <a:cubicBezTo>
                  <a:pt x="57" y="18"/>
                  <a:pt x="66" y="9"/>
                  <a:pt x="77" y="9"/>
                </a:cubicBezTo>
                <a:cubicBezTo>
                  <a:pt x="77" y="9"/>
                  <a:pt x="78" y="9"/>
                  <a:pt x="79" y="10"/>
                </a:cubicBezTo>
                <a:cubicBezTo>
                  <a:pt x="63" y="25"/>
                  <a:pt x="63" y="25"/>
                  <a:pt x="63" y="25"/>
                </a:cubicBezTo>
                <a:cubicBezTo>
                  <a:pt x="80" y="42"/>
                  <a:pt x="80" y="42"/>
                  <a:pt x="80" y="42"/>
                </a:cubicBezTo>
                <a:cubicBezTo>
                  <a:pt x="96" y="26"/>
                  <a:pt x="96" y="26"/>
                  <a:pt x="96" y="26"/>
                </a:cubicBezTo>
                <a:cubicBezTo>
                  <a:pt x="97" y="27"/>
                  <a:pt x="97" y="28"/>
                  <a:pt x="97" y="29"/>
                </a:cubicBezTo>
                <a:cubicBezTo>
                  <a:pt x="97" y="42"/>
                  <a:pt x="85" y="52"/>
                  <a:pt x="71" y="49"/>
                </a:cubicBezTo>
                <a:cubicBezTo>
                  <a:pt x="69" y="48"/>
                  <a:pt x="69" y="48"/>
                  <a:pt x="69" y="48"/>
                </a:cubicBezTo>
                <a:lnTo>
                  <a:pt x="22" y="95"/>
                </a:lnTo>
                <a:close/>
                <a:moveTo>
                  <a:pt x="94" y="95"/>
                </a:moveTo>
                <a:cubicBezTo>
                  <a:pt x="91" y="98"/>
                  <a:pt x="86" y="98"/>
                  <a:pt x="83" y="95"/>
                </a:cubicBezTo>
                <a:cubicBezTo>
                  <a:pt x="58" y="70"/>
                  <a:pt x="58" y="70"/>
                  <a:pt x="58" y="70"/>
                </a:cubicBezTo>
                <a:cubicBezTo>
                  <a:pt x="70" y="59"/>
                  <a:pt x="70" y="59"/>
                  <a:pt x="70" y="59"/>
                </a:cubicBezTo>
                <a:cubicBezTo>
                  <a:pt x="76" y="66"/>
                  <a:pt x="93" y="83"/>
                  <a:pt x="94" y="84"/>
                </a:cubicBezTo>
                <a:cubicBezTo>
                  <a:pt x="96" y="85"/>
                  <a:pt x="97" y="87"/>
                  <a:pt x="97" y="89"/>
                </a:cubicBezTo>
                <a:cubicBezTo>
                  <a:pt x="97" y="92"/>
                  <a:pt x="96" y="94"/>
                  <a:pt x="94" y="9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46">
            <a:extLst>
              <a:ext uri="{FF2B5EF4-FFF2-40B4-BE49-F238E27FC236}">
                <a16:creationId xmlns:a16="http://schemas.microsoft.com/office/drawing/2014/main" id="{108BC5B8-B443-4A43-A81E-F0732C0B1ED6}"/>
              </a:ext>
            </a:extLst>
          </p:cNvPr>
          <p:cNvSpPr>
            <a:spLocks noEditPoints="1"/>
          </p:cNvSpPr>
          <p:nvPr/>
        </p:nvSpPr>
        <p:spPr bwMode="auto">
          <a:xfrm>
            <a:off x="4899035" y="5276073"/>
            <a:ext cx="517320" cy="408000"/>
          </a:xfrm>
          <a:custGeom>
            <a:avLst/>
            <a:gdLst>
              <a:gd name="T0" fmla="*/ 237 w 265"/>
              <a:gd name="T1" fmla="*/ 133 h 209"/>
              <a:gd name="T2" fmla="*/ 237 w 265"/>
              <a:gd name="T3" fmla="*/ 95 h 209"/>
              <a:gd name="T4" fmla="*/ 142 w 265"/>
              <a:gd name="T5" fmla="*/ 95 h 209"/>
              <a:gd name="T6" fmla="*/ 142 w 265"/>
              <a:gd name="T7" fmla="*/ 76 h 209"/>
              <a:gd name="T8" fmla="*/ 171 w 265"/>
              <a:gd name="T9" fmla="*/ 76 h 209"/>
              <a:gd name="T10" fmla="*/ 171 w 265"/>
              <a:gd name="T11" fmla="*/ 0 h 209"/>
              <a:gd name="T12" fmla="*/ 95 w 265"/>
              <a:gd name="T13" fmla="*/ 0 h 209"/>
              <a:gd name="T14" fmla="*/ 95 w 265"/>
              <a:gd name="T15" fmla="*/ 76 h 209"/>
              <a:gd name="T16" fmla="*/ 123 w 265"/>
              <a:gd name="T17" fmla="*/ 76 h 209"/>
              <a:gd name="T18" fmla="*/ 123 w 265"/>
              <a:gd name="T19" fmla="*/ 95 h 209"/>
              <a:gd name="T20" fmla="*/ 29 w 265"/>
              <a:gd name="T21" fmla="*/ 95 h 209"/>
              <a:gd name="T22" fmla="*/ 29 w 265"/>
              <a:gd name="T23" fmla="*/ 133 h 209"/>
              <a:gd name="T24" fmla="*/ 0 w 265"/>
              <a:gd name="T25" fmla="*/ 133 h 209"/>
              <a:gd name="T26" fmla="*/ 0 w 265"/>
              <a:gd name="T27" fmla="*/ 209 h 209"/>
              <a:gd name="T28" fmla="*/ 76 w 265"/>
              <a:gd name="T29" fmla="*/ 209 h 209"/>
              <a:gd name="T30" fmla="*/ 76 w 265"/>
              <a:gd name="T31" fmla="*/ 133 h 209"/>
              <a:gd name="T32" fmla="*/ 48 w 265"/>
              <a:gd name="T33" fmla="*/ 133 h 209"/>
              <a:gd name="T34" fmla="*/ 48 w 265"/>
              <a:gd name="T35" fmla="*/ 114 h 209"/>
              <a:gd name="T36" fmla="*/ 123 w 265"/>
              <a:gd name="T37" fmla="*/ 114 h 209"/>
              <a:gd name="T38" fmla="*/ 123 w 265"/>
              <a:gd name="T39" fmla="*/ 133 h 209"/>
              <a:gd name="T40" fmla="*/ 95 w 265"/>
              <a:gd name="T41" fmla="*/ 133 h 209"/>
              <a:gd name="T42" fmla="*/ 95 w 265"/>
              <a:gd name="T43" fmla="*/ 209 h 209"/>
              <a:gd name="T44" fmla="*/ 171 w 265"/>
              <a:gd name="T45" fmla="*/ 209 h 209"/>
              <a:gd name="T46" fmla="*/ 171 w 265"/>
              <a:gd name="T47" fmla="*/ 133 h 209"/>
              <a:gd name="T48" fmla="*/ 142 w 265"/>
              <a:gd name="T49" fmla="*/ 133 h 209"/>
              <a:gd name="T50" fmla="*/ 142 w 265"/>
              <a:gd name="T51" fmla="*/ 114 h 209"/>
              <a:gd name="T52" fmla="*/ 218 w 265"/>
              <a:gd name="T53" fmla="*/ 114 h 209"/>
              <a:gd name="T54" fmla="*/ 218 w 265"/>
              <a:gd name="T55" fmla="*/ 133 h 209"/>
              <a:gd name="T56" fmla="*/ 190 w 265"/>
              <a:gd name="T57" fmla="*/ 133 h 209"/>
              <a:gd name="T58" fmla="*/ 190 w 265"/>
              <a:gd name="T59" fmla="*/ 209 h 209"/>
              <a:gd name="T60" fmla="*/ 265 w 265"/>
              <a:gd name="T61" fmla="*/ 209 h 209"/>
              <a:gd name="T62" fmla="*/ 265 w 265"/>
              <a:gd name="T63" fmla="*/ 133 h 209"/>
              <a:gd name="T64" fmla="*/ 237 w 265"/>
              <a:gd name="T65" fmla="*/ 133 h 209"/>
              <a:gd name="T66" fmla="*/ 114 w 265"/>
              <a:gd name="T67" fmla="*/ 19 h 209"/>
              <a:gd name="T68" fmla="*/ 152 w 265"/>
              <a:gd name="T69" fmla="*/ 19 h 209"/>
              <a:gd name="T70" fmla="*/ 152 w 265"/>
              <a:gd name="T71" fmla="*/ 57 h 209"/>
              <a:gd name="T72" fmla="*/ 114 w 265"/>
              <a:gd name="T73" fmla="*/ 57 h 209"/>
              <a:gd name="T74" fmla="*/ 114 w 265"/>
              <a:gd name="T75" fmla="*/ 19 h 209"/>
              <a:gd name="T76" fmla="*/ 57 w 265"/>
              <a:gd name="T77" fmla="*/ 190 h 209"/>
              <a:gd name="T78" fmla="*/ 19 w 265"/>
              <a:gd name="T79" fmla="*/ 190 h 209"/>
              <a:gd name="T80" fmla="*/ 19 w 265"/>
              <a:gd name="T81" fmla="*/ 152 h 209"/>
              <a:gd name="T82" fmla="*/ 57 w 265"/>
              <a:gd name="T83" fmla="*/ 152 h 209"/>
              <a:gd name="T84" fmla="*/ 57 w 265"/>
              <a:gd name="T85" fmla="*/ 190 h 209"/>
              <a:gd name="T86" fmla="*/ 152 w 265"/>
              <a:gd name="T87" fmla="*/ 190 h 209"/>
              <a:gd name="T88" fmla="*/ 114 w 265"/>
              <a:gd name="T89" fmla="*/ 190 h 209"/>
              <a:gd name="T90" fmla="*/ 114 w 265"/>
              <a:gd name="T91" fmla="*/ 152 h 209"/>
              <a:gd name="T92" fmla="*/ 152 w 265"/>
              <a:gd name="T93" fmla="*/ 152 h 209"/>
              <a:gd name="T94" fmla="*/ 152 w 265"/>
              <a:gd name="T95" fmla="*/ 190 h 209"/>
              <a:gd name="T96" fmla="*/ 246 w 265"/>
              <a:gd name="T97" fmla="*/ 190 h 209"/>
              <a:gd name="T98" fmla="*/ 208 w 265"/>
              <a:gd name="T99" fmla="*/ 190 h 209"/>
              <a:gd name="T100" fmla="*/ 208 w 265"/>
              <a:gd name="T101" fmla="*/ 152 h 209"/>
              <a:gd name="T102" fmla="*/ 246 w 265"/>
              <a:gd name="T103" fmla="*/ 152 h 209"/>
              <a:gd name="T104" fmla="*/ 246 w 265"/>
              <a:gd name="T105" fmla="*/ 19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5" h="209">
                <a:moveTo>
                  <a:pt x="237" y="133"/>
                </a:moveTo>
                <a:lnTo>
                  <a:pt x="237" y="95"/>
                </a:lnTo>
                <a:lnTo>
                  <a:pt x="142" y="95"/>
                </a:lnTo>
                <a:lnTo>
                  <a:pt x="142" y="76"/>
                </a:lnTo>
                <a:lnTo>
                  <a:pt x="171" y="76"/>
                </a:lnTo>
                <a:lnTo>
                  <a:pt x="171" y="0"/>
                </a:lnTo>
                <a:lnTo>
                  <a:pt x="95" y="0"/>
                </a:lnTo>
                <a:lnTo>
                  <a:pt x="95" y="76"/>
                </a:lnTo>
                <a:lnTo>
                  <a:pt x="123" y="76"/>
                </a:lnTo>
                <a:lnTo>
                  <a:pt x="123" y="95"/>
                </a:lnTo>
                <a:lnTo>
                  <a:pt x="29" y="95"/>
                </a:lnTo>
                <a:lnTo>
                  <a:pt x="29" y="133"/>
                </a:lnTo>
                <a:lnTo>
                  <a:pt x="0" y="133"/>
                </a:lnTo>
                <a:lnTo>
                  <a:pt x="0" y="209"/>
                </a:lnTo>
                <a:lnTo>
                  <a:pt x="76" y="209"/>
                </a:lnTo>
                <a:lnTo>
                  <a:pt x="76" y="133"/>
                </a:lnTo>
                <a:lnTo>
                  <a:pt x="48" y="133"/>
                </a:lnTo>
                <a:lnTo>
                  <a:pt x="48" y="114"/>
                </a:lnTo>
                <a:lnTo>
                  <a:pt x="123" y="114"/>
                </a:lnTo>
                <a:lnTo>
                  <a:pt x="123" y="133"/>
                </a:lnTo>
                <a:lnTo>
                  <a:pt x="95" y="133"/>
                </a:lnTo>
                <a:lnTo>
                  <a:pt x="95" y="209"/>
                </a:lnTo>
                <a:lnTo>
                  <a:pt x="171" y="209"/>
                </a:lnTo>
                <a:lnTo>
                  <a:pt x="171" y="133"/>
                </a:lnTo>
                <a:lnTo>
                  <a:pt x="142" y="133"/>
                </a:lnTo>
                <a:lnTo>
                  <a:pt x="142" y="114"/>
                </a:lnTo>
                <a:lnTo>
                  <a:pt x="218" y="114"/>
                </a:lnTo>
                <a:lnTo>
                  <a:pt x="218" y="133"/>
                </a:lnTo>
                <a:lnTo>
                  <a:pt x="190" y="133"/>
                </a:lnTo>
                <a:lnTo>
                  <a:pt x="190" y="209"/>
                </a:lnTo>
                <a:lnTo>
                  <a:pt x="265" y="209"/>
                </a:lnTo>
                <a:lnTo>
                  <a:pt x="265" y="133"/>
                </a:lnTo>
                <a:lnTo>
                  <a:pt x="237" y="133"/>
                </a:lnTo>
                <a:close/>
                <a:moveTo>
                  <a:pt x="114" y="19"/>
                </a:moveTo>
                <a:lnTo>
                  <a:pt x="152" y="19"/>
                </a:lnTo>
                <a:lnTo>
                  <a:pt x="152" y="57"/>
                </a:lnTo>
                <a:lnTo>
                  <a:pt x="114" y="57"/>
                </a:lnTo>
                <a:lnTo>
                  <a:pt x="114" y="19"/>
                </a:lnTo>
                <a:close/>
                <a:moveTo>
                  <a:pt x="57" y="190"/>
                </a:moveTo>
                <a:lnTo>
                  <a:pt x="19" y="190"/>
                </a:lnTo>
                <a:lnTo>
                  <a:pt x="19" y="152"/>
                </a:lnTo>
                <a:lnTo>
                  <a:pt x="57" y="152"/>
                </a:lnTo>
                <a:lnTo>
                  <a:pt x="57" y="190"/>
                </a:lnTo>
                <a:close/>
                <a:moveTo>
                  <a:pt x="152" y="190"/>
                </a:moveTo>
                <a:lnTo>
                  <a:pt x="114" y="190"/>
                </a:lnTo>
                <a:lnTo>
                  <a:pt x="114" y="152"/>
                </a:lnTo>
                <a:lnTo>
                  <a:pt x="152" y="152"/>
                </a:lnTo>
                <a:lnTo>
                  <a:pt x="152" y="190"/>
                </a:lnTo>
                <a:close/>
                <a:moveTo>
                  <a:pt x="246" y="190"/>
                </a:moveTo>
                <a:lnTo>
                  <a:pt x="208" y="190"/>
                </a:lnTo>
                <a:lnTo>
                  <a:pt x="208" y="152"/>
                </a:lnTo>
                <a:lnTo>
                  <a:pt x="246" y="152"/>
                </a:lnTo>
                <a:lnTo>
                  <a:pt x="246" y="1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4470761-EEF2-4538-A25F-E81ED1EBCDC8}"/>
              </a:ext>
            </a:extLst>
          </p:cNvPr>
          <p:cNvGrpSpPr/>
          <p:nvPr/>
        </p:nvGrpSpPr>
        <p:grpSpPr>
          <a:xfrm>
            <a:off x="5800250" y="2418377"/>
            <a:ext cx="591502" cy="408000"/>
            <a:chOff x="2598738" y="2279650"/>
            <a:chExt cx="481013" cy="331788"/>
          </a:xfrm>
          <a:solidFill>
            <a:schemeClr val="bg2"/>
          </a:solidFill>
        </p:grpSpPr>
        <p:sp>
          <p:nvSpPr>
            <p:cNvPr id="36" name="Freeform 56">
              <a:extLst>
                <a:ext uri="{FF2B5EF4-FFF2-40B4-BE49-F238E27FC236}">
                  <a16:creationId xmlns:a16="http://schemas.microsoft.com/office/drawing/2014/main" id="{2E0AE7F7-2551-4B3E-94D1-7B1E9EF794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8738" y="2279650"/>
              <a:ext cx="481013" cy="331788"/>
            </a:xfrm>
            <a:custGeom>
              <a:avLst/>
              <a:gdLst>
                <a:gd name="T0" fmla="*/ 120 w 128"/>
                <a:gd name="T1" fmla="*/ 47 h 88"/>
                <a:gd name="T2" fmla="*/ 94 w 128"/>
                <a:gd name="T3" fmla="*/ 20 h 88"/>
                <a:gd name="T4" fmla="*/ 64 w 128"/>
                <a:gd name="T5" fmla="*/ 0 h 88"/>
                <a:gd name="T6" fmla="*/ 32 w 128"/>
                <a:gd name="T7" fmla="*/ 29 h 88"/>
                <a:gd name="T8" fmla="*/ 17 w 128"/>
                <a:gd name="T9" fmla="*/ 41 h 88"/>
                <a:gd name="T10" fmla="*/ 0 w 128"/>
                <a:gd name="T11" fmla="*/ 64 h 88"/>
                <a:gd name="T12" fmla="*/ 24 w 128"/>
                <a:gd name="T13" fmla="*/ 88 h 88"/>
                <a:gd name="T14" fmla="*/ 104 w 128"/>
                <a:gd name="T15" fmla="*/ 88 h 88"/>
                <a:gd name="T16" fmla="*/ 128 w 128"/>
                <a:gd name="T17" fmla="*/ 64 h 88"/>
                <a:gd name="T18" fmla="*/ 120 w 128"/>
                <a:gd name="T19" fmla="*/ 47 h 88"/>
                <a:gd name="T20" fmla="*/ 104 w 128"/>
                <a:gd name="T21" fmla="*/ 80 h 88"/>
                <a:gd name="T22" fmla="*/ 24 w 128"/>
                <a:gd name="T23" fmla="*/ 80 h 88"/>
                <a:gd name="T24" fmla="*/ 8 w 128"/>
                <a:gd name="T25" fmla="*/ 64 h 88"/>
                <a:gd name="T26" fmla="*/ 21 w 128"/>
                <a:gd name="T27" fmla="*/ 49 h 88"/>
                <a:gd name="T28" fmla="*/ 24 w 128"/>
                <a:gd name="T29" fmla="*/ 48 h 88"/>
                <a:gd name="T30" fmla="*/ 24 w 128"/>
                <a:gd name="T31" fmla="*/ 46 h 88"/>
                <a:gd name="T32" fmla="*/ 36 w 128"/>
                <a:gd name="T33" fmla="*/ 36 h 88"/>
                <a:gd name="T34" fmla="*/ 40 w 128"/>
                <a:gd name="T35" fmla="*/ 36 h 88"/>
                <a:gd name="T36" fmla="*/ 40 w 128"/>
                <a:gd name="T37" fmla="*/ 32 h 88"/>
                <a:gd name="T38" fmla="*/ 64 w 128"/>
                <a:gd name="T39" fmla="*/ 8 h 88"/>
                <a:gd name="T40" fmla="*/ 87 w 128"/>
                <a:gd name="T41" fmla="*/ 26 h 88"/>
                <a:gd name="T42" fmla="*/ 88 w 128"/>
                <a:gd name="T43" fmla="*/ 29 h 88"/>
                <a:gd name="T44" fmla="*/ 92 w 128"/>
                <a:gd name="T45" fmla="*/ 28 h 88"/>
                <a:gd name="T46" fmla="*/ 112 w 128"/>
                <a:gd name="T47" fmla="*/ 48 h 88"/>
                <a:gd name="T48" fmla="*/ 112 w 128"/>
                <a:gd name="T49" fmla="*/ 50 h 88"/>
                <a:gd name="T50" fmla="*/ 114 w 128"/>
                <a:gd name="T51" fmla="*/ 52 h 88"/>
                <a:gd name="T52" fmla="*/ 120 w 128"/>
                <a:gd name="T53" fmla="*/ 64 h 88"/>
                <a:gd name="T54" fmla="*/ 104 w 128"/>
                <a:gd name="T55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88">
                  <a:moveTo>
                    <a:pt x="120" y="47"/>
                  </a:moveTo>
                  <a:cubicBezTo>
                    <a:pt x="119" y="33"/>
                    <a:pt x="108" y="21"/>
                    <a:pt x="94" y="20"/>
                  </a:cubicBezTo>
                  <a:cubicBezTo>
                    <a:pt x="89" y="9"/>
                    <a:pt x="77" y="0"/>
                    <a:pt x="64" y="0"/>
                  </a:cubicBezTo>
                  <a:cubicBezTo>
                    <a:pt x="48" y="0"/>
                    <a:pt x="34" y="13"/>
                    <a:pt x="32" y="29"/>
                  </a:cubicBezTo>
                  <a:cubicBezTo>
                    <a:pt x="26" y="30"/>
                    <a:pt x="20" y="35"/>
                    <a:pt x="17" y="41"/>
                  </a:cubicBezTo>
                  <a:cubicBezTo>
                    <a:pt x="7" y="44"/>
                    <a:pt x="0" y="54"/>
                    <a:pt x="0" y="64"/>
                  </a:cubicBezTo>
                  <a:cubicBezTo>
                    <a:pt x="0" y="78"/>
                    <a:pt x="11" y="88"/>
                    <a:pt x="2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17" y="88"/>
                    <a:pt x="128" y="78"/>
                    <a:pt x="128" y="64"/>
                  </a:cubicBezTo>
                  <a:cubicBezTo>
                    <a:pt x="128" y="58"/>
                    <a:pt x="125" y="51"/>
                    <a:pt x="120" y="47"/>
                  </a:cubicBezTo>
                  <a:close/>
                  <a:moveTo>
                    <a:pt x="104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15" y="80"/>
                    <a:pt x="8" y="73"/>
                    <a:pt x="8" y="64"/>
                  </a:cubicBezTo>
                  <a:cubicBezTo>
                    <a:pt x="8" y="57"/>
                    <a:pt x="14" y="50"/>
                    <a:pt x="21" y="49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6" y="40"/>
                    <a:pt x="31" y="36"/>
                    <a:pt x="36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9"/>
                    <a:pt x="51" y="8"/>
                    <a:pt x="64" y="8"/>
                  </a:cubicBezTo>
                  <a:cubicBezTo>
                    <a:pt x="75" y="8"/>
                    <a:pt x="84" y="15"/>
                    <a:pt x="87" y="2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103" y="28"/>
                    <a:pt x="112" y="37"/>
                    <a:pt x="112" y="48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8" y="55"/>
                    <a:pt x="120" y="59"/>
                    <a:pt x="120" y="64"/>
                  </a:cubicBezTo>
                  <a:cubicBezTo>
                    <a:pt x="120" y="73"/>
                    <a:pt x="113" y="80"/>
                    <a:pt x="10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7">
              <a:extLst>
                <a:ext uri="{FF2B5EF4-FFF2-40B4-BE49-F238E27FC236}">
                  <a16:creationId xmlns:a16="http://schemas.microsoft.com/office/drawing/2014/main" id="{ADB7E17D-F658-42D8-BB8B-A83E62729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2395538"/>
              <a:ext cx="142875" cy="155575"/>
            </a:xfrm>
            <a:custGeom>
              <a:avLst/>
              <a:gdLst>
                <a:gd name="T0" fmla="*/ 0 w 90"/>
                <a:gd name="T1" fmla="*/ 45 h 98"/>
                <a:gd name="T2" fmla="*/ 14 w 90"/>
                <a:gd name="T3" fmla="*/ 57 h 98"/>
                <a:gd name="T4" fmla="*/ 35 w 90"/>
                <a:gd name="T5" fmla="*/ 36 h 98"/>
                <a:gd name="T6" fmla="*/ 35 w 90"/>
                <a:gd name="T7" fmla="*/ 98 h 98"/>
                <a:gd name="T8" fmla="*/ 54 w 90"/>
                <a:gd name="T9" fmla="*/ 98 h 98"/>
                <a:gd name="T10" fmla="*/ 54 w 90"/>
                <a:gd name="T11" fmla="*/ 36 h 98"/>
                <a:gd name="T12" fmla="*/ 75 w 90"/>
                <a:gd name="T13" fmla="*/ 57 h 98"/>
                <a:gd name="T14" fmla="*/ 90 w 90"/>
                <a:gd name="T15" fmla="*/ 45 h 98"/>
                <a:gd name="T16" fmla="*/ 45 w 90"/>
                <a:gd name="T17" fmla="*/ 0 h 98"/>
                <a:gd name="T18" fmla="*/ 0 w 90"/>
                <a:gd name="T19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8">
                  <a:moveTo>
                    <a:pt x="0" y="45"/>
                  </a:moveTo>
                  <a:lnTo>
                    <a:pt x="14" y="57"/>
                  </a:lnTo>
                  <a:lnTo>
                    <a:pt x="35" y="36"/>
                  </a:lnTo>
                  <a:lnTo>
                    <a:pt x="35" y="98"/>
                  </a:lnTo>
                  <a:lnTo>
                    <a:pt x="54" y="98"/>
                  </a:lnTo>
                  <a:lnTo>
                    <a:pt x="54" y="36"/>
                  </a:lnTo>
                  <a:lnTo>
                    <a:pt x="75" y="57"/>
                  </a:lnTo>
                  <a:lnTo>
                    <a:pt x="90" y="45"/>
                  </a:lnTo>
                  <a:lnTo>
                    <a:pt x="45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Title 42">
            <a:extLst>
              <a:ext uri="{FF2B5EF4-FFF2-40B4-BE49-F238E27FC236}">
                <a16:creationId xmlns:a16="http://schemas.microsoft.com/office/drawing/2014/main" id="{8E30BBC9-16E5-4D6C-B839-47CAF71D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05981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3" grpId="0" animBg="1"/>
      <p:bldP spid="34" grpId="0" animBg="1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67F1720-7EE3-4CD1-9393-8CE08F9C71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36044"/>
              </p:ext>
            </p:extLst>
          </p:nvPr>
        </p:nvGraphicFramePr>
        <p:xfrm>
          <a:off x="593245" y="2209799"/>
          <a:ext cx="6417155" cy="2743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7B9ECCC-CB0B-4977-AE27-5B772034AE74}"/>
              </a:ext>
            </a:extLst>
          </p:cNvPr>
          <p:cNvSpPr txBox="1"/>
          <p:nvPr/>
        </p:nvSpPr>
        <p:spPr>
          <a:xfrm>
            <a:off x="764349" y="5072538"/>
            <a:ext cx="102821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>
                <a:solidFill>
                  <a:schemeClr val="accent1"/>
                </a:solidFill>
                <a:latin typeface="+mj-lt"/>
              </a:rPr>
              <a:t>01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612D95-5809-4931-84D4-E26426BA7634}"/>
              </a:ext>
            </a:extLst>
          </p:cNvPr>
          <p:cNvSpPr/>
          <p:nvPr/>
        </p:nvSpPr>
        <p:spPr>
          <a:xfrm>
            <a:off x="1787422" y="5488037"/>
            <a:ext cx="2211386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91DCB2-7E39-4D56-95DA-7922904B1E18}"/>
              </a:ext>
            </a:extLst>
          </p:cNvPr>
          <p:cNvSpPr txBox="1"/>
          <p:nvPr/>
        </p:nvSpPr>
        <p:spPr>
          <a:xfrm>
            <a:off x="1827213" y="5257800"/>
            <a:ext cx="163969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CAB990-FB41-40D6-8B2E-6612556D9755}"/>
              </a:ext>
            </a:extLst>
          </p:cNvPr>
          <p:cNvSpPr txBox="1"/>
          <p:nvPr/>
        </p:nvSpPr>
        <p:spPr>
          <a:xfrm>
            <a:off x="4690341" y="5072538"/>
            <a:ext cx="102821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>
                <a:solidFill>
                  <a:schemeClr val="accent2"/>
                </a:solidFill>
                <a:latin typeface="+mj-lt"/>
              </a:rPr>
              <a:t>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27A008-CB21-4500-BB28-2B30AD52DE8F}"/>
              </a:ext>
            </a:extLst>
          </p:cNvPr>
          <p:cNvSpPr/>
          <p:nvPr/>
        </p:nvSpPr>
        <p:spPr>
          <a:xfrm>
            <a:off x="5713414" y="5488037"/>
            <a:ext cx="2211386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D43EE9-AE68-41EB-A41B-C6DBAE0B0088}"/>
              </a:ext>
            </a:extLst>
          </p:cNvPr>
          <p:cNvSpPr txBox="1"/>
          <p:nvPr/>
        </p:nvSpPr>
        <p:spPr>
          <a:xfrm>
            <a:off x="5753205" y="5257800"/>
            <a:ext cx="163969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31AEE7-D643-4EC9-8E75-1B6A1AE9C18F}"/>
              </a:ext>
            </a:extLst>
          </p:cNvPr>
          <p:cNvSpPr txBox="1"/>
          <p:nvPr/>
        </p:nvSpPr>
        <p:spPr>
          <a:xfrm>
            <a:off x="8500170" y="5072538"/>
            <a:ext cx="102821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>
                <a:solidFill>
                  <a:schemeClr val="accent3"/>
                </a:solidFill>
                <a:latin typeface="+mj-lt"/>
              </a:rPr>
              <a:t>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4AC152-9E13-4E2F-9FB8-F815A8AE73FF}"/>
              </a:ext>
            </a:extLst>
          </p:cNvPr>
          <p:cNvSpPr/>
          <p:nvPr/>
        </p:nvSpPr>
        <p:spPr>
          <a:xfrm>
            <a:off x="9528386" y="5488037"/>
            <a:ext cx="2211386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28883B-DDD1-4882-8EED-D244D86BFC2D}"/>
              </a:ext>
            </a:extLst>
          </p:cNvPr>
          <p:cNvSpPr txBox="1"/>
          <p:nvPr/>
        </p:nvSpPr>
        <p:spPr>
          <a:xfrm>
            <a:off x="9528385" y="5257800"/>
            <a:ext cx="163969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E23EE8-9CAC-4B5F-8361-8B681E00CA38}"/>
              </a:ext>
            </a:extLst>
          </p:cNvPr>
          <p:cNvSpPr txBox="1"/>
          <p:nvPr/>
        </p:nvSpPr>
        <p:spPr>
          <a:xfrm>
            <a:off x="6951983" y="2710435"/>
            <a:ext cx="1606530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5400" b="1">
                <a:solidFill>
                  <a:schemeClr val="bg2"/>
                </a:solidFill>
                <a:latin typeface="+mj-lt"/>
              </a:rPr>
              <a:t>92%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EF2352-C7A3-40C3-A760-626F6CA9E63A}"/>
              </a:ext>
            </a:extLst>
          </p:cNvPr>
          <p:cNvSpPr txBox="1"/>
          <p:nvPr/>
        </p:nvSpPr>
        <p:spPr>
          <a:xfrm>
            <a:off x="8622632" y="2745485"/>
            <a:ext cx="2961355" cy="8938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amet,onsectetur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2AA05D-9EE5-4104-BEEA-C474EF6061B9}"/>
              </a:ext>
            </a:extLst>
          </p:cNvPr>
          <p:cNvSpPr txBox="1"/>
          <p:nvPr/>
        </p:nvSpPr>
        <p:spPr>
          <a:xfrm>
            <a:off x="6951983" y="3616669"/>
            <a:ext cx="4497201" cy="8938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sit.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donec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16793F-9C91-49AD-AA96-4C14B072D220}"/>
              </a:ext>
            </a:extLst>
          </p:cNvPr>
          <p:cNvSpPr txBox="1"/>
          <p:nvPr/>
        </p:nvSpPr>
        <p:spPr>
          <a:xfrm>
            <a:off x="6951983" y="2450068"/>
            <a:ext cx="21480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2AF181B-4F3A-4390-8CA5-941394D9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Data</a:t>
            </a:r>
          </a:p>
        </p:txBody>
      </p:sp>
    </p:spTree>
    <p:extLst>
      <p:ext uri="{BB962C8B-B14F-4D97-AF65-F5344CB8AC3E}">
        <p14:creationId xmlns:p14="http://schemas.microsoft.com/office/powerpoint/2010/main" val="4151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6E4E133-D7AA-4AAE-BFB0-9D3C61356B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583965"/>
              </p:ext>
            </p:extLst>
          </p:nvPr>
        </p:nvGraphicFramePr>
        <p:xfrm>
          <a:off x="198219" y="1984619"/>
          <a:ext cx="2939194" cy="2485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2780CA1-EF42-4C21-B47D-70D70E7398E4}"/>
              </a:ext>
            </a:extLst>
          </p:cNvPr>
          <p:cNvSpPr txBox="1"/>
          <p:nvPr/>
        </p:nvSpPr>
        <p:spPr>
          <a:xfrm>
            <a:off x="2826244" y="2583685"/>
            <a:ext cx="1624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+mj-lt"/>
              </a:rPr>
              <a:t>$9,000</a:t>
            </a:r>
            <a:endParaRPr lang="id-ID" sz="3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73629D-7F2A-4D03-8F2D-9483416F1D13}"/>
              </a:ext>
            </a:extLst>
          </p:cNvPr>
          <p:cNvSpPr txBox="1"/>
          <p:nvPr/>
        </p:nvSpPr>
        <p:spPr>
          <a:xfrm>
            <a:off x="2826244" y="2307199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+mj-lt"/>
              </a:rPr>
              <a:t>Income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687BF9-EAF8-4B10-9785-B5C7DBB4B46B}"/>
              </a:ext>
            </a:extLst>
          </p:cNvPr>
          <p:cNvSpPr txBox="1"/>
          <p:nvPr/>
        </p:nvSpPr>
        <p:spPr>
          <a:xfrm>
            <a:off x="1070537" y="2935122"/>
            <a:ext cx="1194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+mj-lt"/>
              </a:rPr>
              <a:t>2020</a:t>
            </a:r>
            <a:endParaRPr lang="id-ID" sz="3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51EBB-6605-4A9A-9C21-3E10F898AE88}"/>
              </a:ext>
            </a:extLst>
          </p:cNvPr>
          <p:cNvSpPr txBox="1"/>
          <p:nvPr/>
        </p:nvSpPr>
        <p:spPr>
          <a:xfrm flipH="1">
            <a:off x="2827813" y="3174620"/>
            <a:ext cx="3230551" cy="8941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doconsecteturLorem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ipsum dolor sit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933312-DCC2-464D-B6AF-FF8459A63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217919"/>
            <a:ext cx="914400" cy="9180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EC7F2FA-2BAB-4F26-83F4-88F815D82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708400"/>
            <a:ext cx="914400" cy="9180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7599BDC0-644B-4FE6-A124-578A4F515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209800"/>
            <a:ext cx="914400" cy="918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A7B6A6-8A48-4C2E-8B6E-5FA97087DAB6}"/>
              </a:ext>
            </a:extLst>
          </p:cNvPr>
          <p:cNvSpPr txBox="1"/>
          <p:nvPr/>
        </p:nvSpPr>
        <p:spPr>
          <a:xfrm>
            <a:off x="7490242" y="2182453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Data One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2" name="TextBox 34">
            <a:extLst>
              <a:ext uri="{FF2B5EF4-FFF2-40B4-BE49-F238E27FC236}">
                <a16:creationId xmlns:a16="http://schemas.microsoft.com/office/drawing/2014/main" id="{BDFEA6B1-53A1-4052-B56F-F01096842684}"/>
              </a:ext>
            </a:extLst>
          </p:cNvPr>
          <p:cNvSpPr txBox="1"/>
          <p:nvPr/>
        </p:nvSpPr>
        <p:spPr>
          <a:xfrm>
            <a:off x="7502941" y="2441293"/>
            <a:ext cx="4081047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D733A8-6FB0-469E-A8DF-382ADA3283CA}"/>
              </a:ext>
            </a:extLst>
          </p:cNvPr>
          <p:cNvSpPr txBox="1"/>
          <p:nvPr/>
        </p:nvSpPr>
        <p:spPr>
          <a:xfrm>
            <a:off x="7490242" y="3717711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Data Two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" name="TextBox 34">
            <a:extLst>
              <a:ext uri="{FF2B5EF4-FFF2-40B4-BE49-F238E27FC236}">
                <a16:creationId xmlns:a16="http://schemas.microsoft.com/office/drawing/2014/main" id="{3FE65F1E-447C-4F24-A073-3EF30785286B}"/>
              </a:ext>
            </a:extLst>
          </p:cNvPr>
          <p:cNvSpPr txBox="1"/>
          <p:nvPr/>
        </p:nvSpPr>
        <p:spPr>
          <a:xfrm>
            <a:off x="7502941" y="3976551"/>
            <a:ext cx="4081047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9CD801-141A-4682-B6B9-3EFF9FF5B86C}"/>
              </a:ext>
            </a:extLst>
          </p:cNvPr>
          <p:cNvSpPr txBox="1"/>
          <p:nvPr/>
        </p:nvSpPr>
        <p:spPr>
          <a:xfrm>
            <a:off x="7490242" y="5203076"/>
            <a:ext cx="1334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600">
                <a:solidFill>
                  <a:schemeClr val="bg2"/>
                </a:solidFill>
                <a:latin typeface="+mj-lt"/>
              </a:rPr>
              <a:t>Data Three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6" name="TextBox 34">
            <a:extLst>
              <a:ext uri="{FF2B5EF4-FFF2-40B4-BE49-F238E27FC236}">
                <a16:creationId xmlns:a16="http://schemas.microsoft.com/office/drawing/2014/main" id="{B678B7D7-A1E4-47DA-8CDC-D53382D0C968}"/>
              </a:ext>
            </a:extLst>
          </p:cNvPr>
          <p:cNvSpPr txBox="1"/>
          <p:nvPr/>
        </p:nvSpPr>
        <p:spPr>
          <a:xfrm>
            <a:off x="7502941" y="5461915"/>
            <a:ext cx="4081047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F8454E-B770-41C7-BFBD-9008054DA61A}"/>
              </a:ext>
            </a:extLst>
          </p:cNvPr>
          <p:cNvGrpSpPr/>
          <p:nvPr/>
        </p:nvGrpSpPr>
        <p:grpSpPr>
          <a:xfrm>
            <a:off x="6650571" y="2444352"/>
            <a:ext cx="474556" cy="385281"/>
            <a:chOff x="5961063" y="47625"/>
            <a:chExt cx="481013" cy="390525"/>
          </a:xfrm>
          <a:solidFill>
            <a:schemeClr val="bg2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7AD18FA8-AF84-4477-B636-AA44C64A9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063" y="47625"/>
              <a:ext cx="481013" cy="390525"/>
            </a:xfrm>
            <a:custGeom>
              <a:avLst/>
              <a:gdLst>
                <a:gd name="T0" fmla="*/ 303 w 303"/>
                <a:gd name="T1" fmla="*/ 246 h 246"/>
                <a:gd name="T2" fmla="*/ 227 w 303"/>
                <a:gd name="T3" fmla="*/ 246 h 246"/>
                <a:gd name="T4" fmla="*/ 227 w 303"/>
                <a:gd name="T5" fmla="*/ 227 h 246"/>
                <a:gd name="T6" fmla="*/ 284 w 303"/>
                <a:gd name="T7" fmla="*/ 227 h 246"/>
                <a:gd name="T8" fmla="*/ 284 w 303"/>
                <a:gd name="T9" fmla="*/ 66 h 246"/>
                <a:gd name="T10" fmla="*/ 222 w 303"/>
                <a:gd name="T11" fmla="*/ 66 h 246"/>
                <a:gd name="T12" fmla="*/ 194 w 303"/>
                <a:gd name="T13" fmla="*/ 19 h 246"/>
                <a:gd name="T14" fmla="*/ 109 w 303"/>
                <a:gd name="T15" fmla="*/ 19 h 246"/>
                <a:gd name="T16" fmla="*/ 80 w 303"/>
                <a:gd name="T17" fmla="*/ 66 h 246"/>
                <a:gd name="T18" fmla="*/ 19 w 303"/>
                <a:gd name="T19" fmla="*/ 66 h 246"/>
                <a:gd name="T20" fmla="*/ 19 w 303"/>
                <a:gd name="T21" fmla="*/ 227 h 246"/>
                <a:gd name="T22" fmla="*/ 76 w 303"/>
                <a:gd name="T23" fmla="*/ 227 h 246"/>
                <a:gd name="T24" fmla="*/ 76 w 303"/>
                <a:gd name="T25" fmla="*/ 246 h 246"/>
                <a:gd name="T26" fmla="*/ 0 w 303"/>
                <a:gd name="T27" fmla="*/ 246 h 246"/>
                <a:gd name="T28" fmla="*/ 0 w 303"/>
                <a:gd name="T29" fmla="*/ 47 h 246"/>
                <a:gd name="T30" fmla="*/ 71 w 303"/>
                <a:gd name="T31" fmla="*/ 47 h 246"/>
                <a:gd name="T32" fmla="*/ 99 w 303"/>
                <a:gd name="T33" fmla="*/ 0 h 246"/>
                <a:gd name="T34" fmla="*/ 204 w 303"/>
                <a:gd name="T35" fmla="*/ 0 h 246"/>
                <a:gd name="T36" fmla="*/ 232 w 303"/>
                <a:gd name="T37" fmla="*/ 47 h 246"/>
                <a:gd name="T38" fmla="*/ 303 w 303"/>
                <a:gd name="T39" fmla="*/ 47 h 246"/>
                <a:gd name="T40" fmla="*/ 303 w 303"/>
                <a:gd name="T41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246">
                  <a:moveTo>
                    <a:pt x="303" y="246"/>
                  </a:moveTo>
                  <a:lnTo>
                    <a:pt x="227" y="246"/>
                  </a:lnTo>
                  <a:lnTo>
                    <a:pt x="227" y="227"/>
                  </a:lnTo>
                  <a:lnTo>
                    <a:pt x="284" y="227"/>
                  </a:lnTo>
                  <a:lnTo>
                    <a:pt x="284" y="66"/>
                  </a:lnTo>
                  <a:lnTo>
                    <a:pt x="222" y="66"/>
                  </a:lnTo>
                  <a:lnTo>
                    <a:pt x="194" y="19"/>
                  </a:lnTo>
                  <a:lnTo>
                    <a:pt x="109" y="19"/>
                  </a:lnTo>
                  <a:lnTo>
                    <a:pt x="80" y="66"/>
                  </a:lnTo>
                  <a:lnTo>
                    <a:pt x="19" y="66"/>
                  </a:lnTo>
                  <a:lnTo>
                    <a:pt x="19" y="227"/>
                  </a:lnTo>
                  <a:lnTo>
                    <a:pt x="76" y="227"/>
                  </a:lnTo>
                  <a:lnTo>
                    <a:pt x="76" y="246"/>
                  </a:lnTo>
                  <a:lnTo>
                    <a:pt x="0" y="246"/>
                  </a:lnTo>
                  <a:lnTo>
                    <a:pt x="0" y="47"/>
                  </a:lnTo>
                  <a:lnTo>
                    <a:pt x="71" y="47"/>
                  </a:lnTo>
                  <a:lnTo>
                    <a:pt x="99" y="0"/>
                  </a:lnTo>
                  <a:lnTo>
                    <a:pt x="204" y="0"/>
                  </a:lnTo>
                  <a:lnTo>
                    <a:pt x="232" y="47"/>
                  </a:lnTo>
                  <a:lnTo>
                    <a:pt x="303" y="47"/>
                  </a:lnTo>
                  <a:lnTo>
                    <a:pt x="303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09C3895-CFC1-44F4-98F3-75225A1893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5838" y="168275"/>
              <a:ext cx="271463" cy="269875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8 h 72"/>
                <a:gd name="T12" fmla="*/ 8 w 72"/>
                <a:gd name="T13" fmla="*/ 36 h 72"/>
                <a:gd name="T14" fmla="*/ 36 w 72"/>
                <a:gd name="T15" fmla="*/ 64 h 72"/>
                <a:gd name="T16" fmla="*/ 64 w 72"/>
                <a:gd name="T17" fmla="*/ 36 h 72"/>
                <a:gd name="T18" fmla="*/ 36 w 72"/>
                <a:gd name="T19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8"/>
                  </a:moveTo>
                  <a:cubicBezTo>
                    <a:pt x="21" y="8"/>
                    <a:pt x="8" y="21"/>
                    <a:pt x="8" y="36"/>
                  </a:cubicBezTo>
                  <a:cubicBezTo>
                    <a:pt x="8" y="51"/>
                    <a:pt x="21" y="64"/>
                    <a:pt x="36" y="64"/>
                  </a:cubicBezTo>
                  <a:cubicBezTo>
                    <a:pt x="51" y="64"/>
                    <a:pt x="64" y="51"/>
                    <a:pt x="64" y="36"/>
                  </a:cubicBezTo>
                  <a:cubicBezTo>
                    <a:pt x="64" y="21"/>
                    <a:pt x="51" y="8"/>
                    <a:pt x="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C17E875C-A6ED-4A18-9F1A-8B5636DDE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8" y="182563"/>
              <a:ext cx="30163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D7119B12-C017-468F-9E4C-3DE02B6EF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163" y="228600"/>
              <a:ext cx="74613" cy="74613"/>
            </a:xfrm>
            <a:custGeom>
              <a:avLst/>
              <a:gdLst>
                <a:gd name="T0" fmla="*/ 8 w 20"/>
                <a:gd name="T1" fmla="*/ 20 h 20"/>
                <a:gd name="T2" fmla="*/ 0 w 20"/>
                <a:gd name="T3" fmla="*/ 20 h 20"/>
                <a:gd name="T4" fmla="*/ 20 w 20"/>
                <a:gd name="T5" fmla="*/ 0 h 20"/>
                <a:gd name="T6" fmla="*/ 20 w 20"/>
                <a:gd name="T7" fmla="*/ 8 h 20"/>
                <a:gd name="T8" fmla="*/ 8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8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E03970-2B3C-4487-874A-D889F673F14B}"/>
              </a:ext>
            </a:extLst>
          </p:cNvPr>
          <p:cNvGrpSpPr/>
          <p:nvPr/>
        </p:nvGrpSpPr>
        <p:grpSpPr>
          <a:xfrm>
            <a:off x="6663445" y="3931508"/>
            <a:ext cx="448809" cy="448809"/>
            <a:chOff x="10890251" y="4932363"/>
            <a:chExt cx="481013" cy="481013"/>
          </a:xfrm>
          <a:solidFill>
            <a:schemeClr val="bg2"/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0E9580B8-65C1-4404-A67B-84980835E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251" y="4992688"/>
              <a:ext cx="420688" cy="420688"/>
            </a:xfrm>
            <a:custGeom>
              <a:avLst/>
              <a:gdLst>
                <a:gd name="T0" fmla="*/ 56 w 112"/>
                <a:gd name="T1" fmla="*/ 112 h 112"/>
                <a:gd name="T2" fmla="*/ 0 w 112"/>
                <a:gd name="T3" fmla="*/ 56 h 112"/>
                <a:gd name="T4" fmla="*/ 56 w 112"/>
                <a:gd name="T5" fmla="*/ 0 h 112"/>
                <a:gd name="T6" fmla="*/ 56 w 112"/>
                <a:gd name="T7" fmla="*/ 8 h 112"/>
                <a:gd name="T8" fmla="*/ 8 w 112"/>
                <a:gd name="T9" fmla="*/ 56 h 112"/>
                <a:gd name="T10" fmla="*/ 56 w 112"/>
                <a:gd name="T11" fmla="*/ 104 h 112"/>
                <a:gd name="T12" fmla="*/ 104 w 112"/>
                <a:gd name="T13" fmla="*/ 56 h 112"/>
                <a:gd name="T14" fmla="*/ 112 w 112"/>
                <a:gd name="T15" fmla="*/ 56 h 112"/>
                <a:gd name="T16" fmla="*/ 56 w 112"/>
                <a:gd name="T1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25" y="112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30" y="8"/>
                    <a:pt x="8" y="30"/>
                    <a:pt x="8" y="56"/>
                  </a:cubicBezTo>
                  <a:cubicBezTo>
                    <a:pt x="8" y="82"/>
                    <a:pt x="30" y="104"/>
                    <a:pt x="56" y="104"/>
                  </a:cubicBezTo>
                  <a:cubicBezTo>
                    <a:pt x="82" y="104"/>
                    <a:pt x="104" y="82"/>
                    <a:pt x="104" y="56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12" y="87"/>
                    <a:pt x="87" y="112"/>
                    <a:pt x="56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6ACF397-96CD-498B-B534-5DBD22664C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31551" y="4932363"/>
              <a:ext cx="239713" cy="239713"/>
            </a:xfrm>
            <a:custGeom>
              <a:avLst/>
              <a:gdLst>
                <a:gd name="T0" fmla="*/ 64 w 64"/>
                <a:gd name="T1" fmla="*/ 64 h 64"/>
                <a:gd name="T2" fmla="*/ 0 w 64"/>
                <a:gd name="T3" fmla="*/ 64 h 64"/>
                <a:gd name="T4" fmla="*/ 0 w 64"/>
                <a:gd name="T5" fmla="*/ 0 h 64"/>
                <a:gd name="T6" fmla="*/ 4 w 64"/>
                <a:gd name="T7" fmla="*/ 0 h 64"/>
                <a:gd name="T8" fmla="*/ 64 w 64"/>
                <a:gd name="T9" fmla="*/ 60 h 64"/>
                <a:gd name="T10" fmla="*/ 64 w 64"/>
                <a:gd name="T11" fmla="*/ 64 h 64"/>
                <a:gd name="T12" fmla="*/ 8 w 64"/>
                <a:gd name="T13" fmla="*/ 56 h 64"/>
                <a:gd name="T14" fmla="*/ 56 w 64"/>
                <a:gd name="T15" fmla="*/ 56 h 64"/>
                <a:gd name="T16" fmla="*/ 8 w 64"/>
                <a:gd name="T17" fmla="*/ 8 h 64"/>
                <a:gd name="T18" fmla="*/ 8 w 64"/>
                <a:gd name="T19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64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5" y="0"/>
                    <a:pt x="64" y="29"/>
                    <a:pt x="64" y="60"/>
                  </a:cubicBezTo>
                  <a:lnTo>
                    <a:pt x="64" y="64"/>
                  </a:lnTo>
                  <a:close/>
                  <a:moveTo>
                    <a:pt x="8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54" y="32"/>
                    <a:pt x="32" y="10"/>
                    <a:pt x="8" y="8"/>
                  </a:cubicBezTo>
                  <a:lnTo>
                    <a:pt x="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34BE14-4ED3-43CE-8B14-6BC9B02CEFB6}"/>
              </a:ext>
            </a:extLst>
          </p:cNvPr>
          <p:cNvGrpSpPr/>
          <p:nvPr/>
        </p:nvGrpSpPr>
        <p:grpSpPr>
          <a:xfrm>
            <a:off x="6669993" y="5450358"/>
            <a:ext cx="435712" cy="435712"/>
            <a:chOff x="9658351" y="4932363"/>
            <a:chExt cx="481013" cy="481013"/>
          </a:xfrm>
          <a:solidFill>
            <a:schemeClr val="bg2"/>
          </a:solidFill>
        </p:grpSpPr>
        <p:sp>
          <p:nvSpPr>
            <p:cNvPr id="26" name="Rectangle 11">
              <a:extLst>
                <a:ext uri="{FF2B5EF4-FFF2-40B4-BE49-F238E27FC236}">
                  <a16:creationId xmlns:a16="http://schemas.microsoft.com/office/drawing/2014/main" id="{F9EC8093-C7AE-4C00-9036-A1B91A932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3776" y="4992688"/>
              <a:ext cx="30163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Rectangle 12">
              <a:extLst>
                <a:ext uri="{FF2B5EF4-FFF2-40B4-BE49-F238E27FC236}">
                  <a16:creationId xmlns:a16="http://schemas.microsoft.com/office/drawing/2014/main" id="{82F86446-CE7F-4CAC-AAC7-C70E4FAAA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8713" y="5157788"/>
              <a:ext cx="603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C06EAED7-3570-40DB-B7BA-1CF0BF80F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8676" y="5157788"/>
              <a:ext cx="603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DC4C8CB8-CF62-49D8-BCB4-B1781C6F7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9951" y="5033963"/>
              <a:ext cx="63500" cy="63500"/>
            </a:xfrm>
            <a:custGeom>
              <a:avLst/>
              <a:gdLst>
                <a:gd name="T0" fmla="*/ 28 w 40"/>
                <a:gd name="T1" fmla="*/ 40 h 40"/>
                <a:gd name="T2" fmla="*/ 0 w 40"/>
                <a:gd name="T3" fmla="*/ 14 h 40"/>
                <a:gd name="T4" fmla="*/ 14 w 40"/>
                <a:gd name="T5" fmla="*/ 0 h 40"/>
                <a:gd name="T6" fmla="*/ 40 w 40"/>
                <a:gd name="T7" fmla="*/ 28 h 40"/>
                <a:gd name="T8" fmla="*/ 28 w 40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8" y="40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40" y="28"/>
                  </a:lnTo>
                  <a:lnTo>
                    <a:pt x="2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D369C4EA-0270-412A-A4C9-08E647FB3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3776" y="5033963"/>
              <a:ext cx="153988" cy="153988"/>
            </a:xfrm>
            <a:custGeom>
              <a:avLst/>
              <a:gdLst>
                <a:gd name="T0" fmla="*/ 12 w 97"/>
                <a:gd name="T1" fmla="*/ 97 h 97"/>
                <a:gd name="T2" fmla="*/ 0 w 97"/>
                <a:gd name="T3" fmla="*/ 83 h 97"/>
                <a:gd name="T4" fmla="*/ 83 w 97"/>
                <a:gd name="T5" fmla="*/ 0 h 97"/>
                <a:gd name="T6" fmla="*/ 97 w 97"/>
                <a:gd name="T7" fmla="*/ 14 h 97"/>
                <a:gd name="T8" fmla="*/ 12 w 97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12" y="97"/>
                  </a:moveTo>
                  <a:lnTo>
                    <a:pt x="0" y="83"/>
                  </a:lnTo>
                  <a:lnTo>
                    <a:pt x="83" y="0"/>
                  </a:lnTo>
                  <a:lnTo>
                    <a:pt x="97" y="14"/>
                  </a:lnTo>
                  <a:lnTo>
                    <a:pt x="12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162BA2CF-80E5-4224-84F9-108740A93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8351" y="4932363"/>
              <a:ext cx="481013" cy="481013"/>
            </a:xfrm>
            <a:custGeom>
              <a:avLst/>
              <a:gdLst>
                <a:gd name="T0" fmla="*/ 64 w 128"/>
                <a:gd name="T1" fmla="*/ 128 h 128"/>
                <a:gd name="T2" fmla="*/ 0 w 128"/>
                <a:gd name="T3" fmla="*/ 64 h 128"/>
                <a:gd name="T4" fmla="*/ 64 w 128"/>
                <a:gd name="T5" fmla="*/ 0 h 128"/>
                <a:gd name="T6" fmla="*/ 105 w 128"/>
                <a:gd name="T7" fmla="*/ 15 h 128"/>
                <a:gd name="T8" fmla="*/ 100 w 128"/>
                <a:gd name="T9" fmla="*/ 21 h 128"/>
                <a:gd name="T10" fmla="*/ 64 w 128"/>
                <a:gd name="T11" fmla="*/ 8 h 128"/>
                <a:gd name="T12" fmla="*/ 8 w 128"/>
                <a:gd name="T13" fmla="*/ 64 h 128"/>
                <a:gd name="T14" fmla="*/ 64 w 128"/>
                <a:gd name="T15" fmla="*/ 120 h 128"/>
                <a:gd name="T16" fmla="*/ 120 w 128"/>
                <a:gd name="T17" fmla="*/ 64 h 128"/>
                <a:gd name="T18" fmla="*/ 107 w 128"/>
                <a:gd name="T19" fmla="*/ 28 h 128"/>
                <a:gd name="T20" fmla="*/ 113 w 128"/>
                <a:gd name="T21" fmla="*/ 23 h 128"/>
                <a:gd name="T22" fmla="*/ 128 w 128"/>
                <a:gd name="T23" fmla="*/ 64 h 128"/>
                <a:gd name="T24" fmla="*/ 64 w 128"/>
                <a:gd name="T2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128">
                  <a:moveTo>
                    <a:pt x="64" y="128"/>
                  </a:moveTo>
                  <a:cubicBezTo>
                    <a:pt x="29" y="128"/>
                    <a:pt x="0" y="99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79" y="0"/>
                    <a:pt x="94" y="5"/>
                    <a:pt x="105" y="15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90" y="13"/>
                    <a:pt x="77" y="8"/>
                    <a:pt x="64" y="8"/>
                  </a:cubicBezTo>
                  <a:cubicBezTo>
                    <a:pt x="33" y="8"/>
                    <a:pt x="8" y="33"/>
                    <a:pt x="8" y="64"/>
                  </a:cubicBezTo>
                  <a:cubicBezTo>
                    <a:pt x="8" y="95"/>
                    <a:pt x="33" y="120"/>
                    <a:pt x="64" y="120"/>
                  </a:cubicBezTo>
                  <a:cubicBezTo>
                    <a:pt x="95" y="120"/>
                    <a:pt x="120" y="95"/>
                    <a:pt x="120" y="64"/>
                  </a:cubicBezTo>
                  <a:cubicBezTo>
                    <a:pt x="120" y="51"/>
                    <a:pt x="115" y="38"/>
                    <a:pt x="107" y="28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23" y="34"/>
                    <a:pt x="128" y="49"/>
                    <a:pt x="128" y="64"/>
                  </a:cubicBezTo>
                  <a:cubicBezTo>
                    <a:pt x="128" y="99"/>
                    <a:pt x="99" y="128"/>
                    <a:pt x="64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E50E458D-0FF2-4CF3-8358-FF31C1A9B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6463" y="5248275"/>
              <a:ext cx="203200" cy="71438"/>
            </a:xfrm>
            <a:custGeom>
              <a:avLst/>
              <a:gdLst>
                <a:gd name="T0" fmla="*/ 7 w 54"/>
                <a:gd name="T1" fmla="*/ 19 h 19"/>
                <a:gd name="T2" fmla="*/ 0 w 54"/>
                <a:gd name="T3" fmla="*/ 15 h 19"/>
                <a:gd name="T4" fmla="*/ 27 w 54"/>
                <a:gd name="T5" fmla="*/ 0 h 19"/>
                <a:gd name="T6" fmla="*/ 54 w 54"/>
                <a:gd name="T7" fmla="*/ 15 h 19"/>
                <a:gd name="T8" fmla="*/ 47 w 54"/>
                <a:gd name="T9" fmla="*/ 19 h 19"/>
                <a:gd name="T10" fmla="*/ 27 w 54"/>
                <a:gd name="T11" fmla="*/ 8 h 19"/>
                <a:gd name="T12" fmla="*/ 7 w 54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9">
                  <a:moveTo>
                    <a:pt x="7" y="19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6" y="6"/>
                    <a:pt x="16" y="0"/>
                    <a:pt x="27" y="0"/>
                  </a:cubicBezTo>
                  <a:cubicBezTo>
                    <a:pt x="38" y="0"/>
                    <a:pt x="48" y="6"/>
                    <a:pt x="54" y="15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3" y="12"/>
                    <a:pt x="35" y="8"/>
                    <a:pt x="27" y="8"/>
                  </a:cubicBezTo>
                  <a:cubicBezTo>
                    <a:pt x="19" y="8"/>
                    <a:pt x="11" y="12"/>
                    <a:pt x="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8D2CBBC-2CDA-4771-8A60-12D4FF001B85}"/>
              </a:ext>
            </a:extLst>
          </p:cNvPr>
          <p:cNvSpPr txBox="1"/>
          <p:nvPr/>
        </p:nvSpPr>
        <p:spPr>
          <a:xfrm>
            <a:off x="607597" y="4598320"/>
            <a:ext cx="2228495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>
                <a:solidFill>
                  <a:schemeClr val="bg2"/>
                </a:solidFill>
                <a:latin typeface="+mj-lt"/>
              </a:rPr>
              <a:t>Chart Analysis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F044AF-C864-467B-964B-D636A0CEAAF6}"/>
              </a:ext>
            </a:extLst>
          </p:cNvPr>
          <p:cNvSpPr txBox="1"/>
          <p:nvPr/>
        </p:nvSpPr>
        <p:spPr>
          <a:xfrm>
            <a:off x="2436751" y="4919806"/>
            <a:ext cx="3344734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aliquaerat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27FD33-57C4-4BD2-BBCF-AE769DD67AFE}"/>
              </a:ext>
            </a:extLst>
          </p:cNvPr>
          <p:cNvSpPr txBox="1"/>
          <p:nvPr/>
        </p:nvSpPr>
        <p:spPr>
          <a:xfrm>
            <a:off x="607597" y="5009453"/>
            <a:ext cx="1762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800">
                <a:solidFill>
                  <a:schemeClr val="bg2"/>
                </a:solidFill>
                <a:latin typeface="+mj-lt"/>
              </a:rPr>
              <a:t>564K</a:t>
            </a:r>
            <a:endParaRPr lang="id-ID" sz="4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7DE92-99D0-47A0-B354-E9AEDC997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63246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33" grpId="0"/>
      <p:bldP spid="34" grpId="0"/>
      <p:bldP spid="35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1DE5B00-2407-4B17-AA09-201293CC07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8496552"/>
              </p:ext>
            </p:extLst>
          </p:nvPr>
        </p:nvGraphicFramePr>
        <p:xfrm>
          <a:off x="6460934" y="2169258"/>
          <a:ext cx="4965891" cy="4023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F17763D1-7380-421C-9A71-3EFD759E9746}"/>
              </a:ext>
            </a:extLst>
          </p:cNvPr>
          <p:cNvGrpSpPr/>
          <p:nvPr/>
        </p:nvGrpSpPr>
        <p:grpSpPr>
          <a:xfrm>
            <a:off x="881473" y="3598081"/>
            <a:ext cx="4849594" cy="2365952"/>
            <a:chOff x="1922250" y="1859791"/>
            <a:chExt cx="8334980" cy="4066351"/>
          </a:xfrm>
          <a:solidFill>
            <a:srgbClr val="A8A8A8"/>
          </a:solidFill>
        </p:grpSpPr>
        <p:sp>
          <p:nvSpPr>
            <p:cNvPr id="4" name="Freeform 403">
              <a:extLst>
                <a:ext uri="{FF2B5EF4-FFF2-40B4-BE49-F238E27FC236}">
                  <a16:creationId xmlns:a16="http://schemas.microsoft.com/office/drawing/2014/main" id="{1553EF47-7975-4103-8BBF-F762982DE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1913" y="4779344"/>
              <a:ext cx="952478" cy="711969"/>
            </a:xfrm>
            <a:custGeom>
              <a:avLst/>
              <a:gdLst>
                <a:gd name="T0" fmla="*/ 96 w 204"/>
                <a:gd name="T1" fmla="*/ 3 h 152"/>
                <a:gd name="T2" fmla="*/ 97 w 204"/>
                <a:gd name="T3" fmla="*/ 7 h 152"/>
                <a:gd name="T4" fmla="*/ 86 w 204"/>
                <a:gd name="T5" fmla="*/ 13 h 152"/>
                <a:gd name="T6" fmla="*/ 76 w 204"/>
                <a:gd name="T7" fmla="*/ 24 h 152"/>
                <a:gd name="T8" fmla="*/ 71 w 204"/>
                <a:gd name="T9" fmla="*/ 15 h 152"/>
                <a:gd name="T10" fmla="*/ 65 w 204"/>
                <a:gd name="T11" fmla="*/ 19 h 152"/>
                <a:gd name="T12" fmla="*/ 62 w 204"/>
                <a:gd name="T13" fmla="*/ 22 h 152"/>
                <a:gd name="T14" fmla="*/ 59 w 204"/>
                <a:gd name="T15" fmla="*/ 26 h 152"/>
                <a:gd name="T16" fmla="*/ 55 w 204"/>
                <a:gd name="T17" fmla="*/ 33 h 152"/>
                <a:gd name="T18" fmla="*/ 51 w 204"/>
                <a:gd name="T19" fmla="*/ 30 h 152"/>
                <a:gd name="T20" fmla="*/ 47 w 204"/>
                <a:gd name="T21" fmla="*/ 38 h 152"/>
                <a:gd name="T22" fmla="*/ 24 w 204"/>
                <a:gd name="T23" fmla="*/ 50 h 152"/>
                <a:gd name="T24" fmla="*/ 7 w 204"/>
                <a:gd name="T25" fmla="*/ 60 h 152"/>
                <a:gd name="T26" fmla="*/ 3 w 204"/>
                <a:gd name="T27" fmla="*/ 68 h 152"/>
                <a:gd name="T28" fmla="*/ 4 w 204"/>
                <a:gd name="T29" fmla="*/ 82 h 152"/>
                <a:gd name="T30" fmla="*/ 7 w 204"/>
                <a:gd name="T31" fmla="*/ 91 h 152"/>
                <a:gd name="T32" fmla="*/ 13 w 204"/>
                <a:gd name="T33" fmla="*/ 106 h 152"/>
                <a:gd name="T34" fmla="*/ 11 w 204"/>
                <a:gd name="T35" fmla="*/ 121 h 152"/>
                <a:gd name="T36" fmla="*/ 30 w 204"/>
                <a:gd name="T37" fmla="*/ 125 h 152"/>
                <a:gd name="T38" fmla="*/ 54 w 204"/>
                <a:gd name="T39" fmla="*/ 121 h 152"/>
                <a:gd name="T40" fmla="*/ 73 w 204"/>
                <a:gd name="T41" fmla="*/ 112 h 152"/>
                <a:gd name="T42" fmla="*/ 96 w 204"/>
                <a:gd name="T43" fmla="*/ 111 h 152"/>
                <a:gd name="T44" fmla="*/ 111 w 204"/>
                <a:gd name="T45" fmla="*/ 121 h 152"/>
                <a:gd name="T46" fmla="*/ 116 w 204"/>
                <a:gd name="T47" fmla="*/ 125 h 152"/>
                <a:gd name="T48" fmla="*/ 125 w 204"/>
                <a:gd name="T49" fmla="*/ 120 h 152"/>
                <a:gd name="T50" fmla="*/ 122 w 204"/>
                <a:gd name="T51" fmla="*/ 129 h 152"/>
                <a:gd name="T52" fmla="*/ 131 w 204"/>
                <a:gd name="T53" fmla="*/ 132 h 152"/>
                <a:gd name="T54" fmla="*/ 145 w 204"/>
                <a:gd name="T55" fmla="*/ 147 h 152"/>
                <a:gd name="T56" fmla="*/ 161 w 204"/>
                <a:gd name="T57" fmla="*/ 145 h 152"/>
                <a:gd name="T58" fmla="*/ 165 w 204"/>
                <a:gd name="T59" fmla="*/ 149 h 152"/>
                <a:gd name="T60" fmla="*/ 174 w 204"/>
                <a:gd name="T61" fmla="*/ 145 h 152"/>
                <a:gd name="T62" fmla="*/ 194 w 204"/>
                <a:gd name="T63" fmla="*/ 118 h 152"/>
                <a:gd name="T64" fmla="*/ 200 w 204"/>
                <a:gd name="T65" fmla="*/ 108 h 152"/>
                <a:gd name="T66" fmla="*/ 202 w 204"/>
                <a:gd name="T67" fmla="*/ 96 h 152"/>
                <a:gd name="T68" fmla="*/ 201 w 204"/>
                <a:gd name="T69" fmla="*/ 83 h 152"/>
                <a:gd name="T70" fmla="*/ 196 w 204"/>
                <a:gd name="T71" fmla="*/ 70 h 152"/>
                <a:gd name="T72" fmla="*/ 184 w 204"/>
                <a:gd name="T73" fmla="*/ 59 h 152"/>
                <a:gd name="T74" fmla="*/ 180 w 204"/>
                <a:gd name="T75" fmla="*/ 50 h 152"/>
                <a:gd name="T76" fmla="*/ 166 w 204"/>
                <a:gd name="T77" fmla="*/ 36 h 152"/>
                <a:gd name="T78" fmla="*/ 161 w 204"/>
                <a:gd name="T79" fmla="*/ 20 h 152"/>
                <a:gd name="T80" fmla="*/ 152 w 204"/>
                <a:gd name="T81" fmla="*/ 8 h 152"/>
                <a:gd name="T82" fmla="*/ 145 w 204"/>
                <a:gd name="T83" fmla="*/ 6 h 152"/>
                <a:gd name="T84" fmla="*/ 143 w 204"/>
                <a:gd name="T85" fmla="*/ 16 h 152"/>
                <a:gd name="T86" fmla="*/ 130 w 204"/>
                <a:gd name="T87" fmla="*/ 31 h 152"/>
                <a:gd name="T88" fmla="*/ 115 w 204"/>
                <a:gd name="T89" fmla="*/ 17 h 152"/>
                <a:gd name="T90" fmla="*/ 118 w 204"/>
                <a:gd name="T91" fmla="*/ 11 h 152"/>
                <a:gd name="T92" fmla="*/ 117 w 204"/>
                <a:gd name="T93" fmla="*/ 8 h 152"/>
                <a:gd name="T94" fmla="*/ 109 w 204"/>
                <a:gd name="T95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52">
                  <a:moveTo>
                    <a:pt x="101" y="4"/>
                  </a:moveTo>
                  <a:cubicBezTo>
                    <a:pt x="99" y="4"/>
                    <a:pt x="98" y="2"/>
                    <a:pt x="96" y="2"/>
                  </a:cubicBezTo>
                  <a:cubicBezTo>
                    <a:pt x="95" y="1"/>
                    <a:pt x="95" y="2"/>
                    <a:pt x="96" y="3"/>
                  </a:cubicBezTo>
                  <a:cubicBezTo>
                    <a:pt x="96" y="4"/>
                    <a:pt x="98" y="3"/>
                    <a:pt x="98" y="3"/>
                  </a:cubicBezTo>
                  <a:cubicBezTo>
                    <a:pt x="99" y="4"/>
                    <a:pt x="98" y="6"/>
                    <a:pt x="99" y="6"/>
                  </a:cubicBezTo>
                  <a:cubicBezTo>
                    <a:pt x="99" y="7"/>
                    <a:pt x="98" y="7"/>
                    <a:pt x="97" y="7"/>
                  </a:cubicBezTo>
                  <a:cubicBezTo>
                    <a:pt x="96" y="8"/>
                    <a:pt x="95" y="8"/>
                    <a:pt x="94" y="8"/>
                  </a:cubicBezTo>
                  <a:cubicBezTo>
                    <a:pt x="92" y="7"/>
                    <a:pt x="92" y="8"/>
                    <a:pt x="90" y="8"/>
                  </a:cubicBezTo>
                  <a:cubicBezTo>
                    <a:pt x="87" y="9"/>
                    <a:pt x="88" y="12"/>
                    <a:pt x="86" y="13"/>
                  </a:cubicBezTo>
                  <a:cubicBezTo>
                    <a:pt x="84" y="15"/>
                    <a:pt x="83" y="18"/>
                    <a:pt x="84" y="20"/>
                  </a:cubicBezTo>
                  <a:cubicBezTo>
                    <a:pt x="86" y="23"/>
                    <a:pt x="81" y="21"/>
                    <a:pt x="80" y="21"/>
                  </a:cubicBezTo>
                  <a:cubicBezTo>
                    <a:pt x="79" y="21"/>
                    <a:pt x="76" y="24"/>
                    <a:pt x="76" y="24"/>
                  </a:cubicBezTo>
                  <a:cubicBezTo>
                    <a:pt x="76" y="24"/>
                    <a:pt x="75" y="19"/>
                    <a:pt x="74" y="18"/>
                  </a:cubicBezTo>
                  <a:cubicBezTo>
                    <a:pt x="74" y="17"/>
                    <a:pt x="73" y="17"/>
                    <a:pt x="72" y="17"/>
                  </a:cubicBezTo>
                  <a:cubicBezTo>
                    <a:pt x="71" y="16"/>
                    <a:pt x="71" y="16"/>
                    <a:pt x="71" y="15"/>
                  </a:cubicBezTo>
                  <a:cubicBezTo>
                    <a:pt x="70" y="14"/>
                    <a:pt x="70" y="16"/>
                    <a:pt x="70" y="17"/>
                  </a:cubicBezTo>
                  <a:cubicBezTo>
                    <a:pt x="69" y="17"/>
                    <a:pt x="68" y="17"/>
                    <a:pt x="68" y="16"/>
                  </a:cubicBezTo>
                  <a:cubicBezTo>
                    <a:pt x="66" y="16"/>
                    <a:pt x="67" y="20"/>
                    <a:pt x="65" y="19"/>
                  </a:cubicBezTo>
                  <a:cubicBezTo>
                    <a:pt x="65" y="19"/>
                    <a:pt x="64" y="18"/>
                    <a:pt x="64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8"/>
                    <a:pt x="62" y="22"/>
                    <a:pt x="62" y="22"/>
                  </a:cubicBezTo>
                  <a:cubicBezTo>
                    <a:pt x="62" y="22"/>
                    <a:pt x="60" y="22"/>
                    <a:pt x="60" y="22"/>
                  </a:cubicBezTo>
                  <a:cubicBezTo>
                    <a:pt x="60" y="23"/>
                    <a:pt x="61" y="23"/>
                    <a:pt x="61" y="23"/>
                  </a:cubicBezTo>
                  <a:cubicBezTo>
                    <a:pt x="60" y="25"/>
                    <a:pt x="59" y="23"/>
                    <a:pt x="59" y="26"/>
                  </a:cubicBezTo>
                  <a:cubicBezTo>
                    <a:pt x="59" y="27"/>
                    <a:pt x="60" y="27"/>
                    <a:pt x="60" y="28"/>
                  </a:cubicBezTo>
                  <a:cubicBezTo>
                    <a:pt x="60" y="30"/>
                    <a:pt x="53" y="26"/>
                    <a:pt x="53" y="29"/>
                  </a:cubicBezTo>
                  <a:cubicBezTo>
                    <a:pt x="53" y="30"/>
                    <a:pt x="57" y="32"/>
                    <a:pt x="55" y="33"/>
                  </a:cubicBezTo>
                  <a:cubicBezTo>
                    <a:pt x="54" y="33"/>
                    <a:pt x="54" y="32"/>
                    <a:pt x="54" y="33"/>
                  </a:cubicBezTo>
                  <a:cubicBezTo>
                    <a:pt x="53" y="34"/>
                    <a:pt x="53" y="34"/>
                    <a:pt x="52" y="33"/>
                  </a:cubicBezTo>
                  <a:cubicBezTo>
                    <a:pt x="51" y="33"/>
                    <a:pt x="52" y="31"/>
                    <a:pt x="51" y="30"/>
                  </a:cubicBezTo>
                  <a:cubicBezTo>
                    <a:pt x="50" y="28"/>
                    <a:pt x="48" y="32"/>
                    <a:pt x="47" y="33"/>
                  </a:cubicBezTo>
                  <a:cubicBezTo>
                    <a:pt x="47" y="34"/>
                    <a:pt x="46" y="35"/>
                    <a:pt x="46" y="36"/>
                  </a:cubicBezTo>
                  <a:cubicBezTo>
                    <a:pt x="46" y="36"/>
                    <a:pt x="47" y="37"/>
                    <a:pt x="47" y="38"/>
                  </a:cubicBezTo>
                  <a:cubicBezTo>
                    <a:pt x="47" y="38"/>
                    <a:pt x="45" y="40"/>
                    <a:pt x="44" y="41"/>
                  </a:cubicBezTo>
                  <a:cubicBezTo>
                    <a:pt x="41" y="44"/>
                    <a:pt x="38" y="46"/>
                    <a:pt x="34" y="47"/>
                  </a:cubicBezTo>
                  <a:cubicBezTo>
                    <a:pt x="31" y="47"/>
                    <a:pt x="28" y="49"/>
                    <a:pt x="24" y="50"/>
                  </a:cubicBezTo>
                  <a:cubicBezTo>
                    <a:pt x="21" y="51"/>
                    <a:pt x="18" y="51"/>
                    <a:pt x="15" y="53"/>
                  </a:cubicBezTo>
                  <a:cubicBezTo>
                    <a:pt x="13" y="55"/>
                    <a:pt x="12" y="55"/>
                    <a:pt x="10" y="56"/>
                  </a:cubicBezTo>
                  <a:cubicBezTo>
                    <a:pt x="9" y="57"/>
                    <a:pt x="7" y="60"/>
                    <a:pt x="7" y="60"/>
                  </a:cubicBezTo>
                  <a:cubicBezTo>
                    <a:pt x="6" y="60"/>
                    <a:pt x="7" y="57"/>
                    <a:pt x="7" y="56"/>
                  </a:cubicBezTo>
                  <a:cubicBezTo>
                    <a:pt x="5" y="56"/>
                    <a:pt x="4" y="61"/>
                    <a:pt x="4" y="61"/>
                  </a:cubicBezTo>
                  <a:cubicBezTo>
                    <a:pt x="5" y="64"/>
                    <a:pt x="3" y="65"/>
                    <a:pt x="3" y="68"/>
                  </a:cubicBezTo>
                  <a:cubicBezTo>
                    <a:pt x="3" y="69"/>
                    <a:pt x="8" y="80"/>
                    <a:pt x="6" y="81"/>
                  </a:cubicBezTo>
                  <a:cubicBezTo>
                    <a:pt x="6" y="81"/>
                    <a:pt x="3" y="77"/>
                    <a:pt x="3" y="77"/>
                  </a:cubicBezTo>
                  <a:cubicBezTo>
                    <a:pt x="3" y="78"/>
                    <a:pt x="6" y="81"/>
                    <a:pt x="4" y="82"/>
                  </a:cubicBezTo>
                  <a:cubicBezTo>
                    <a:pt x="2" y="82"/>
                    <a:pt x="2" y="77"/>
                    <a:pt x="0" y="77"/>
                  </a:cubicBezTo>
                  <a:cubicBezTo>
                    <a:pt x="0" y="77"/>
                    <a:pt x="6" y="85"/>
                    <a:pt x="6" y="86"/>
                  </a:cubicBezTo>
                  <a:cubicBezTo>
                    <a:pt x="7" y="87"/>
                    <a:pt x="6" y="89"/>
                    <a:pt x="7" y="91"/>
                  </a:cubicBezTo>
                  <a:cubicBezTo>
                    <a:pt x="8" y="93"/>
                    <a:pt x="9" y="94"/>
                    <a:pt x="10" y="96"/>
                  </a:cubicBezTo>
                  <a:cubicBezTo>
                    <a:pt x="11" y="97"/>
                    <a:pt x="11" y="100"/>
                    <a:pt x="11" y="101"/>
                  </a:cubicBezTo>
                  <a:cubicBezTo>
                    <a:pt x="11" y="103"/>
                    <a:pt x="12" y="105"/>
                    <a:pt x="13" y="106"/>
                  </a:cubicBezTo>
                  <a:cubicBezTo>
                    <a:pt x="14" y="109"/>
                    <a:pt x="14" y="110"/>
                    <a:pt x="14" y="113"/>
                  </a:cubicBezTo>
                  <a:cubicBezTo>
                    <a:pt x="14" y="114"/>
                    <a:pt x="14" y="119"/>
                    <a:pt x="14" y="119"/>
                  </a:cubicBezTo>
                  <a:cubicBezTo>
                    <a:pt x="13" y="120"/>
                    <a:pt x="12" y="120"/>
                    <a:pt x="11" y="121"/>
                  </a:cubicBezTo>
                  <a:cubicBezTo>
                    <a:pt x="10" y="124"/>
                    <a:pt x="12" y="124"/>
                    <a:pt x="13" y="125"/>
                  </a:cubicBezTo>
                  <a:cubicBezTo>
                    <a:pt x="17" y="127"/>
                    <a:pt x="20" y="129"/>
                    <a:pt x="25" y="128"/>
                  </a:cubicBezTo>
                  <a:cubicBezTo>
                    <a:pt x="27" y="127"/>
                    <a:pt x="29" y="126"/>
                    <a:pt x="30" y="125"/>
                  </a:cubicBezTo>
                  <a:cubicBezTo>
                    <a:pt x="33" y="124"/>
                    <a:pt x="32" y="125"/>
                    <a:pt x="33" y="123"/>
                  </a:cubicBezTo>
                  <a:cubicBezTo>
                    <a:pt x="35" y="121"/>
                    <a:pt x="42" y="121"/>
                    <a:pt x="44" y="122"/>
                  </a:cubicBezTo>
                  <a:cubicBezTo>
                    <a:pt x="47" y="122"/>
                    <a:pt x="52" y="124"/>
                    <a:pt x="54" y="121"/>
                  </a:cubicBezTo>
                  <a:cubicBezTo>
                    <a:pt x="55" y="120"/>
                    <a:pt x="55" y="118"/>
                    <a:pt x="57" y="117"/>
                  </a:cubicBezTo>
                  <a:cubicBezTo>
                    <a:pt x="59" y="116"/>
                    <a:pt x="61" y="115"/>
                    <a:pt x="63" y="114"/>
                  </a:cubicBezTo>
                  <a:cubicBezTo>
                    <a:pt x="66" y="112"/>
                    <a:pt x="70" y="114"/>
                    <a:pt x="73" y="112"/>
                  </a:cubicBezTo>
                  <a:cubicBezTo>
                    <a:pt x="78" y="110"/>
                    <a:pt x="82" y="110"/>
                    <a:pt x="88" y="109"/>
                  </a:cubicBezTo>
                  <a:cubicBezTo>
                    <a:pt x="89" y="109"/>
                    <a:pt x="90" y="108"/>
                    <a:pt x="92" y="108"/>
                  </a:cubicBezTo>
                  <a:cubicBezTo>
                    <a:pt x="93" y="109"/>
                    <a:pt x="95" y="110"/>
                    <a:pt x="96" y="111"/>
                  </a:cubicBezTo>
                  <a:cubicBezTo>
                    <a:pt x="97" y="111"/>
                    <a:pt x="107" y="113"/>
                    <a:pt x="107" y="114"/>
                  </a:cubicBezTo>
                  <a:cubicBezTo>
                    <a:pt x="106" y="115"/>
                    <a:pt x="105" y="118"/>
                    <a:pt x="107" y="117"/>
                  </a:cubicBezTo>
                  <a:cubicBezTo>
                    <a:pt x="108" y="117"/>
                    <a:pt x="110" y="120"/>
                    <a:pt x="111" y="121"/>
                  </a:cubicBezTo>
                  <a:cubicBezTo>
                    <a:pt x="112" y="122"/>
                    <a:pt x="112" y="123"/>
                    <a:pt x="112" y="125"/>
                  </a:cubicBezTo>
                  <a:cubicBezTo>
                    <a:pt x="113" y="126"/>
                    <a:pt x="115" y="128"/>
                    <a:pt x="115" y="128"/>
                  </a:cubicBezTo>
                  <a:cubicBezTo>
                    <a:pt x="115" y="127"/>
                    <a:pt x="114" y="126"/>
                    <a:pt x="116" y="125"/>
                  </a:cubicBezTo>
                  <a:cubicBezTo>
                    <a:pt x="117" y="124"/>
                    <a:pt x="118" y="123"/>
                    <a:pt x="120" y="122"/>
                  </a:cubicBezTo>
                  <a:cubicBezTo>
                    <a:pt x="121" y="121"/>
                    <a:pt x="126" y="116"/>
                    <a:pt x="125" y="115"/>
                  </a:cubicBezTo>
                  <a:cubicBezTo>
                    <a:pt x="126" y="117"/>
                    <a:pt x="125" y="118"/>
                    <a:pt x="125" y="120"/>
                  </a:cubicBezTo>
                  <a:cubicBezTo>
                    <a:pt x="126" y="121"/>
                    <a:pt x="124" y="122"/>
                    <a:pt x="124" y="122"/>
                  </a:cubicBezTo>
                  <a:cubicBezTo>
                    <a:pt x="123" y="124"/>
                    <a:pt x="123" y="125"/>
                    <a:pt x="123" y="126"/>
                  </a:cubicBezTo>
                  <a:cubicBezTo>
                    <a:pt x="123" y="128"/>
                    <a:pt x="119" y="129"/>
                    <a:pt x="122" y="129"/>
                  </a:cubicBezTo>
                  <a:cubicBezTo>
                    <a:pt x="126" y="129"/>
                    <a:pt x="124" y="125"/>
                    <a:pt x="125" y="123"/>
                  </a:cubicBezTo>
                  <a:cubicBezTo>
                    <a:pt x="125" y="123"/>
                    <a:pt x="129" y="127"/>
                    <a:pt x="128" y="129"/>
                  </a:cubicBezTo>
                  <a:cubicBezTo>
                    <a:pt x="125" y="133"/>
                    <a:pt x="129" y="130"/>
                    <a:pt x="131" y="132"/>
                  </a:cubicBezTo>
                  <a:cubicBezTo>
                    <a:pt x="134" y="135"/>
                    <a:pt x="134" y="136"/>
                    <a:pt x="134" y="139"/>
                  </a:cubicBezTo>
                  <a:cubicBezTo>
                    <a:pt x="133" y="142"/>
                    <a:pt x="137" y="145"/>
                    <a:pt x="139" y="145"/>
                  </a:cubicBezTo>
                  <a:cubicBezTo>
                    <a:pt x="141" y="146"/>
                    <a:pt x="143" y="147"/>
                    <a:pt x="145" y="147"/>
                  </a:cubicBezTo>
                  <a:cubicBezTo>
                    <a:pt x="147" y="147"/>
                    <a:pt x="151" y="152"/>
                    <a:pt x="153" y="151"/>
                  </a:cubicBezTo>
                  <a:cubicBezTo>
                    <a:pt x="155" y="150"/>
                    <a:pt x="157" y="149"/>
                    <a:pt x="158" y="147"/>
                  </a:cubicBezTo>
                  <a:cubicBezTo>
                    <a:pt x="158" y="147"/>
                    <a:pt x="160" y="144"/>
                    <a:pt x="161" y="145"/>
                  </a:cubicBezTo>
                  <a:cubicBezTo>
                    <a:pt x="161" y="146"/>
                    <a:pt x="159" y="147"/>
                    <a:pt x="160" y="148"/>
                  </a:cubicBezTo>
                  <a:cubicBezTo>
                    <a:pt x="161" y="149"/>
                    <a:pt x="161" y="146"/>
                    <a:pt x="162" y="146"/>
                  </a:cubicBezTo>
                  <a:cubicBezTo>
                    <a:pt x="162" y="146"/>
                    <a:pt x="164" y="149"/>
                    <a:pt x="165" y="149"/>
                  </a:cubicBezTo>
                  <a:cubicBezTo>
                    <a:pt x="165" y="150"/>
                    <a:pt x="167" y="152"/>
                    <a:pt x="168" y="152"/>
                  </a:cubicBezTo>
                  <a:cubicBezTo>
                    <a:pt x="167" y="152"/>
                    <a:pt x="170" y="149"/>
                    <a:pt x="170" y="149"/>
                  </a:cubicBezTo>
                  <a:cubicBezTo>
                    <a:pt x="172" y="148"/>
                    <a:pt x="173" y="146"/>
                    <a:pt x="174" y="145"/>
                  </a:cubicBezTo>
                  <a:cubicBezTo>
                    <a:pt x="177" y="144"/>
                    <a:pt x="185" y="146"/>
                    <a:pt x="185" y="142"/>
                  </a:cubicBezTo>
                  <a:cubicBezTo>
                    <a:pt x="186" y="137"/>
                    <a:pt x="187" y="134"/>
                    <a:pt x="188" y="130"/>
                  </a:cubicBezTo>
                  <a:cubicBezTo>
                    <a:pt x="190" y="126"/>
                    <a:pt x="191" y="122"/>
                    <a:pt x="194" y="118"/>
                  </a:cubicBezTo>
                  <a:cubicBezTo>
                    <a:pt x="195" y="117"/>
                    <a:pt x="197" y="116"/>
                    <a:pt x="198" y="114"/>
                  </a:cubicBezTo>
                  <a:cubicBezTo>
                    <a:pt x="198" y="113"/>
                    <a:pt x="198" y="113"/>
                    <a:pt x="198" y="112"/>
                  </a:cubicBezTo>
                  <a:cubicBezTo>
                    <a:pt x="199" y="111"/>
                    <a:pt x="200" y="110"/>
                    <a:pt x="200" y="108"/>
                  </a:cubicBezTo>
                  <a:cubicBezTo>
                    <a:pt x="201" y="106"/>
                    <a:pt x="200" y="104"/>
                    <a:pt x="201" y="102"/>
                  </a:cubicBezTo>
                  <a:cubicBezTo>
                    <a:pt x="201" y="101"/>
                    <a:pt x="202" y="100"/>
                    <a:pt x="202" y="99"/>
                  </a:cubicBezTo>
                  <a:cubicBezTo>
                    <a:pt x="203" y="98"/>
                    <a:pt x="201" y="97"/>
                    <a:pt x="202" y="96"/>
                  </a:cubicBezTo>
                  <a:cubicBezTo>
                    <a:pt x="203" y="95"/>
                    <a:pt x="204" y="92"/>
                    <a:pt x="203" y="91"/>
                  </a:cubicBezTo>
                  <a:cubicBezTo>
                    <a:pt x="203" y="89"/>
                    <a:pt x="202" y="88"/>
                    <a:pt x="202" y="87"/>
                  </a:cubicBezTo>
                  <a:cubicBezTo>
                    <a:pt x="201" y="86"/>
                    <a:pt x="201" y="84"/>
                    <a:pt x="201" y="83"/>
                  </a:cubicBezTo>
                  <a:cubicBezTo>
                    <a:pt x="200" y="79"/>
                    <a:pt x="203" y="77"/>
                    <a:pt x="202" y="73"/>
                  </a:cubicBezTo>
                  <a:cubicBezTo>
                    <a:pt x="202" y="74"/>
                    <a:pt x="201" y="76"/>
                    <a:pt x="200" y="76"/>
                  </a:cubicBezTo>
                  <a:cubicBezTo>
                    <a:pt x="198" y="76"/>
                    <a:pt x="197" y="72"/>
                    <a:pt x="196" y="70"/>
                  </a:cubicBezTo>
                  <a:cubicBezTo>
                    <a:pt x="194" y="67"/>
                    <a:pt x="190" y="67"/>
                    <a:pt x="190" y="62"/>
                  </a:cubicBezTo>
                  <a:cubicBezTo>
                    <a:pt x="189" y="60"/>
                    <a:pt x="188" y="60"/>
                    <a:pt x="187" y="59"/>
                  </a:cubicBezTo>
                  <a:cubicBezTo>
                    <a:pt x="185" y="58"/>
                    <a:pt x="185" y="61"/>
                    <a:pt x="184" y="59"/>
                  </a:cubicBezTo>
                  <a:cubicBezTo>
                    <a:pt x="184" y="56"/>
                    <a:pt x="183" y="55"/>
                    <a:pt x="181" y="53"/>
                  </a:cubicBezTo>
                  <a:cubicBezTo>
                    <a:pt x="181" y="53"/>
                    <a:pt x="180" y="52"/>
                    <a:pt x="180" y="51"/>
                  </a:cubicBezTo>
                  <a:cubicBezTo>
                    <a:pt x="179" y="51"/>
                    <a:pt x="180" y="49"/>
                    <a:pt x="180" y="50"/>
                  </a:cubicBezTo>
                  <a:cubicBezTo>
                    <a:pt x="178" y="48"/>
                    <a:pt x="176" y="47"/>
                    <a:pt x="174" y="46"/>
                  </a:cubicBezTo>
                  <a:cubicBezTo>
                    <a:pt x="172" y="44"/>
                    <a:pt x="169" y="45"/>
                    <a:pt x="168" y="43"/>
                  </a:cubicBezTo>
                  <a:cubicBezTo>
                    <a:pt x="166" y="41"/>
                    <a:pt x="167" y="37"/>
                    <a:pt x="166" y="36"/>
                  </a:cubicBezTo>
                  <a:cubicBezTo>
                    <a:pt x="166" y="34"/>
                    <a:pt x="166" y="32"/>
                    <a:pt x="165" y="31"/>
                  </a:cubicBezTo>
                  <a:cubicBezTo>
                    <a:pt x="164" y="30"/>
                    <a:pt x="163" y="30"/>
                    <a:pt x="163" y="28"/>
                  </a:cubicBezTo>
                  <a:cubicBezTo>
                    <a:pt x="163" y="26"/>
                    <a:pt x="163" y="23"/>
                    <a:pt x="161" y="20"/>
                  </a:cubicBezTo>
                  <a:cubicBezTo>
                    <a:pt x="160" y="20"/>
                    <a:pt x="158" y="17"/>
                    <a:pt x="158" y="18"/>
                  </a:cubicBezTo>
                  <a:cubicBezTo>
                    <a:pt x="156" y="18"/>
                    <a:pt x="156" y="19"/>
                    <a:pt x="155" y="17"/>
                  </a:cubicBezTo>
                  <a:cubicBezTo>
                    <a:pt x="153" y="15"/>
                    <a:pt x="154" y="11"/>
                    <a:pt x="152" y="8"/>
                  </a:cubicBezTo>
                  <a:cubicBezTo>
                    <a:pt x="152" y="7"/>
                    <a:pt x="148" y="0"/>
                    <a:pt x="148" y="0"/>
                  </a:cubicBezTo>
                  <a:cubicBezTo>
                    <a:pt x="147" y="0"/>
                    <a:pt x="147" y="2"/>
                    <a:pt x="147" y="3"/>
                  </a:cubicBezTo>
                  <a:cubicBezTo>
                    <a:pt x="147" y="4"/>
                    <a:pt x="146" y="5"/>
                    <a:pt x="145" y="6"/>
                  </a:cubicBezTo>
                  <a:cubicBezTo>
                    <a:pt x="145" y="6"/>
                    <a:pt x="143" y="8"/>
                    <a:pt x="144" y="9"/>
                  </a:cubicBezTo>
                  <a:cubicBezTo>
                    <a:pt x="144" y="9"/>
                    <a:pt x="146" y="9"/>
                    <a:pt x="145" y="10"/>
                  </a:cubicBezTo>
                  <a:cubicBezTo>
                    <a:pt x="144" y="10"/>
                    <a:pt x="143" y="15"/>
                    <a:pt x="143" y="16"/>
                  </a:cubicBezTo>
                  <a:cubicBezTo>
                    <a:pt x="144" y="18"/>
                    <a:pt x="144" y="20"/>
                    <a:pt x="144" y="22"/>
                  </a:cubicBezTo>
                  <a:cubicBezTo>
                    <a:pt x="143" y="26"/>
                    <a:pt x="143" y="36"/>
                    <a:pt x="137" y="36"/>
                  </a:cubicBezTo>
                  <a:cubicBezTo>
                    <a:pt x="133" y="36"/>
                    <a:pt x="133" y="32"/>
                    <a:pt x="130" y="31"/>
                  </a:cubicBezTo>
                  <a:cubicBezTo>
                    <a:pt x="128" y="30"/>
                    <a:pt x="126" y="30"/>
                    <a:pt x="124" y="28"/>
                  </a:cubicBezTo>
                  <a:cubicBezTo>
                    <a:pt x="123" y="27"/>
                    <a:pt x="112" y="21"/>
                    <a:pt x="113" y="20"/>
                  </a:cubicBezTo>
                  <a:cubicBezTo>
                    <a:pt x="113" y="19"/>
                    <a:pt x="114" y="18"/>
                    <a:pt x="115" y="17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6" y="14"/>
                    <a:pt x="116" y="13"/>
                  </a:cubicBezTo>
                  <a:cubicBezTo>
                    <a:pt x="117" y="12"/>
                    <a:pt x="117" y="12"/>
                    <a:pt x="118" y="11"/>
                  </a:cubicBezTo>
                  <a:cubicBezTo>
                    <a:pt x="118" y="10"/>
                    <a:pt x="120" y="9"/>
                    <a:pt x="121" y="8"/>
                  </a:cubicBezTo>
                  <a:cubicBezTo>
                    <a:pt x="121" y="7"/>
                    <a:pt x="119" y="5"/>
                    <a:pt x="118" y="6"/>
                  </a:cubicBezTo>
                  <a:cubicBezTo>
                    <a:pt x="118" y="6"/>
                    <a:pt x="117" y="8"/>
                    <a:pt x="117" y="8"/>
                  </a:cubicBezTo>
                  <a:cubicBezTo>
                    <a:pt x="116" y="7"/>
                    <a:pt x="116" y="7"/>
                    <a:pt x="115" y="6"/>
                  </a:cubicBezTo>
                  <a:cubicBezTo>
                    <a:pt x="115" y="5"/>
                    <a:pt x="113" y="7"/>
                    <a:pt x="112" y="7"/>
                  </a:cubicBezTo>
                  <a:cubicBezTo>
                    <a:pt x="111" y="8"/>
                    <a:pt x="110" y="7"/>
                    <a:pt x="109" y="7"/>
                  </a:cubicBezTo>
                  <a:cubicBezTo>
                    <a:pt x="107" y="6"/>
                    <a:pt x="104" y="5"/>
                    <a:pt x="101" y="4"/>
                  </a:cubicBezTo>
                  <a:cubicBezTo>
                    <a:pt x="99" y="4"/>
                    <a:pt x="103" y="5"/>
                    <a:pt x="101" y="4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04">
              <a:extLst>
                <a:ext uri="{FF2B5EF4-FFF2-40B4-BE49-F238E27FC236}">
                  <a16:creationId xmlns:a16="http://schemas.microsoft.com/office/drawing/2014/main" id="{C3E3DB7A-1AFB-4736-9A49-32ECD105E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2963582"/>
              <a:ext cx="186353" cy="281920"/>
            </a:xfrm>
            <a:custGeom>
              <a:avLst/>
              <a:gdLst>
                <a:gd name="T0" fmla="*/ 7 w 40"/>
                <a:gd name="T1" fmla="*/ 0 h 60"/>
                <a:gd name="T2" fmla="*/ 4 w 40"/>
                <a:gd name="T3" fmla="*/ 3 h 60"/>
                <a:gd name="T4" fmla="*/ 2 w 40"/>
                <a:gd name="T5" fmla="*/ 8 h 60"/>
                <a:gd name="T6" fmla="*/ 5 w 40"/>
                <a:gd name="T7" fmla="*/ 14 h 60"/>
                <a:gd name="T8" fmla="*/ 3 w 40"/>
                <a:gd name="T9" fmla="*/ 18 h 60"/>
                <a:gd name="T10" fmla="*/ 3 w 40"/>
                <a:gd name="T11" fmla="*/ 19 h 60"/>
                <a:gd name="T12" fmla="*/ 2 w 40"/>
                <a:gd name="T13" fmla="*/ 23 h 60"/>
                <a:gd name="T14" fmla="*/ 5 w 40"/>
                <a:gd name="T15" fmla="*/ 23 h 60"/>
                <a:gd name="T16" fmla="*/ 7 w 40"/>
                <a:gd name="T17" fmla="*/ 19 h 60"/>
                <a:gd name="T18" fmla="*/ 7 w 40"/>
                <a:gd name="T19" fmla="*/ 23 h 60"/>
                <a:gd name="T20" fmla="*/ 11 w 40"/>
                <a:gd name="T21" fmla="*/ 27 h 60"/>
                <a:gd name="T22" fmla="*/ 14 w 40"/>
                <a:gd name="T23" fmla="*/ 30 h 60"/>
                <a:gd name="T24" fmla="*/ 16 w 40"/>
                <a:gd name="T25" fmla="*/ 36 h 60"/>
                <a:gd name="T26" fmla="*/ 8 w 40"/>
                <a:gd name="T27" fmla="*/ 39 h 60"/>
                <a:gd name="T28" fmla="*/ 9 w 40"/>
                <a:gd name="T29" fmla="*/ 42 h 60"/>
                <a:gd name="T30" fmla="*/ 5 w 40"/>
                <a:gd name="T31" fmla="*/ 47 h 60"/>
                <a:gd name="T32" fmla="*/ 9 w 40"/>
                <a:gd name="T33" fmla="*/ 48 h 60"/>
                <a:gd name="T34" fmla="*/ 18 w 40"/>
                <a:gd name="T35" fmla="*/ 48 h 60"/>
                <a:gd name="T36" fmla="*/ 10 w 40"/>
                <a:gd name="T37" fmla="*/ 52 h 60"/>
                <a:gd name="T38" fmla="*/ 7 w 40"/>
                <a:gd name="T39" fmla="*/ 55 h 60"/>
                <a:gd name="T40" fmla="*/ 3 w 40"/>
                <a:gd name="T41" fmla="*/ 59 h 60"/>
                <a:gd name="T42" fmla="*/ 5 w 40"/>
                <a:gd name="T43" fmla="*/ 60 h 60"/>
                <a:gd name="T44" fmla="*/ 12 w 40"/>
                <a:gd name="T45" fmla="*/ 57 h 60"/>
                <a:gd name="T46" fmla="*/ 19 w 40"/>
                <a:gd name="T47" fmla="*/ 55 h 60"/>
                <a:gd name="T48" fmla="*/ 27 w 40"/>
                <a:gd name="T49" fmla="*/ 54 h 60"/>
                <a:gd name="T50" fmla="*/ 38 w 40"/>
                <a:gd name="T51" fmla="*/ 51 h 60"/>
                <a:gd name="T52" fmla="*/ 38 w 40"/>
                <a:gd name="T53" fmla="*/ 46 h 60"/>
                <a:gd name="T54" fmla="*/ 32 w 40"/>
                <a:gd name="T55" fmla="*/ 41 h 60"/>
                <a:gd name="T56" fmla="*/ 31 w 40"/>
                <a:gd name="T57" fmla="*/ 36 h 60"/>
                <a:gd name="T58" fmla="*/ 30 w 40"/>
                <a:gd name="T59" fmla="*/ 34 h 60"/>
                <a:gd name="T60" fmla="*/ 23 w 40"/>
                <a:gd name="T61" fmla="*/ 25 h 60"/>
                <a:gd name="T62" fmla="*/ 12 w 40"/>
                <a:gd name="T63" fmla="*/ 18 h 60"/>
                <a:gd name="T64" fmla="*/ 14 w 40"/>
                <a:gd name="T65" fmla="*/ 16 h 60"/>
                <a:gd name="T66" fmla="*/ 21 w 40"/>
                <a:gd name="T67" fmla="*/ 8 h 60"/>
                <a:gd name="T68" fmla="*/ 9 w 40"/>
                <a:gd name="T69" fmla="*/ 7 h 60"/>
                <a:gd name="T70" fmla="*/ 9 w 40"/>
                <a:gd name="T71" fmla="*/ 6 h 60"/>
                <a:gd name="T72" fmla="*/ 15 w 40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60">
                  <a:moveTo>
                    <a:pt x="15" y="0"/>
                  </a:moveTo>
                  <a:cubicBezTo>
                    <a:pt x="12" y="0"/>
                    <a:pt x="10" y="1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6" y="3"/>
                    <a:pt x="5" y="2"/>
                    <a:pt x="4" y="3"/>
                  </a:cubicBezTo>
                  <a:cubicBezTo>
                    <a:pt x="5" y="2"/>
                    <a:pt x="5" y="4"/>
                    <a:pt x="5" y="4"/>
                  </a:cubicBezTo>
                  <a:cubicBezTo>
                    <a:pt x="4" y="6"/>
                    <a:pt x="1" y="5"/>
                    <a:pt x="2" y="8"/>
                  </a:cubicBezTo>
                  <a:cubicBezTo>
                    <a:pt x="4" y="10"/>
                    <a:pt x="3" y="11"/>
                    <a:pt x="2" y="13"/>
                  </a:cubicBezTo>
                  <a:cubicBezTo>
                    <a:pt x="2" y="15"/>
                    <a:pt x="4" y="15"/>
                    <a:pt x="5" y="14"/>
                  </a:cubicBezTo>
                  <a:cubicBezTo>
                    <a:pt x="4" y="15"/>
                    <a:pt x="5" y="15"/>
                    <a:pt x="5" y="16"/>
                  </a:cubicBezTo>
                  <a:cubicBezTo>
                    <a:pt x="5" y="15"/>
                    <a:pt x="3" y="18"/>
                    <a:pt x="3" y="18"/>
                  </a:cubicBezTo>
                  <a:cubicBezTo>
                    <a:pt x="2" y="18"/>
                    <a:pt x="0" y="18"/>
                    <a:pt x="0" y="20"/>
                  </a:cubicBezTo>
                  <a:cubicBezTo>
                    <a:pt x="1" y="20"/>
                    <a:pt x="2" y="18"/>
                    <a:pt x="3" y="19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4"/>
                    <a:pt x="3" y="22"/>
                    <a:pt x="4" y="22"/>
                  </a:cubicBezTo>
                  <a:cubicBezTo>
                    <a:pt x="4" y="21"/>
                    <a:pt x="5" y="23"/>
                    <a:pt x="5" y="23"/>
                  </a:cubicBezTo>
                  <a:cubicBezTo>
                    <a:pt x="6" y="23"/>
                    <a:pt x="5" y="19"/>
                    <a:pt x="4" y="19"/>
                  </a:cubicBezTo>
                  <a:cubicBezTo>
                    <a:pt x="5" y="19"/>
                    <a:pt x="7" y="20"/>
                    <a:pt x="7" y="19"/>
                  </a:cubicBezTo>
                  <a:cubicBezTo>
                    <a:pt x="7" y="19"/>
                    <a:pt x="6" y="20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4"/>
                    <a:pt x="4" y="27"/>
                    <a:pt x="7" y="27"/>
                  </a:cubicBezTo>
                  <a:cubicBezTo>
                    <a:pt x="7" y="27"/>
                    <a:pt x="10" y="27"/>
                    <a:pt x="11" y="27"/>
                  </a:cubicBezTo>
                  <a:cubicBezTo>
                    <a:pt x="12" y="26"/>
                    <a:pt x="15" y="26"/>
                    <a:pt x="15" y="26"/>
                  </a:cubicBezTo>
                  <a:cubicBezTo>
                    <a:pt x="14" y="28"/>
                    <a:pt x="13" y="28"/>
                    <a:pt x="14" y="30"/>
                  </a:cubicBezTo>
                  <a:cubicBezTo>
                    <a:pt x="15" y="33"/>
                    <a:pt x="15" y="31"/>
                    <a:pt x="16" y="32"/>
                  </a:cubicBezTo>
                  <a:cubicBezTo>
                    <a:pt x="16" y="33"/>
                    <a:pt x="15" y="35"/>
                    <a:pt x="16" y="36"/>
                  </a:cubicBezTo>
                  <a:cubicBezTo>
                    <a:pt x="17" y="38"/>
                    <a:pt x="14" y="38"/>
                    <a:pt x="13" y="38"/>
                  </a:cubicBezTo>
                  <a:cubicBezTo>
                    <a:pt x="11" y="39"/>
                    <a:pt x="10" y="37"/>
                    <a:pt x="8" y="39"/>
                  </a:cubicBezTo>
                  <a:cubicBezTo>
                    <a:pt x="7" y="41"/>
                    <a:pt x="12" y="40"/>
                    <a:pt x="11" y="41"/>
                  </a:cubicBezTo>
                  <a:cubicBezTo>
                    <a:pt x="11" y="41"/>
                    <a:pt x="9" y="42"/>
                    <a:pt x="9" y="42"/>
                  </a:cubicBezTo>
                  <a:cubicBezTo>
                    <a:pt x="9" y="43"/>
                    <a:pt x="10" y="43"/>
                    <a:pt x="9" y="44"/>
                  </a:cubicBezTo>
                  <a:cubicBezTo>
                    <a:pt x="8" y="45"/>
                    <a:pt x="7" y="46"/>
                    <a:pt x="5" y="47"/>
                  </a:cubicBezTo>
                  <a:cubicBezTo>
                    <a:pt x="4" y="48"/>
                    <a:pt x="6" y="49"/>
                    <a:pt x="6" y="49"/>
                  </a:cubicBezTo>
                  <a:cubicBezTo>
                    <a:pt x="7" y="49"/>
                    <a:pt x="9" y="48"/>
                    <a:pt x="9" y="48"/>
                  </a:cubicBezTo>
                  <a:cubicBezTo>
                    <a:pt x="9" y="49"/>
                    <a:pt x="12" y="49"/>
                    <a:pt x="13" y="50"/>
                  </a:cubicBezTo>
                  <a:cubicBezTo>
                    <a:pt x="15" y="50"/>
                    <a:pt x="17" y="48"/>
                    <a:pt x="18" y="48"/>
                  </a:cubicBezTo>
                  <a:cubicBezTo>
                    <a:pt x="18" y="48"/>
                    <a:pt x="16" y="53"/>
                    <a:pt x="13" y="52"/>
                  </a:cubicBezTo>
                  <a:cubicBezTo>
                    <a:pt x="12" y="51"/>
                    <a:pt x="11" y="52"/>
                    <a:pt x="10" y="52"/>
                  </a:cubicBezTo>
                  <a:cubicBezTo>
                    <a:pt x="8" y="52"/>
                    <a:pt x="9" y="51"/>
                    <a:pt x="8" y="51"/>
                  </a:cubicBezTo>
                  <a:cubicBezTo>
                    <a:pt x="8" y="51"/>
                    <a:pt x="8" y="54"/>
                    <a:pt x="7" y="55"/>
                  </a:cubicBezTo>
                  <a:cubicBezTo>
                    <a:pt x="7" y="55"/>
                    <a:pt x="6" y="56"/>
                    <a:pt x="5" y="57"/>
                  </a:cubicBezTo>
                  <a:cubicBezTo>
                    <a:pt x="5" y="57"/>
                    <a:pt x="3" y="58"/>
                    <a:pt x="3" y="59"/>
                  </a:cubicBezTo>
                  <a:cubicBezTo>
                    <a:pt x="3" y="59"/>
                    <a:pt x="5" y="59"/>
                    <a:pt x="5" y="59"/>
                  </a:cubicBezTo>
                  <a:cubicBezTo>
                    <a:pt x="5" y="59"/>
                    <a:pt x="4" y="59"/>
                    <a:pt x="5" y="60"/>
                  </a:cubicBezTo>
                  <a:cubicBezTo>
                    <a:pt x="5" y="60"/>
                    <a:pt x="7" y="57"/>
                    <a:pt x="8" y="57"/>
                  </a:cubicBezTo>
                  <a:cubicBezTo>
                    <a:pt x="9" y="57"/>
                    <a:pt x="11" y="58"/>
                    <a:pt x="12" y="57"/>
                  </a:cubicBezTo>
                  <a:cubicBezTo>
                    <a:pt x="14" y="57"/>
                    <a:pt x="13" y="55"/>
                    <a:pt x="15" y="55"/>
                  </a:cubicBezTo>
                  <a:cubicBezTo>
                    <a:pt x="16" y="54"/>
                    <a:pt x="17" y="55"/>
                    <a:pt x="19" y="55"/>
                  </a:cubicBezTo>
                  <a:cubicBezTo>
                    <a:pt x="20" y="56"/>
                    <a:pt x="21" y="54"/>
                    <a:pt x="23" y="55"/>
                  </a:cubicBezTo>
                  <a:cubicBezTo>
                    <a:pt x="24" y="56"/>
                    <a:pt x="26" y="55"/>
                    <a:pt x="27" y="54"/>
                  </a:cubicBezTo>
                  <a:cubicBezTo>
                    <a:pt x="29" y="54"/>
                    <a:pt x="32" y="54"/>
                    <a:pt x="34" y="54"/>
                  </a:cubicBezTo>
                  <a:cubicBezTo>
                    <a:pt x="34" y="54"/>
                    <a:pt x="38" y="51"/>
                    <a:pt x="38" y="51"/>
                  </a:cubicBezTo>
                  <a:cubicBezTo>
                    <a:pt x="37" y="50"/>
                    <a:pt x="33" y="51"/>
                    <a:pt x="33" y="50"/>
                  </a:cubicBezTo>
                  <a:cubicBezTo>
                    <a:pt x="33" y="49"/>
                    <a:pt x="37" y="46"/>
                    <a:pt x="38" y="46"/>
                  </a:cubicBezTo>
                  <a:cubicBezTo>
                    <a:pt x="39" y="44"/>
                    <a:pt x="40" y="40"/>
                    <a:pt x="36" y="40"/>
                  </a:cubicBezTo>
                  <a:cubicBezTo>
                    <a:pt x="35" y="40"/>
                    <a:pt x="33" y="41"/>
                    <a:pt x="32" y="41"/>
                  </a:cubicBezTo>
                  <a:cubicBezTo>
                    <a:pt x="30" y="40"/>
                    <a:pt x="32" y="40"/>
                    <a:pt x="32" y="39"/>
                  </a:cubicBezTo>
                  <a:cubicBezTo>
                    <a:pt x="32" y="38"/>
                    <a:pt x="32" y="37"/>
                    <a:pt x="31" y="36"/>
                  </a:cubicBezTo>
                  <a:cubicBezTo>
                    <a:pt x="31" y="36"/>
                    <a:pt x="27" y="35"/>
                    <a:pt x="28" y="34"/>
                  </a:cubicBezTo>
                  <a:cubicBezTo>
                    <a:pt x="28" y="34"/>
                    <a:pt x="30" y="35"/>
                    <a:pt x="30" y="34"/>
                  </a:cubicBezTo>
                  <a:cubicBezTo>
                    <a:pt x="31" y="33"/>
                    <a:pt x="30" y="32"/>
                    <a:pt x="29" y="31"/>
                  </a:cubicBezTo>
                  <a:cubicBezTo>
                    <a:pt x="26" y="29"/>
                    <a:pt x="25" y="29"/>
                    <a:pt x="23" y="25"/>
                  </a:cubicBezTo>
                  <a:cubicBezTo>
                    <a:pt x="22" y="23"/>
                    <a:pt x="21" y="21"/>
                    <a:pt x="18" y="19"/>
                  </a:cubicBezTo>
                  <a:cubicBezTo>
                    <a:pt x="17" y="18"/>
                    <a:pt x="13" y="20"/>
                    <a:pt x="12" y="18"/>
                  </a:cubicBezTo>
                  <a:cubicBezTo>
                    <a:pt x="12" y="18"/>
                    <a:pt x="18" y="17"/>
                    <a:pt x="17" y="16"/>
                  </a:cubicBezTo>
                  <a:cubicBezTo>
                    <a:pt x="17" y="16"/>
                    <a:pt x="15" y="17"/>
                    <a:pt x="14" y="16"/>
                  </a:cubicBezTo>
                  <a:cubicBezTo>
                    <a:pt x="14" y="16"/>
                    <a:pt x="18" y="15"/>
                    <a:pt x="18" y="15"/>
                  </a:cubicBezTo>
                  <a:cubicBezTo>
                    <a:pt x="19" y="14"/>
                    <a:pt x="22" y="9"/>
                    <a:pt x="21" y="8"/>
                  </a:cubicBezTo>
                  <a:cubicBezTo>
                    <a:pt x="20" y="6"/>
                    <a:pt x="17" y="6"/>
                    <a:pt x="15" y="6"/>
                  </a:cubicBezTo>
                  <a:cubicBezTo>
                    <a:pt x="14" y="7"/>
                    <a:pt x="9" y="7"/>
                    <a:pt x="9" y="7"/>
                  </a:cubicBezTo>
                  <a:cubicBezTo>
                    <a:pt x="9" y="7"/>
                    <a:pt x="11" y="6"/>
                    <a:pt x="11" y="6"/>
                  </a:cubicBezTo>
                  <a:cubicBezTo>
                    <a:pt x="11" y="6"/>
                    <a:pt x="9" y="5"/>
                    <a:pt x="9" y="6"/>
                  </a:cubicBezTo>
                  <a:cubicBezTo>
                    <a:pt x="9" y="5"/>
                    <a:pt x="18" y="1"/>
                    <a:pt x="15" y="0"/>
                  </a:cubicBezTo>
                  <a:cubicBezTo>
                    <a:pt x="14" y="0"/>
                    <a:pt x="17" y="1"/>
                    <a:pt x="1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" name="Freeform 405">
              <a:extLst>
                <a:ext uri="{FF2B5EF4-FFF2-40B4-BE49-F238E27FC236}">
                  <a16:creationId xmlns:a16="http://schemas.microsoft.com/office/drawing/2014/main" id="{4635921E-7A99-455A-BA78-329FF181C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593" y="2668920"/>
              <a:ext cx="251658" cy="122645"/>
            </a:xfrm>
            <a:custGeom>
              <a:avLst/>
              <a:gdLst>
                <a:gd name="T0" fmla="*/ 53 w 54"/>
                <a:gd name="T1" fmla="*/ 10 h 26"/>
                <a:gd name="T2" fmla="*/ 49 w 54"/>
                <a:gd name="T3" fmla="*/ 9 h 26"/>
                <a:gd name="T4" fmla="*/ 50 w 54"/>
                <a:gd name="T5" fmla="*/ 8 h 26"/>
                <a:gd name="T6" fmla="*/ 48 w 54"/>
                <a:gd name="T7" fmla="*/ 7 h 26"/>
                <a:gd name="T8" fmla="*/ 49 w 54"/>
                <a:gd name="T9" fmla="*/ 6 h 26"/>
                <a:gd name="T10" fmla="*/ 46 w 54"/>
                <a:gd name="T11" fmla="*/ 5 h 26"/>
                <a:gd name="T12" fmla="*/ 48 w 54"/>
                <a:gd name="T13" fmla="*/ 3 h 26"/>
                <a:gd name="T14" fmla="*/ 43 w 54"/>
                <a:gd name="T15" fmla="*/ 3 h 26"/>
                <a:gd name="T16" fmla="*/ 39 w 54"/>
                <a:gd name="T17" fmla="*/ 1 h 26"/>
                <a:gd name="T18" fmla="*/ 39 w 54"/>
                <a:gd name="T19" fmla="*/ 4 h 26"/>
                <a:gd name="T20" fmla="*/ 36 w 54"/>
                <a:gd name="T21" fmla="*/ 5 h 26"/>
                <a:gd name="T22" fmla="*/ 32 w 54"/>
                <a:gd name="T23" fmla="*/ 5 h 26"/>
                <a:gd name="T24" fmla="*/ 32 w 54"/>
                <a:gd name="T25" fmla="*/ 9 h 26"/>
                <a:gd name="T26" fmla="*/ 26 w 54"/>
                <a:gd name="T27" fmla="*/ 5 h 26"/>
                <a:gd name="T28" fmla="*/ 25 w 54"/>
                <a:gd name="T29" fmla="*/ 8 h 26"/>
                <a:gd name="T30" fmla="*/ 21 w 54"/>
                <a:gd name="T31" fmla="*/ 5 h 26"/>
                <a:gd name="T32" fmla="*/ 21 w 54"/>
                <a:gd name="T33" fmla="*/ 9 h 26"/>
                <a:gd name="T34" fmla="*/ 19 w 54"/>
                <a:gd name="T35" fmla="*/ 9 h 26"/>
                <a:gd name="T36" fmla="*/ 17 w 54"/>
                <a:gd name="T37" fmla="*/ 12 h 26"/>
                <a:gd name="T38" fmla="*/ 14 w 54"/>
                <a:gd name="T39" fmla="*/ 8 h 26"/>
                <a:gd name="T40" fmla="*/ 16 w 54"/>
                <a:gd name="T41" fmla="*/ 8 h 26"/>
                <a:gd name="T42" fmla="*/ 14 w 54"/>
                <a:gd name="T43" fmla="*/ 5 h 26"/>
                <a:gd name="T44" fmla="*/ 7 w 54"/>
                <a:gd name="T45" fmla="*/ 2 h 26"/>
                <a:gd name="T46" fmla="*/ 9 w 54"/>
                <a:gd name="T47" fmla="*/ 4 h 26"/>
                <a:gd name="T48" fmla="*/ 8 w 54"/>
                <a:gd name="T49" fmla="*/ 4 h 26"/>
                <a:gd name="T50" fmla="*/ 10 w 54"/>
                <a:gd name="T51" fmla="*/ 8 h 26"/>
                <a:gd name="T52" fmla="*/ 5 w 54"/>
                <a:gd name="T53" fmla="*/ 6 h 26"/>
                <a:gd name="T54" fmla="*/ 3 w 54"/>
                <a:gd name="T55" fmla="*/ 6 h 26"/>
                <a:gd name="T56" fmla="*/ 5 w 54"/>
                <a:gd name="T57" fmla="*/ 7 h 26"/>
                <a:gd name="T58" fmla="*/ 5 w 54"/>
                <a:gd name="T59" fmla="*/ 8 h 26"/>
                <a:gd name="T60" fmla="*/ 2 w 54"/>
                <a:gd name="T61" fmla="*/ 7 h 26"/>
                <a:gd name="T62" fmla="*/ 1 w 54"/>
                <a:gd name="T63" fmla="*/ 9 h 26"/>
                <a:gd name="T64" fmla="*/ 8 w 54"/>
                <a:gd name="T65" fmla="*/ 10 h 26"/>
                <a:gd name="T66" fmla="*/ 13 w 54"/>
                <a:gd name="T67" fmla="*/ 11 h 26"/>
                <a:gd name="T68" fmla="*/ 11 w 54"/>
                <a:gd name="T69" fmla="*/ 12 h 26"/>
                <a:gd name="T70" fmla="*/ 12 w 54"/>
                <a:gd name="T71" fmla="*/ 13 h 26"/>
                <a:gd name="T72" fmla="*/ 8 w 54"/>
                <a:gd name="T73" fmla="*/ 14 h 26"/>
                <a:gd name="T74" fmla="*/ 3 w 54"/>
                <a:gd name="T75" fmla="*/ 15 h 26"/>
                <a:gd name="T76" fmla="*/ 10 w 54"/>
                <a:gd name="T77" fmla="*/ 16 h 26"/>
                <a:gd name="T78" fmla="*/ 12 w 54"/>
                <a:gd name="T79" fmla="*/ 18 h 26"/>
                <a:gd name="T80" fmla="*/ 15 w 54"/>
                <a:gd name="T81" fmla="*/ 17 h 26"/>
                <a:gd name="T82" fmla="*/ 13 w 54"/>
                <a:gd name="T83" fmla="*/ 18 h 26"/>
                <a:gd name="T84" fmla="*/ 15 w 54"/>
                <a:gd name="T85" fmla="*/ 18 h 26"/>
                <a:gd name="T86" fmla="*/ 10 w 54"/>
                <a:gd name="T87" fmla="*/ 23 h 26"/>
                <a:gd name="T88" fmla="*/ 15 w 54"/>
                <a:gd name="T89" fmla="*/ 23 h 26"/>
                <a:gd name="T90" fmla="*/ 21 w 54"/>
                <a:gd name="T91" fmla="*/ 24 h 26"/>
                <a:gd name="T92" fmla="*/ 20 w 54"/>
                <a:gd name="T93" fmla="*/ 24 h 26"/>
                <a:gd name="T94" fmla="*/ 22 w 54"/>
                <a:gd name="T95" fmla="*/ 25 h 26"/>
                <a:gd name="T96" fmla="*/ 29 w 54"/>
                <a:gd name="T97" fmla="*/ 26 h 26"/>
                <a:gd name="T98" fmla="*/ 33 w 54"/>
                <a:gd name="T99" fmla="*/ 25 h 26"/>
                <a:gd name="T100" fmla="*/ 39 w 54"/>
                <a:gd name="T101" fmla="*/ 23 h 26"/>
                <a:gd name="T102" fmla="*/ 46 w 54"/>
                <a:gd name="T103" fmla="*/ 19 h 26"/>
                <a:gd name="T104" fmla="*/ 52 w 54"/>
                <a:gd name="T105" fmla="*/ 16 h 26"/>
                <a:gd name="T106" fmla="*/ 52 w 54"/>
                <a:gd name="T107" fmla="*/ 14 h 26"/>
                <a:gd name="T108" fmla="*/ 54 w 54"/>
                <a:gd name="T109" fmla="*/ 13 h 26"/>
                <a:gd name="T110" fmla="*/ 52 w 54"/>
                <a:gd name="T111" fmla="*/ 12 h 26"/>
                <a:gd name="T112" fmla="*/ 53 w 54"/>
                <a:gd name="T113" fmla="*/ 10 h 26"/>
                <a:gd name="T114" fmla="*/ 53 w 54"/>
                <a:gd name="T115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26">
                  <a:moveTo>
                    <a:pt x="53" y="10"/>
                  </a:moveTo>
                  <a:cubicBezTo>
                    <a:pt x="53" y="10"/>
                    <a:pt x="49" y="9"/>
                    <a:pt x="49" y="9"/>
                  </a:cubicBezTo>
                  <a:cubicBezTo>
                    <a:pt x="49" y="9"/>
                    <a:pt x="50" y="8"/>
                    <a:pt x="50" y="8"/>
                  </a:cubicBezTo>
                  <a:cubicBezTo>
                    <a:pt x="49" y="8"/>
                    <a:pt x="47" y="8"/>
                    <a:pt x="48" y="7"/>
                  </a:cubicBezTo>
                  <a:cubicBezTo>
                    <a:pt x="48" y="7"/>
                    <a:pt x="49" y="6"/>
                    <a:pt x="49" y="6"/>
                  </a:cubicBezTo>
                  <a:cubicBezTo>
                    <a:pt x="48" y="5"/>
                    <a:pt x="46" y="5"/>
                    <a:pt x="46" y="5"/>
                  </a:cubicBezTo>
                  <a:cubicBezTo>
                    <a:pt x="46" y="4"/>
                    <a:pt x="48" y="3"/>
                    <a:pt x="48" y="3"/>
                  </a:cubicBezTo>
                  <a:cubicBezTo>
                    <a:pt x="48" y="3"/>
                    <a:pt x="44" y="4"/>
                    <a:pt x="43" y="3"/>
                  </a:cubicBezTo>
                  <a:cubicBezTo>
                    <a:pt x="42" y="2"/>
                    <a:pt x="41" y="1"/>
                    <a:pt x="39" y="1"/>
                  </a:cubicBezTo>
                  <a:cubicBezTo>
                    <a:pt x="38" y="1"/>
                    <a:pt x="40" y="3"/>
                    <a:pt x="39" y="4"/>
                  </a:cubicBezTo>
                  <a:cubicBezTo>
                    <a:pt x="38" y="5"/>
                    <a:pt x="37" y="4"/>
                    <a:pt x="36" y="5"/>
                  </a:cubicBezTo>
                  <a:cubicBezTo>
                    <a:pt x="35" y="6"/>
                    <a:pt x="34" y="5"/>
                    <a:pt x="32" y="5"/>
                  </a:cubicBezTo>
                  <a:cubicBezTo>
                    <a:pt x="30" y="4"/>
                    <a:pt x="33" y="8"/>
                    <a:pt x="32" y="9"/>
                  </a:cubicBezTo>
                  <a:cubicBezTo>
                    <a:pt x="32" y="9"/>
                    <a:pt x="28" y="2"/>
                    <a:pt x="26" y="5"/>
                  </a:cubicBezTo>
                  <a:cubicBezTo>
                    <a:pt x="25" y="5"/>
                    <a:pt x="26" y="7"/>
                    <a:pt x="25" y="8"/>
                  </a:cubicBezTo>
                  <a:cubicBezTo>
                    <a:pt x="25" y="9"/>
                    <a:pt x="22" y="5"/>
                    <a:pt x="21" y="5"/>
                  </a:cubicBezTo>
                  <a:cubicBezTo>
                    <a:pt x="20" y="5"/>
                    <a:pt x="23" y="9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8" y="9"/>
                    <a:pt x="17" y="11"/>
                    <a:pt x="17" y="12"/>
                  </a:cubicBezTo>
                  <a:cubicBezTo>
                    <a:pt x="17" y="11"/>
                    <a:pt x="14" y="9"/>
                    <a:pt x="14" y="8"/>
                  </a:cubicBezTo>
                  <a:cubicBezTo>
                    <a:pt x="14" y="8"/>
                    <a:pt x="16" y="8"/>
                    <a:pt x="16" y="8"/>
                  </a:cubicBezTo>
                  <a:cubicBezTo>
                    <a:pt x="16" y="7"/>
                    <a:pt x="14" y="5"/>
                    <a:pt x="14" y="5"/>
                  </a:cubicBezTo>
                  <a:cubicBezTo>
                    <a:pt x="13" y="5"/>
                    <a:pt x="8" y="0"/>
                    <a:pt x="7" y="2"/>
                  </a:cubicBezTo>
                  <a:cubicBezTo>
                    <a:pt x="7" y="3"/>
                    <a:pt x="10" y="3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10" y="3"/>
                    <a:pt x="11" y="7"/>
                    <a:pt x="10" y="8"/>
                  </a:cubicBezTo>
                  <a:cubicBezTo>
                    <a:pt x="10" y="8"/>
                    <a:pt x="2" y="1"/>
                    <a:pt x="5" y="6"/>
                  </a:cubicBezTo>
                  <a:cubicBezTo>
                    <a:pt x="5" y="6"/>
                    <a:pt x="3" y="6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5" y="8"/>
                    <a:pt x="3" y="7"/>
                    <a:pt x="2" y="7"/>
                  </a:cubicBezTo>
                  <a:cubicBezTo>
                    <a:pt x="3" y="7"/>
                    <a:pt x="0" y="10"/>
                    <a:pt x="1" y="9"/>
                  </a:cubicBezTo>
                  <a:cubicBezTo>
                    <a:pt x="0" y="11"/>
                    <a:pt x="8" y="10"/>
                    <a:pt x="8" y="10"/>
                  </a:cubicBezTo>
                  <a:cubicBezTo>
                    <a:pt x="9" y="10"/>
                    <a:pt x="13" y="11"/>
                    <a:pt x="13" y="11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1" y="12"/>
                    <a:pt x="12" y="13"/>
                    <a:pt x="12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8" y="14"/>
                    <a:pt x="2" y="15"/>
                    <a:pt x="3" y="15"/>
                  </a:cubicBezTo>
                  <a:cubicBezTo>
                    <a:pt x="5" y="16"/>
                    <a:pt x="8" y="15"/>
                    <a:pt x="10" y="16"/>
                  </a:cubicBezTo>
                  <a:cubicBezTo>
                    <a:pt x="11" y="17"/>
                    <a:pt x="11" y="18"/>
                    <a:pt x="12" y="18"/>
                  </a:cubicBezTo>
                  <a:cubicBezTo>
                    <a:pt x="12" y="18"/>
                    <a:pt x="14" y="17"/>
                    <a:pt x="15" y="17"/>
                  </a:cubicBezTo>
                  <a:cubicBezTo>
                    <a:pt x="14" y="17"/>
                    <a:pt x="13" y="18"/>
                    <a:pt x="13" y="18"/>
                  </a:cubicBezTo>
                  <a:cubicBezTo>
                    <a:pt x="13" y="19"/>
                    <a:pt x="15" y="18"/>
                    <a:pt x="15" y="18"/>
                  </a:cubicBezTo>
                  <a:cubicBezTo>
                    <a:pt x="16" y="19"/>
                    <a:pt x="8" y="23"/>
                    <a:pt x="10" y="23"/>
                  </a:cubicBezTo>
                  <a:cubicBezTo>
                    <a:pt x="12" y="24"/>
                    <a:pt x="14" y="23"/>
                    <a:pt x="15" y="23"/>
                  </a:cubicBezTo>
                  <a:cubicBezTo>
                    <a:pt x="17" y="23"/>
                    <a:pt x="19" y="23"/>
                    <a:pt x="21" y="24"/>
                  </a:cubicBezTo>
                  <a:cubicBezTo>
                    <a:pt x="20" y="23"/>
                    <a:pt x="20" y="24"/>
                    <a:pt x="20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6"/>
                    <a:pt x="27" y="26"/>
                    <a:pt x="29" y="26"/>
                  </a:cubicBezTo>
                  <a:cubicBezTo>
                    <a:pt x="31" y="26"/>
                    <a:pt x="31" y="25"/>
                    <a:pt x="33" y="25"/>
                  </a:cubicBezTo>
                  <a:cubicBezTo>
                    <a:pt x="35" y="24"/>
                    <a:pt x="37" y="24"/>
                    <a:pt x="39" y="23"/>
                  </a:cubicBezTo>
                  <a:cubicBezTo>
                    <a:pt x="42" y="21"/>
                    <a:pt x="43" y="20"/>
                    <a:pt x="46" y="19"/>
                  </a:cubicBezTo>
                  <a:cubicBezTo>
                    <a:pt x="48" y="19"/>
                    <a:pt x="49" y="16"/>
                    <a:pt x="52" y="16"/>
                  </a:cubicBezTo>
                  <a:cubicBezTo>
                    <a:pt x="52" y="15"/>
                    <a:pt x="53" y="15"/>
                    <a:pt x="52" y="14"/>
                  </a:cubicBezTo>
                  <a:cubicBezTo>
                    <a:pt x="51" y="13"/>
                    <a:pt x="53" y="13"/>
                    <a:pt x="54" y="13"/>
                  </a:cubicBezTo>
                  <a:cubicBezTo>
                    <a:pt x="54" y="13"/>
                    <a:pt x="52" y="12"/>
                    <a:pt x="52" y="12"/>
                  </a:cubicBezTo>
                  <a:cubicBezTo>
                    <a:pt x="52" y="11"/>
                    <a:pt x="54" y="10"/>
                    <a:pt x="53" y="10"/>
                  </a:cubicBezTo>
                  <a:cubicBezTo>
                    <a:pt x="51" y="9"/>
                    <a:pt x="54" y="10"/>
                    <a:pt x="5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418">
              <a:extLst>
                <a:ext uri="{FF2B5EF4-FFF2-40B4-BE49-F238E27FC236}">
                  <a16:creationId xmlns:a16="http://schemas.microsoft.com/office/drawing/2014/main" id="{5B5DFAD7-86CE-4A73-9459-217CBD6A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5245" y="2538312"/>
              <a:ext cx="50968" cy="28669"/>
            </a:xfrm>
            <a:custGeom>
              <a:avLst/>
              <a:gdLst>
                <a:gd name="T0" fmla="*/ 3 w 11"/>
                <a:gd name="T1" fmla="*/ 4 h 6"/>
                <a:gd name="T2" fmla="*/ 1 w 11"/>
                <a:gd name="T3" fmla="*/ 1 h 6"/>
                <a:gd name="T4" fmla="*/ 6 w 11"/>
                <a:gd name="T5" fmla="*/ 1 h 6"/>
                <a:gd name="T6" fmla="*/ 3 w 11"/>
                <a:gd name="T7" fmla="*/ 4 h 6"/>
                <a:gd name="T8" fmla="*/ 3 w 11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4"/>
                  </a:moveTo>
                  <a:cubicBezTo>
                    <a:pt x="1" y="3"/>
                    <a:pt x="0" y="3"/>
                    <a:pt x="1" y="1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11" y="2"/>
                    <a:pt x="6" y="6"/>
                    <a:pt x="3" y="4"/>
                  </a:cubicBezTo>
                  <a:cubicBezTo>
                    <a:pt x="2" y="3"/>
                    <a:pt x="4" y="5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419">
              <a:extLst>
                <a:ext uri="{FF2B5EF4-FFF2-40B4-BE49-F238E27FC236}">
                  <a16:creationId xmlns:a16="http://schemas.microsoft.com/office/drawing/2014/main" id="{4C1F27F5-393B-4084-BB60-59BFE9DC1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92" y="2949248"/>
              <a:ext cx="28669" cy="23893"/>
            </a:xfrm>
            <a:custGeom>
              <a:avLst/>
              <a:gdLst>
                <a:gd name="T0" fmla="*/ 5 w 6"/>
                <a:gd name="T1" fmla="*/ 2 h 5"/>
                <a:gd name="T2" fmla="*/ 5 w 6"/>
                <a:gd name="T3" fmla="*/ 1 h 5"/>
                <a:gd name="T4" fmla="*/ 2 w 6"/>
                <a:gd name="T5" fmla="*/ 1 h 5"/>
                <a:gd name="T6" fmla="*/ 1 w 6"/>
                <a:gd name="T7" fmla="*/ 3 h 5"/>
                <a:gd name="T8" fmla="*/ 0 w 6"/>
                <a:gd name="T9" fmla="*/ 4 h 5"/>
                <a:gd name="T10" fmla="*/ 5 w 6"/>
                <a:gd name="T11" fmla="*/ 2 h 5"/>
                <a:gd name="T12" fmla="*/ 5 w 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6" y="2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0" y="5"/>
                    <a:pt x="0" y="4"/>
                  </a:cubicBezTo>
                  <a:cubicBezTo>
                    <a:pt x="0" y="4"/>
                    <a:pt x="5" y="2"/>
                    <a:pt x="5" y="2"/>
                  </a:cubicBezTo>
                  <a:cubicBezTo>
                    <a:pt x="6" y="2"/>
                    <a:pt x="3" y="3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420">
              <a:extLst>
                <a:ext uri="{FF2B5EF4-FFF2-40B4-BE49-F238E27FC236}">
                  <a16:creationId xmlns:a16="http://schemas.microsoft.com/office/drawing/2014/main" id="{47B15A05-8DD1-4B44-B5A0-EE3370082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5311" y="3086227"/>
              <a:ext cx="23891" cy="12742"/>
            </a:xfrm>
            <a:custGeom>
              <a:avLst/>
              <a:gdLst>
                <a:gd name="T0" fmla="*/ 3 w 5"/>
                <a:gd name="T1" fmla="*/ 3 h 3"/>
                <a:gd name="T2" fmla="*/ 3 w 5"/>
                <a:gd name="T3" fmla="*/ 0 h 3"/>
                <a:gd name="T4" fmla="*/ 3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1" y="3"/>
                    <a:pt x="0" y="1"/>
                    <a:pt x="3" y="0"/>
                  </a:cubicBezTo>
                  <a:cubicBezTo>
                    <a:pt x="5" y="0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421">
              <a:extLst>
                <a:ext uri="{FF2B5EF4-FFF2-40B4-BE49-F238E27FC236}">
                  <a16:creationId xmlns:a16="http://schemas.microsoft.com/office/drawing/2014/main" id="{BE208769-F921-47A3-B9DA-ED2201CF5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5803" y="3226390"/>
              <a:ext cx="23891" cy="22299"/>
            </a:xfrm>
            <a:custGeom>
              <a:avLst/>
              <a:gdLst>
                <a:gd name="T0" fmla="*/ 5 w 5"/>
                <a:gd name="T1" fmla="*/ 1 h 5"/>
                <a:gd name="T2" fmla="*/ 1 w 5"/>
                <a:gd name="T3" fmla="*/ 5 h 5"/>
                <a:gd name="T4" fmla="*/ 4 w 5"/>
                <a:gd name="T5" fmla="*/ 3 h 5"/>
                <a:gd name="T6" fmla="*/ 5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1"/>
                    <a:pt x="0" y="5"/>
                    <a:pt x="1" y="5"/>
                  </a:cubicBezTo>
                  <a:cubicBezTo>
                    <a:pt x="2" y="5"/>
                    <a:pt x="4" y="3"/>
                    <a:pt x="4" y="3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422">
              <a:extLst>
                <a:ext uri="{FF2B5EF4-FFF2-40B4-BE49-F238E27FC236}">
                  <a16:creationId xmlns:a16="http://schemas.microsoft.com/office/drawing/2014/main" id="{AD3E1F0B-2D79-4DDD-9ADC-A3101ABBB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1468" y="3263023"/>
              <a:ext cx="9557" cy="4778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423">
              <a:extLst>
                <a:ext uri="{FF2B5EF4-FFF2-40B4-BE49-F238E27FC236}">
                  <a16:creationId xmlns:a16="http://schemas.microsoft.com/office/drawing/2014/main" id="{9F6D680C-FBA5-4B9E-B334-899DBE6B9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6165" y="3337884"/>
              <a:ext cx="14335" cy="4778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0" y="1"/>
                    <a:pt x="1" y="1"/>
                  </a:cubicBezTo>
                  <a:cubicBezTo>
                    <a:pt x="1" y="1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424">
              <a:extLst>
                <a:ext uri="{FF2B5EF4-FFF2-40B4-BE49-F238E27FC236}">
                  <a16:creationId xmlns:a16="http://schemas.microsoft.com/office/drawing/2014/main" id="{2994504C-D22E-4F18-AD60-9DB95AFDB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417" y="3361775"/>
              <a:ext cx="33448" cy="19114"/>
            </a:xfrm>
            <a:custGeom>
              <a:avLst/>
              <a:gdLst>
                <a:gd name="T0" fmla="*/ 6 w 7"/>
                <a:gd name="T1" fmla="*/ 0 h 4"/>
                <a:gd name="T2" fmla="*/ 1 w 7"/>
                <a:gd name="T3" fmla="*/ 3 h 4"/>
                <a:gd name="T4" fmla="*/ 6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7" y="0"/>
                    <a:pt x="6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425">
              <a:extLst>
                <a:ext uri="{FF2B5EF4-FFF2-40B4-BE49-F238E27FC236}">
                  <a16:creationId xmlns:a16="http://schemas.microsoft.com/office/drawing/2014/main" id="{C723F87D-1324-41C8-980B-E7ED0DF04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784" y="3380889"/>
              <a:ext cx="27077" cy="17521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3 h 4"/>
                <a:gd name="T4" fmla="*/ 5 w 6"/>
                <a:gd name="T5" fmla="*/ 0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5" y="0"/>
                    <a:pt x="5" y="0"/>
                  </a:cubicBezTo>
                  <a:cubicBezTo>
                    <a:pt x="5" y="0"/>
                    <a:pt x="6" y="0"/>
                    <a:pt x="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426">
              <a:extLst>
                <a:ext uri="{FF2B5EF4-FFF2-40B4-BE49-F238E27FC236}">
                  <a16:creationId xmlns:a16="http://schemas.microsoft.com/office/drawing/2014/main" id="{7BE112DD-56B7-4D72-9795-C95DF9B3E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9892" y="3395224"/>
              <a:ext cx="23891" cy="22299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4 h 5"/>
                <a:gd name="T4" fmla="*/ 4 w 5"/>
                <a:gd name="T5" fmla="*/ 0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4" y="0"/>
                    <a:pt x="0" y="4"/>
                    <a:pt x="0" y="4"/>
                  </a:cubicBezTo>
                  <a:cubicBezTo>
                    <a:pt x="2" y="5"/>
                    <a:pt x="4" y="0"/>
                    <a:pt x="4" y="0"/>
                  </a:cubicBezTo>
                  <a:cubicBezTo>
                    <a:pt x="4" y="0"/>
                    <a:pt x="5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427">
              <a:extLst>
                <a:ext uri="{FF2B5EF4-FFF2-40B4-BE49-F238E27FC236}">
                  <a16:creationId xmlns:a16="http://schemas.microsoft.com/office/drawing/2014/main" id="{77449108-A921-49A0-9CEE-1B30D1B48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5113" y="3427079"/>
              <a:ext cx="4778" cy="477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428">
              <a:extLst>
                <a:ext uri="{FF2B5EF4-FFF2-40B4-BE49-F238E27FC236}">
                  <a16:creationId xmlns:a16="http://schemas.microsoft.com/office/drawing/2014/main" id="{12E972CE-CCDC-48E7-9B2B-28FC756D3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1222" y="3407966"/>
              <a:ext cx="23891" cy="19114"/>
            </a:xfrm>
            <a:custGeom>
              <a:avLst/>
              <a:gdLst>
                <a:gd name="T0" fmla="*/ 4 w 5"/>
                <a:gd name="T1" fmla="*/ 1 h 4"/>
                <a:gd name="T2" fmla="*/ 0 w 5"/>
                <a:gd name="T3" fmla="*/ 4 h 4"/>
                <a:gd name="T4" fmla="*/ 4 w 5"/>
                <a:gd name="T5" fmla="*/ 1 h 4"/>
                <a:gd name="T6" fmla="*/ 4 w 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3" y="1"/>
                    <a:pt x="5" y="0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429">
              <a:extLst>
                <a:ext uri="{FF2B5EF4-FFF2-40B4-BE49-F238E27FC236}">
                  <a16:creationId xmlns:a16="http://schemas.microsoft.com/office/drawing/2014/main" id="{F9B47C1C-250D-48EB-B980-4B86527D3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9202" y="3581578"/>
              <a:ext cx="9557" cy="14335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3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4838A9A-7BD5-406B-ACFF-AE76218FD97F}"/>
                </a:ext>
              </a:extLst>
            </p:cNvPr>
            <p:cNvGrpSpPr/>
            <p:nvPr/>
          </p:nvGrpSpPr>
          <p:grpSpPr>
            <a:xfrm>
              <a:off x="8857184" y="3380889"/>
              <a:ext cx="348815" cy="331297"/>
              <a:chOff x="5961121" y="2686387"/>
              <a:chExt cx="288233" cy="273757"/>
            </a:xfrm>
            <a:grpFill/>
          </p:grpSpPr>
          <p:sp>
            <p:nvSpPr>
              <p:cNvPr id="281" name="Freeform 430">
                <a:extLst>
                  <a:ext uri="{FF2B5EF4-FFF2-40B4-BE49-F238E27FC236}">
                    <a16:creationId xmlns:a16="http://schemas.microsoft.com/office/drawing/2014/main" id="{95AD9232-C8C0-4613-82CA-49E449D7E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0902" y="2686387"/>
                <a:ext cx="118452" cy="100026"/>
              </a:xfrm>
              <a:custGeom>
                <a:avLst/>
                <a:gdLst>
                  <a:gd name="T0" fmla="*/ 28 w 31"/>
                  <a:gd name="T1" fmla="*/ 10 h 26"/>
                  <a:gd name="T2" fmla="*/ 29 w 31"/>
                  <a:gd name="T3" fmla="*/ 7 h 26"/>
                  <a:gd name="T4" fmla="*/ 27 w 31"/>
                  <a:gd name="T5" fmla="*/ 10 h 26"/>
                  <a:gd name="T6" fmla="*/ 20 w 31"/>
                  <a:gd name="T7" fmla="*/ 8 h 26"/>
                  <a:gd name="T8" fmla="*/ 11 w 31"/>
                  <a:gd name="T9" fmla="*/ 1 h 26"/>
                  <a:gd name="T10" fmla="*/ 11 w 31"/>
                  <a:gd name="T11" fmla="*/ 5 h 26"/>
                  <a:gd name="T12" fmla="*/ 9 w 31"/>
                  <a:gd name="T13" fmla="*/ 11 h 26"/>
                  <a:gd name="T14" fmla="*/ 7 w 31"/>
                  <a:gd name="T15" fmla="*/ 14 h 26"/>
                  <a:gd name="T16" fmla="*/ 4 w 31"/>
                  <a:gd name="T17" fmla="*/ 14 h 26"/>
                  <a:gd name="T18" fmla="*/ 5 w 31"/>
                  <a:gd name="T19" fmla="*/ 16 h 26"/>
                  <a:gd name="T20" fmla="*/ 1 w 31"/>
                  <a:gd name="T21" fmla="*/ 18 h 26"/>
                  <a:gd name="T22" fmla="*/ 2 w 31"/>
                  <a:gd name="T23" fmla="*/ 23 h 26"/>
                  <a:gd name="T24" fmla="*/ 4 w 31"/>
                  <a:gd name="T25" fmla="*/ 25 h 26"/>
                  <a:gd name="T26" fmla="*/ 6 w 31"/>
                  <a:gd name="T27" fmla="*/ 23 h 26"/>
                  <a:gd name="T28" fmla="*/ 7 w 31"/>
                  <a:gd name="T29" fmla="*/ 23 h 26"/>
                  <a:gd name="T30" fmla="*/ 4 w 31"/>
                  <a:gd name="T31" fmla="*/ 20 h 26"/>
                  <a:gd name="T32" fmla="*/ 7 w 31"/>
                  <a:gd name="T33" fmla="*/ 19 h 26"/>
                  <a:gd name="T34" fmla="*/ 12 w 31"/>
                  <a:gd name="T35" fmla="*/ 18 h 26"/>
                  <a:gd name="T36" fmla="*/ 17 w 31"/>
                  <a:gd name="T37" fmla="*/ 21 h 26"/>
                  <a:gd name="T38" fmla="*/ 21 w 31"/>
                  <a:gd name="T39" fmla="*/ 16 h 26"/>
                  <a:gd name="T40" fmla="*/ 31 w 31"/>
                  <a:gd name="T41" fmla="*/ 14 h 26"/>
                  <a:gd name="T42" fmla="*/ 29 w 31"/>
                  <a:gd name="T43" fmla="*/ 12 h 26"/>
                  <a:gd name="T44" fmla="*/ 28 w 31"/>
                  <a:gd name="T45" fmla="*/ 10 h 26"/>
                  <a:gd name="T46" fmla="*/ 28 w 31"/>
                  <a:gd name="T4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6">
                    <a:moveTo>
                      <a:pt x="28" y="10"/>
                    </a:moveTo>
                    <a:cubicBezTo>
                      <a:pt x="28" y="10"/>
                      <a:pt x="29" y="8"/>
                      <a:pt x="29" y="7"/>
                    </a:cubicBezTo>
                    <a:cubicBezTo>
                      <a:pt x="29" y="8"/>
                      <a:pt x="27" y="10"/>
                      <a:pt x="27" y="10"/>
                    </a:cubicBezTo>
                    <a:cubicBezTo>
                      <a:pt x="25" y="10"/>
                      <a:pt x="21" y="9"/>
                      <a:pt x="20" y="8"/>
                    </a:cubicBezTo>
                    <a:cubicBezTo>
                      <a:pt x="17" y="7"/>
                      <a:pt x="15" y="2"/>
                      <a:pt x="11" y="1"/>
                    </a:cubicBezTo>
                    <a:cubicBezTo>
                      <a:pt x="9" y="0"/>
                      <a:pt x="10" y="4"/>
                      <a:pt x="11" y="5"/>
                    </a:cubicBezTo>
                    <a:cubicBezTo>
                      <a:pt x="11" y="7"/>
                      <a:pt x="10" y="9"/>
                      <a:pt x="9" y="11"/>
                    </a:cubicBezTo>
                    <a:cubicBezTo>
                      <a:pt x="8" y="12"/>
                      <a:pt x="10" y="15"/>
                      <a:pt x="7" y="14"/>
                    </a:cubicBezTo>
                    <a:cubicBezTo>
                      <a:pt x="7" y="14"/>
                      <a:pt x="5" y="13"/>
                      <a:pt x="4" y="14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5" y="16"/>
                      <a:pt x="2" y="18"/>
                      <a:pt x="1" y="18"/>
                    </a:cubicBezTo>
                    <a:cubicBezTo>
                      <a:pt x="0" y="20"/>
                      <a:pt x="3" y="21"/>
                      <a:pt x="2" y="23"/>
                    </a:cubicBezTo>
                    <a:cubicBezTo>
                      <a:pt x="1" y="24"/>
                      <a:pt x="3" y="26"/>
                      <a:pt x="4" y="25"/>
                    </a:cubicBezTo>
                    <a:cubicBezTo>
                      <a:pt x="5" y="24"/>
                      <a:pt x="5" y="23"/>
                      <a:pt x="6" y="23"/>
                    </a:cubicBezTo>
                    <a:cubicBezTo>
                      <a:pt x="6" y="23"/>
                      <a:pt x="7" y="24"/>
                      <a:pt x="7" y="23"/>
                    </a:cubicBezTo>
                    <a:cubicBezTo>
                      <a:pt x="7" y="22"/>
                      <a:pt x="5" y="21"/>
                      <a:pt x="4" y="20"/>
                    </a:cubicBezTo>
                    <a:cubicBezTo>
                      <a:pt x="3" y="18"/>
                      <a:pt x="7" y="19"/>
                      <a:pt x="7" y="19"/>
                    </a:cubicBezTo>
                    <a:cubicBezTo>
                      <a:pt x="9" y="19"/>
                      <a:pt x="10" y="17"/>
                      <a:pt x="12" y="18"/>
                    </a:cubicBezTo>
                    <a:cubicBezTo>
                      <a:pt x="14" y="19"/>
                      <a:pt x="15" y="20"/>
                      <a:pt x="17" y="21"/>
                    </a:cubicBezTo>
                    <a:cubicBezTo>
                      <a:pt x="20" y="23"/>
                      <a:pt x="19" y="17"/>
                      <a:pt x="21" y="16"/>
                    </a:cubicBezTo>
                    <a:cubicBezTo>
                      <a:pt x="21" y="16"/>
                      <a:pt x="31" y="16"/>
                      <a:pt x="31" y="14"/>
                    </a:cubicBezTo>
                    <a:cubicBezTo>
                      <a:pt x="30" y="13"/>
                      <a:pt x="27" y="15"/>
                      <a:pt x="29" y="12"/>
                    </a:cubicBezTo>
                    <a:cubicBezTo>
                      <a:pt x="30" y="11"/>
                      <a:pt x="27" y="12"/>
                      <a:pt x="28" y="10"/>
                    </a:cubicBezTo>
                    <a:cubicBezTo>
                      <a:pt x="29" y="7"/>
                      <a:pt x="28" y="11"/>
                      <a:pt x="28" y="1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2" name="Freeform 431">
                <a:extLst>
                  <a:ext uri="{FF2B5EF4-FFF2-40B4-BE49-F238E27FC236}">
                    <a16:creationId xmlns:a16="http://schemas.microsoft.com/office/drawing/2014/main" id="{11AF27E3-C9E8-4D7E-B07E-918326FC6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121" y="2778517"/>
                <a:ext cx="215847" cy="181627"/>
              </a:xfrm>
              <a:custGeom>
                <a:avLst/>
                <a:gdLst>
                  <a:gd name="T0" fmla="*/ 52 w 56"/>
                  <a:gd name="T1" fmla="*/ 1 h 47"/>
                  <a:gd name="T2" fmla="*/ 51 w 56"/>
                  <a:gd name="T3" fmla="*/ 1 h 47"/>
                  <a:gd name="T4" fmla="*/ 52 w 56"/>
                  <a:gd name="T5" fmla="*/ 3 h 47"/>
                  <a:gd name="T6" fmla="*/ 49 w 56"/>
                  <a:gd name="T7" fmla="*/ 3 h 47"/>
                  <a:gd name="T8" fmla="*/ 47 w 56"/>
                  <a:gd name="T9" fmla="*/ 5 h 47"/>
                  <a:gd name="T10" fmla="*/ 45 w 56"/>
                  <a:gd name="T11" fmla="*/ 6 h 47"/>
                  <a:gd name="T12" fmla="*/ 46 w 56"/>
                  <a:gd name="T13" fmla="*/ 7 h 47"/>
                  <a:gd name="T14" fmla="*/ 46 w 56"/>
                  <a:gd name="T15" fmla="*/ 10 h 47"/>
                  <a:gd name="T16" fmla="*/ 46 w 56"/>
                  <a:gd name="T17" fmla="*/ 13 h 47"/>
                  <a:gd name="T18" fmla="*/ 41 w 56"/>
                  <a:gd name="T19" fmla="*/ 22 h 47"/>
                  <a:gd name="T20" fmla="*/ 36 w 56"/>
                  <a:gd name="T21" fmla="*/ 27 h 47"/>
                  <a:gd name="T22" fmla="*/ 31 w 56"/>
                  <a:gd name="T23" fmla="*/ 27 h 47"/>
                  <a:gd name="T24" fmla="*/ 32 w 56"/>
                  <a:gd name="T25" fmla="*/ 24 h 47"/>
                  <a:gd name="T26" fmla="*/ 30 w 56"/>
                  <a:gd name="T27" fmla="*/ 25 h 47"/>
                  <a:gd name="T28" fmla="*/ 29 w 56"/>
                  <a:gd name="T29" fmla="*/ 27 h 47"/>
                  <a:gd name="T30" fmla="*/ 25 w 56"/>
                  <a:gd name="T31" fmla="*/ 33 h 47"/>
                  <a:gd name="T32" fmla="*/ 25 w 56"/>
                  <a:gd name="T33" fmla="*/ 34 h 47"/>
                  <a:gd name="T34" fmla="*/ 23 w 56"/>
                  <a:gd name="T35" fmla="*/ 36 h 47"/>
                  <a:gd name="T36" fmla="*/ 21 w 56"/>
                  <a:gd name="T37" fmla="*/ 35 h 47"/>
                  <a:gd name="T38" fmla="*/ 17 w 56"/>
                  <a:gd name="T39" fmla="*/ 35 h 47"/>
                  <a:gd name="T40" fmla="*/ 9 w 56"/>
                  <a:gd name="T41" fmla="*/ 36 h 47"/>
                  <a:gd name="T42" fmla="*/ 2 w 56"/>
                  <a:gd name="T43" fmla="*/ 42 h 47"/>
                  <a:gd name="T44" fmla="*/ 1 w 56"/>
                  <a:gd name="T45" fmla="*/ 44 h 47"/>
                  <a:gd name="T46" fmla="*/ 3 w 56"/>
                  <a:gd name="T47" fmla="*/ 43 h 47"/>
                  <a:gd name="T48" fmla="*/ 5 w 56"/>
                  <a:gd name="T49" fmla="*/ 44 h 47"/>
                  <a:gd name="T50" fmla="*/ 22 w 56"/>
                  <a:gd name="T51" fmla="*/ 40 h 47"/>
                  <a:gd name="T52" fmla="*/ 21 w 56"/>
                  <a:gd name="T53" fmla="*/ 43 h 47"/>
                  <a:gd name="T54" fmla="*/ 24 w 56"/>
                  <a:gd name="T55" fmla="*/ 47 h 47"/>
                  <a:gd name="T56" fmla="*/ 27 w 56"/>
                  <a:gd name="T57" fmla="*/ 44 h 47"/>
                  <a:gd name="T58" fmla="*/ 30 w 56"/>
                  <a:gd name="T59" fmla="*/ 43 h 47"/>
                  <a:gd name="T60" fmla="*/ 31 w 56"/>
                  <a:gd name="T61" fmla="*/ 40 h 47"/>
                  <a:gd name="T62" fmla="*/ 38 w 56"/>
                  <a:gd name="T63" fmla="*/ 39 h 47"/>
                  <a:gd name="T64" fmla="*/ 41 w 56"/>
                  <a:gd name="T65" fmla="*/ 40 h 47"/>
                  <a:gd name="T66" fmla="*/ 43 w 56"/>
                  <a:gd name="T67" fmla="*/ 37 h 47"/>
                  <a:gd name="T68" fmla="*/ 45 w 56"/>
                  <a:gd name="T69" fmla="*/ 35 h 47"/>
                  <a:gd name="T70" fmla="*/ 46 w 56"/>
                  <a:gd name="T71" fmla="*/ 38 h 47"/>
                  <a:gd name="T72" fmla="*/ 48 w 56"/>
                  <a:gd name="T73" fmla="*/ 37 h 47"/>
                  <a:gd name="T74" fmla="*/ 49 w 56"/>
                  <a:gd name="T75" fmla="*/ 35 h 47"/>
                  <a:gd name="T76" fmla="*/ 49 w 56"/>
                  <a:gd name="T77" fmla="*/ 32 h 47"/>
                  <a:gd name="T78" fmla="*/ 51 w 56"/>
                  <a:gd name="T79" fmla="*/ 26 h 47"/>
                  <a:gd name="T80" fmla="*/ 51 w 56"/>
                  <a:gd name="T81" fmla="*/ 19 h 47"/>
                  <a:gd name="T82" fmla="*/ 53 w 56"/>
                  <a:gd name="T83" fmla="*/ 19 h 47"/>
                  <a:gd name="T84" fmla="*/ 55 w 56"/>
                  <a:gd name="T85" fmla="*/ 17 h 47"/>
                  <a:gd name="T86" fmla="*/ 55 w 56"/>
                  <a:gd name="T87" fmla="*/ 9 h 47"/>
                  <a:gd name="T88" fmla="*/ 52 w 56"/>
                  <a:gd name="T89" fmla="*/ 1 h 47"/>
                  <a:gd name="T90" fmla="*/ 52 w 56"/>
                  <a:gd name="T91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" h="47">
                    <a:moveTo>
                      <a:pt x="52" y="1"/>
                    </a:moveTo>
                    <a:cubicBezTo>
                      <a:pt x="51" y="1"/>
                      <a:pt x="51" y="0"/>
                      <a:pt x="51" y="1"/>
                    </a:cubicBezTo>
                    <a:cubicBezTo>
                      <a:pt x="49" y="2"/>
                      <a:pt x="51" y="2"/>
                      <a:pt x="52" y="3"/>
                    </a:cubicBezTo>
                    <a:cubicBezTo>
                      <a:pt x="53" y="4"/>
                      <a:pt x="50" y="5"/>
                      <a:pt x="49" y="3"/>
                    </a:cubicBezTo>
                    <a:cubicBezTo>
                      <a:pt x="48" y="1"/>
                      <a:pt x="47" y="4"/>
                      <a:pt x="47" y="5"/>
                    </a:cubicBezTo>
                    <a:cubicBezTo>
                      <a:pt x="46" y="5"/>
                      <a:pt x="45" y="6"/>
                      <a:pt x="45" y="6"/>
                    </a:cubicBezTo>
                    <a:cubicBezTo>
                      <a:pt x="45" y="8"/>
                      <a:pt x="46" y="7"/>
                      <a:pt x="46" y="7"/>
                    </a:cubicBezTo>
                    <a:cubicBezTo>
                      <a:pt x="46" y="8"/>
                      <a:pt x="46" y="9"/>
                      <a:pt x="46" y="10"/>
                    </a:cubicBezTo>
                    <a:cubicBezTo>
                      <a:pt x="46" y="11"/>
                      <a:pt x="47" y="11"/>
                      <a:pt x="46" y="13"/>
                    </a:cubicBezTo>
                    <a:cubicBezTo>
                      <a:pt x="44" y="16"/>
                      <a:pt x="43" y="19"/>
                      <a:pt x="41" y="22"/>
                    </a:cubicBezTo>
                    <a:cubicBezTo>
                      <a:pt x="40" y="23"/>
                      <a:pt x="37" y="27"/>
                      <a:pt x="36" y="27"/>
                    </a:cubicBezTo>
                    <a:cubicBezTo>
                      <a:pt x="34" y="27"/>
                      <a:pt x="32" y="28"/>
                      <a:pt x="31" y="27"/>
                    </a:cubicBezTo>
                    <a:cubicBezTo>
                      <a:pt x="30" y="26"/>
                      <a:pt x="32" y="25"/>
                      <a:pt x="32" y="24"/>
                    </a:cubicBezTo>
                    <a:cubicBezTo>
                      <a:pt x="33" y="23"/>
                      <a:pt x="30" y="25"/>
                      <a:pt x="30" y="25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30"/>
                      <a:pt x="26" y="31"/>
                      <a:pt x="25" y="33"/>
                    </a:cubicBezTo>
                    <a:cubicBezTo>
                      <a:pt x="25" y="33"/>
                      <a:pt x="25" y="34"/>
                      <a:pt x="25" y="34"/>
                    </a:cubicBezTo>
                    <a:cubicBezTo>
                      <a:pt x="25" y="35"/>
                      <a:pt x="23" y="36"/>
                      <a:pt x="23" y="36"/>
                    </a:cubicBezTo>
                    <a:cubicBezTo>
                      <a:pt x="22" y="36"/>
                      <a:pt x="23" y="35"/>
                      <a:pt x="21" y="35"/>
                    </a:cubicBezTo>
                    <a:cubicBezTo>
                      <a:pt x="20" y="35"/>
                      <a:pt x="19" y="35"/>
                      <a:pt x="17" y="35"/>
                    </a:cubicBezTo>
                    <a:cubicBezTo>
                      <a:pt x="14" y="36"/>
                      <a:pt x="12" y="35"/>
                      <a:pt x="9" y="36"/>
                    </a:cubicBezTo>
                    <a:cubicBezTo>
                      <a:pt x="7" y="38"/>
                      <a:pt x="4" y="40"/>
                      <a:pt x="2" y="42"/>
                    </a:cubicBezTo>
                    <a:cubicBezTo>
                      <a:pt x="0" y="42"/>
                      <a:pt x="0" y="45"/>
                      <a:pt x="1" y="44"/>
                    </a:cubicBezTo>
                    <a:cubicBezTo>
                      <a:pt x="2" y="44"/>
                      <a:pt x="2" y="43"/>
                      <a:pt x="3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10" y="43"/>
                      <a:pt x="17" y="39"/>
                      <a:pt x="22" y="40"/>
                    </a:cubicBezTo>
                    <a:cubicBezTo>
                      <a:pt x="23" y="41"/>
                      <a:pt x="21" y="43"/>
                      <a:pt x="21" y="43"/>
                    </a:cubicBezTo>
                    <a:cubicBezTo>
                      <a:pt x="22" y="44"/>
                      <a:pt x="23" y="47"/>
                      <a:pt x="24" y="47"/>
                    </a:cubicBezTo>
                    <a:cubicBezTo>
                      <a:pt x="25" y="46"/>
                      <a:pt x="26" y="45"/>
                      <a:pt x="27" y="44"/>
                    </a:cubicBezTo>
                    <a:cubicBezTo>
                      <a:pt x="28" y="42"/>
                      <a:pt x="28" y="43"/>
                      <a:pt x="30" y="43"/>
                    </a:cubicBezTo>
                    <a:cubicBezTo>
                      <a:pt x="29" y="43"/>
                      <a:pt x="28" y="35"/>
                      <a:pt x="31" y="40"/>
                    </a:cubicBezTo>
                    <a:cubicBezTo>
                      <a:pt x="32" y="42"/>
                      <a:pt x="37" y="40"/>
                      <a:pt x="38" y="39"/>
                    </a:cubicBezTo>
                    <a:cubicBezTo>
                      <a:pt x="40" y="36"/>
                      <a:pt x="40" y="42"/>
                      <a:pt x="41" y="40"/>
                    </a:cubicBezTo>
                    <a:cubicBezTo>
                      <a:pt x="41" y="39"/>
                      <a:pt x="42" y="37"/>
                      <a:pt x="43" y="37"/>
                    </a:cubicBezTo>
                    <a:cubicBezTo>
                      <a:pt x="44" y="36"/>
                      <a:pt x="44" y="37"/>
                      <a:pt x="45" y="35"/>
                    </a:cubicBezTo>
                    <a:cubicBezTo>
                      <a:pt x="45" y="35"/>
                      <a:pt x="45" y="39"/>
                      <a:pt x="46" y="38"/>
                    </a:cubicBezTo>
                    <a:cubicBezTo>
                      <a:pt x="46" y="38"/>
                      <a:pt x="47" y="38"/>
                      <a:pt x="48" y="37"/>
                    </a:cubicBezTo>
                    <a:cubicBezTo>
                      <a:pt x="49" y="37"/>
                      <a:pt x="48" y="36"/>
                      <a:pt x="49" y="35"/>
                    </a:cubicBezTo>
                    <a:cubicBezTo>
                      <a:pt x="51" y="34"/>
                      <a:pt x="51" y="34"/>
                      <a:pt x="49" y="32"/>
                    </a:cubicBezTo>
                    <a:cubicBezTo>
                      <a:pt x="48" y="31"/>
                      <a:pt x="51" y="28"/>
                      <a:pt x="51" y="26"/>
                    </a:cubicBezTo>
                    <a:cubicBezTo>
                      <a:pt x="52" y="24"/>
                      <a:pt x="50" y="21"/>
                      <a:pt x="51" y="19"/>
                    </a:cubicBezTo>
                    <a:cubicBezTo>
                      <a:pt x="52" y="18"/>
                      <a:pt x="52" y="19"/>
                      <a:pt x="53" y="19"/>
                    </a:cubicBezTo>
                    <a:cubicBezTo>
                      <a:pt x="54" y="19"/>
                      <a:pt x="55" y="17"/>
                      <a:pt x="55" y="17"/>
                    </a:cubicBezTo>
                    <a:cubicBezTo>
                      <a:pt x="56" y="14"/>
                      <a:pt x="56" y="11"/>
                      <a:pt x="55" y="9"/>
                    </a:cubicBezTo>
                    <a:cubicBezTo>
                      <a:pt x="55" y="8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20" name="Freeform 432">
              <a:extLst>
                <a:ext uri="{FF2B5EF4-FFF2-40B4-BE49-F238E27FC236}">
                  <a16:creationId xmlns:a16="http://schemas.microsoft.com/office/drawing/2014/main" id="{59E03575-739B-4F71-B17E-56C9EFC60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4785" y="3685108"/>
              <a:ext cx="9557" cy="12742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1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3"/>
                    <a:pt x="2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433">
              <a:extLst>
                <a:ext uri="{FF2B5EF4-FFF2-40B4-BE49-F238E27FC236}">
                  <a16:creationId xmlns:a16="http://schemas.microsoft.com/office/drawing/2014/main" id="{D6A687D1-EA1C-4879-A20F-9FDDE81E0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9037" y="3685108"/>
              <a:ext cx="60525" cy="46190"/>
            </a:xfrm>
            <a:custGeom>
              <a:avLst/>
              <a:gdLst>
                <a:gd name="T0" fmla="*/ 11 w 13"/>
                <a:gd name="T1" fmla="*/ 2 h 10"/>
                <a:gd name="T2" fmla="*/ 7 w 13"/>
                <a:gd name="T3" fmla="*/ 2 h 10"/>
                <a:gd name="T4" fmla="*/ 5 w 13"/>
                <a:gd name="T5" fmla="*/ 3 h 10"/>
                <a:gd name="T6" fmla="*/ 3 w 13"/>
                <a:gd name="T7" fmla="*/ 4 h 10"/>
                <a:gd name="T8" fmla="*/ 0 w 13"/>
                <a:gd name="T9" fmla="*/ 6 h 10"/>
                <a:gd name="T10" fmla="*/ 3 w 13"/>
                <a:gd name="T11" fmla="*/ 9 h 10"/>
                <a:gd name="T12" fmla="*/ 6 w 13"/>
                <a:gd name="T13" fmla="*/ 6 h 10"/>
                <a:gd name="T14" fmla="*/ 10 w 13"/>
                <a:gd name="T15" fmla="*/ 6 h 10"/>
                <a:gd name="T16" fmla="*/ 11 w 13"/>
                <a:gd name="T17" fmla="*/ 2 h 10"/>
                <a:gd name="T18" fmla="*/ 11 w 13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1" y="2"/>
                  </a:moveTo>
                  <a:cubicBezTo>
                    <a:pt x="9" y="2"/>
                    <a:pt x="9" y="0"/>
                    <a:pt x="7" y="2"/>
                  </a:cubicBezTo>
                  <a:cubicBezTo>
                    <a:pt x="6" y="2"/>
                    <a:pt x="5" y="4"/>
                    <a:pt x="5" y="3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2" y="6"/>
                    <a:pt x="1" y="5"/>
                    <a:pt x="0" y="6"/>
                  </a:cubicBezTo>
                  <a:cubicBezTo>
                    <a:pt x="0" y="5"/>
                    <a:pt x="2" y="9"/>
                    <a:pt x="3" y="9"/>
                  </a:cubicBezTo>
                  <a:cubicBezTo>
                    <a:pt x="3" y="10"/>
                    <a:pt x="5" y="6"/>
                    <a:pt x="6" y="6"/>
                  </a:cubicBezTo>
                  <a:cubicBezTo>
                    <a:pt x="7" y="6"/>
                    <a:pt x="9" y="7"/>
                    <a:pt x="10" y="6"/>
                  </a:cubicBezTo>
                  <a:cubicBezTo>
                    <a:pt x="11" y="6"/>
                    <a:pt x="13" y="3"/>
                    <a:pt x="11" y="2"/>
                  </a:cubicBezTo>
                  <a:cubicBezTo>
                    <a:pt x="10" y="2"/>
                    <a:pt x="11" y="2"/>
                    <a:pt x="1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434">
              <a:extLst>
                <a:ext uri="{FF2B5EF4-FFF2-40B4-BE49-F238E27FC236}">
                  <a16:creationId xmlns:a16="http://schemas.microsoft.com/office/drawing/2014/main" id="{E50142ED-4E8A-4501-8AAA-52B9223AD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8513" y="3702629"/>
              <a:ext cx="50968" cy="74861"/>
            </a:xfrm>
            <a:custGeom>
              <a:avLst/>
              <a:gdLst>
                <a:gd name="T0" fmla="*/ 7 w 11"/>
                <a:gd name="T1" fmla="*/ 0 h 16"/>
                <a:gd name="T2" fmla="*/ 2 w 11"/>
                <a:gd name="T3" fmla="*/ 2 h 16"/>
                <a:gd name="T4" fmla="*/ 0 w 11"/>
                <a:gd name="T5" fmla="*/ 6 h 16"/>
                <a:gd name="T6" fmla="*/ 2 w 11"/>
                <a:gd name="T7" fmla="*/ 6 h 16"/>
                <a:gd name="T8" fmla="*/ 3 w 11"/>
                <a:gd name="T9" fmla="*/ 4 h 16"/>
                <a:gd name="T10" fmla="*/ 4 w 11"/>
                <a:gd name="T11" fmla="*/ 5 h 16"/>
                <a:gd name="T12" fmla="*/ 3 w 11"/>
                <a:gd name="T13" fmla="*/ 10 h 16"/>
                <a:gd name="T14" fmla="*/ 3 w 11"/>
                <a:gd name="T15" fmla="*/ 11 h 16"/>
                <a:gd name="T16" fmla="*/ 3 w 11"/>
                <a:gd name="T17" fmla="*/ 13 h 16"/>
                <a:gd name="T18" fmla="*/ 5 w 11"/>
                <a:gd name="T19" fmla="*/ 12 h 16"/>
                <a:gd name="T20" fmla="*/ 6 w 11"/>
                <a:gd name="T21" fmla="*/ 15 h 16"/>
                <a:gd name="T22" fmla="*/ 8 w 11"/>
                <a:gd name="T23" fmla="*/ 12 h 16"/>
                <a:gd name="T24" fmla="*/ 11 w 11"/>
                <a:gd name="T25" fmla="*/ 7 h 16"/>
                <a:gd name="T26" fmla="*/ 10 w 11"/>
                <a:gd name="T27" fmla="*/ 2 h 16"/>
                <a:gd name="T28" fmla="*/ 7 w 1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6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5"/>
                    <a:pt x="3" y="5"/>
                    <a:pt x="2" y="6"/>
                  </a:cubicBezTo>
                  <a:cubicBezTo>
                    <a:pt x="3" y="5"/>
                    <a:pt x="2" y="4"/>
                    <a:pt x="3" y="4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4" y="7"/>
                    <a:pt x="4" y="8"/>
                    <a:pt x="3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6"/>
                    <a:pt x="5" y="12"/>
                    <a:pt x="5" y="12"/>
                  </a:cubicBezTo>
                  <a:cubicBezTo>
                    <a:pt x="5" y="12"/>
                    <a:pt x="5" y="15"/>
                    <a:pt x="6" y="15"/>
                  </a:cubicBezTo>
                  <a:cubicBezTo>
                    <a:pt x="6" y="16"/>
                    <a:pt x="8" y="13"/>
                    <a:pt x="8" y="12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5"/>
                    <a:pt x="10" y="4"/>
                    <a:pt x="10" y="2"/>
                  </a:cubicBezTo>
                  <a:cubicBezTo>
                    <a:pt x="10" y="0"/>
                    <a:pt x="7" y="2"/>
                    <a:pt x="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435">
              <a:extLst>
                <a:ext uri="{FF2B5EF4-FFF2-40B4-BE49-F238E27FC236}">
                  <a16:creationId xmlns:a16="http://schemas.microsoft.com/office/drawing/2014/main" id="{892C6282-CC85-4B5D-A7EA-D28E8C0CB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7545" y="3885799"/>
              <a:ext cx="17521" cy="14335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1" y="3"/>
                    <a:pt x="4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436">
              <a:extLst>
                <a:ext uri="{FF2B5EF4-FFF2-40B4-BE49-F238E27FC236}">
                  <a16:creationId xmlns:a16="http://schemas.microsoft.com/office/drawing/2014/main" id="{27D64B4D-EBFE-421E-9A48-CDC239B28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8956" y="3839608"/>
              <a:ext cx="9557" cy="796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437">
              <a:extLst>
                <a:ext uri="{FF2B5EF4-FFF2-40B4-BE49-F238E27FC236}">
                  <a16:creationId xmlns:a16="http://schemas.microsoft.com/office/drawing/2014/main" id="{8E708149-246C-4A17-A458-DEF3D0C6B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3127" y="3936767"/>
              <a:ext cx="9557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438">
              <a:extLst>
                <a:ext uri="{FF2B5EF4-FFF2-40B4-BE49-F238E27FC236}">
                  <a16:creationId xmlns:a16="http://schemas.microsoft.com/office/drawing/2014/main" id="{0A2896D1-7012-4161-8831-468DC60F9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3933" y="3919246"/>
              <a:ext cx="55747" cy="78046"/>
            </a:xfrm>
            <a:custGeom>
              <a:avLst/>
              <a:gdLst>
                <a:gd name="T0" fmla="*/ 8 w 12"/>
                <a:gd name="T1" fmla="*/ 1 h 17"/>
                <a:gd name="T2" fmla="*/ 0 w 12"/>
                <a:gd name="T3" fmla="*/ 8 h 17"/>
                <a:gd name="T4" fmla="*/ 1 w 12"/>
                <a:gd name="T5" fmla="*/ 14 h 17"/>
                <a:gd name="T6" fmla="*/ 3 w 12"/>
                <a:gd name="T7" fmla="*/ 17 h 17"/>
                <a:gd name="T8" fmla="*/ 8 w 12"/>
                <a:gd name="T9" fmla="*/ 1 h 17"/>
                <a:gd name="T10" fmla="*/ 8 w 12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8" y="1"/>
                  </a:moveTo>
                  <a:cubicBezTo>
                    <a:pt x="5" y="0"/>
                    <a:pt x="1" y="6"/>
                    <a:pt x="0" y="8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3" y="17"/>
                    <a:pt x="3" y="17"/>
                  </a:cubicBezTo>
                  <a:cubicBezTo>
                    <a:pt x="4" y="15"/>
                    <a:pt x="12" y="2"/>
                    <a:pt x="8" y="1"/>
                  </a:cubicBezTo>
                  <a:cubicBezTo>
                    <a:pt x="7" y="1"/>
                    <a:pt x="9" y="1"/>
                    <a:pt x="8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439">
              <a:extLst>
                <a:ext uri="{FF2B5EF4-FFF2-40B4-BE49-F238E27FC236}">
                  <a16:creationId xmlns:a16="http://schemas.microsoft.com/office/drawing/2014/main" id="{3369A33C-AFA1-42DD-8775-0C402EE05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8383" y="4049854"/>
              <a:ext cx="65304" cy="46190"/>
            </a:xfrm>
            <a:custGeom>
              <a:avLst/>
              <a:gdLst>
                <a:gd name="T0" fmla="*/ 13 w 14"/>
                <a:gd name="T1" fmla="*/ 1 h 10"/>
                <a:gd name="T2" fmla="*/ 9 w 14"/>
                <a:gd name="T3" fmla="*/ 0 h 10"/>
                <a:gd name="T4" fmla="*/ 4 w 14"/>
                <a:gd name="T5" fmla="*/ 2 h 10"/>
                <a:gd name="T6" fmla="*/ 4 w 14"/>
                <a:gd name="T7" fmla="*/ 9 h 10"/>
                <a:gd name="T8" fmla="*/ 11 w 14"/>
                <a:gd name="T9" fmla="*/ 6 h 10"/>
                <a:gd name="T10" fmla="*/ 13 w 14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13" y="1"/>
                  </a:moveTo>
                  <a:cubicBezTo>
                    <a:pt x="12" y="1"/>
                    <a:pt x="11" y="0"/>
                    <a:pt x="9" y="0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2" y="4"/>
                    <a:pt x="0" y="7"/>
                    <a:pt x="4" y="9"/>
                  </a:cubicBezTo>
                  <a:cubicBezTo>
                    <a:pt x="6" y="10"/>
                    <a:pt x="10" y="8"/>
                    <a:pt x="11" y="6"/>
                  </a:cubicBezTo>
                  <a:cubicBezTo>
                    <a:pt x="11" y="5"/>
                    <a:pt x="14" y="1"/>
                    <a:pt x="1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440">
              <a:extLst>
                <a:ext uri="{FF2B5EF4-FFF2-40B4-BE49-F238E27FC236}">
                  <a16:creationId xmlns:a16="http://schemas.microsoft.com/office/drawing/2014/main" id="{6D093E53-B1B4-4024-AD7D-FA3DAC6D7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376" y="4081710"/>
              <a:ext cx="93973" cy="132200"/>
            </a:xfrm>
            <a:custGeom>
              <a:avLst/>
              <a:gdLst>
                <a:gd name="T0" fmla="*/ 12 w 20"/>
                <a:gd name="T1" fmla="*/ 2 h 28"/>
                <a:gd name="T2" fmla="*/ 9 w 20"/>
                <a:gd name="T3" fmla="*/ 2 h 28"/>
                <a:gd name="T4" fmla="*/ 4 w 20"/>
                <a:gd name="T5" fmla="*/ 3 h 28"/>
                <a:gd name="T6" fmla="*/ 3 w 20"/>
                <a:gd name="T7" fmla="*/ 11 h 28"/>
                <a:gd name="T8" fmla="*/ 3 w 20"/>
                <a:gd name="T9" fmla="*/ 13 h 28"/>
                <a:gd name="T10" fmla="*/ 0 w 20"/>
                <a:gd name="T11" fmla="*/ 13 h 28"/>
                <a:gd name="T12" fmla="*/ 3 w 20"/>
                <a:gd name="T13" fmla="*/ 22 h 28"/>
                <a:gd name="T14" fmla="*/ 5 w 20"/>
                <a:gd name="T15" fmla="*/ 20 h 28"/>
                <a:gd name="T16" fmla="*/ 7 w 20"/>
                <a:gd name="T17" fmla="*/ 22 h 28"/>
                <a:gd name="T18" fmla="*/ 4 w 20"/>
                <a:gd name="T19" fmla="*/ 23 h 28"/>
                <a:gd name="T20" fmla="*/ 8 w 20"/>
                <a:gd name="T21" fmla="*/ 26 h 28"/>
                <a:gd name="T22" fmla="*/ 11 w 20"/>
                <a:gd name="T23" fmla="*/ 25 h 28"/>
                <a:gd name="T24" fmla="*/ 15 w 20"/>
                <a:gd name="T25" fmla="*/ 28 h 28"/>
                <a:gd name="T26" fmla="*/ 14 w 20"/>
                <a:gd name="T27" fmla="*/ 25 h 28"/>
                <a:gd name="T28" fmla="*/ 17 w 20"/>
                <a:gd name="T29" fmla="*/ 24 h 28"/>
                <a:gd name="T30" fmla="*/ 10 w 20"/>
                <a:gd name="T31" fmla="*/ 22 h 28"/>
                <a:gd name="T32" fmla="*/ 9 w 20"/>
                <a:gd name="T33" fmla="*/ 16 h 28"/>
                <a:gd name="T34" fmla="*/ 12 w 20"/>
                <a:gd name="T35" fmla="*/ 12 h 28"/>
                <a:gd name="T36" fmla="*/ 13 w 20"/>
                <a:gd name="T37" fmla="*/ 7 h 28"/>
                <a:gd name="T38" fmla="*/ 12 w 20"/>
                <a:gd name="T39" fmla="*/ 2 h 28"/>
                <a:gd name="T40" fmla="*/ 12 w 20"/>
                <a:gd name="T4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8">
                  <a:moveTo>
                    <a:pt x="12" y="2"/>
                  </a:moveTo>
                  <a:cubicBezTo>
                    <a:pt x="10" y="1"/>
                    <a:pt x="11" y="5"/>
                    <a:pt x="9" y="2"/>
                  </a:cubicBezTo>
                  <a:cubicBezTo>
                    <a:pt x="8" y="0"/>
                    <a:pt x="4" y="1"/>
                    <a:pt x="4" y="3"/>
                  </a:cubicBezTo>
                  <a:cubicBezTo>
                    <a:pt x="3" y="6"/>
                    <a:pt x="4" y="8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0" y="13"/>
                    <a:pt x="0" y="13"/>
                  </a:cubicBezTo>
                  <a:cubicBezTo>
                    <a:pt x="0" y="13"/>
                    <a:pt x="2" y="22"/>
                    <a:pt x="3" y="22"/>
                  </a:cubicBezTo>
                  <a:cubicBezTo>
                    <a:pt x="3" y="22"/>
                    <a:pt x="4" y="19"/>
                    <a:pt x="5" y="20"/>
                  </a:cubicBezTo>
                  <a:cubicBezTo>
                    <a:pt x="5" y="20"/>
                    <a:pt x="7" y="21"/>
                    <a:pt x="7" y="22"/>
                  </a:cubicBezTo>
                  <a:cubicBezTo>
                    <a:pt x="7" y="23"/>
                    <a:pt x="4" y="21"/>
                    <a:pt x="4" y="23"/>
                  </a:cubicBezTo>
                  <a:cubicBezTo>
                    <a:pt x="4" y="25"/>
                    <a:pt x="6" y="27"/>
                    <a:pt x="8" y="26"/>
                  </a:cubicBezTo>
                  <a:cubicBezTo>
                    <a:pt x="9" y="26"/>
                    <a:pt x="10" y="24"/>
                    <a:pt x="11" y="25"/>
                  </a:cubicBezTo>
                  <a:cubicBezTo>
                    <a:pt x="11" y="25"/>
                    <a:pt x="15" y="28"/>
                    <a:pt x="15" y="28"/>
                  </a:cubicBezTo>
                  <a:cubicBezTo>
                    <a:pt x="16" y="27"/>
                    <a:pt x="13" y="26"/>
                    <a:pt x="14" y="25"/>
                  </a:cubicBezTo>
                  <a:cubicBezTo>
                    <a:pt x="13" y="26"/>
                    <a:pt x="20" y="28"/>
                    <a:pt x="17" y="24"/>
                  </a:cubicBezTo>
                  <a:cubicBezTo>
                    <a:pt x="15" y="22"/>
                    <a:pt x="11" y="25"/>
                    <a:pt x="10" y="22"/>
                  </a:cubicBezTo>
                  <a:cubicBezTo>
                    <a:pt x="9" y="20"/>
                    <a:pt x="9" y="19"/>
                    <a:pt x="9" y="16"/>
                  </a:cubicBezTo>
                  <a:cubicBezTo>
                    <a:pt x="9" y="14"/>
                    <a:pt x="11" y="14"/>
                    <a:pt x="12" y="12"/>
                  </a:cubicBezTo>
                  <a:cubicBezTo>
                    <a:pt x="14" y="10"/>
                    <a:pt x="14" y="9"/>
                    <a:pt x="13" y="7"/>
                  </a:cubicBezTo>
                  <a:cubicBezTo>
                    <a:pt x="13" y="7"/>
                    <a:pt x="13" y="2"/>
                    <a:pt x="12" y="2"/>
                  </a:cubicBezTo>
                  <a:cubicBezTo>
                    <a:pt x="11" y="2"/>
                    <a:pt x="13" y="2"/>
                    <a:pt x="1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441">
              <a:extLst>
                <a:ext uri="{FF2B5EF4-FFF2-40B4-BE49-F238E27FC236}">
                  <a16:creationId xmlns:a16="http://schemas.microsoft.com/office/drawing/2014/main" id="{5EFFC854-CC34-4E7E-9D56-246D0A2D2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015" y="4194796"/>
              <a:ext cx="28669" cy="36635"/>
            </a:xfrm>
            <a:custGeom>
              <a:avLst/>
              <a:gdLst>
                <a:gd name="T0" fmla="*/ 3 w 6"/>
                <a:gd name="T1" fmla="*/ 1 h 8"/>
                <a:gd name="T2" fmla="*/ 1 w 6"/>
                <a:gd name="T3" fmla="*/ 1 h 8"/>
                <a:gd name="T4" fmla="*/ 0 w 6"/>
                <a:gd name="T5" fmla="*/ 3 h 8"/>
                <a:gd name="T6" fmla="*/ 2 w 6"/>
                <a:gd name="T7" fmla="*/ 6 h 8"/>
                <a:gd name="T8" fmla="*/ 5 w 6"/>
                <a:gd name="T9" fmla="*/ 7 h 8"/>
                <a:gd name="T10" fmla="*/ 4 w 6"/>
                <a:gd name="T11" fmla="*/ 4 h 8"/>
                <a:gd name="T12" fmla="*/ 3 w 6"/>
                <a:gd name="T13" fmla="*/ 1 h 8"/>
                <a:gd name="T14" fmla="*/ 3 w 6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3" y="1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0" y="5"/>
                    <a:pt x="2" y="6"/>
                  </a:cubicBezTo>
                  <a:cubicBezTo>
                    <a:pt x="2" y="6"/>
                    <a:pt x="6" y="8"/>
                    <a:pt x="5" y="7"/>
                  </a:cubicBezTo>
                  <a:cubicBezTo>
                    <a:pt x="5" y="6"/>
                    <a:pt x="5" y="5"/>
                    <a:pt x="4" y="4"/>
                  </a:cubicBezTo>
                  <a:cubicBezTo>
                    <a:pt x="2" y="4"/>
                    <a:pt x="2" y="1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443">
              <a:extLst>
                <a:ext uri="{FF2B5EF4-FFF2-40B4-BE49-F238E27FC236}">
                  <a16:creationId xmlns:a16="http://schemas.microsoft.com/office/drawing/2014/main" id="{A26F5C70-EE11-431A-BC79-473059D6D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8710" y="4199575"/>
              <a:ext cx="28669" cy="36635"/>
            </a:xfrm>
            <a:custGeom>
              <a:avLst/>
              <a:gdLst>
                <a:gd name="T0" fmla="*/ 6 w 6"/>
                <a:gd name="T1" fmla="*/ 5 h 8"/>
                <a:gd name="T2" fmla="*/ 0 w 6"/>
                <a:gd name="T3" fmla="*/ 2 h 8"/>
                <a:gd name="T4" fmla="*/ 3 w 6"/>
                <a:gd name="T5" fmla="*/ 6 h 8"/>
                <a:gd name="T6" fmla="*/ 6 w 6"/>
                <a:gd name="T7" fmla="*/ 5 h 8"/>
                <a:gd name="T8" fmla="*/ 6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5"/>
                  </a:moveTo>
                  <a:cubicBezTo>
                    <a:pt x="5" y="4"/>
                    <a:pt x="3" y="0"/>
                    <a:pt x="0" y="2"/>
                  </a:cubicBezTo>
                  <a:cubicBezTo>
                    <a:pt x="0" y="2"/>
                    <a:pt x="3" y="5"/>
                    <a:pt x="3" y="6"/>
                  </a:cubicBezTo>
                  <a:cubicBezTo>
                    <a:pt x="3" y="8"/>
                    <a:pt x="6" y="8"/>
                    <a:pt x="6" y="5"/>
                  </a:cubicBezTo>
                  <a:cubicBezTo>
                    <a:pt x="6" y="5"/>
                    <a:pt x="6" y="6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444">
              <a:extLst>
                <a:ext uri="{FF2B5EF4-FFF2-40B4-BE49-F238E27FC236}">
                  <a16:creationId xmlns:a16="http://schemas.microsoft.com/office/drawing/2014/main" id="{E6C04899-09D2-45FB-B0C2-39DD5B27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159" y="4236208"/>
              <a:ext cx="4141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2 h 10"/>
                <a:gd name="T4" fmla="*/ 2 w 9"/>
                <a:gd name="T5" fmla="*/ 4 h 10"/>
                <a:gd name="T6" fmla="*/ 1 w 9"/>
                <a:gd name="T7" fmla="*/ 9 h 10"/>
                <a:gd name="T8" fmla="*/ 6 w 9"/>
                <a:gd name="T9" fmla="*/ 6 h 10"/>
                <a:gd name="T10" fmla="*/ 3 w 9"/>
                <a:gd name="T11" fmla="*/ 2 h 10"/>
                <a:gd name="T12" fmla="*/ 3 w 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2" y="3"/>
                    <a:pt x="2" y="4"/>
                  </a:cubicBezTo>
                  <a:cubicBezTo>
                    <a:pt x="3" y="5"/>
                    <a:pt x="0" y="8"/>
                    <a:pt x="1" y="9"/>
                  </a:cubicBezTo>
                  <a:cubicBezTo>
                    <a:pt x="1" y="10"/>
                    <a:pt x="5" y="6"/>
                    <a:pt x="6" y="6"/>
                  </a:cubicBezTo>
                  <a:cubicBezTo>
                    <a:pt x="9" y="6"/>
                    <a:pt x="3" y="2"/>
                    <a:pt x="3" y="2"/>
                  </a:cubicBezTo>
                  <a:cubicBezTo>
                    <a:pt x="1" y="0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445">
              <a:extLst>
                <a:ext uri="{FF2B5EF4-FFF2-40B4-BE49-F238E27FC236}">
                  <a16:creationId xmlns:a16="http://schemas.microsoft.com/office/drawing/2014/main" id="{DDFE6520-8D7A-4378-A640-2E9EAB24A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1716" y="4264878"/>
              <a:ext cx="31856" cy="50968"/>
            </a:xfrm>
            <a:custGeom>
              <a:avLst/>
              <a:gdLst>
                <a:gd name="T0" fmla="*/ 6 w 7"/>
                <a:gd name="T1" fmla="*/ 1 h 11"/>
                <a:gd name="T2" fmla="*/ 3 w 7"/>
                <a:gd name="T3" fmla="*/ 5 h 11"/>
                <a:gd name="T4" fmla="*/ 3 w 7"/>
                <a:gd name="T5" fmla="*/ 9 h 11"/>
                <a:gd name="T6" fmla="*/ 5 w 7"/>
                <a:gd name="T7" fmla="*/ 6 h 11"/>
                <a:gd name="T8" fmla="*/ 6 w 7"/>
                <a:gd name="T9" fmla="*/ 1 h 11"/>
                <a:gd name="T10" fmla="*/ 6 w 7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6" y="1"/>
                  </a:moveTo>
                  <a:cubicBezTo>
                    <a:pt x="3" y="1"/>
                    <a:pt x="4" y="4"/>
                    <a:pt x="3" y="5"/>
                  </a:cubicBezTo>
                  <a:cubicBezTo>
                    <a:pt x="0" y="7"/>
                    <a:pt x="1" y="7"/>
                    <a:pt x="3" y="9"/>
                  </a:cubicBezTo>
                  <a:cubicBezTo>
                    <a:pt x="6" y="11"/>
                    <a:pt x="4" y="8"/>
                    <a:pt x="5" y="6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5" y="1"/>
                    <a:pt x="6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446">
              <a:extLst>
                <a:ext uri="{FF2B5EF4-FFF2-40B4-BE49-F238E27FC236}">
                  <a16:creationId xmlns:a16="http://schemas.microsoft.com/office/drawing/2014/main" id="{38F831A3-2EEB-403D-A9FC-2A359BB28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8791" y="4260100"/>
              <a:ext cx="19114" cy="36635"/>
            </a:xfrm>
            <a:custGeom>
              <a:avLst/>
              <a:gdLst>
                <a:gd name="T0" fmla="*/ 3 w 4"/>
                <a:gd name="T1" fmla="*/ 1 h 8"/>
                <a:gd name="T2" fmla="*/ 0 w 4"/>
                <a:gd name="T3" fmla="*/ 8 h 8"/>
                <a:gd name="T4" fmla="*/ 3 w 4"/>
                <a:gd name="T5" fmla="*/ 5 h 8"/>
                <a:gd name="T6" fmla="*/ 3 w 4"/>
                <a:gd name="T7" fmla="*/ 1 h 8"/>
                <a:gd name="T8" fmla="*/ 3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1"/>
                  </a:moveTo>
                  <a:cubicBezTo>
                    <a:pt x="2" y="1"/>
                    <a:pt x="0" y="7"/>
                    <a:pt x="0" y="8"/>
                  </a:cubicBezTo>
                  <a:cubicBezTo>
                    <a:pt x="0" y="8"/>
                    <a:pt x="2" y="6"/>
                    <a:pt x="3" y="5"/>
                  </a:cubicBezTo>
                  <a:cubicBezTo>
                    <a:pt x="3" y="5"/>
                    <a:pt x="4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447">
              <a:extLst>
                <a:ext uri="{FF2B5EF4-FFF2-40B4-BE49-F238E27FC236}">
                  <a16:creationId xmlns:a16="http://schemas.microsoft.com/office/drawing/2014/main" id="{FB8DE03D-BACD-47C1-AD8D-1CF1A273E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8349" y="4283991"/>
              <a:ext cx="28669" cy="17521"/>
            </a:xfrm>
            <a:custGeom>
              <a:avLst/>
              <a:gdLst>
                <a:gd name="T0" fmla="*/ 1 w 6"/>
                <a:gd name="T1" fmla="*/ 1 h 4"/>
                <a:gd name="T2" fmla="*/ 3 w 6"/>
                <a:gd name="T3" fmla="*/ 3 h 4"/>
                <a:gd name="T4" fmla="*/ 1 w 6"/>
                <a:gd name="T5" fmla="*/ 1 h 4"/>
                <a:gd name="T6" fmla="*/ 1 w 6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3"/>
                    <a:pt x="1" y="4"/>
                    <a:pt x="3" y="3"/>
                  </a:cubicBezTo>
                  <a:cubicBezTo>
                    <a:pt x="6" y="3"/>
                    <a:pt x="2" y="0"/>
                    <a:pt x="1" y="1"/>
                  </a:cubicBezTo>
                  <a:cubicBezTo>
                    <a:pt x="1" y="2"/>
                    <a:pt x="2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450">
              <a:extLst>
                <a:ext uri="{FF2B5EF4-FFF2-40B4-BE49-F238E27FC236}">
                  <a16:creationId xmlns:a16="http://schemas.microsoft.com/office/drawing/2014/main" id="{5EE67271-0143-4E1F-A8F4-55DA0341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3850" y="4269657"/>
              <a:ext cx="55747" cy="55747"/>
            </a:xfrm>
            <a:custGeom>
              <a:avLst/>
              <a:gdLst>
                <a:gd name="T0" fmla="*/ 11 w 12"/>
                <a:gd name="T1" fmla="*/ 0 h 12"/>
                <a:gd name="T2" fmla="*/ 6 w 12"/>
                <a:gd name="T3" fmla="*/ 6 h 12"/>
                <a:gd name="T4" fmla="*/ 0 w 12"/>
                <a:gd name="T5" fmla="*/ 12 h 12"/>
                <a:gd name="T6" fmla="*/ 4 w 12"/>
                <a:gd name="T7" fmla="*/ 10 h 12"/>
                <a:gd name="T8" fmla="*/ 8 w 12"/>
                <a:gd name="T9" fmla="*/ 7 h 12"/>
                <a:gd name="T10" fmla="*/ 10 w 12"/>
                <a:gd name="T11" fmla="*/ 3 h 12"/>
                <a:gd name="T12" fmla="*/ 11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9" y="1"/>
                    <a:pt x="7" y="4"/>
                    <a:pt x="6" y="6"/>
                  </a:cubicBezTo>
                  <a:cubicBezTo>
                    <a:pt x="5" y="7"/>
                    <a:pt x="0" y="10"/>
                    <a:pt x="0" y="12"/>
                  </a:cubicBezTo>
                  <a:cubicBezTo>
                    <a:pt x="0" y="12"/>
                    <a:pt x="3" y="11"/>
                    <a:pt x="4" y="10"/>
                  </a:cubicBezTo>
                  <a:cubicBezTo>
                    <a:pt x="5" y="10"/>
                    <a:pt x="7" y="8"/>
                    <a:pt x="8" y="7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11" y="3"/>
                    <a:pt x="12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451">
              <a:extLst>
                <a:ext uri="{FF2B5EF4-FFF2-40B4-BE49-F238E27FC236}">
                  <a16:creationId xmlns:a16="http://schemas.microsoft.com/office/drawing/2014/main" id="{EB6D402D-F39E-44DE-B9DB-568994B17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7906" y="4199575"/>
              <a:ext cx="9557" cy="4778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452">
              <a:extLst>
                <a:ext uri="{FF2B5EF4-FFF2-40B4-BE49-F238E27FC236}">
                  <a16:creationId xmlns:a16="http://schemas.microsoft.com/office/drawing/2014/main" id="{AAB06100-7403-4C86-914D-77F1BBAEE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977" y="4390707"/>
              <a:ext cx="261215" cy="272364"/>
            </a:xfrm>
            <a:custGeom>
              <a:avLst/>
              <a:gdLst>
                <a:gd name="T0" fmla="*/ 12 w 56"/>
                <a:gd name="T1" fmla="*/ 3 h 58"/>
                <a:gd name="T2" fmla="*/ 4 w 56"/>
                <a:gd name="T3" fmla="*/ 2 h 58"/>
                <a:gd name="T4" fmla="*/ 2 w 56"/>
                <a:gd name="T5" fmla="*/ 3 h 58"/>
                <a:gd name="T6" fmla="*/ 6 w 56"/>
                <a:gd name="T7" fmla="*/ 9 h 58"/>
                <a:gd name="T8" fmla="*/ 11 w 56"/>
                <a:gd name="T9" fmla="*/ 13 h 58"/>
                <a:gd name="T10" fmla="*/ 13 w 56"/>
                <a:gd name="T11" fmla="*/ 17 h 58"/>
                <a:gd name="T12" fmla="*/ 17 w 56"/>
                <a:gd name="T13" fmla="*/ 19 h 58"/>
                <a:gd name="T14" fmla="*/ 20 w 56"/>
                <a:gd name="T15" fmla="*/ 26 h 58"/>
                <a:gd name="T16" fmla="*/ 22 w 56"/>
                <a:gd name="T17" fmla="*/ 28 h 58"/>
                <a:gd name="T18" fmla="*/ 26 w 56"/>
                <a:gd name="T19" fmla="*/ 33 h 58"/>
                <a:gd name="T20" fmla="*/ 30 w 56"/>
                <a:gd name="T21" fmla="*/ 42 h 58"/>
                <a:gd name="T22" fmla="*/ 41 w 56"/>
                <a:gd name="T23" fmla="*/ 52 h 58"/>
                <a:gd name="T24" fmla="*/ 46 w 56"/>
                <a:gd name="T25" fmla="*/ 57 h 58"/>
                <a:gd name="T26" fmla="*/ 54 w 56"/>
                <a:gd name="T27" fmla="*/ 57 h 58"/>
                <a:gd name="T28" fmla="*/ 54 w 56"/>
                <a:gd name="T29" fmla="*/ 46 h 58"/>
                <a:gd name="T30" fmla="*/ 55 w 56"/>
                <a:gd name="T31" fmla="*/ 44 h 58"/>
                <a:gd name="T32" fmla="*/ 52 w 56"/>
                <a:gd name="T33" fmla="*/ 41 h 58"/>
                <a:gd name="T34" fmla="*/ 50 w 56"/>
                <a:gd name="T35" fmla="*/ 40 h 58"/>
                <a:gd name="T36" fmla="*/ 48 w 56"/>
                <a:gd name="T37" fmla="*/ 42 h 58"/>
                <a:gd name="T38" fmla="*/ 48 w 56"/>
                <a:gd name="T39" fmla="*/ 38 h 58"/>
                <a:gd name="T40" fmla="*/ 47 w 56"/>
                <a:gd name="T41" fmla="*/ 36 h 58"/>
                <a:gd name="T42" fmla="*/ 44 w 56"/>
                <a:gd name="T43" fmla="*/ 34 h 58"/>
                <a:gd name="T44" fmla="*/ 42 w 56"/>
                <a:gd name="T45" fmla="*/ 30 h 58"/>
                <a:gd name="T46" fmla="*/ 42 w 56"/>
                <a:gd name="T47" fmla="*/ 29 h 58"/>
                <a:gd name="T48" fmla="*/ 43 w 56"/>
                <a:gd name="T49" fmla="*/ 28 h 58"/>
                <a:gd name="T50" fmla="*/ 38 w 56"/>
                <a:gd name="T51" fmla="*/ 27 h 58"/>
                <a:gd name="T52" fmla="*/ 38 w 56"/>
                <a:gd name="T53" fmla="*/ 25 h 58"/>
                <a:gd name="T54" fmla="*/ 36 w 56"/>
                <a:gd name="T55" fmla="*/ 24 h 58"/>
                <a:gd name="T56" fmla="*/ 37 w 56"/>
                <a:gd name="T57" fmla="*/ 23 h 58"/>
                <a:gd name="T58" fmla="*/ 35 w 56"/>
                <a:gd name="T59" fmla="*/ 22 h 58"/>
                <a:gd name="T60" fmla="*/ 34 w 56"/>
                <a:gd name="T61" fmla="*/ 21 h 58"/>
                <a:gd name="T62" fmla="*/ 31 w 56"/>
                <a:gd name="T63" fmla="*/ 19 h 58"/>
                <a:gd name="T64" fmla="*/ 30 w 56"/>
                <a:gd name="T65" fmla="*/ 19 h 58"/>
                <a:gd name="T66" fmla="*/ 25 w 56"/>
                <a:gd name="T67" fmla="*/ 16 h 58"/>
                <a:gd name="T68" fmla="*/ 21 w 56"/>
                <a:gd name="T69" fmla="*/ 11 h 58"/>
                <a:gd name="T70" fmla="*/ 16 w 56"/>
                <a:gd name="T71" fmla="*/ 7 h 58"/>
                <a:gd name="T72" fmla="*/ 12 w 56"/>
                <a:gd name="T73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58">
                  <a:moveTo>
                    <a:pt x="12" y="3"/>
                  </a:moveTo>
                  <a:cubicBezTo>
                    <a:pt x="9" y="3"/>
                    <a:pt x="7" y="3"/>
                    <a:pt x="4" y="2"/>
                  </a:cubicBezTo>
                  <a:cubicBezTo>
                    <a:pt x="2" y="1"/>
                    <a:pt x="0" y="0"/>
                    <a:pt x="2" y="3"/>
                  </a:cubicBezTo>
                  <a:cubicBezTo>
                    <a:pt x="3" y="5"/>
                    <a:pt x="4" y="8"/>
                    <a:pt x="6" y="9"/>
                  </a:cubicBezTo>
                  <a:cubicBezTo>
                    <a:pt x="8" y="10"/>
                    <a:pt x="10" y="11"/>
                    <a:pt x="11" y="13"/>
                  </a:cubicBezTo>
                  <a:cubicBezTo>
                    <a:pt x="12" y="14"/>
                    <a:pt x="12" y="16"/>
                    <a:pt x="13" y="17"/>
                  </a:cubicBezTo>
                  <a:cubicBezTo>
                    <a:pt x="15" y="18"/>
                    <a:pt x="16" y="18"/>
                    <a:pt x="17" y="19"/>
                  </a:cubicBezTo>
                  <a:cubicBezTo>
                    <a:pt x="19" y="21"/>
                    <a:pt x="19" y="24"/>
                    <a:pt x="20" y="26"/>
                  </a:cubicBezTo>
                  <a:cubicBezTo>
                    <a:pt x="21" y="27"/>
                    <a:pt x="22" y="28"/>
                    <a:pt x="22" y="28"/>
                  </a:cubicBezTo>
                  <a:cubicBezTo>
                    <a:pt x="24" y="30"/>
                    <a:pt x="25" y="31"/>
                    <a:pt x="26" y="33"/>
                  </a:cubicBezTo>
                  <a:cubicBezTo>
                    <a:pt x="28" y="36"/>
                    <a:pt x="28" y="39"/>
                    <a:pt x="30" y="42"/>
                  </a:cubicBezTo>
                  <a:cubicBezTo>
                    <a:pt x="34" y="45"/>
                    <a:pt x="37" y="49"/>
                    <a:pt x="41" y="52"/>
                  </a:cubicBezTo>
                  <a:cubicBezTo>
                    <a:pt x="43" y="54"/>
                    <a:pt x="44" y="55"/>
                    <a:pt x="46" y="57"/>
                  </a:cubicBezTo>
                  <a:cubicBezTo>
                    <a:pt x="47" y="57"/>
                    <a:pt x="53" y="58"/>
                    <a:pt x="54" y="57"/>
                  </a:cubicBezTo>
                  <a:cubicBezTo>
                    <a:pt x="55" y="56"/>
                    <a:pt x="53" y="48"/>
                    <a:pt x="54" y="46"/>
                  </a:cubicBezTo>
                  <a:cubicBezTo>
                    <a:pt x="54" y="45"/>
                    <a:pt x="56" y="45"/>
                    <a:pt x="55" y="44"/>
                  </a:cubicBezTo>
                  <a:cubicBezTo>
                    <a:pt x="54" y="43"/>
                    <a:pt x="53" y="42"/>
                    <a:pt x="52" y="41"/>
                  </a:cubicBezTo>
                  <a:cubicBezTo>
                    <a:pt x="52" y="41"/>
                    <a:pt x="51" y="40"/>
                    <a:pt x="50" y="40"/>
                  </a:cubicBezTo>
                  <a:cubicBezTo>
                    <a:pt x="49" y="40"/>
                    <a:pt x="49" y="42"/>
                    <a:pt x="48" y="42"/>
                  </a:cubicBezTo>
                  <a:cubicBezTo>
                    <a:pt x="49" y="42"/>
                    <a:pt x="48" y="38"/>
                    <a:pt x="48" y="38"/>
                  </a:cubicBezTo>
                  <a:cubicBezTo>
                    <a:pt x="47" y="37"/>
                    <a:pt x="47" y="37"/>
                    <a:pt x="47" y="36"/>
                  </a:cubicBezTo>
                  <a:cubicBezTo>
                    <a:pt x="47" y="35"/>
                    <a:pt x="45" y="34"/>
                    <a:pt x="44" y="34"/>
                  </a:cubicBezTo>
                  <a:cubicBezTo>
                    <a:pt x="43" y="33"/>
                    <a:pt x="41" y="32"/>
                    <a:pt x="42" y="30"/>
                  </a:cubicBezTo>
                  <a:cubicBezTo>
                    <a:pt x="42" y="30"/>
                    <a:pt x="41" y="29"/>
                    <a:pt x="42" y="29"/>
                  </a:cubicBezTo>
                  <a:cubicBezTo>
                    <a:pt x="42" y="28"/>
                    <a:pt x="43" y="29"/>
                    <a:pt x="43" y="28"/>
                  </a:cubicBezTo>
                  <a:cubicBezTo>
                    <a:pt x="44" y="26"/>
                    <a:pt x="38" y="26"/>
                    <a:pt x="38" y="27"/>
                  </a:cubicBezTo>
                  <a:cubicBezTo>
                    <a:pt x="38" y="26"/>
                    <a:pt x="42" y="25"/>
                    <a:pt x="38" y="25"/>
                  </a:cubicBezTo>
                  <a:cubicBezTo>
                    <a:pt x="37" y="25"/>
                    <a:pt x="36" y="24"/>
                    <a:pt x="36" y="24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37" y="22"/>
                    <a:pt x="35" y="22"/>
                    <a:pt x="35" y="22"/>
                  </a:cubicBezTo>
                  <a:cubicBezTo>
                    <a:pt x="35" y="22"/>
                    <a:pt x="36" y="21"/>
                    <a:pt x="34" y="21"/>
                  </a:cubicBezTo>
                  <a:cubicBezTo>
                    <a:pt x="33" y="20"/>
                    <a:pt x="32" y="20"/>
                    <a:pt x="31" y="19"/>
                  </a:cubicBezTo>
                  <a:cubicBezTo>
                    <a:pt x="28" y="15"/>
                    <a:pt x="30" y="19"/>
                    <a:pt x="30" y="19"/>
                  </a:cubicBezTo>
                  <a:cubicBezTo>
                    <a:pt x="29" y="19"/>
                    <a:pt x="26" y="16"/>
                    <a:pt x="25" y="16"/>
                  </a:cubicBezTo>
                  <a:cubicBezTo>
                    <a:pt x="24" y="14"/>
                    <a:pt x="23" y="12"/>
                    <a:pt x="21" y="11"/>
                  </a:cubicBezTo>
                  <a:cubicBezTo>
                    <a:pt x="19" y="10"/>
                    <a:pt x="18" y="9"/>
                    <a:pt x="16" y="7"/>
                  </a:cubicBezTo>
                  <a:cubicBezTo>
                    <a:pt x="15" y="6"/>
                    <a:pt x="14" y="3"/>
                    <a:pt x="1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453">
              <a:extLst>
                <a:ext uri="{FF2B5EF4-FFF2-40B4-BE49-F238E27FC236}">
                  <a16:creationId xmlns:a16="http://schemas.microsoft.com/office/drawing/2014/main" id="{C6F7BFA9-1831-4DAC-9C03-DA3C04DB0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7167" y="4489461"/>
              <a:ext cx="23891" cy="2389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454">
              <a:extLst>
                <a:ext uri="{FF2B5EF4-FFF2-40B4-BE49-F238E27FC236}">
                  <a16:creationId xmlns:a16="http://schemas.microsoft.com/office/drawing/2014/main" id="{8834F528-B44A-4FE9-9DB9-1F0B5B25D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616" y="4545208"/>
              <a:ext cx="22299" cy="2389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455">
              <a:extLst>
                <a:ext uri="{FF2B5EF4-FFF2-40B4-BE49-F238E27FC236}">
                  <a16:creationId xmlns:a16="http://schemas.microsoft.com/office/drawing/2014/main" id="{DAA6CA6F-96D2-43E1-853E-45784AFA0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8301" y="4559541"/>
              <a:ext cx="33448" cy="33448"/>
            </a:xfrm>
            <a:custGeom>
              <a:avLst/>
              <a:gdLst>
                <a:gd name="T0" fmla="*/ 7 w 7"/>
                <a:gd name="T1" fmla="*/ 7 h 7"/>
                <a:gd name="T2" fmla="*/ 5 w 7"/>
                <a:gd name="T3" fmla="*/ 3 h 7"/>
                <a:gd name="T4" fmla="*/ 0 w 7"/>
                <a:gd name="T5" fmla="*/ 1 h 7"/>
                <a:gd name="T6" fmla="*/ 1 w 7"/>
                <a:gd name="T7" fmla="*/ 3 h 7"/>
                <a:gd name="T8" fmla="*/ 3 w 7"/>
                <a:gd name="T9" fmla="*/ 5 h 7"/>
                <a:gd name="T10" fmla="*/ 7 w 7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cubicBezTo>
                    <a:pt x="7" y="5"/>
                    <a:pt x="5" y="5"/>
                    <a:pt x="5" y="3"/>
                  </a:cubicBezTo>
                  <a:cubicBezTo>
                    <a:pt x="5" y="1"/>
                    <a:pt x="2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" y="3"/>
                    <a:pt x="2" y="4"/>
                    <a:pt x="3" y="5"/>
                  </a:cubicBezTo>
                  <a:cubicBezTo>
                    <a:pt x="3" y="6"/>
                    <a:pt x="7" y="7"/>
                    <a:pt x="7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456">
              <a:extLst>
                <a:ext uri="{FF2B5EF4-FFF2-40B4-BE49-F238E27FC236}">
                  <a16:creationId xmlns:a16="http://schemas.microsoft.com/office/drawing/2014/main" id="{52B608F2-0B34-4FEA-B260-9504205FE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0862" y="4583434"/>
              <a:ext cx="17521" cy="17521"/>
            </a:xfrm>
            <a:custGeom>
              <a:avLst/>
              <a:gdLst>
                <a:gd name="T0" fmla="*/ 2 w 4"/>
                <a:gd name="T1" fmla="*/ 3 h 4"/>
                <a:gd name="T2" fmla="*/ 2 w 4"/>
                <a:gd name="T3" fmla="*/ 0 h 4"/>
                <a:gd name="T4" fmla="*/ 2 w 4"/>
                <a:gd name="T5" fmla="*/ 3 h 4"/>
                <a:gd name="T6" fmla="*/ 2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0" y="4"/>
                    <a:pt x="0" y="1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  <a:cubicBezTo>
                    <a:pt x="1" y="4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457">
              <a:extLst>
                <a:ext uri="{FF2B5EF4-FFF2-40B4-BE49-F238E27FC236}">
                  <a16:creationId xmlns:a16="http://schemas.microsoft.com/office/drawing/2014/main" id="{E0568DA3-9836-4EB4-BA3C-61EBA731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3078" y="4663072"/>
              <a:ext cx="215025" cy="70082"/>
            </a:xfrm>
            <a:custGeom>
              <a:avLst/>
              <a:gdLst>
                <a:gd name="T0" fmla="*/ 9 w 46"/>
                <a:gd name="T1" fmla="*/ 0 h 15"/>
                <a:gd name="T2" fmla="*/ 3 w 46"/>
                <a:gd name="T3" fmla="*/ 0 h 15"/>
                <a:gd name="T4" fmla="*/ 0 w 46"/>
                <a:gd name="T5" fmla="*/ 4 h 15"/>
                <a:gd name="T6" fmla="*/ 5 w 46"/>
                <a:gd name="T7" fmla="*/ 6 h 15"/>
                <a:gd name="T8" fmla="*/ 11 w 46"/>
                <a:gd name="T9" fmla="*/ 9 h 15"/>
                <a:gd name="T10" fmla="*/ 15 w 46"/>
                <a:gd name="T11" fmla="*/ 9 h 15"/>
                <a:gd name="T12" fmla="*/ 24 w 46"/>
                <a:gd name="T13" fmla="*/ 11 h 15"/>
                <a:gd name="T14" fmla="*/ 40 w 46"/>
                <a:gd name="T15" fmla="*/ 13 h 15"/>
                <a:gd name="T16" fmla="*/ 45 w 46"/>
                <a:gd name="T17" fmla="*/ 13 h 15"/>
                <a:gd name="T18" fmla="*/ 43 w 46"/>
                <a:gd name="T19" fmla="*/ 9 h 15"/>
                <a:gd name="T20" fmla="*/ 41 w 46"/>
                <a:gd name="T21" fmla="*/ 9 h 15"/>
                <a:gd name="T22" fmla="*/ 37 w 46"/>
                <a:gd name="T23" fmla="*/ 9 h 15"/>
                <a:gd name="T24" fmla="*/ 35 w 46"/>
                <a:gd name="T25" fmla="*/ 6 h 15"/>
                <a:gd name="T26" fmla="*/ 32 w 46"/>
                <a:gd name="T27" fmla="*/ 4 h 15"/>
                <a:gd name="T28" fmla="*/ 27 w 46"/>
                <a:gd name="T29" fmla="*/ 3 h 15"/>
                <a:gd name="T30" fmla="*/ 25 w 46"/>
                <a:gd name="T31" fmla="*/ 4 h 15"/>
                <a:gd name="T32" fmla="*/ 21 w 46"/>
                <a:gd name="T33" fmla="*/ 5 h 15"/>
                <a:gd name="T34" fmla="*/ 15 w 46"/>
                <a:gd name="T35" fmla="*/ 3 h 15"/>
                <a:gd name="T36" fmla="*/ 11 w 46"/>
                <a:gd name="T37" fmla="*/ 2 h 15"/>
                <a:gd name="T38" fmla="*/ 9 w 46"/>
                <a:gd name="T39" fmla="*/ 0 h 15"/>
                <a:gd name="T40" fmla="*/ 9 w 46"/>
                <a:gd name="T4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5">
                  <a:moveTo>
                    <a:pt x="9" y="0"/>
                  </a:moveTo>
                  <a:cubicBezTo>
                    <a:pt x="7" y="1"/>
                    <a:pt x="6" y="0"/>
                    <a:pt x="3" y="0"/>
                  </a:cubicBezTo>
                  <a:cubicBezTo>
                    <a:pt x="3" y="0"/>
                    <a:pt x="0" y="3"/>
                    <a:pt x="0" y="4"/>
                  </a:cubicBezTo>
                  <a:cubicBezTo>
                    <a:pt x="0" y="5"/>
                    <a:pt x="4" y="4"/>
                    <a:pt x="5" y="6"/>
                  </a:cubicBezTo>
                  <a:cubicBezTo>
                    <a:pt x="6" y="8"/>
                    <a:pt x="9" y="8"/>
                    <a:pt x="11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8" y="9"/>
                    <a:pt x="21" y="10"/>
                    <a:pt x="24" y="11"/>
                  </a:cubicBezTo>
                  <a:cubicBezTo>
                    <a:pt x="29" y="12"/>
                    <a:pt x="35" y="11"/>
                    <a:pt x="40" y="13"/>
                  </a:cubicBezTo>
                  <a:cubicBezTo>
                    <a:pt x="41" y="13"/>
                    <a:pt x="44" y="15"/>
                    <a:pt x="45" y="13"/>
                  </a:cubicBezTo>
                  <a:cubicBezTo>
                    <a:pt x="46" y="13"/>
                    <a:pt x="44" y="9"/>
                    <a:pt x="43" y="9"/>
                  </a:cubicBezTo>
                  <a:cubicBezTo>
                    <a:pt x="42" y="8"/>
                    <a:pt x="42" y="9"/>
                    <a:pt x="41" y="9"/>
                  </a:cubicBezTo>
                  <a:cubicBezTo>
                    <a:pt x="39" y="10"/>
                    <a:pt x="38" y="9"/>
                    <a:pt x="37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35" y="5"/>
                    <a:pt x="33" y="5"/>
                    <a:pt x="32" y="4"/>
                  </a:cubicBezTo>
                  <a:cubicBezTo>
                    <a:pt x="31" y="4"/>
                    <a:pt x="28" y="3"/>
                    <a:pt x="27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7" y="4"/>
                    <a:pt x="15" y="3"/>
                  </a:cubicBezTo>
                  <a:cubicBezTo>
                    <a:pt x="14" y="2"/>
                    <a:pt x="12" y="2"/>
                    <a:pt x="11" y="2"/>
                  </a:cubicBezTo>
                  <a:cubicBezTo>
                    <a:pt x="11" y="2"/>
                    <a:pt x="10" y="0"/>
                    <a:pt x="9" y="0"/>
                  </a:cubicBezTo>
                  <a:cubicBezTo>
                    <a:pt x="8" y="1"/>
                    <a:pt x="10" y="0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458">
              <a:extLst>
                <a:ext uri="{FF2B5EF4-FFF2-40B4-BE49-F238E27FC236}">
                  <a16:creationId xmlns:a16="http://schemas.microsoft.com/office/drawing/2014/main" id="{E28FE3C3-A659-4186-935D-312654C5E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356" y="4680592"/>
              <a:ext cx="36633" cy="14335"/>
            </a:xfrm>
            <a:custGeom>
              <a:avLst/>
              <a:gdLst>
                <a:gd name="T0" fmla="*/ 3 w 8"/>
                <a:gd name="T1" fmla="*/ 3 h 3"/>
                <a:gd name="T2" fmla="*/ 8 w 8"/>
                <a:gd name="T3" fmla="*/ 1 h 3"/>
                <a:gd name="T4" fmla="*/ 3 w 8"/>
                <a:gd name="T5" fmla="*/ 3 h 3"/>
                <a:gd name="T6" fmla="*/ 3 w 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0" y="2"/>
                    <a:pt x="7" y="0"/>
                    <a:pt x="8" y="1"/>
                  </a:cubicBezTo>
                  <a:cubicBezTo>
                    <a:pt x="8" y="2"/>
                    <a:pt x="4" y="3"/>
                    <a:pt x="3" y="3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459">
              <a:extLst>
                <a:ext uri="{FF2B5EF4-FFF2-40B4-BE49-F238E27FC236}">
                  <a16:creationId xmlns:a16="http://schemas.microsoft.com/office/drawing/2014/main" id="{D16D470E-8E15-4CCF-B458-2AE4238CB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3324" y="4714040"/>
              <a:ext cx="28669" cy="19114"/>
            </a:xfrm>
            <a:custGeom>
              <a:avLst/>
              <a:gdLst>
                <a:gd name="T0" fmla="*/ 3 w 6"/>
                <a:gd name="T1" fmla="*/ 0 h 4"/>
                <a:gd name="T2" fmla="*/ 1 w 6"/>
                <a:gd name="T3" fmla="*/ 1 h 4"/>
                <a:gd name="T4" fmla="*/ 3 w 6"/>
                <a:gd name="T5" fmla="*/ 4 h 4"/>
                <a:gd name="T6" fmla="*/ 3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0" y="0"/>
                    <a:pt x="1" y="1"/>
                  </a:cubicBezTo>
                  <a:cubicBezTo>
                    <a:pt x="1" y="1"/>
                    <a:pt x="3" y="4"/>
                    <a:pt x="3" y="4"/>
                  </a:cubicBezTo>
                  <a:cubicBezTo>
                    <a:pt x="5" y="4"/>
                    <a:pt x="6" y="0"/>
                    <a:pt x="3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60">
              <a:extLst>
                <a:ext uri="{FF2B5EF4-FFF2-40B4-BE49-F238E27FC236}">
                  <a16:creationId xmlns:a16="http://schemas.microsoft.com/office/drawing/2014/main" id="{7FC8F74B-3CA9-4168-AFC3-2310F079D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1995" y="4718818"/>
              <a:ext cx="22299" cy="14335"/>
            </a:xfrm>
            <a:custGeom>
              <a:avLst/>
              <a:gdLst>
                <a:gd name="T0" fmla="*/ 4 w 5"/>
                <a:gd name="T1" fmla="*/ 1 h 3"/>
                <a:gd name="T2" fmla="*/ 2 w 5"/>
                <a:gd name="T3" fmla="*/ 0 h 3"/>
                <a:gd name="T4" fmla="*/ 1 w 5"/>
                <a:gd name="T5" fmla="*/ 2 h 3"/>
                <a:gd name="T6" fmla="*/ 2 w 5"/>
                <a:gd name="T7" fmla="*/ 2 h 3"/>
                <a:gd name="T8" fmla="*/ 4 w 5"/>
                <a:gd name="T9" fmla="*/ 1 h 3"/>
                <a:gd name="T10" fmla="*/ 4 w 5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1"/>
                    <a:pt x="0" y="2"/>
                    <a:pt x="1" y="2"/>
                  </a:cubicBezTo>
                  <a:cubicBezTo>
                    <a:pt x="1" y="2"/>
                    <a:pt x="2" y="3"/>
                    <a:pt x="2" y="2"/>
                  </a:cubicBezTo>
                  <a:cubicBezTo>
                    <a:pt x="3" y="2"/>
                    <a:pt x="5" y="2"/>
                    <a:pt x="4" y="1"/>
                  </a:cubicBezTo>
                  <a:cubicBezTo>
                    <a:pt x="4" y="1"/>
                    <a:pt x="5" y="2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461">
              <a:extLst>
                <a:ext uri="{FF2B5EF4-FFF2-40B4-BE49-F238E27FC236}">
                  <a16:creationId xmlns:a16="http://schemas.microsoft.com/office/drawing/2014/main" id="{6DB25C15-3666-4CC2-BEC3-F542853C0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9515" y="4718818"/>
              <a:ext cx="33448" cy="19114"/>
            </a:xfrm>
            <a:custGeom>
              <a:avLst/>
              <a:gdLst>
                <a:gd name="T0" fmla="*/ 2 w 7"/>
                <a:gd name="T1" fmla="*/ 1 h 4"/>
                <a:gd name="T2" fmla="*/ 2 w 7"/>
                <a:gd name="T3" fmla="*/ 4 h 4"/>
                <a:gd name="T4" fmla="*/ 6 w 7"/>
                <a:gd name="T5" fmla="*/ 3 h 4"/>
                <a:gd name="T6" fmla="*/ 5 w 7"/>
                <a:gd name="T7" fmla="*/ 1 h 4"/>
                <a:gd name="T8" fmla="*/ 2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2" y="1"/>
                  </a:moveTo>
                  <a:cubicBezTo>
                    <a:pt x="1" y="2"/>
                    <a:pt x="0" y="4"/>
                    <a:pt x="2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7" y="3"/>
                    <a:pt x="5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462">
              <a:extLst>
                <a:ext uri="{FF2B5EF4-FFF2-40B4-BE49-F238E27FC236}">
                  <a16:creationId xmlns:a16="http://schemas.microsoft.com/office/drawing/2014/main" id="{695B1607-2BAF-4C8D-8B42-97C152A9A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3406" y="4714040"/>
              <a:ext cx="38226" cy="23893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2 w 8"/>
                <a:gd name="T5" fmla="*/ 2 h 5"/>
                <a:gd name="T6" fmla="*/ 2 w 8"/>
                <a:gd name="T7" fmla="*/ 3 h 5"/>
                <a:gd name="T8" fmla="*/ 7 w 8"/>
                <a:gd name="T9" fmla="*/ 4 h 5"/>
                <a:gd name="T10" fmla="*/ 7 w 8"/>
                <a:gd name="T11" fmla="*/ 1 h 5"/>
                <a:gd name="T12" fmla="*/ 1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6" y="5"/>
                    <a:pt x="7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5" y="1"/>
                    <a:pt x="3" y="1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463">
              <a:extLst>
                <a:ext uri="{FF2B5EF4-FFF2-40B4-BE49-F238E27FC236}">
                  <a16:creationId xmlns:a16="http://schemas.microsoft.com/office/drawing/2014/main" id="{7986FFEB-B647-4016-A130-BE140EDCF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376" y="4718818"/>
              <a:ext cx="57340" cy="19114"/>
            </a:xfrm>
            <a:custGeom>
              <a:avLst/>
              <a:gdLst>
                <a:gd name="T0" fmla="*/ 2 w 12"/>
                <a:gd name="T1" fmla="*/ 0 h 4"/>
                <a:gd name="T2" fmla="*/ 0 w 12"/>
                <a:gd name="T3" fmla="*/ 2 h 4"/>
                <a:gd name="T4" fmla="*/ 12 w 12"/>
                <a:gd name="T5" fmla="*/ 2 h 4"/>
                <a:gd name="T6" fmla="*/ 9 w 12"/>
                <a:gd name="T7" fmla="*/ 2 h 4"/>
                <a:gd name="T8" fmla="*/ 2 w 12"/>
                <a:gd name="T9" fmla="*/ 0 h 4"/>
                <a:gd name="T10" fmla="*/ 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11" y="4"/>
                    <a:pt x="12" y="2"/>
                  </a:cubicBezTo>
                  <a:cubicBezTo>
                    <a:pt x="12" y="1"/>
                    <a:pt x="9" y="2"/>
                    <a:pt x="9" y="2"/>
                  </a:cubicBezTo>
                  <a:cubicBezTo>
                    <a:pt x="7" y="2"/>
                    <a:pt x="4" y="1"/>
                    <a:pt x="2" y="0"/>
                  </a:cubicBezTo>
                  <a:cubicBezTo>
                    <a:pt x="2" y="0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464">
              <a:extLst>
                <a:ext uri="{FF2B5EF4-FFF2-40B4-BE49-F238E27FC236}">
                  <a16:creationId xmlns:a16="http://schemas.microsoft.com/office/drawing/2014/main" id="{48B2AF17-CC2D-4AC5-997F-113793017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6855" y="4745895"/>
              <a:ext cx="50968" cy="28669"/>
            </a:xfrm>
            <a:custGeom>
              <a:avLst/>
              <a:gdLst>
                <a:gd name="T0" fmla="*/ 0 w 11"/>
                <a:gd name="T1" fmla="*/ 0 h 6"/>
                <a:gd name="T2" fmla="*/ 8 w 11"/>
                <a:gd name="T3" fmla="*/ 4 h 6"/>
                <a:gd name="T4" fmla="*/ 0 w 1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cubicBezTo>
                    <a:pt x="1" y="0"/>
                    <a:pt x="7" y="6"/>
                    <a:pt x="8" y="4"/>
                  </a:cubicBezTo>
                  <a:cubicBezTo>
                    <a:pt x="11" y="1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465">
              <a:extLst>
                <a:ext uri="{FF2B5EF4-FFF2-40B4-BE49-F238E27FC236}">
                  <a16:creationId xmlns:a16="http://schemas.microsoft.com/office/drawing/2014/main" id="{CEE84CA7-4A47-4BBF-B8AC-4B3CB035C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9317" y="4596176"/>
              <a:ext cx="28669" cy="19114"/>
            </a:xfrm>
            <a:custGeom>
              <a:avLst/>
              <a:gdLst>
                <a:gd name="T0" fmla="*/ 3 w 6"/>
                <a:gd name="T1" fmla="*/ 3 h 4"/>
                <a:gd name="T2" fmla="*/ 4 w 6"/>
                <a:gd name="T3" fmla="*/ 0 h 4"/>
                <a:gd name="T4" fmla="*/ 3 w 6"/>
                <a:gd name="T5" fmla="*/ 3 h 4"/>
                <a:gd name="T6" fmla="*/ 3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0" y="4"/>
                    <a:pt x="1" y="0"/>
                    <a:pt x="4" y="0"/>
                  </a:cubicBezTo>
                  <a:cubicBezTo>
                    <a:pt x="6" y="0"/>
                    <a:pt x="5" y="3"/>
                    <a:pt x="3" y="3"/>
                  </a:cubicBezTo>
                  <a:cubicBezTo>
                    <a:pt x="2" y="4"/>
                    <a:pt x="5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466">
              <a:extLst>
                <a:ext uri="{FF2B5EF4-FFF2-40B4-BE49-F238E27FC236}">
                  <a16:creationId xmlns:a16="http://schemas.microsoft.com/office/drawing/2014/main" id="{0043798C-38E1-4AA7-BA89-C3E943998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7101" y="4592990"/>
              <a:ext cx="70082" cy="22299"/>
            </a:xfrm>
            <a:custGeom>
              <a:avLst/>
              <a:gdLst>
                <a:gd name="T0" fmla="*/ 2 w 15"/>
                <a:gd name="T1" fmla="*/ 3 h 5"/>
                <a:gd name="T2" fmla="*/ 1 w 15"/>
                <a:gd name="T3" fmla="*/ 1 h 5"/>
                <a:gd name="T4" fmla="*/ 5 w 15"/>
                <a:gd name="T5" fmla="*/ 0 h 5"/>
                <a:gd name="T6" fmla="*/ 13 w 15"/>
                <a:gd name="T7" fmla="*/ 2 h 5"/>
                <a:gd name="T8" fmla="*/ 15 w 15"/>
                <a:gd name="T9" fmla="*/ 5 h 5"/>
                <a:gd name="T10" fmla="*/ 11 w 15"/>
                <a:gd name="T11" fmla="*/ 3 h 5"/>
                <a:gd name="T12" fmla="*/ 2 w 15"/>
                <a:gd name="T13" fmla="*/ 3 h 5"/>
                <a:gd name="T14" fmla="*/ 2 w 1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">
                  <a:moveTo>
                    <a:pt x="2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0"/>
                    <a:pt x="10" y="0"/>
                    <a:pt x="13" y="2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4" y="5"/>
                    <a:pt x="11" y="3"/>
                    <a:pt x="11" y="3"/>
                  </a:cubicBezTo>
                  <a:cubicBezTo>
                    <a:pt x="8" y="2"/>
                    <a:pt x="5" y="3"/>
                    <a:pt x="2" y="3"/>
                  </a:cubicBezTo>
                  <a:cubicBezTo>
                    <a:pt x="1" y="3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467">
              <a:extLst>
                <a:ext uri="{FF2B5EF4-FFF2-40B4-BE49-F238E27FC236}">
                  <a16:creationId xmlns:a16="http://schemas.microsoft.com/office/drawing/2014/main" id="{730EC17D-B996-4FA2-8DC0-FC9D5971A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076" y="4484680"/>
              <a:ext cx="149721" cy="168834"/>
            </a:xfrm>
            <a:custGeom>
              <a:avLst/>
              <a:gdLst>
                <a:gd name="T0" fmla="*/ 13 w 32"/>
                <a:gd name="T1" fmla="*/ 32 h 36"/>
                <a:gd name="T2" fmla="*/ 14 w 32"/>
                <a:gd name="T3" fmla="*/ 30 h 36"/>
                <a:gd name="T4" fmla="*/ 11 w 32"/>
                <a:gd name="T5" fmla="*/ 28 h 36"/>
                <a:gd name="T6" fmla="*/ 12 w 32"/>
                <a:gd name="T7" fmla="*/ 23 h 36"/>
                <a:gd name="T8" fmla="*/ 8 w 32"/>
                <a:gd name="T9" fmla="*/ 23 h 36"/>
                <a:gd name="T10" fmla="*/ 8 w 32"/>
                <a:gd name="T11" fmla="*/ 29 h 36"/>
                <a:gd name="T12" fmla="*/ 8 w 32"/>
                <a:gd name="T13" fmla="*/ 30 h 36"/>
                <a:gd name="T14" fmla="*/ 7 w 32"/>
                <a:gd name="T15" fmla="*/ 34 h 36"/>
                <a:gd name="T16" fmla="*/ 4 w 32"/>
                <a:gd name="T17" fmla="*/ 36 h 36"/>
                <a:gd name="T18" fmla="*/ 4 w 32"/>
                <a:gd name="T19" fmla="*/ 31 h 36"/>
                <a:gd name="T20" fmla="*/ 2 w 32"/>
                <a:gd name="T21" fmla="*/ 26 h 36"/>
                <a:gd name="T22" fmla="*/ 1 w 32"/>
                <a:gd name="T23" fmla="*/ 21 h 36"/>
                <a:gd name="T24" fmla="*/ 3 w 32"/>
                <a:gd name="T25" fmla="*/ 14 h 36"/>
                <a:gd name="T26" fmla="*/ 9 w 32"/>
                <a:gd name="T27" fmla="*/ 5 h 36"/>
                <a:gd name="T28" fmla="*/ 11 w 32"/>
                <a:gd name="T29" fmla="*/ 2 h 36"/>
                <a:gd name="T30" fmla="*/ 18 w 32"/>
                <a:gd name="T31" fmla="*/ 4 h 36"/>
                <a:gd name="T32" fmla="*/ 25 w 32"/>
                <a:gd name="T33" fmla="*/ 4 h 36"/>
                <a:gd name="T34" fmla="*/ 32 w 32"/>
                <a:gd name="T35" fmla="*/ 1 h 36"/>
                <a:gd name="T36" fmla="*/ 29 w 32"/>
                <a:gd name="T37" fmla="*/ 6 h 36"/>
                <a:gd name="T38" fmla="*/ 23 w 32"/>
                <a:gd name="T39" fmla="*/ 7 h 36"/>
                <a:gd name="T40" fmla="*/ 10 w 32"/>
                <a:gd name="T41" fmla="*/ 7 h 36"/>
                <a:gd name="T42" fmla="*/ 6 w 32"/>
                <a:gd name="T43" fmla="*/ 10 h 36"/>
                <a:gd name="T44" fmla="*/ 10 w 32"/>
                <a:gd name="T45" fmla="*/ 15 h 36"/>
                <a:gd name="T46" fmla="*/ 13 w 32"/>
                <a:gd name="T47" fmla="*/ 14 h 36"/>
                <a:gd name="T48" fmla="*/ 20 w 32"/>
                <a:gd name="T49" fmla="*/ 13 h 36"/>
                <a:gd name="T50" fmla="*/ 17 w 32"/>
                <a:gd name="T51" fmla="*/ 16 h 36"/>
                <a:gd name="T52" fmla="*/ 13 w 32"/>
                <a:gd name="T53" fmla="*/ 17 h 36"/>
                <a:gd name="T54" fmla="*/ 14 w 32"/>
                <a:gd name="T55" fmla="*/ 20 h 36"/>
                <a:gd name="T56" fmla="*/ 18 w 32"/>
                <a:gd name="T57" fmla="*/ 25 h 36"/>
                <a:gd name="T58" fmla="*/ 19 w 32"/>
                <a:gd name="T59" fmla="*/ 28 h 36"/>
                <a:gd name="T60" fmla="*/ 22 w 32"/>
                <a:gd name="T61" fmla="*/ 30 h 36"/>
                <a:gd name="T62" fmla="*/ 13 w 32"/>
                <a:gd name="T63" fmla="*/ 32 h 36"/>
                <a:gd name="T64" fmla="*/ 13 w 32"/>
                <a:gd name="T6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6">
                  <a:moveTo>
                    <a:pt x="13" y="32"/>
                  </a:moveTo>
                  <a:cubicBezTo>
                    <a:pt x="13" y="31"/>
                    <a:pt x="14" y="31"/>
                    <a:pt x="14" y="30"/>
                  </a:cubicBezTo>
                  <a:cubicBezTo>
                    <a:pt x="14" y="29"/>
                    <a:pt x="12" y="28"/>
                    <a:pt x="11" y="28"/>
                  </a:cubicBezTo>
                  <a:cubicBezTo>
                    <a:pt x="10" y="26"/>
                    <a:pt x="12" y="25"/>
                    <a:pt x="12" y="23"/>
                  </a:cubicBezTo>
                  <a:cubicBezTo>
                    <a:pt x="12" y="22"/>
                    <a:pt x="8" y="22"/>
                    <a:pt x="8" y="23"/>
                  </a:cubicBezTo>
                  <a:cubicBezTo>
                    <a:pt x="7" y="25"/>
                    <a:pt x="8" y="27"/>
                    <a:pt x="8" y="29"/>
                  </a:cubicBezTo>
                  <a:cubicBezTo>
                    <a:pt x="7" y="29"/>
                    <a:pt x="8" y="30"/>
                    <a:pt x="8" y="30"/>
                  </a:cubicBezTo>
                  <a:cubicBezTo>
                    <a:pt x="8" y="32"/>
                    <a:pt x="7" y="33"/>
                    <a:pt x="7" y="34"/>
                  </a:cubicBezTo>
                  <a:cubicBezTo>
                    <a:pt x="6" y="36"/>
                    <a:pt x="7" y="36"/>
                    <a:pt x="4" y="36"/>
                  </a:cubicBezTo>
                  <a:cubicBezTo>
                    <a:pt x="1" y="36"/>
                    <a:pt x="4" y="32"/>
                    <a:pt x="4" y="31"/>
                  </a:cubicBezTo>
                  <a:cubicBezTo>
                    <a:pt x="5" y="30"/>
                    <a:pt x="4" y="27"/>
                    <a:pt x="2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2" y="19"/>
                    <a:pt x="2" y="16"/>
                    <a:pt x="3" y="14"/>
                  </a:cubicBezTo>
                  <a:cubicBezTo>
                    <a:pt x="5" y="11"/>
                    <a:pt x="4" y="5"/>
                    <a:pt x="9" y="5"/>
                  </a:cubicBezTo>
                  <a:cubicBezTo>
                    <a:pt x="10" y="5"/>
                    <a:pt x="9" y="2"/>
                    <a:pt x="11" y="2"/>
                  </a:cubicBezTo>
                  <a:cubicBezTo>
                    <a:pt x="14" y="3"/>
                    <a:pt x="16" y="4"/>
                    <a:pt x="18" y="4"/>
                  </a:cubicBezTo>
                  <a:cubicBezTo>
                    <a:pt x="20" y="4"/>
                    <a:pt x="23" y="5"/>
                    <a:pt x="25" y="4"/>
                  </a:cubicBezTo>
                  <a:cubicBezTo>
                    <a:pt x="26" y="4"/>
                    <a:pt x="32" y="0"/>
                    <a:pt x="32" y="1"/>
                  </a:cubicBezTo>
                  <a:cubicBezTo>
                    <a:pt x="32" y="2"/>
                    <a:pt x="29" y="5"/>
                    <a:pt x="29" y="6"/>
                  </a:cubicBezTo>
                  <a:cubicBezTo>
                    <a:pt x="27" y="7"/>
                    <a:pt x="25" y="7"/>
                    <a:pt x="23" y="7"/>
                  </a:cubicBezTo>
                  <a:cubicBezTo>
                    <a:pt x="18" y="6"/>
                    <a:pt x="14" y="7"/>
                    <a:pt x="10" y="7"/>
                  </a:cubicBezTo>
                  <a:cubicBezTo>
                    <a:pt x="7" y="6"/>
                    <a:pt x="6" y="7"/>
                    <a:pt x="6" y="10"/>
                  </a:cubicBezTo>
                  <a:cubicBezTo>
                    <a:pt x="6" y="13"/>
                    <a:pt x="9" y="13"/>
                    <a:pt x="10" y="15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3"/>
                    <a:pt x="20" y="12"/>
                    <a:pt x="20" y="13"/>
                  </a:cubicBezTo>
                  <a:cubicBezTo>
                    <a:pt x="21" y="13"/>
                    <a:pt x="18" y="16"/>
                    <a:pt x="17" y="16"/>
                  </a:cubicBezTo>
                  <a:cubicBezTo>
                    <a:pt x="15" y="18"/>
                    <a:pt x="15" y="18"/>
                    <a:pt x="13" y="17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1"/>
                    <a:pt x="18" y="23"/>
                    <a:pt x="18" y="25"/>
                  </a:cubicBezTo>
                  <a:cubicBezTo>
                    <a:pt x="18" y="26"/>
                    <a:pt x="18" y="27"/>
                    <a:pt x="19" y="28"/>
                  </a:cubicBezTo>
                  <a:cubicBezTo>
                    <a:pt x="19" y="28"/>
                    <a:pt x="21" y="30"/>
                    <a:pt x="22" y="30"/>
                  </a:cubicBezTo>
                  <a:cubicBezTo>
                    <a:pt x="20" y="31"/>
                    <a:pt x="15" y="33"/>
                    <a:pt x="13" y="32"/>
                  </a:cubicBezTo>
                  <a:cubicBezTo>
                    <a:pt x="13" y="31"/>
                    <a:pt x="14" y="33"/>
                    <a:pt x="13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468">
              <a:extLst>
                <a:ext uri="{FF2B5EF4-FFF2-40B4-BE49-F238E27FC236}">
                  <a16:creationId xmlns:a16="http://schemas.microsoft.com/office/drawing/2014/main" id="{63B0A3BF-752E-4A76-A43D-85038F538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766" y="4475124"/>
              <a:ext cx="36633" cy="70082"/>
            </a:xfrm>
            <a:custGeom>
              <a:avLst/>
              <a:gdLst>
                <a:gd name="T0" fmla="*/ 3 w 8"/>
                <a:gd name="T1" fmla="*/ 2 h 15"/>
                <a:gd name="T2" fmla="*/ 3 w 8"/>
                <a:gd name="T3" fmla="*/ 0 h 15"/>
                <a:gd name="T4" fmla="*/ 0 w 8"/>
                <a:gd name="T5" fmla="*/ 4 h 15"/>
                <a:gd name="T6" fmla="*/ 1 w 8"/>
                <a:gd name="T7" fmla="*/ 8 h 15"/>
                <a:gd name="T8" fmla="*/ 2 w 8"/>
                <a:gd name="T9" fmla="*/ 12 h 15"/>
                <a:gd name="T10" fmla="*/ 5 w 8"/>
                <a:gd name="T11" fmla="*/ 15 h 15"/>
                <a:gd name="T12" fmla="*/ 4 w 8"/>
                <a:gd name="T13" fmla="*/ 13 h 15"/>
                <a:gd name="T14" fmla="*/ 3 w 8"/>
                <a:gd name="T15" fmla="*/ 9 h 15"/>
                <a:gd name="T16" fmla="*/ 7 w 8"/>
                <a:gd name="T17" fmla="*/ 9 h 15"/>
                <a:gd name="T18" fmla="*/ 5 w 8"/>
                <a:gd name="T19" fmla="*/ 7 h 15"/>
                <a:gd name="T20" fmla="*/ 6 w 8"/>
                <a:gd name="T21" fmla="*/ 5 h 15"/>
                <a:gd name="T22" fmla="*/ 2 w 8"/>
                <a:gd name="T23" fmla="*/ 6 h 15"/>
                <a:gd name="T24" fmla="*/ 3 w 8"/>
                <a:gd name="T25" fmla="*/ 2 h 15"/>
                <a:gd name="T26" fmla="*/ 3 w 8"/>
                <a:gd name="T2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5">
                  <a:moveTo>
                    <a:pt x="3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1"/>
                    <a:pt x="2" y="12"/>
                  </a:cubicBezTo>
                  <a:cubicBezTo>
                    <a:pt x="2" y="12"/>
                    <a:pt x="5" y="15"/>
                    <a:pt x="5" y="15"/>
                  </a:cubicBezTo>
                  <a:cubicBezTo>
                    <a:pt x="5" y="15"/>
                    <a:pt x="4" y="13"/>
                    <a:pt x="4" y="13"/>
                  </a:cubicBezTo>
                  <a:cubicBezTo>
                    <a:pt x="3" y="12"/>
                    <a:pt x="3" y="10"/>
                    <a:pt x="3" y="9"/>
                  </a:cubicBezTo>
                  <a:cubicBezTo>
                    <a:pt x="3" y="8"/>
                    <a:pt x="7" y="9"/>
                    <a:pt x="7" y="9"/>
                  </a:cubicBezTo>
                  <a:cubicBezTo>
                    <a:pt x="8" y="9"/>
                    <a:pt x="6" y="8"/>
                    <a:pt x="5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7" y="1"/>
                    <a:pt x="3" y="6"/>
                    <a:pt x="2" y="6"/>
                  </a:cubicBezTo>
                  <a:cubicBezTo>
                    <a:pt x="2" y="6"/>
                    <a:pt x="4" y="3"/>
                    <a:pt x="3" y="2"/>
                  </a:cubicBezTo>
                  <a:cubicBezTo>
                    <a:pt x="3" y="1"/>
                    <a:pt x="4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469">
              <a:extLst>
                <a:ext uri="{FF2B5EF4-FFF2-40B4-BE49-F238E27FC236}">
                  <a16:creationId xmlns:a16="http://schemas.microsoft.com/office/drawing/2014/main" id="{D30A910E-CD87-48E7-A74E-EF975AC8D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1880" y="4465568"/>
              <a:ext cx="12742" cy="9557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470">
              <a:extLst>
                <a:ext uri="{FF2B5EF4-FFF2-40B4-BE49-F238E27FC236}">
                  <a16:creationId xmlns:a16="http://schemas.microsoft.com/office/drawing/2014/main" id="{9EA81188-B2B2-4007-A243-657F37023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849" y="4526093"/>
              <a:ext cx="22299" cy="9557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1 h 2"/>
                <a:gd name="T4" fmla="*/ 5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2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471">
              <a:extLst>
                <a:ext uri="{FF2B5EF4-FFF2-40B4-BE49-F238E27FC236}">
                  <a16:creationId xmlns:a16="http://schemas.microsoft.com/office/drawing/2014/main" id="{5253D9D0-35C1-4C0C-AF6A-B6258E96C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7628" y="4530871"/>
              <a:ext cx="87603" cy="52562"/>
            </a:xfrm>
            <a:custGeom>
              <a:avLst/>
              <a:gdLst>
                <a:gd name="T0" fmla="*/ 10 w 19"/>
                <a:gd name="T1" fmla="*/ 1 h 11"/>
                <a:gd name="T2" fmla="*/ 4 w 19"/>
                <a:gd name="T3" fmla="*/ 3 h 11"/>
                <a:gd name="T4" fmla="*/ 3 w 19"/>
                <a:gd name="T5" fmla="*/ 4 h 11"/>
                <a:gd name="T6" fmla="*/ 1 w 19"/>
                <a:gd name="T7" fmla="*/ 3 h 11"/>
                <a:gd name="T8" fmla="*/ 3 w 19"/>
                <a:gd name="T9" fmla="*/ 6 h 11"/>
                <a:gd name="T10" fmla="*/ 6 w 19"/>
                <a:gd name="T11" fmla="*/ 7 h 11"/>
                <a:gd name="T12" fmla="*/ 9 w 19"/>
                <a:gd name="T13" fmla="*/ 10 h 11"/>
                <a:gd name="T14" fmla="*/ 14 w 19"/>
                <a:gd name="T15" fmla="*/ 10 h 11"/>
                <a:gd name="T16" fmla="*/ 18 w 19"/>
                <a:gd name="T17" fmla="*/ 5 h 11"/>
                <a:gd name="T18" fmla="*/ 15 w 19"/>
                <a:gd name="T19" fmla="*/ 2 h 11"/>
                <a:gd name="T20" fmla="*/ 10 w 19"/>
                <a:gd name="T21" fmla="*/ 1 h 11"/>
                <a:gd name="T22" fmla="*/ 10 w 19"/>
                <a:gd name="T2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"/>
                  </a:moveTo>
                  <a:cubicBezTo>
                    <a:pt x="9" y="0"/>
                    <a:pt x="5" y="2"/>
                    <a:pt x="4" y="3"/>
                  </a:cubicBezTo>
                  <a:cubicBezTo>
                    <a:pt x="3" y="3"/>
                    <a:pt x="4" y="3"/>
                    <a:pt x="3" y="4"/>
                  </a:cubicBezTo>
                  <a:cubicBezTo>
                    <a:pt x="3" y="5"/>
                    <a:pt x="2" y="3"/>
                    <a:pt x="1" y="3"/>
                  </a:cubicBezTo>
                  <a:cubicBezTo>
                    <a:pt x="0" y="3"/>
                    <a:pt x="2" y="6"/>
                    <a:pt x="3" y="6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8" y="9"/>
                    <a:pt x="9" y="10"/>
                  </a:cubicBezTo>
                  <a:cubicBezTo>
                    <a:pt x="10" y="11"/>
                    <a:pt x="13" y="10"/>
                    <a:pt x="14" y="10"/>
                  </a:cubicBezTo>
                  <a:cubicBezTo>
                    <a:pt x="18" y="10"/>
                    <a:pt x="19" y="8"/>
                    <a:pt x="18" y="5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10" y="1"/>
                    <a:pt x="11" y="1"/>
                    <a:pt x="1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472">
              <a:extLst>
                <a:ext uri="{FF2B5EF4-FFF2-40B4-BE49-F238E27FC236}">
                  <a16:creationId xmlns:a16="http://schemas.microsoft.com/office/drawing/2014/main" id="{8BA4206D-A289-4851-A5D8-77DE594D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3341" y="4620067"/>
              <a:ext cx="97159" cy="55747"/>
            </a:xfrm>
            <a:custGeom>
              <a:avLst/>
              <a:gdLst>
                <a:gd name="T0" fmla="*/ 0 w 21"/>
                <a:gd name="T1" fmla="*/ 8 h 12"/>
                <a:gd name="T2" fmla="*/ 6 w 21"/>
                <a:gd name="T3" fmla="*/ 8 h 12"/>
                <a:gd name="T4" fmla="*/ 9 w 21"/>
                <a:gd name="T5" fmla="*/ 7 h 12"/>
                <a:gd name="T6" fmla="*/ 13 w 21"/>
                <a:gd name="T7" fmla="*/ 7 h 12"/>
                <a:gd name="T8" fmla="*/ 14 w 21"/>
                <a:gd name="T9" fmla="*/ 5 h 12"/>
                <a:gd name="T10" fmla="*/ 17 w 21"/>
                <a:gd name="T11" fmla="*/ 3 h 12"/>
                <a:gd name="T12" fmla="*/ 20 w 21"/>
                <a:gd name="T13" fmla="*/ 4 h 12"/>
                <a:gd name="T14" fmla="*/ 18 w 21"/>
                <a:gd name="T15" fmla="*/ 7 h 12"/>
                <a:gd name="T16" fmla="*/ 11 w 21"/>
                <a:gd name="T17" fmla="*/ 11 h 12"/>
                <a:gd name="T18" fmla="*/ 0 w 21"/>
                <a:gd name="T19" fmla="*/ 8 h 12"/>
                <a:gd name="T20" fmla="*/ 0 w 21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2">
                  <a:moveTo>
                    <a:pt x="0" y="8"/>
                  </a:moveTo>
                  <a:cubicBezTo>
                    <a:pt x="1" y="7"/>
                    <a:pt x="5" y="8"/>
                    <a:pt x="6" y="8"/>
                  </a:cubicBezTo>
                  <a:cubicBezTo>
                    <a:pt x="7" y="8"/>
                    <a:pt x="8" y="6"/>
                    <a:pt x="9" y="7"/>
                  </a:cubicBezTo>
                  <a:cubicBezTo>
                    <a:pt x="10" y="8"/>
                    <a:pt x="12" y="8"/>
                    <a:pt x="13" y="7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5"/>
                    <a:pt x="17" y="5"/>
                    <a:pt x="17" y="3"/>
                  </a:cubicBezTo>
                  <a:cubicBezTo>
                    <a:pt x="17" y="0"/>
                    <a:pt x="21" y="2"/>
                    <a:pt x="20" y="4"/>
                  </a:cubicBezTo>
                  <a:cubicBezTo>
                    <a:pt x="19" y="5"/>
                    <a:pt x="18" y="7"/>
                    <a:pt x="18" y="7"/>
                  </a:cubicBezTo>
                  <a:cubicBezTo>
                    <a:pt x="15" y="8"/>
                    <a:pt x="14" y="10"/>
                    <a:pt x="11" y="11"/>
                  </a:cubicBezTo>
                  <a:cubicBezTo>
                    <a:pt x="9" y="12"/>
                    <a:pt x="0" y="11"/>
                    <a:pt x="0" y="8"/>
                  </a:cubicBezTo>
                  <a:cubicBezTo>
                    <a:pt x="0" y="7"/>
                    <a:pt x="0" y="10"/>
                    <a:pt x="0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473">
              <a:extLst>
                <a:ext uri="{FF2B5EF4-FFF2-40B4-BE49-F238E27FC236}">
                  <a16:creationId xmlns:a16="http://schemas.microsoft.com/office/drawing/2014/main" id="{45EBACC6-F577-48AE-BFA6-F53306E95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3505" y="4648736"/>
              <a:ext cx="41412" cy="50968"/>
            </a:xfrm>
            <a:custGeom>
              <a:avLst/>
              <a:gdLst>
                <a:gd name="T0" fmla="*/ 1 w 9"/>
                <a:gd name="T1" fmla="*/ 0 h 11"/>
                <a:gd name="T2" fmla="*/ 8 w 9"/>
                <a:gd name="T3" fmla="*/ 8 h 11"/>
                <a:gd name="T4" fmla="*/ 5 w 9"/>
                <a:gd name="T5" fmla="*/ 4 h 11"/>
                <a:gd name="T6" fmla="*/ 1 w 9"/>
                <a:gd name="T7" fmla="*/ 0 h 11"/>
                <a:gd name="T8" fmla="*/ 1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1"/>
                    <a:pt x="5" y="11"/>
                    <a:pt x="8" y="8"/>
                  </a:cubicBezTo>
                  <a:cubicBezTo>
                    <a:pt x="9" y="6"/>
                    <a:pt x="6" y="4"/>
                    <a:pt x="5" y="4"/>
                  </a:cubicBezTo>
                  <a:cubicBezTo>
                    <a:pt x="4" y="3"/>
                    <a:pt x="1" y="0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474">
              <a:extLst>
                <a:ext uri="{FF2B5EF4-FFF2-40B4-BE49-F238E27FC236}">
                  <a16:creationId xmlns:a16="http://schemas.microsoft.com/office/drawing/2014/main" id="{F93484D5-D014-436E-8DED-F94F255B4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4555" y="4742711"/>
              <a:ext cx="27077" cy="27077"/>
            </a:xfrm>
            <a:custGeom>
              <a:avLst/>
              <a:gdLst>
                <a:gd name="T0" fmla="*/ 6 w 6"/>
                <a:gd name="T1" fmla="*/ 4 h 6"/>
                <a:gd name="T2" fmla="*/ 1 w 6"/>
                <a:gd name="T3" fmla="*/ 2 h 6"/>
                <a:gd name="T4" fmla="*/ 6 w 6"/>
                <a:gd name="T5" fmla="*/ 4 h 6"/>
                <a:gd name="T6" fmla="*/ 6 w 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2"/>
                    <a:pt x="0" y="0"/>
                    <a:pt x="1" y="2"/>
                  </a:cubicBezTo>
                  <a:cubicBezTo>
                    <a:pt x="1" y="3"/>
                    <a:pt x="6" y="5"/>
                    <a:pt x="6" y="4"/>
                  </a:cubicBezTo>
                  <a:cubicBezTo>
                    <a:pt x="6" y="3"/>
                    <a:pt x="6" y="6"/>
                    <a:pt x="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475">
              <a:extLst>
                <a:ext uri="{FF2B5EF4-FFF2-40B4-BE49-F238E27FC236}">
                  <a16:creationId xmlns:a16="http://schemas.microsoft.com/office/drawing/2014/main" id="{5CD50C15-DEC0-4FB1-9C54-8261F37D7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5885" y="4699705"/>
              <a:ext cx="43005" cy="28669"/>
            </a:xfrm>
            <a:custGeom>
              <a:avLst/>
              <a:gdLst>
                <a:gd name="T0" fmla="*/ 8 w 9"/>
                <a:gd name="T1" fmla="*/ 6 h 6"/>
                <a:gd name="T2" fmla="*/ 0 w 9"/>
                <a:gd name="T3" fmla="*/ 1 h 6"/>
                <a:gd name="T4" fmla="*/ 3 w 9"/>
                <a:gd name="T5" fmla="*/ 4 h 6"/>
                <a:gd name="T6" fmla="*/ 8 w 9"/>
                <a:gd name="T7" fmla="*/ 6 h 6"/>
                <a:gd name="T8" fmla="*/ 8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8" y="6"/>
                  </a:moveTo>
                  <a:cubicBezTo>
                    <a:pt x="6" y="5"/>
                    <a:pt x="3" y="0"/>
                    <a:pt x="0" y="1"/>
                  </a:cubicBezTo>
                  <a:cubicBezTo>
                    <a:pt x="0" y="2"/>
                    <a:pt x="3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9" y="6"/>
                    <a:pt x="6" y="5"/>
                    <a:pt x="8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Freeform 476">
              <a:extLst>
                <a:ext uri="{FF2B5EF4-FFF2-40B4-BE49-F238E27FC236}">
                  <a16:creationId xmlns:a16="http://schemas.microsoft.com/office/drawing/2014/main" id="{0F576D32-D95A-46E7-9DEF-CAEF7DBAF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473" y="4680592"/>
              <a:ext cx="19114" cy="23893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0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2"/>
                    <a:pt x="0" y="0"/>
                    <a:pt x="0" y="0"/>
                  </a:cubicBezTo>
                  <a:cubicBezTo>
                    <a:pt x="0" y="1"/>
                    <a:pt x="4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477">
              <a:extLst>
                <a:ext uri="{FF2B5EF4-FFF2-40B4-BE49-F238E27FC236}">
                  <a16:creationId xmlns:a16="http://schemas.microsoft.com/office/drawing/2014/main" id="{FBF4DDC0-5589-41F7-98DC-4F79756CC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92" y="5008703"/>
              <a:ext cx="74859" cy="55747"/>
            </a:xfrm>
            <a:custGeom>
              <a:avLst/>
              <a:gdLst>
                <a:gd name="T0" fmla="*/ 15 w 16"/>
                <a:gd name="T1" fmla="*/ 11 h 12"/>
                <a:gd name="T2" fmla="*/ 2 w 16"/>
                <a:gd name="T3" fmla="*/ 0 h 12"/>
                <a:gd name="T4" fmla="*/ 15 w 16"/>
                <a:gd name="T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15" y="11"/>
                  </a:moveTo>
                  <a:cubicBezTo>
                    <a:pt x="16" y="12"/>
                    <a:pt x="3" y="0"/>
                    <a:pt x="2" y="0"/>
                  </a:cubicBezTo>
                  <a:cubicBezTo>
                    <a:pt x="0" y="0"/>
                    <a:pt x="7" y="9"/>
                    <a:pt x="15" y="1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" name="Freeform 482">
              <a:extLst>
                <a:ext uri="{FF2B5EF4-FFF2-40B4-BE49-F238E27FC236}">
                  <a16:creationId xmlns:a16="http://schemas.microsoft.com/office/drawing/2014/main" id="{4B581779-964E-4354-9BDF-90E5045B0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4145" y="5532726"/>
              <a:ext cx="89196" cy="84417"/>
            </a:xfrm>
            <a:custGeom>
              <a:avLst/>
              <a:gdLst>
                <a:gd name="T0" fmla="*/ 0 w 19"/>
                <a:gd name="T1" fmla="*/ 2 h 18"/>
                <a:gd name="T2" fmla="*/ 2 w 19"/>
                <a:gd name="T3" fmla="*/ 7 h 18"/>
                <a:gd name="T4" fmla="*/ 4 w 19"/>
                <a:gd name="T5" fmla="*/ 10 h 18"/>
                <a:gd name="T6" fmla="*/ 3 w 19"/>
                <a:gd name="T7" fmla="*/ 12 h 18"/>
                <a:gd name="T8" fmla="*/ 9 w 19"/>
                <a:gd name="T9" fmla="*/ 18 h 18"/>
                <a:gd name="T10" fmla="*/ 12 w 19"/>
                <a:gd name="T11" fmla="*/ 15 h 18"/>
                <a:gd name="T12" fmla="*/ 13 w 19"/>
                <a:gd name="T13" fmla="*/ 17 h 18"/>
                <a:gd name="T14" fmla="*/ 14 w 19"/>
                <a:gd name="T15" fmla="*/ 14 h 18"/>
                <a:gd name="T16" fmla="*/ 16 w 19"/>
                <a:gd name="T17" fmla="*/ 15 h 18"/>
                <a:gd name="T18" fmla="*/ 18 w 19"/>
                <a:gd name="T19" fmla="*/ 7 h 18"/>
                <a:gd name="T20" fmla="*/ 16 w 19"/>
                <a:gd name="T21" fmla="*/ 1 h 18"/>
                <a:gd name="T22" fmla="*/ 7 w 19"/>
                <a:gd name="T23" fmla="*/ 3 h 18"/>
                <a:gd name="T24" fmla="*/ 0 w 19"/>
                <a:gd name="T25" fmla="*/ 2 h 18"/>
                <a:gd name="T26" fmla="*/ 0 w 19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">
                  <a:moveTo>
                    <a:pt x="0" y="2"/>
                  </a:moveTo>
                  <a:cubicBezTo>
                    <a:pt x="0" y="3"/>
                    <a:pt x="2" y="6"/>
                    <a:pt x="2" y="7"/>
                  </a:cubicBezTo>
                  <a:cubicBezTo>
                    <a:pt x="3" y="8"/>
                    <a:pt x="4" y="9"/>
                    <a:pt x="4" y="10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4" y="15"/>
                    <a:pt x="7" y="17"/>
                    <a:pt x="9" y="18"/>
                  </a:cubicBezTo>
                  <a:cubicBezTo>
                    <a:pt x="11" y="18"/>
                    <a:pt x="11" y="16"/>
                    <a:pt x="12" y="15"/>
                  </a:cubicBezTo>
                  <a:cubicBezTo>
                    <a:pt x="12" y="15"/>
                    <a:pt x="13" y="17"/>
                    <a:pt x="13" y="17"/>
                  </a:cubicBezTo>
                  <a:cubicBezTo>
                    <a:pt x="13" y="16"/>
                    <a:pt x="13" y="14"/>
                    <a:pt x="14" y="14"/>
                  </a:cubicBezTo>
                  <a:cubicBezTo>
                    <a:pt x="15" y="13"/>
                    <a:pt x="15" y="15"/>
                    <a:pt x="16" y="15"/>
                  </a:cubicBezTo>
                  <a:cubicBezTo>
                    <a:pt x="15" y="15"/>
                    <a:pt x="18" y="8"/>
                    <a:pt x="18" y="7"/>
                  </a:cubicBezTo>
                  <a:cubicBezTo>
                    <a:pt x="18" y="6"/>
                    <a:pt x="19" y="0"/>
                    <a:pt x="16" y="1"/>
                  </a:cubicBezTo>
                  <a:cubicBezTo>
                    <a:pt x="13" y="2"/>
                    <a:pt x="10" y="4"/>
                    <a:pt x="7" y="3"/>
                  </a:cubicBezTo>
                  <a:cubicBezTo>
                    <a:pt x="6" y="3"/>
                    <a:pt x="1" y="0"/>
                    <a:pt x="0" y="2"/>
                  </a:cubicBezTo>
                  <a:cubicBezTo>
                    <a:pt x="0" y="3"/>
                    <a:pt x="1" y="0"/>
                    <a:pt x="0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Freeform 483">
              <a:extLst>
                <a:ext uri="{FF2B5EF4-FFF2-40B4-BE49-F238E27FC236}">
                  <a16:creationId xmlns:a16="http://schemas.microsoft.com/office/drawing/2014/main" id="{E3DFDB43-9D83-49AC-B74C-EE800EDEB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4227" y="5508835"/>
              <a:ext cx="14335" cy="23893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0 h 5"/>
                <a:gd name="T4" fmla="*/ 3 w 3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5"/>
                    <a:pt x="0" y="1"/>
                    <a:pt x="1" y="0"/>
                  </a:cubicBezTo>
                  <a:cubicBezTo>
                    <a:pt x="2" y="0"/>
                    <a:pt x="3" y="1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Freeform 484">
              <a:extLst>
                <a:ext uri="{FF2B5EF4-FFF2-40B4-BE49-F238E27FC236}">
                  <a16:creationId xmlns:a16="http://schemas.microsoft.com/office/drawing/2014/main" id="{87603397-148C-4472-866C-97C88C679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0254" y="5508835"/>
              <a:ext cx="9557" cy="9557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" name="Freeform 486">
              <a:extLst>
                <a:ext uri="{FF2B5EF4-FFF2-40B4-BE49-F238E27FC236}">
                  <a16:creationId xmlns:a16="http://schemas.microsoft.com/office/drawing/2014/main" id="{E928C5B9-7871-4FD7-B4E4-1A3A77350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4362" y="4803236"/>
              <a:ext cx="168834" cy="326518"/>
            </a:xfrm>
            <a:custGeom>
              <a:avLst/>
              <a:gdLst>
                <a:gd name="T0" fmla="*/ 31 w 36"/>
                <a:gd name="T1" fmla="*/ 2 h 70"/>
                <a:gd name="T2" fmla="*/ 29 w 36"/>
                <a:gd name="T3" fmla="*/ 0 h 70"/>
                <a:gd name="T4" fmla="*/ 28 w 36"/>
                <a:gd name="T5" fmla="*/ 3 h 70"/>
                <a:gd name="T6" fmla="*/ 26 w 36"/>
                <a:gd name="T7" fmla="*/ 8 h 70"/>
                <a:gd name="T8" fmla="*/ 23 w 36"/>
                <a:gd name="T9" fmla="*/ 8 h 70"/>
                <a:gd name="T10" fmla="*/ 23 w 36"/>
                <a:gd name="T11" fmla="*/ 10 h 70"/>
                <a:gd name="T12" fmla="*/ 22 w 36"/>
                <a:gd name="T13" fmla="*/ 12 h 70"/>
                <a:gd name="T14" fmla="*/ 23 w 36"/>
                <a:gd name="T15" fmla="*/ 13 h 70"/>
                <a:gd name="T16" fmla="*/ 21 w 36"/>
                <a:gd name="T17" fmla="*/ 14 h 70"/>
                <a:gd name="T18" fmla="*/ 19 w 36"/>
                <a:gd name="T19" fmla="*/ 16 h 70"/>
                <a:gd name="T20" fmla="*/ 15 w 36"/>
                <a:gd name="T21" fmla="*/ 18 h 70"/>
                <a:gd name="T22" fmla="*/ 15 w 36"/>
                <a:gd name="T23" fmla="*/ 19 h 70"/>
                <a:gd name="T24" fmla="*/ 13 w 36"/>
                <a:gd name="T25" fmla="*/ 19 h 70"/>
                <a:gd name="T26" fmla="*/ 8 w 36"/>
                <a:gd name="T27" fmla="*/ 21 h 70"/>
                <a:gd name="T28" fmla="*/ 6 w 36"/>
                <a:gd name="T29" fmla="*/ 21 h 70"/>
                <a:gd name="T30" fmla="*/ 4 w 36"/>
                <a:gd name="T31" fmla="*/ 27 h 70"/>
                <a:gd name="T32" fmla="*/ 4 w 36"/>
                <a:gd name="T33" fmla="*/ 44 h 70"/>
                <a:gd name="T34" fmla="*/ 0 w 36"/>
                <a:gd name="T35" fmla="*/ 51 h 70"/>
                <a:gd name="T36" fmla="*/ 0 w 36"/>
                <a:gd name="T37" fmla="*/ 55 h 70"/>
                <a:gd name="T38" fmla="*/ 2 w 36"/>
                <a:gd name="T39" fmla="*/ 59 h 70"/>
                <a:gd name="T40" fmla="*/ 5 w 36"/>
                <a:gd name="T41" fmla="*/ 68 h 70"/>
                <a:gd name="T42" fmla="*/ 16 w 36"/>
                <a:gd name="T43" fmla="*/ 68 h 70"/>
                <a:gd name="T44" fmla="*/ 24 w 36"/>
                <a:gd name="T45" fmla="*/ 50 h 70"/>
                <a:gd name="T46" fmla="*/ 31 w 36"/>
                <a:gd name="T47" fmla="*/ 30 h 70"/>
                <a:gd name="T48" fmla="*/ 32 w 36"/>
                <a:gd name="T49" fmla="*/ 23 h 70"/>
                <a:gd name="T50" fmla="*/ 34 w 36"/>
                <a:gd name="T51" fmla="*/ 19 h 70"/>
                <a:gd name="T52" fmla="*/ 36 w 36"/>
                <a:gd name="T53" fmla="*/ 17 h 70"/>
                <a:gd name="T54" fmla="*/ 35 w 36"/>
                <a:gd name="T55" fmla="*/ 11 h 70"/>
                <a:gd name="T56" fmla="*/ 31 w 36"/>
                <a:gd name="T57" fmla="*/ 2 h 70"/>
                <a:gd name="T58" fmla="*/ 31 w 36"/>
                <a:gd name="T5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70">
                  <a:moveTo>
                    <a:pt x="31" y="2"/>
                  </a:moveTo>
                  <a:cubicBezTo>
                    <a:pt x="31" y="2"/>
                    <a:pt x="30" y="0"/>
                    <a:pt x="29" y="0"/>
                  </a:cubicBezTo>
                  <a:cubicBezTo>
                    <a:pt x="29" y="1"/>
                    <a:pt x="28" y="2"/>
                    <a:pt x="28" y="3"/>
                  </a:cubicBezTo>
                  <a:cubicBezTo>
                    <a:pt x="27" y="5"/>
                    <a:pt x="27" y="6"/>
                    <a:pt x="26" y="8"/>
                  </a:cubicBezTo>
                  <a:cubicBezTo>
                    <a:pt x="25" y="9"/>
                    <a:pt x="24" y="8"/>
                    <a:pt x="23" y="8"/>
                  </a:cubicBezTo>
                  <a:cubicBezTo>
                    <a:pt x="23" y="8"/>
                    <a:pt x="24" y="9"/>
                    <a:pt x="23" y="10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2" y="12"/>
                    <a:pt x="23" y="13"/>
                    <a:pt x="23" y="13"/>
                  </a:cubicBezTo>
                  <a:cubicBezTo>
                    <a:pt x="23" y="14"/>
                    <a:pt x="22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8" y="17"/>
                    <a:pt x="17" y="17"/>
                    <a:pt x="15" y="18"/>
                  </a:cubicBezTo>
                  <a:cubicBezTo>
                    <a:pt x="14" y="18"/>
                    <a:pt x="16" y="19"/>
                    <a:pt x="15" y="19"/>
                  </a:cubicBezTo>
                  <a:cubicBezTo>
                    <a:pt x="15" y="20"/>
                    <a:pt x="13" y="18"/>
                    <a:pt x="13" y="19"/>
                  </a:cubicBezTo>
                  <a:cubicBezTo>
                    <a:pt x="11" y="20"/>
                    <a:pt x="10" y="20"/>
                    <a:pt x="8" y="21"/>
                  </a:cubicBezTo>
                  <a:cubicBezTo>
                    <a:pt x="7" y="21"/>
                    <a:pt x="6" y="20"/>
                    <a:pt x="6" y="21"/>
                  </a:cubicBezTo>
                  <a:cubicBezTo>
                    <a:pt x="5" y="23"/>
                    <a:pt x="5" y="25"/>
                    <a:pt x="4" y="27"/>
                  </a:cubicBezTo>
                  <a:cubicBezTo>
                    <a:pt x="3" y="32"/>
                    <a:pt x="8" y="39"/>
                    <a:pt x="4" y="44"/>
                  </a:cubicBezTo>
                  <a:cubicBezTo>
                    <a:pt x="3" y="46"/>
                    <a:pt x="1" y="48"/>
                    <a:pt x="0" y="51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1" y="56"/>
                    <a:pt x="3" y="57"/>
                    <a:pt x="2" y="59"/>
                  </a:cubicBezTo>
                  <a:cubicBezTo>
                    <a:pt x="1" y="62"/>
                    <a:pt x="2" y="66"/>
                    <a:pt x="5" y="68"/>
                  </a:cubicBezTo>
                  <a:cubicBezTo>
                    <a:pt x="8" y="70"/>
                    <a:pt x="11" y="70"/>
                    <a:pt x="16" y="68"/>
                  </a:cubicBezTo>
                  <a:cubicBezTo>
                    <a:pt x="21" y="66"/>
                    <a:pt x="22" y="55"/>
                    <a:pt x="24" y="50"/>
                  </a:cubicBezTo>
                  <a:cubicBezTo>
                    <a:pt x="26" y="43"/>
                    <a:pt x="29" y="37"/>
                    <a:pt x="31" y="30"/>
                  </a:cubicBezTo>
                  <a:cubicBezTo>
                    <a:pt x="31" y="28"/>
                    <a:pt x="31" y="25"/>
                    <a:pt x="32" y="23"/>
                  </a:cubicBezTo>
                  <a:cubicBezTo>
                    <a:pt x="33" y="22"/>
                    <a:pt x="31" y="14"/>
                    <a:pt x="34" y="19"/>
                  </a:cubicBezTo>
                  <a:cubicBezTo>
                    <a:pt x="35" y="20"/>
                    <a:pt x="35" y="18"/>
                    <a:pt x="36" y="17"/>
                  </a:cubicBezTo>
                  <a:cubicBezTo>
                    <a:pt x="36" y="15"/>
                    <a:pt x="35" y="13"/>
                    <a:pt x="35" y="11"/>
                  </a:cubicBezTo>
                  <a:cubicBezTo>
                    <a:pt x="34" y="9"/>
                    <a:pt x="33" y="4"/>
                    <a:pt x="31" y="2"/>
                  </a:cubicBezTo>
                  <a:cubicBezTo>
                    <a:pt x="30" y="1"/>
                    <a:pt x="32" y="2"/>
                    <a:pt x="3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" name="Freeform 489">
              <a:extLst>
                <a:ext uri="{FF2B5EF4-FFF2-40B4-BE49-F238E27FC236}">
                  <a16:creationId xmlns:a16="http://schemas.microsoft.com/office/drawing/2014/main" id="{B9E4114A-D805-40DA-A7A6-7D28914E6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4656" y="2383813"/>
              <a:ext cx="41412" cy="23893"/>
            </a:xfrm>
            <a:custGeom>
              <a:avLst/>
              <a:gdLst>
                <a:gd name="T0" fmla="*/ 9 w 9"/>
                <a:gd name="T1" fmla="*/ 3 h 5"/>
                <a:gd name="T2" fmla="*/ 4 w 9"/>
                <a:gd name="T3" fmla="*/ 5 h 5"/>
                <a:gd name="T4" fmla="*/ 1 w 9"/>
                <a:gd name="T5" fmla="*/ 1 h 5"/>
                <a:gd name="T6" fmla="*/ 6 w 9"/>
                <a:gd name="T7" fmla="*/ 1 h 5"/>
                <a:gd name="T8" fmla="*/ 9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7" y="4"/>
                    <a:pt x="6" y="4"/>
                    <a:pt x="4" y="5"/>
                  </a:cubicBezTo>
                  <a:cubicBezTo>
                    <a:pt x="2" y="5"/>
                    <a:pt x="0" y="3"/>
                    <a:pt x="1" y="1"/>
                  </a:cubicBezTo>
                  <a:cubicBezTo>
                    <a:pt x="1" y="0"/>
                    <a:pt x="5" y="0"/>
                    <a:pt x="6" y="1"/>
                  </a:cubicBezTo>
                  <a:cubicBezTo>
                    <a:pt x="7" y="1"/>
                    <a:pt x="8" y="3"/>
                    <a:pt x="9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Freeform 490">
              <a:extLst>
                <a:ext uri="{FF2B5EF4-FFF2-40B4-BE49-F238E27FC236}">
                  <a16:creationId xmlns:a16="http://schemas.microsoft.com/office/drawing/2014/main" id="{11A51248-C622-499B-AA48-E92B193A7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021" y="2337622"/>
              <a:ext cx="46190" cy="22299"/>
            </a:xfrm>
            <a:custGeom>
              <a:avLst/>
              <a:gdLst>
                <a:gd name="T0" fmla="*/ 6 w 10"/>
                <a:gd name="T1" fmla="*/ 5 h 5"/>
                <a:gd name="T2" fmla="*/ 1 w 10"/>
                <a:gd name="T3" fmla="*/ 4 h 5"/>
                <a:gd name="T4" fmla="*/ 4 w 10"/>
                <a:gd name="T5" fmla="*/ 1 h 5"/>
                <a:gd name="T6" fmla="*/ 9 w 10"/>
                <a:gd name="T7" fmla="*/ 1 h 5"/>
                <a:gd name="T8" fmla="*/ 6 w 10"/>
                <a:gd name="T9" fmla="*/ 5 h 5"/>
                <a:gd name="T10" fmla="*/ 6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6" y="5"/>
                  </a:moveTo>
                  <a:cubicBezTo>
                    <a:pt x="4" y="5"/>
                    <a:pt x="2" y="4"/>
                    <a:pt x="1" y="4"/>
                  </a:cubicBezTo>
                  <a:cubicBezTo>
                    <a:pt x="0" y="3"/>
                    <a:pt x="3" y="1"/>
                    <a:pt x="4" y="1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7" y="5"/>
                    <a:pt x="6" y="5"/>
                  </a:cubicBezTo>
                  <a:cubicBezTo>
                    <a:pt x="4" y="5"/>
                    <a:pt x="6" y="5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Freeform 492">
              <a:extLst>
                <a:ext uri="{FF2B5EF4-FFF2-40B4-BE49-F238E27FC236}">
                  <a16:creationId xmlns:a16="http://schemas.microsoft.com/office/drawing/2014/main" id="{CC2FC125-2985-414F-A1E3-418C1380E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346" y="2402927"/>
              <a:ext cx="27077" cy="19114"/>
            </a:xfrm>
            <a:custGeom>
              <a:avLst/>
              <a:gdLst>
                <a:gd name="T0" fmla="*/ 5 w 6"/>
                <a:gd name="T1" fmla="*/ 4 h 4"/>
                <a:gd name="T2" fmla="*/ 2 w 6"/>
                <a:gd name="T3" fmla="*/ 1 h 4"/>
                <a:gd name="T4" fmla="*/ 5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4" y="4"/>
                    <a:pt x="0" y="3"/>
                    <a:pt x="2" y="1"/>
                  </a:cubicBezTo>
                  <a:cubicBezTo>
                    <a:pt x="5" y="0"/>
                    <a:pt x="6" y="4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" name="Freeform 493">
              <a:extLst>
                <a:ext uri="{FF2B5EF4-FFF2-40B4-BE49-F238E27FC236}">
                  <a16:creationId xmlns:a16="http://schemas.microsoft.com/office/drawing/2014/main" id="{F00B3EF5-9F83-4929-BF6E-2D94CFE3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0716" y="3446193"/>
              <a:ext cx="27077" cy="50968"/>
            </a:xfrm>
            <a:custGeom>
              <a:avLst/>
              <a:gdLst>
                <a:gd name="T0" fmla="*/ 5 w 6"/>
                <a:gd name="T1" fmla="*/ 1 h 11"/>
                <a:gd name="T2" fmla="*/ 5 w 6"/>
                <a:gd name="T3" fmla="*/ 7 h 11"/>
                <a:gd name="T4" fmla="*/ 3 w 6"/>
                <a:gd name="T5" fmla="*/ 10 h 11"/>
                <a:gd name="T6" fmla="*/ 1 w 6"/>
                <a:gd name="T7" fmla="*/ 4 h 11"/>
                <a:gd name="T8" fmla="*/ 5 w 6"/>
                <a:gd name="T9" fmla="*/ 1 h 11"/>
                <a:gd name="T10" fmla="*/ 5 w 6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5" y="1"/>
                  </a:moveTo>
                  <a:cubicBezTo>
                    <a:pt x="5" y="3"/>
                    <a:pt x="6" y="5"/>
                    <a:pt x="5" y="7"/>
                  </a:cubicBezTo>
                  <a:cubicBezTo>
                    <a:pt x="4" y="8"/>
                    <a:pt x="5" y="11"/>
                    <a:pt x="3" y="10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3"/>
                    <a:pt x="5" y="0"/>
                    <a:pt x="5" y="1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" name="Freeform 494">
              <a:extLst>
                <a:ext uri="{FF2B5EF4-FFF2-40B4-BE49-F238E27FC236}">
                  <a16:creationId xmlns:a16="http://schemas.microsoft.com/office/drawing/2014/main" id="{83FA9178-1C22-4BFD-B7D6-FF019AF09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160" y="3492384"/>
              <a:ext cx="41412" cy="70082"/>
            </a:xfrm>
            <a:custGeom>
              <a:avLst/>
              <a:gdLst>
                <a:gd name="T0" fmla="*/ 7 w 9"/>
                <a:gd name="T1" fmla="*/ 3 h 15"/>
                <a:gd name="T2" fmla="*/ 5 w 9"/>
                <a:gd name="T3" fmla="*/ 2 h 15"/>
                <a:gd name="T4" fmla="*/ 0 w 9"/>
                <a:gd name="T5" fmla="*/ 2 h 15"/>
                <a:gd name="T6" fmla="*/ 1 w 9"/>
                <a:gd name="T7" fmla="*/ 8 h 15"/>
                <a:gd name="T8" fmla="*/ 2 w 9"/>
                <a:gd name="T9" fmla="*/ 13 h 15"/>
                <a:gd name="T10" fmla="*/ 4 w 9"/>
                <a:gd name="T11" fmla="*/ 14 h 15"/>
                <a:gd name="T12" fmla="*/ 8 w 9"/>
                <a:gd name="T13" fmla="*/ 10 h 15"/>
                <a:gd name="T14" fmla="*/ 7 w 9"/>
                <a:gd name="T1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7" y="3"/>
                  </a:moveTo>
                  <a:cubicBezTo>
                    <a:pt x="6" y="3"/>
                    <a:pt x="7" y="0"/>
                    <a:pt x="5" y="2"/>
                  </a:cubicBezTo>
                  <a:cubicBezTo>
                    <a:pt x="2" y="4"/>
                    <a:pt x="3" y="4"/>
                    <a:pt x="0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2" y="10"/>
                    <a:pt x="2" y="11"/>
                    <a:pt x="2" y="13"/>
                  </a:cubicBezTo>
                  <a:cubicBezTo>
                    <a:pt x="2" y="14"/>
                    <a:pt x="2" y="15"/>
                    <a:pt x="4" y="14"/>
                  </a:cubicBezTo>
                  <a:cubicBezTo>
                    <a:pt x="6" y="13"/>
                    <a:pt x="8" y="13"/>
                    <a:pt x="8" y="10"/>
                  </a:cubicBezTo>
                  <a:cubicBezTo>
                    <a:pt x="8" y="9"/>
                    <a:pt x="9" y="3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" name="Freeform 496">
              <a:extLst>
                <a:ext uri="{FF2B5EF4-FFF2-40B4-BE49-F238E27FC236}">
                  <a16:creationId xmlns:a16="http://schemas.microsoft.com/office/drawing/2014/main" id="{A992DEEC-00EB-47D8-8C2C-FEC10C43D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2703" y="3642104"/>
              <a:ext cx="60525" cy="33448"/>
            </a:xfrm>
            <a:custGeom>
              <a:avLst/>
              <a:gdLst>
                <a:gd name="T0" fmla="*/ 12 w 13"/>
                <a:gd name="T1" fmla="*/ 1 h 7"/>
                <a:gd name="T2" fmla="*/ 10 w 13"/>
                <a:gd name="T3" fmla="*/ 2 h 7"/>
                <a:gd name="T4" fmla="*/ 10 w 13"/>
                <a:gd name="T5" fmla="*/ 5 h 7"/>
                <a:gd name="T6" fmla="*/ 6 w 13"/>
                <a:gd name="T7" fmla="*/ 6 h 7"/>
                <a:gd name="T8" fmla="*/ 2 w 13"/>
                <a:gd name="T9" fmla="*/ 6 h 7"/>
                <a:gd name="T10" fmla="*/ 5 w 13"/>
                <a:gd name="T11" fmla="*/ 3 h 7"/>
                <a:gd name="T12" fmla="*/ 12 w 13"/>
                <a:gd name="T13" fmla="*/ 1 h 7"/>
                <a:gd name="T14" fmla="*/ 12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12" y="1"/>
                  </a:moveTo>
                  <a:cubicBezTo>
                    <a:pt x="12" y="1"/>
                    <a:pt x="10" y="2"/>
                    <a:pt x="10" y="2"/>
                  </a:cubicBezTo>
                  <a:cubicBezTo>
                    <a:pt x="9" y="3"/>
                    <a:pt x="10" y="5"/>
                    <a:pt x="10" y="5"/>
                  </a:cubicBezTo>
                  <a:cubicBezTo>
                    <a:pt x="9" y="5"/>
                    <a:pt x="7" y="5"/>
                    <a:pt x="6" y="6"/>
                  </a:cubicBezTo>
                  <a:cubicBezTo>
                    <a:pt x="4" y="7"/>
                    <a:pt x="3" y="7"/>
                    <a:pt x="2" y="6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7" y="3"/>
                    <a:pt x="10" y="2"/>
                    <a:pt x="12" y="1"/>
                  </a:cubicBezTo>
                  <a:cubicBezTo>
                    <a:pt x="13" y="0"/>
                    <a:pt x="11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497">
              <a:extLst>
                <a:ext uri="{FF2B5EF4-FFF2-40B4-BE49-F238E27FC236}">
                  <a16:creationId xmlns:a16="http://schemas.microsoft.com/office/drawing/2014/main" id="{255CA2AB-EE6B-457F-9B97-EB0866684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5" y="3646882"/>
              <a:ext cx="70082" cy="19114"/>
            </a:xfrm>
            <a:custGeom>
              <a:avLst/>
              <a:gdLst>
                <a:gd name="T0" fmla="*/ 8 w 15"/>
                <a:gd name="T1" fmla="*/ 4 h 4"/>
                <a:gd name="T2" fmla="*/ 1 w 15"/>
                <a:gd name="T3" fmla="*/ 1 h 4"/>
                <a:gd name="T4" fmla="*/ 7 w 15"/>
                <a:gd name="T5" fmla="*/ 1 h 4"/>
                <a:gd name="T6" fmla="*/ 15 w 15"/>
                <a:gd name="T7" fmla="*/ 2 h 4"/>
                <a:gd name="T8" fmla="*/ 13 w 15"/>
                <a:gd name="T9" fmla="*/ 3 h 4"/>
                <a:gd name="T10" fmla="*/ 8 w 15"/>
                <a:gd name="T11" fmla="*/ 4 h 4"/>
                <a:gd name="T12" fmla="*/ 8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8" y="4"/>
                  </a:moveTo>
                  <a:cubicBezTo>
                    <a:pt x="7" y="4"/>
                    <a:pt x="0" y="2"/>
                    <a:pt x="1" y="1"/>
                  </a:cubicBezTo>
                  <a:cubicBezTo>
                    <a:pt x="1" y="0"/>
                    <a:pt x="7" y="1"/>
                    <a:pt x="7" y="1"/>
                  </a:cubicBezTo>
                  <a:cubicBezTo>
                    <a:pt x="10" y="2"/>
                    <a:pt x="12" y="2"/>
                    <a:pt x="15" y="2"/>
                  </a:cubicBezTo>
                  <a:cubicBezTo>
                    <a:pt x="15" y="2"/>
                    <a:pt x="13" y="3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6" y="4"/>
                    <a:pt x="9" y="4"/>
                    <a:pt x="8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498">
              <a:extLst>
                <a:ext uri="{FF2B5EF4-FFF2-40B4-BE49-F238E27FC236}">
                  <a16:creationId xmlns:a16="http://schemas.microsoft.com/office/drawing/2014/main" id="{3C43855C-ABB3-4B38-B9F5-843171824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8566" y="2958805"/>
              <a:ext cx="33448" cy="33448"/>
            </a:xfrm>
            <a:custGeom>
              <a:avLst/>
              <a:gdLst>
                <a:gd name="T0" fmla="*/ 1 w 7"/>
                <a:gd name="T1" fmla="*/ 4 h 7"/>
                <a:gd name="T2" fmla="*/ 1 w 7"/>
                <a:gd name="T3" fmla="*/ 1 h 7"/>
                <a:gd name="T4" fmla="*/ 7 w 7"/>
                <a:gd name="T5" fmla="*/ 1 h 7"/>
                <a:gd name="T6" fmla="*/ 1 w 7"/>
                <a:gd name="T7" fmla="*/ 4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1"/>
                    <a:pt x="7" y="0"/>
                    <a:pt x="7" y="1"/>
                  </a:cubicBezTo>
                  <a:cubicBezTo>
                    <a:pt x="7" y="2"/>
                    <a:pt x="2" y="6"/>
                    <a:pt x="1" y="4"/>
                  </a:cubicBezTo>
                  <a:cubicBezTo>
                    <a:pt x="1" y="1"/>
                    <a:pt x="2" y="7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Freeform 499">
              <a:extLst>
                <a:ext uri="{FF2B5EF4-FFF2-40B4-BE49-F238E27FC236}">
                  <a16:creationId xmlns:a16="http://schemas.microsoft.com/office/drawing/2014/main" id="{223D8014-7B8D-4216-9905-DD48647FB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344" y="2946063"/>
              <a:ext cx="23891" cy="12742"/>
            </a:xfrm>
            <a:custGeom>
              <a:avLst/>
              <a:gdLst>
                <a:gd name="T0" fmla="*/ 3 w 5"/>
                <a:gd name="T1" fmla="*/ 2 h 3"/>
                <a:gd name="T2" fmla="*/ 0 w 5"/>
                <a:gd name="T3" fmla="*/ 1 h 3"/>
                <a:gd name="T4" fmla="*/ 4 w 5"/>
                <a:gd name="T5" fmla="*/ 1 h 3"/>
                <a:gd name="T6" fmla="*/ 3 w 5"/>
                <a:gd name="T7" fmla="*/ 2 h 3"/>
                <a:gd name="T8" fmla="*/ 3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4" y="0"/>
                    <a:pt x="4" y="1"/>
                  </a:cubicBezTo>
                  <a:cubicBezTo>
                    <a:pt x="5" y="2"/>
                    <a:pt x="4" y="3"/>
                    <a:pt x="3" y="2"/>
                  </a:cubicBezTo>
                  <a:cubicBezTo>
                    <a:pt x="1" y="2"/>
                    <a:pt x="5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Freeform 500">
              <a:extLst>
                <a:ext uri="{FF2B5EF4-FFF2-40B4-BE49-F238E27FC236}">
                  <a16:creationId xmlns:a16="http://schemas.microsoft.com/office/drawing/2014/main" id="{F8F15565-04C6-49B6-9A61-4EDF311B3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185" y="2977917"/>
              <a:ext cx="27077" cy="46190"/>
            </a:xfrm>
            <a:custGeom>
              <a:avLst/>
              <a:gdLst>
                <a:gd name="T0" fmla="*/ 6 w 6"/>
                <a:gd name="T1" fmla="*/ 2 h 10"/>
                <a:gd name="T2" fmla="*/ 3 w 6"/>
                <a:gd name="T3" fmla="*/ 9 h 10"/>
                <a:gd name="T4" fmla="*/ 6 w 6"/>
                <a:gd name="T5" fmla="*/ 2 h 10"/>
                <a:gd name="T6" fmla="*/ 6 w 6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cubicBezTo>
                    <a:pt x="6" y="0"/>
                    <a:pt x="0" y="10"/>
                    <a:pt x="3" y="9"/>
                  </a:cubicBezTo>
                  <a:cubicBezTo>
                    <a:pt x="4" y="9"/>
                    <a:pt x="6" y="3"/>
                    <a:pt x="6" y="2"/>
                  </a:cubicBezTo>
                  <a:cubicBezTo>
                    <a:pt x="6" y="1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Freeform 501">
              <a:extLst>
                <a:ext uri="{FF2B5EF4-FFF2-40B4-BE49-F238E27FC236}">
                  <a16:creationId xmlns:a16="http://schemas.microsoft.com/office/drawing/2014/main" id="{C3015331-BC59-474B-AABC-3976CA6E3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8" y="2898279"/>
              <a:ext cx="19114" cy="19114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1 h 4"/>
                <a:gd name="T4" fmla="*/ 3 w 4"/>
                <a:gd name="T5" fmla="*/ 0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3"/>
                    <a:pt x="0" y="2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4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Freeform 502">
              <a:extLst>
                <a:ext uri="{FF2B5EF4-FFF2-40B4-BE49-F238E27FC236}">
                  <a16:creationId xmlns:a16="http://schemas.microsoft.com/office/drawing/2014/main" id="{B3C918E2-3331-4260-92BF-59B6EE399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3" y="3043221"/>
              <a:ext cx="27077" cy="43005"/>
            </a:xfrm>
            <a:custGeom>
              <a:avLst/>
              <a:gdLst>
                <a:gd name="T0" fmla="*/ 6 w 6"/>
                <a:gd name="T1" fmla="*/ 2 h 9"/>
                <a:gd name="T2" fmla="*/ 6 w 6"/>
                <a:gd name="T3" fmla="*/ 4 h 9"/>
                <a:gd name="T4" fmla="*/ 5 w 6"/>
                <a:gd name="T5" fmla="*/ 9 h 9"/>
                <a:gd name="T6" fmla="*/ 0 w 6"/>
                <a:gd name="T7" fmla="*/ 3 h 9"/>
                <a:gd name="T8" fmla="*/ 3 w 6"/>
                <a:gd name="T9" fmla="*/ 3 h 9"/>
                <a:gd name="T10" fmla="*/ 6 w 6"/>
                <a:gd name="T11" fmla="*/ 2 h 9"/>
                <a:gd name="T12" fmla="*/ 6 w 6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2"/>
                  </a:moveTo>
                  <a:cubicBezTo>
                    <a:pt x="6" y="1"/>
                    <a:pt x="6" y="4"/>
                    <a:pt x="6" y="4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5" y="9"/>
                    <a:pt x="0" y="5"/>
                    <a:pt x="0" y="3"/>
                  </a:cubicBezTo>
                  <a:cubicBezTo>
                    <a:pt x="0" y="3"/>
                    <a:pt x="2" y="2"/>
                    <a:pt x="3" y="3"/>
                  </a:cubicBezTo>
                  <a:cubicBezTo>
                    <a:pt x="4" y="4"/>
                    <a:pt x="5" y="4"/>
                    <a:pt x="6" y="2"/>
                  </a:cubicBezTo>
                  <a:cubicBezTo>
                    <a:pt x="6" y="0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Freeform 503">
              <a:extLst>
                <a:ext uri="{FF2B5EF4-FFF2-40B4-BE49-F238E27FC236}">
                  <a16:creationId xmlns:a16="http://schemas.microsoft.com/office/drawing/2014/main" id="{BF0855E3-44FA-4725-B6DA-CC52D3D36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796" y="3052778"/>
              <a:ext cx="38226" cy="38226"/>
            </a:xfrm>
            <a:custGeom>
              <a:avLst/>
              <a:gdLst>
                <a:gd name="T0" fmla="*/ 6 w 8"/>
                <a:gd name="T1" fmla="*/ 7 h 8"/>
                <a:gd name="T2" fmla="*/ 1 w 8"/>
                <a:gd name="T3" fmla="*/ 4 h 8"/>
                <a:gd name="T4" fmla="*/ 6 w 8"/>
                <a:gd name="T5" fmla="*/ 7 h 8"/>
                <a:gd name="T6" fmla="*/ 6 w 8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5" y="8"/>
                    <a:pt x="0" y="5"/>
                    <a:pt x="1" y="4"/>
                  </a:cubicBezTo>
                  <a:cubicBezTo>
                    <a:pt x="3" y="0"/>
                    <a:pt x="8" y="5"/>
                    <a:pt x="6" y="7"/>
                  </a:cubicBezTo>
                  <a:cubicBezTo>
                    <a:pt x="5" y="8"/>
                    <a:pt x="7" y="6"/>
                    <a:pt x="6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Freeform 504">
              <a:extLst>
                <a:ext uri="{FF2B5EF4-FFF2-40B4-BE49-F238E27FC236}">
                  <a16:creationId xmlns:a16="http://schemas.microsoft.com/office/drawing/2014/main" id="{1BE05F5D-18B1-40C2-9EE0-52347F07C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553" y="3535388"/>
              <a:ext cx="22299" cy="17521"/>
            </a:xfrm>
            <a:custGeom>
              <a:avLst/>
              <a:gdLst>
                <a:gd name="T0" fmla="*/ 4 w 5"/>
                <a:gd name="T1" fmla="*/ 2 h 4"/>
                <a:gd name="T2" fmla="*/ 3 w 5"/>
                <a:gd name="T3" fmla="*/ 3 h 4"/>
                <a:gd name="T4" fmla="*/ 0 w 5"/>
                <a:gd name="T5" fmla="*/ 2 h 4"/>
                <a:gd name="T6" fmla="*/ 4 w 5"/>
                <a:gd name="T7" fmla="*/ 0 h 4"/>
                <a:gd name="T8" fmla="*/ 4 w 5"/>
                <a:gd name="T9" fmla="*/ 2 h 4"/>
                <a:gd name="T10" fmla="*/ 4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5" y="1"/>
                    <a:pt x="4" y="4"/>
                    <a:pt x="3" y="3"/>
                  </a:cubicBezTo>
                  <a:cubicBezTo>
                    <a:pt x="3" y="3"/>
                    <a:pt x="0" y="2"/>
                    <a:pt x="0" y="2"/>
                  </a:cubicBezTo>
                  <a:cubicBezTo>
                    <a:pt x="0" y="2"/>
                    <a:pt x="3" y="0"/>
                    <a:pt x="4" y="0"/>
                  </a:cubicBezTo>
                  <a:cubicBezTo>
                    <a:pt x="4" y="0"/>
                    <a:pt x="3" y="2"/>
                    <a:pt x="4" y="2"/>
                  </a:cubicBezTo>
                  <a:cubicBezTo>
                    <a:pt x="5" y="1"/>
                    <a:pt x="3" y="2"/>
                    <a:pt x="4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Freeform 505">
              <a:extLst>
                <a:ext uri="{FF2B5EF4-FFF2-40B4-BE49-F238E27FC236}">
                  <a16:creationId xmlns:a16="http://schemas.microsoft.com/office/drawing/2014/main" id="{D84CF077-2C16-4A3C-8D9E-CBDB8EF0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192" y="2963582"/>
              <a:ext cx="28669" cy="28669"/>
            </a:xfrm>
            <a:custGeom>
              <a:avLst/>
              <a:gdLst>
                <a:gd name="T0" fmla="*/ 5 w 6"/>
                <a:gd name="T1" fmla="*/ 1 h 6"/>
                <a:gd name="T2" fmla="*/ 4 w 6"/>
                <a:gd name="T3" fmla="*/ 5 h 6"/>
                <a:gd name="T4" fmla="*/ 1 w 6"/>
                <a:gd name="T5" fmla="*/ 5 h 6"/>
                <a:gd name="T6" fmla="*/ 5 w 6"/>
                <a:gd name="T7" fmla="*/ 1 h 6"/>
                <a:gd name="T8" fmla="*/ 5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4" y="3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5" y="0"/>
                    <a:pt x="5" y="1"/>
                  </a:cubicBezTo>
                  <a:cubicBezTo>
                    <a:pt x="6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2" name="Freeform 506">
              <a:extLst>
                <a:ext uri="{FF2B5EF4-FFF2-40B4-BE49-F238E27FC236}">
                  <a16:creationId xmlns:a16="http://schemas.microsoft.com/office/drawing/2014/main" id="{20E66557-796D-4D25-AAB5-3FB706936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529" y="2997031"/>
              <a:ext cx="14335" cy="14335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3" y="3"/>
                    <a:pt x="3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Freeform 507">
              <a:extLst>
                <a:ext uri="{FF2B5EF4-FFF2-40B4-BE49-F238E27FC236}">
                  <a16:creationId xmlns:a16="http://schemas.microsoft.com/office/drawing/2014/main" id="{379D4701-4DCA-4022-B750-1FD393424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11366"/>
              <a:ext cx="796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508">
              <a:extLst>
                <a:ext uri="{FF2B5EF4-FFF2-40B4-BE49-F238E27FC236}">
                  <a16:creationId xmlns:a16="http://schemas.microsoft.com/office/drawing/2014/main" id="{A09F928A-1F06-477C-8752-AE1A1FFB9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24108"/>
              <a:ext cx="4778" cy="9557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5" name="Freeform 509">
              <a:extLst>
                <a:ext uri="{FF2B5EF4-FFF2-40B4-BE49-F238E27FC236}">
                  <a16:creationId xmlns:a16="http://schemas.microsoft.com/office/drawing/2014/main" id="{444DDC13-4A39-48DA-A1FF-8B291D02F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33664"/>
              <a:ext cx="796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6" name="Freeform 510">
              <a:extLst>
                <a:ext uri="{FF2B5EF4-FFF2-40B4-BE49-F238E27FC236}">
                  <a16:creationId xmlns:a16="http://schemas.microsoft.com/office/drawing/2014/main" id="{66E04D47-6557-436C-8483-1428214FE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497" y="3103746"/>
              <a:ext cx="4778" cy="9557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7" name="Freeform 511">
              <a:extLst>
                <a:ext uri="{FF2B5EF4-FFF2-40B4-BE49-F238E27FC236}">
                  <a16:creationId xmlns:a16="http://schemas.microsoft.com/office/drawing/2014/main" id="{F43C2C13-7C02-46DF-8E38-743E7ED08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580" y="2893501"/>
              <a:ext cx="9557" cy="19114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1 h 4"/>
                <a:gd name="T4" fmla="*/ 1 w 2"/>
                <a:gd name="T5" fmla="*/ 4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2" y="4"/>
                    <a:pt x="1" y="4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8" name="Freeform 522">
              <a:extLst>
                <a:ext uri="{FF2B5EF4-FFF2-40B4-BE49-F238E27FC236}">
                  <a16:creationId xmlns:a16="http://schemas.microsoft.com/office/drawing/2014/main" id="{8E724B6F-8DF8-4C2D-901C-052C94148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313" y="5556617"/>
              <a:ext cx="28669" cy="50968"/>
            </a:xfrm>
            <a:custGeom>
              <a:avLst/>
              <a:gdLst>
                <a:gd name="T0" fmla="*/ 3 w 6"/>
                <a:gd name="T1" fmla="*/ 10 h 11"/>
                <a:gd name="T2" fmla="*/ 0 w 6"/>
                <a:gd name="T3" fmla="*/ 9 h 11"/>
                <a:gd name="T4" fmla="*/ 1 w 6"/>
                <a:gd name="T5" fmla="*/ 2 h 11"/>
                <a:gd name="T6" fmla="*/ 4 w 6"/>
                <a:gd name="T7" fmla="*/ 3 h 11"/>
                <a:gd name="T8" fmla="*/ 3 w 6"/>
                <a:gd name="T9" fmla="*/ 10 h 11"/>
                <a:gd name="T10" fmla="*/ 3 w 6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3" y="10"/>
                  </a:moveTo>
                  <a:cubicBezTo>
                    <a:pt x="1" y="11"/>
                    <a:pt x="0" y="11"/>
                    <a:pt x="0" y="9"/>
                  </a:cubicBezTo>
                  <a:cubicBezTo>
                    <a:pt x="1" y="7"/>
                    <a:pt x="1" y="4"/>
                    <a:pt x="1" y="2"/>
                  </a:cubicBezTo>
                  <a:cubicBezTo>
                    <a:pt x="1" y="0"/>
                    <a:pt x="5" y="0"/>
                    <a:pt x="4" y="3"/>
                  </a:cubicBezTo>
                  <a:cubicBezTo>
                    <a:pt x="4" y="5"/>
                    <a:pt x="6" y="8"/>
                    <a:pt x="3" y="10"/>
                  </a:cubicBezTo>
                  <a:cubicBezTo>
                    <a:pt x="2" y="10"/>
                    <a:pt x="4" y="9"/>
                    <a:pt x="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Freeform 523">
              <a:extLst>
                <a:ext uri="{FF2B5EF4-FFF2-40B4-BE49-F238E27FC236}">
                  <a16:creationId xmlns:a16="http://schemas.microsoft.com/office/drawing/2014/main" id="{5A638485-3A38-4E09-A514-737CD6656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286" y="4231429"/>
              <a:ext cx="22299" cy="19114"/>
            </a:xfrm>
            <a:custGeom>
              <a:avLst/>
              <a:gdLst>
                <a:gd name="T0" fmla="*/ 3 w 5"/>
                <a:gd name="T1" fmla="*/ 3 h 4"/>
                <a:gd name="T2" fmla="*/ 1 w 5"/>
                <a:gd name="T3" fmla="*/ 1 h 4"/>
                <a:gd name="T4" fmla="*/ 3 w 5"/>
                <a:gd name="T5" fmla="*/ 3 h 4"/>
                <a:gd name="T6" fmla="*/ 3 w 5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2" y="4"/>
                    <a:pt x="0" y="3"/>
                    <a:pt x="1" y="1"/>
                  </a:cubicBezTo>
                  <a:cubicBezTo>
                    <a:pt x="1" y="0"/>
                    <a:pt x="5" y="2"/>
                    <a:pt x="3" y="3"/>
                  </a:cubicBezTo>
                  <a:cubicBezTo>
                    <a:pt x="2" y="4"/>
                    <a:pt x="5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Freeform 524">
              <a:extLst>
                <a:ext uri="{FF2B5EF4-FFF2-40B4-BE49-F238E27FC236}">
                  <a16:creationId xmlns:a16="http://schemas.microsoft.com/office/drawing/2014/main" id="{ED6DDA75-E2E2-48A8-B865-3C3467F96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75" y="4260100"/>
              <a:ext cx="27077" cy="36635"/>
            </a:xfrm>
            <a:custGeom>
              <a:avLst/>
              <a:gdLst>
                <a:gd name="T0" fmla="*/ 1 w 6"/>
                <a:gd name="T1" fmla="*/ 5 h 8"/>
                <a:gd name="T2" fmla="*/ 2 w 6"/>
                <a:gd name="T3" fmla="*/ 4 h 8"/>
                <a:gd name="T4" fmla="*/ 4 w 6"/>
                <a:gd name="T5" fmla="*/ 2 h 8"/>
                <a:gd name="T6" fmla="*/ 1 w 6"/>
                <a:gd name="T7" fmla="*/ 5 h 8"/>
                <a:gd name="T8" fmla="*/ 1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cubicBezTo>
                    <a:pt x="0" y="4"/>
                    <a:pt x="2" y="4"/>
                    <a:pt x="2" y="4"/>
                  </a:cubicBezTo>
                  <a:cubicBezTo>
                    <a:pt x="3" y="4"/>
                    <a:pt x="3" y="0"/>
                    <a:pt x="4" y="2"/>
                  </a:cubicBezTo>
                  <a:cubicBezTo>
                    <a:pt x="6" y="4"/>
                    <a:pt x="2" y="8"/>
                    <a:pt x="1" y="5"/>
                  </a:cubicBezTo>
                  <a:cubicBezTo>
                    <a:pt x="0" y="4"/>
                    <a:pt x="1" y="6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1" name="Freeform 525">
              <a:extLst>
                <a:ext uri="{FF2B5EF4-FFF2-40B4-BE49-F238E27FC236}">
                  <a16:creationId xmlns:a16="http://schemas.microsoft.com/office/drawing/2014/main" id="{76281250-3653-4DEB-80DE-19484A885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413" y="4513351"/>
              <a:ext cx="65304" cy="60525"/>
            </a:xfrm>
            <a:custGeom>
              <a:avLst/>
              <a:gdLst>
                <a:gd name="T0" fmla="*/ 12 w 14"/>
                <a:gd name="T1" fmla="*/ 4 h 13"/>
                <a:gd name="T2" fmla="*/ 10 w 14"/>
                <a:gd name="T3" fmla="*/ 3 h 13"/>
                <a:gd name="T4" fmla="*/ 6 w 14"/>
                <a:gd name="T5" fmla="*/ 1 h 13"/>
                <a:gd name="T6" fmla="*/ 2 w 14"/>
                <a:gd name="T7" fmla="*/ 1 h 13"/>
                <a:gd name="T8" fmla="*/ 1 w 14"/>
                <a:gd name="T9" fmla="*/ 2 h 13"/>
                <a:gd name="T10" fmla="*/ 2 w 14"/>
                <a:gd name="T11" fmla="*/ 4 h 13"/>
                <a:gd name="T12" fmla="*/ 1 w 14"/>
                <a:gd name="T13" fmla="*/ 7 h 13"/>
                <a:gd name="T14" fmla="*/ 2 w 14"/>
                <a:gd name="T15" fmla="*/ 10 h 13"/>
                <a:gd name="T16" fmla="*/ 4 w 14"/>
                <a:gd name="T17" fmla="*/ 10 h 13"/>
                <a:gd name="T18" fmla="*/ 7 w 14"/>
                <a:gd name="T19" fmla="*/ 12 h 13"/>
                <a:gd name="T20" fmla="*/ 10 w 14"/>
                <a:gd name="T21" fmla="*/ 10 h 13"/>
                <a:gd name="T22" fmla="*/ 12 w 14"/>
                <a:gd name="T23" fmla="*/ 4 h 13"/>
                <a:gd name="T24" fmla="*/ 12 w 14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3">
                  <a:moveTo>
                    <a:pt x="12" y="4"/>
                  </a:moveTo>
                  <a:cubicBezTo>
                    <a:pt x="12" y="3"/>
                    <a:pt x="11" y="3"/>
                    <a:pt x="10" y="3"/>
                  </a:cubicBezTo>
                  <a:cubicBezTo>
                    <a:pt x="8" y="2"/>
                    <a:pt x="8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4"/>
                    <a:pt x="1" y="3"/>
                    <a:pt x="2" y="4"/>
                  </a:cubicBezTo>
                  <a:cubicBezTo>
                    <a:pt x="2" y="4"/>
                    <a:pt x="1" y="7"/>
                    <a:pt x="1" y="7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1"/>
                    <a:pt x="3" y="10"/>
                    <a:pt x="4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3"/>
                    <a:pt x="8" y="11"/>
                    <a:pt x="10" y="10"/>
                  </a:cubicBezTo>
                  <a:cubicBezTo>
                    <a:pt x="12" y="8"/>
                    <a:pt x="14" y="7"/>
                    <a:pt x="12" y="4"/>
                  </a:cubicBezTo>
                  <a:cubicBezTo>
                    <a:pt x="12" y="2"/>
                    <a:pt x="14" y="8"/>
                    <a:pt x="1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2" name="Freeform 526">
              <a:extLst>
                <a:ext uri="{FF2B5EF4-FFF2-40B4-BE49-F238E27FC236}">
                  <a16:creationId xmlns:a16="http://schemas.microsoft.com/office/drawing/2014/main" id="{38785815-AAEF-4C06-A958-ECA1AC966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147" y="4081710"/>
              <a:ext cx="46190" cy="19114"/>
            </a:xfrm>
            <a:custGeom>
              <a:avLst/>
              <a:gdLst>
                <a:gd name="T0" fmla="*/ 9 w 10"/>
                <a:gd name="T1" fmla="*/ 2 h 4"/>
                <a:gd name="T2" fmla="*/ 4 w 10"/>
                <a:gd name="T3" fmla="*/ 0 h 4"/>
                <a:gd name="T4" fmla="*/ 1 w 10"/>
                <a:gd name="T5" fmla="*/ 3 h 4"/>
                <a:gd name="T6" fmla="*/ 9 w 10"/>
                <a:gd name="T7" fmla="*/ 2 h 4"/>
                <a:gd name="T8" fmla="*/ 9 w 10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4"/>
                    <a:pt x="9" y="2"/>
                    <a:pt x="9" y="2"/>
                  </a:cubicBezTo>
                  <a:cubicBezTo>
                    <a:pt x="6" y="1"/>
                    <a:pt x="10" y="3"/>
                    <a:pt x="9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3" name="Freeform 529">
              <a:extLst>
                <a:ext uri="{FF2B5EF4-FFF2-40B4-BE49-F238E27FC236}">
                  <a16:creationId xmlns:a16="http://schemas.microsoft.com/office/drawing/2014/main" id="{743D893C-0748-4A68-BD9B-910CE49EA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339" y="3919246"/>
              <a:ext cx="19114" cy="17521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0 h 4"/>
                <a:gd name="T4" fmla="*/ 2 w 4"/>
                <a:gd name="T5" fmla="*/ 4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0" y="4"/>
                    <a:pt x="1" y="1"/>
                    <a:pt x="1" y="0"/>
                  </a:cubicBezTo>
                  <a:cubicBezTo>
                    <a:pt x="2" y="0"/>
                    <a:pt x="4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Freeform 531">
              <a:extLst>
                <a:ext uri="{FF2B5EF4-FFF2-40B4-BE49-F238E27FC236}">
                  <a16:creationId xmlns:a16="http://schemas.microsoft.com/office/drawing/2014/main" id="{F7D9AB5D-8230-4719-89AB-E9BF45198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532" y="3328328"/>
              <a:ext cx="27077" cy="47783"/>
            </a:xfrm>
            <a:custGeom>
              <a:avLst/>
              <a:gdLst>
                <a:gd name="T0" fmla="*/ 3 w 6"/>
                <a:gd name="T1" fmla="*/ 8 h 10"/>
                <a:gd name="T2" fmla="*/ 0 w 6"/>
                <a:gd name="T3" fmla="*/ 7 h 10"/>
                <a:gd name="T4" fmla="*/ 4 w 6"/>
                <a:gd name="T5" fmla="*/ 2 h 10"/>
                <a:gd name="T6" fmla="*/ 6 w 6"/>
                <a:gd name="T7" fmla="*/ 4 h 10"/>
                <a:gd name="T8" fmla="*/ 3 w 6"/>
                <a:gd name="T9" fmla="*/ 8 h 10"/>
                <a:gd name="T10" fmla="*/ 3 w 6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3" y="8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1" y="6"/>
                    <a:pt x="3" y="3"/>
                    <a:pt x="4" y="2"/>
                  </a:cubicBezTo>
                  <a:cubicBezTo>
                    <a:pt x="6" y="0"/>
                    <a:pt x="6" y="3"/>
                    <a:pt x="6" y="4"/>
                  </a:cubicBezTo>
                  <a:cubicBezTo>
                    <a:pt x="6" y="6"/>
                    <a:pt x="3" y="6"/>
                    <a:pt x="3" y="8"/>
                  </a:cubicBezTo>
                  <a:cubicBezTo>
                    <a:pt x="2" y="10"/>
                    <a:pt x="3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Freeform 532">
              <a:extLst>
                <a:ext uri="{FF2B5EF4-FFF2-40B4-BE49-F238E27FC236}">
                  <a16:creationId xmlns:a16="http://schemas.microsoft.com/office/drawing/2014/main" id="{07F051AB-EA3E-4C55-B0E0-0DAD7EF50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274" y="3352220"/>
              <a:ext cx="33448" cy="19114"/>
            </a:xfrm>
            <a:custGeom>
              <a:avLst/>
              <a:gdLst>
                <a:gd name="T0" fmla="*/ 3 w 7"/>
                <a:gd name="T1" fmla="*/ 4 h 4"/>
                <a:gd name="T2" fmla="*/ 5 w 7"/>
                <a:gd name="T3" fmla="*/ 1 h 4"/>
                <a:gd name="T4" fmla="*/ 3 w 7"/>
                <a:gd name="T5" fmla="*/ 4 h 4"/>
                <a:gd name="T6" fmla="*/ 3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0" y="4"/>
                    <a:pt x="3" y="0"/>
                    <a:pt x="5" y="1"/>
                  </a:cubicBezTo>
                  <a:cubicBezTo>
                    <a:pt x="7" y="1"/>
                    <a:pt x="4" y="4"/>
                    <a:pt x="3" y="4"/>
                  </a:cubicBezTo>
                  <a:cubicBezTo>
                    <a:pt x="2" y="4"/>
                    <a:pt x="4" y="4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Freeform 533">
              <a:extLst>
                <a:ext uri="{FF2B5EF4-FFF2-40B4-BE49-F238E27FC236}">
                  <a16:creationId xmlns:a16="http://schemas.microsoft.com/office/drawing/2014/main" id="{4E65B1D4-4CE7-44A9-B7C0-3830C66D0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893" y="3333106"/>
              <a:ext cx="70082" cy="33448"/>
            </a:xfrm>
            <a:custGeom>
              <a:avLst/>
              <a:gdLst>
                <a:gd name="T0" fmla="*/ 11 w 15"/>
                <a:gd name="T1" fmla="*/ 6 h 7"/>
                <a:gd name="T2" fmla="*/ 10 w 15"/>
                <a:gd name="T3" fmla="*/ 5 h 7"/>
                <a:gd name="T4" fmla="*/ 7 w 15"/>
                <a:gd name="T5" fmla="*/ 5 h 7"/>
                <a:gd name="T6" fmla="*/ 3 w 15"/>
                <a:gd name="T7" fmla="*/ 0 h 7"/>
                <a:gd name="T8" fmla="*/ 6 w 15"/>
                <a:gd name="T9" fmla="*/ 2 h 7"/>
                <a:gd name="T10" fmla="*/ 8 w 15"/>
                <a:gd name="T11" fmla="*/ 3 h 7"/>
                <a:gd name="T12" fmla="*/ 15 w 15"/>
                <a:gd name="T13" fmla="*/ 3 h 7"/>
                <a:gd name="T14" fmla="*/ 11 w 15"/>
                <a:gd name="T15" fmla="*/ 6 h 7"/>
                <a:gd name="T16" fmla="*/ 11 w 15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">
                  <a:moveTo>
                    <a:pt x="11" y="6"/>
                  </a:move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8" y="6"/>
                    <a:pt x="7" y="5"/>
                  </a:cubicBezTo>
                  <a:cubicBezTo>
                    <a:pt x="7" y="4"/>
                    <a:pt x="0" y="1"/>
                    <a:pt x="3" y="0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7" y="3"/>
                    <a:pt x="7" y="2"/>
                    <a:pt x="8" y="3"/>
                  </a:cubicBezTo>
                  <a:cubicBezTo>
                    <a:pt x="9" y="4"/>
                    <a:pt x="13" y="2"/>
                    <a:pt x="15" y="3"/>
                  </a:cubicBezTo>
                  <a:cubicBezTo>
                    <a:pt x="14" y="3"/>
                    <a:pt x="12" y="6"/>
                    <a:pt x="11" y="6"/>
                  </a:cubicBezTo>
                  <a:cubicBezTo>
                    <a:pt x="9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Freeform 534">
              <a:extLst>
                <a:ext uri="{FF2B5EF4-FFF2-40B4-BE49-F238E27FC236}">
                  <a16:creationId xmlns:a16="http://schemas.microsoft.com/office/drawing/2014/main" id="{FA90BF0F-54D7-4FC7-A239-70C16B474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230" y="3240725"/>
              <a:ext cx="73267" cy="36635"/>
            </a:xfrm>
            <a:custGeom>
              <a:avLst/>
              <a:gdLst>
                <a:gd name="T0" fmla="*/ 13 w 16"/>
                <a:gd name="T1" fmla="*/ 6 h 8"/>
                <a:gd name="T2" fmla="*/ 0 w 16"/>
                <a:gd name="T3" fmla="*/ 2 h 8"/>
                <a:gd name="T4" fmla="*/ 13 w 16"/>
                <a:gd name="T5" fmla="*/ 6 h 8"/>
                <a:gd name="T6" fmla="*/ 13 w 16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3" y="6"/>
                  </a:moveTo>
                  <a:cubicBezTo>
                    <a:pt x="11" y="8"/>
                    <a:pt x="1" y="4"/>
                    <a:pt x="0" y="2"/>
                  </a:cubicBezTo>
                  <a:cubicBezTo>
                    <a:pt x="0" y="0"/>
                    <a:pt x="16" y="4"/>
                    <a:pt x="13" y="6"/>
                  </a:cubicBezTo>
                  <a:cubicBezTo>
                    <a:pt x="12" y="7"/>
                    <a:pt x="14" y="5"/>
                    <a:pt x="1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Freeform 535">
              <a:extLst>
                <a:ext uri="{FF2B5EF4-FFF2-40B4-BE49-F238E27FC236}">
                  <a16:creationId xmlns:a16="http://schemas.microsoft.com/office/drawing/2014/main" id="{E17274BB-B235-4315-A64E-6D4F88D75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501" y="3192942"/>
              <a:ext cx="149721" cy="144942"/>
            </a:xfrm>
            <a:custGeom>
              <a:avLst/>
              <a:gdLst>
                <a:gd name="T0" fmla="*/ 19 w 32"/>
                <a:gd name="T1" fmla="*/ 1 h 31"/>
                <a:gd name="T2" fmla="*/ 17 w 32"/>
                <a:gd name="T3" fmla="*/ 0 h 31"/>
                <a:gd name="T4" fmla="*/ 14 w 32"/>
                <a:gd name="T5" fmla="*/ 2 h 31"/>
                <a:gd name="T6" fmla="*/ 11 w 32"/>
                <a:gd name="T7" fmla="*/ 5 h 31"/>
                <a:gd name="T8" fmla="*/ 9 w 32"/>
                <a:gd name="T9" fmla="*/ 7 h 31"/>
                <a:gd name="T10" fmla="*/ 7 w 32"/>
                <a:gd name="T11" fmla="*/ 13 h 31"/>
                <a:gd name="T12" fmla="*/ 5 w 32"/>
                <a:gd name="T13" fmla="*/ 17 h 31"/>
                <a:gd name="T14" fmla="*/ 2 w 32"/>
                <a:gd name="T15" fmla="*/ 19 h 31"/>
                <a:gd name="T16" fmla="*/ 4 w 32"/>
                <a:gd name="T17" fmla="*/ 21 h 31"/>
                <a:gd name="T18" fmla="*/ 0 w 32"/>
                <a:gd name="T19" fmla="*/ 25 h 31"/>
                <a:gd name="T20" fmla="*/ 4 w 32"/>
                <a:gd name="T21" fmla="*/ 25 h 31"/>
                <a:gd name="T22" fmla="*/ 10 w 32"/>
                <a:gd name="T23" fmla="*/ 26 h 31"/>
                <a:gd name="T24" fmla="*/ 19 w 32"/>
                <a:gd name="T25" fmla="*/ 27 h 31"/>
                <a:gd name="T26" fmla="*/ 22 w 32"/>
                <a:gd name="T27" fmla="*/ 26 h 31"/>
                <a:gd name="T28" fmla="*/ 19 w 32"/>
                <a:gd name="T29" fmla="*/ 30 h 31"/>
                <a:gd name="T30" fmla="*/ 22 w 32"/>
                <a:gd name="T31" fmla="*/ 28 h 31"/>
                <a:gd name="T32" fmla="*/ 27 w 32"/>
                <a:gd name="T33" fmla="*/ 26 h 31"/>
                <a:gd name="T34" fmla="*/ 32 w 32"/>
                <a:gd name="T35" fmla="*/ 20 h 31"/>
                <a:gd name="T36" fmla="*/ 29 w 32"/>
                <a:gd name="T37" fmla="*/ 20 h 31"/>
                <a:gd name="T38" fmla="*/ 26 w 32"/>
                <a:gd name="T39" fmla="*/ 18 h 31"/>
                <a:gd name="T40" fmla="*/ 29 w 32"/>
                <a:gd name="T41" fmla="*/ 15 h 31"/>
                <a:gd name="T42" fmla="*/ 26 w 32"/>
                <a:gd name="T43" fmla="*/ 15 h 31"/>
                <a:gd name="T44" fmla="*/ 24 w 32"/>
                <a:gd name="T45" fmla="*/ 13 h 31"/>
                <a:gd name="T46" fmla="*/ 21 w 32"/>
                <a:gd name="T47" fmla="*/ 16 h 31"/>
                <a:gd name="T48" fmla="*/ 18 w 32"/>
                <a:gd name="T49" fmla="*/ 13 h 31"/>
                <a:gd name="T50" fmla="*/ 19 w 32"/>
                <a:gd name="T51" fmla="*/ 11 h 31"/>
                <a:gd name="T52" fmla="*/ 16 w 32"/>
                <a:gd name="T53" fmla="*/ 9 h 31"/>
                <a:gd name="T54" fmla="*/ 14 w 32"/>
                <a:gd name="T55" fmla="*/ 12 h 31"/>
                <a:gd name="T56" fmla="*/ 16 w 32"/>
                <a:gd name="T57" fmla="*/ 7 h 31"/>
                <a:gd name="T58" fmla="*/ 18 w 32"/>
                <a:gd name="T59" fmla="*/ 4 h 31"/>
                <a:gd name="T60" fmla="*/ 18 w 32"/>
                <a:gd name="T61" fmla="*/ 2 h 31"/>
                <a:gd name="T62" fmla="*/ 19 w 32"/>
                <a:gd name="T63" fmla="*/ 1 h 31"/>
                <a:gd name="T64" fmla="*/ 19 w 32"/>
                <a:gd name="T6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1">
                  <a:moveTo>
                    <a:pt x="19" y="1"/>
                  </a:moveTo>
                  <a:cubicBezTo>
                    <a:pt x="20" y="0"/>
                    <a:pt x="17" y="0"/>
                    <a:pt x="17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4" y="18"/>
                    <a:pt x="2" y="19"/>
                    <a:pt x="2" y="19"/>
                  </a:cubicBezTo>
                  <a:cubicBezTo>
                    <a:pt x="2" y="20"/>
                    <a:pt x="4" y="20"/>
                    <a:pt x="4" y="21"/>
                  </a:cubicBezTo>
                  <a:cubicBezTo>
                    <a:pt x="4" y="22"/>
                    <a:pt x="0" y="24"/>
                    <a:pt x="0" y="25"/>
                  </a:cubicBezTo>
                  <a:cubicBezTo>
                    <a:pt x="0" y="27"/>
                    <a:pt x="3" y="26"/>
                    <a:pt x="4" y="25"/>
                  </a:cubicBezTo>
                  <a:cubicBezTo>
                    <a:pt x="6" y="25"/>
                    <a:pt x="8" y="26"/>
                    <a:pt x="10" y="26"/>
                  </a:cubicBezTo>
                  <a:cubicBezTo>
                    <a:pt x="13" y="27"/>
                    <a:pt x="16" y="26"/>
                    <a:pt x="19" y="27"/>
                  </a:cubicBezTo>
                  <a:cubicBezTo>
                    <a:pt x="19" y="27"/>
                    <a:pt x="22" y="25"/>
                    <a:pt x="22" y="26"/>
                  </a:cubicBezTo>
                  <a:cubicBezTo>
                    <a:pt x="22" y="27"/>
                    <a:pt x="19" y="30"/>
                    <a:pt x="19" y="30"/>
                  </a:cubicBezTo>
                  <a:cubicBezTo>
                    <a:pt x="20" y="31"/>
                    <a:pt x="22" y="28"/>
                    <a:pt x="22" y="28"/>
                  </a:cubicBezTo>
                  <a:cubicBezTo>
                    <a:pt x="24" y="27"/>
                    <a:pt x="26" y="27"/>
                    <a:pt x="27" y="26"/>
                  </a:cubicBezTo>
                  <a:cubicBezTo>
                    <a:pt x="27" y="25"/>
                    <a:pt x="32" y="20"/>
                    <a:pt x="32" y="20"/>
                  </a:cubicBezTo>
                  <a:cubicBezTo>
                    <a:pt x="31" y="19"/>
                    <a:pt x="30" y="20"/>
                    <a:pt x="29" y="20"/>
                  </a:cubicBezTo>
                  <a:cubicBezTo>
                    <a:pt x="29" y="20"/>
                    <a:pt x="26" y="18"/>
                    <a:pt x="26" y="18"/>
                  </a:cubicBezTo>
                  <a:cubicBezTo>
                    <a:pt x="26" y="17"/>
                    <a:pt x="30" y="16"/>
                    <a:pt x="29" y="15"/>
                  </a:cubicBezTo>
                  <a:cubicBezTo>
                    <a:pt x="29" y="14"/>
                    <a:pt x="27" y="15"/>
                    <a:pt x="26" y="15"/>
                  </a:cubicBezTo>
                  <a:cubicBezTo>
                    <a:pt x="25" y="15"/>
                    <a:pt x="25" y="13"/>
                    <a:pt x="24" y="13"/>
                  </a:cubicBezTo>
                  <a:cubicBezTo>
                    <a:pt x="24" y="13"/>
                    <a:pt x="21" y="16"/>
                    <a:pt x="21" y="16"/>
                  </a:cubicBezTo>
                  <a:cubicBezTo>
                    <a:pt x="20" y="14"/>
                    <a:pt x="20" y="14"/>
                    <a:pt x="18" y="13"/>
                  </a:cubicBezTo>
                  <a:cubicBezTo>
                    <a:pt x="16" y="12"/>
                    <a:pt x="19" y="12"/>
                    <a:pt x="19" y="11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6" y="10"/>
                    <a:pt x="14" y="13"/>
                    <a:pt x="14" y="12"/>
                  </a:cubicBezTo>
                  <a:cubicBezTo>
                    <a:pt x="12" y="11"/>
                    <a:pt x="15" y="7"/>
                    <a:pt x="16" y="7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0"/>
                    <a:pt x="19" y="1"/>
                    <a:pt x="19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9" name="Freeform 536">
              <a:extLst>
                <a:ext uri="{FF2B5EF4-FFF2-40B4-BE49-F238E27FC236}">
                  <a16:creationId xmlns:a16="http://schemas.microsoft.com/office/drawing/2014/main" id="{43F997E3-BA29-498C-80F5-4A1DC4EA1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552" y="3296472"/>
              <a:ext cx="38226" cy="46190"/>
            </a:xfrm>
            <a:custGeom>
              <a:avLst/>
              <a:gdLst>
                <a:gd name="T0" fmla="*/ 6 w 8"/>
                <a:gd name="T1" fmla="*/ 1 h 10"/>
                <a:gd name="T2" fmla="*/ 1 w 8"/>
                <a:gd name="T3" fmla="*/ 9 h 10"/>
                <a:gd name="T4" fmla="*/ 4 w 8"/>
                <a:gd name="T5" fmla="*/ 7 h 10"/>
                <a:gd name="T6" fmla="*/ 3 w 8"/>
                <a:gd name="T7" fmla="*/ 10 h 10"/>
                <a:gd name="T8" fmla="*/ 6 w 8"/>
                <a:gd name="T9" fmla="*/ 8 h 10"/>
                <a:gd name="T10" fmla="*/ 8 w 8"/>
                <a:gd name="T11" fmla="*/ 4 h 10"/>
                <a:gd name="T12" fmla="*/ 5 w 8"/>
                <a:gd name="T13" fmla="*/ 4 h 10"/>
                <a:gd name="T14" fmla="*/ 6 w 8"/>
                <a:gd name="T15" fmla="*/ 1 h 10"/>
                <a:gd name="T16" fmla="*/ 6 w 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6" y="1"/>
                  </a:moveTo>
                  <a:cubicBezTo>
                    <a:pt x="5" y="2"/>
                    <a:pt x="0" y="6"/>
                    <a:pt x="1" y="9"/>
                  </a:cubicBezTo>
                  <a:cubicBezTo>
                    <a:pt x="1" y="9"/>
                    <a:pt x="3" y="6"/>
                    <a:pt x="4" y="7"/>
                  </a:cubicBezTo>
                  <a:cubicBezTo>
                    <a:pt x="4" y="7"/>
                    <a:pt x="3" y="10"/>
                    <a:pt x="3" y="10"/>
                  </a:cubicBezTo>
                  <a:cubicBezTo>
                    <a:pt x="4" y="10"/>
                    <a:pt x="6" y="9"/>
                    <a:pt x="6" y="8"/>
                  </a:cubicBezTo>
                  <a:cubicBezTo>
                    <a:pt x="6" y="7"/>
                    <a:pt x="7" y="6"/>
                    <a:pt x="8" y="4"/>
                  </a:cubicBezTo>
                  <a:cubicBezTo>
                    <a:pt x="8" y="2"/>
                    <a:pt x="6" y="4"/>
                    <a:pt x="5" y="4"/>
                  </a:cubicBezTo>
                  <a:cubicBezTo>
                    <a:pt x="6" y="4"/>
                    <a:pt x="6" y="0"/>
                    <a:pt x="6" y="1"/>
                  </a:cubicBezTo>
                  <a:cubicBezTo>
                    <a:pt x="5" y="1"/>
                    <a:pt x="7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0" name="Freeform 537">
              <a:extLst>
                <a:ext uri="{FF2B5EF4-FFF2-40B4-BE49-F238E27FC236}">
                  <a16:creationId xmlns:a16="http://schemas.microsoft.com/office/drawing/2014/main" id="{529BBB3E-D839-473B-A633-D8290DBBC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338" y="2847309"/>
              <a:ext cx="14335" cy="27077"/>
            </a:xfrm>
            <a:custGeom>
              <a:avLst/>
              <a:gdLst>
                <a:gd name="T0" fmla="*/ 3 w 3"/>
                <a:gd name="T1" fmla="*/ 4 h 6"/>
                <a:gd name="T2" fmla="*/ 1 w 3"/>
                <a:gd name="T3" fmla="*/ 1 h 6"/>
                <a:gd name="T4" fmla="*/ 1 w 3"/>
                <a:gd name="T5" fmla="*/ 2 h 6"/>
                <a:gd name="T6" fmla="*/ 0 w 3"/>
                <a:gd name="T7" fmla="*/ 2 h 6"/>
                <a:gd name="T8" fmla="*/ 3 w 3"/>
                <a:gd name="T9" fmla="*/ 4 h 6"/>
                <a:gd name="T10" fmla="*/ 3 w 3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3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3" y="6"/>
                    <a:pt x="3" y="4"/>
                  </a:cubicBezTo>
                  <a:cubicBezTo>
                    <a:pt x="3" y="3"/>
                    <a:pt x="3" y="6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1" name="Freeform 538">
              <a:extLst>
                <a:ext uri="{FF2B5EF4-FFF2-40B4-BE49-F238E27FC236}">
                  <a16:creationId xmlns:a16="http://schemas.microsoft.com/office/drawing/2014/main" id="{C4D45272-2B39-48CD-AE9F-0A5646241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257" y="2893501"/>
              <a:ext cx="14335" cy="14335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2"/>
                    <a:pt x="0" y="2"/>
                  </a:cubicBezTo>
                  <a:cubicBezTo>
                    <a:pt x="1" y="3"/>
                    <a:pt x="3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2" name="Freeform 539">
              <a:extLst>
                <a:ext uri="{FF2B5EF4-FFF2-40B4-BE49-F238E27FC236}">
                  <a16:creationId xmlns:a16="http://schemas.microsoft.com/office/drawing/2014/main" id="{D729857A-8019-456D-916D-B2914824A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515" y="3141974"/>
              <a:ext cx="31856" cy="19114"/>
            </a:xfrm>
            <a:custGeom>
              <a:avLst/>
              <a:gdLst>
                <a:gd name="T0" fmla="*/ 7 w 7"/>
                <a:gd name="T1" fmla="*/ 3 h 4"/>
                <a:gd name="T2" fmla="*/ 1 w 7"/>
                <a:gd name="T3" fmla="*/ 1 h 4"/>
                <a:gd name="T4" fmla="*/ 7 w 7"/>
                <a:gd name="T5" fmla="*/ 3 h 4"/>
                <a:gd name="T6" fmla="*/ 7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cubicBezTo>
                    <a:pt x="7" y="0"/>
                    <a:pt x="3" y="0"/>
                    <a:pt x="1" y="1"/>
                  </a:cubicBezTo>
                  <a:cubicBezTo>
                    <a:pt x="0" y="1"/>
                    <a:pt x="7" y="4"/>
                    <a:pt x="7" y="3"/>
                  </a:cubicBezTo>
                  <a:cubicBezTo>
                    <a:pt x="7" y="0"/>
                    <a:pt x="7" y="4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3" name="Freeform 540">
              <a:extLst>
                <a:ext uri="{FF2B5EF4-FFF2-40B4-BE49-F238E27FC236}">
                  <a16:creationId xmlns:a16="http://schemas.microsoft.com/office/drawing/2014/main" id="{33FE9990-C2AE-45D3-9614-234103035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483" y="3028887"/>
              <a:ext cx="28669" cy="28669"/>
            </a:xfrm>
            <a:custGeom>
              <a:avLst/>
              <a:gdLst>
                <a:gd name="T0" fmla="*/ 3 w 6"/>
                <a:gd name="T1" fmla="*/ 5 h 6"/>
                <a:gd name="T2" fmla="*/ 0 w 6"/>
                <a:gd name="T3" fmla="*/ 3 h 6"/>
                <a:gd name="T4" fmla="*/ 4 w 6"/>
                <a:gd name="T5" fmla="*/ 2 h 6"/>
                <a:gd name="T6" fmla="*/ 3 w 6"/>
                <a:gd name="T7" fmla="*/ 5 h 6"/>
                <a:gd name="T8" fmla="*/ 3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5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1" y="3"/>
                    <a:pt x="3" y="0"/>
                    <a:pt x="4" y="2"/>
                  </a:cubicBezTo>
                  <a:cubicBezTo>
                    <a:pt x="6" y="3"/>
                    <a:pt x="5" y="6"/>
                    <a:pt x="3" y="5"/>
                  </a:cubicBezTo>
                  <a:cubicBezTo>
                    <a:pt x="2" y="4"/>
                    <a:pt x="4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4" name="Freeform 541">
              <a:extLst>
                <a:ext uri="{FF2B5EF4-FFF2-40B4-BE49-F238E27FC236}">
                  <a16:creationId xmlns:a16="http://schemas.microsoft.com/office/drawing/2014/main" id="{EF19F454-DF83-4C1B-A325-155E360CB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149" y="2828196"/>
              <a:ext cx="28669" cy="33448"/>
            </a:xfrm>
            <a:custGeom>
              <a:avLst/>
              <a:gdLst>
                <a:gd name="T0" fmla="*/ 3 w 6"/>
                <a:gd name="T1" fmla="*/ 6 h 7"/>
                <a:gd name="T2" fmla="*/ 4 w 6"/>
                <a:gd name="T3" fmla="*/ 1 h 7"/>
                <a:gd name="T4" fmla="*/ 3 w 6"/>
                <a:gd name="T5" fmla="*/ 6 h 7"/>
                <a:gd name="T6" fmla="*/ 3 w 6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6"/>
                  </a:moveTo>
                  <a:cubicBezTo>
                    <a:pt x="0" y="7"/>
                    <a:pt x="1" y="0"/>
                    <a:pt x="4" y="1"/>
                  </a:cubicBezTo>
                  <a:cubicBezTo>
                    <a:pt x="6" y="1"/>
                    <a:pt x="5" y="6"/>
                    <a:pt x="3" y="6"/>
                  </a:cubicBezTo>
                  <a:cubicBezTo>
                    <a:pt x="2" y="6"/>
                    <a:pt x="6" y="6"/>
                    <a:pt x="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542">
              <a:extLst>
                <a:ext uri="{FF2B5EF4-FFF2-40B4-BE49-F238E27FC236}">
                  <a16:creationId xmlns:a16="http://schemas.microsoft.com/office/drawing/2014/main" id="{9BB466E9-22AC-437A-9857-878E1B038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510" y="2809083"/>
              <a:ext cx="55747" cy="28669"/>
            </a:xfrm>
            <a:custGeom>
              <a:avLst/>
              <a:gdLst>
                <a:gd name="T0" fmla="*/ 4 w 12"/>
                <a:gd name="T1" fmla="*/ 6 h 6"/>
                <a:gd name="T2" fmla="*/ 1 w 12"/>
                <a:gd name="T3" fmla="*/ 3 h 6"/>
                <a:gd name="T4" fmla="*/ 8 w 12"/>
                <a:gd name="T5" fmla="*/ 0 h 6"/>
                <a:gd name="T6" fmla="*/ 4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4" y="6"/>
                  </a:moveTo>
                  <a:cubicBezTo>
                    <a:pt x="2" y="6"/>
                    <a:pt x="0" y="5"/>
                    <a:pt x="1" y="3"/>
                  </a:cubicBezTo>
                  <a:cubicBezTo>
                    <a:pt x="2" y="1"/>
                    <a:pt x="5" y="1"/>
                    <a:pt x="8" y="0"/>
                  </a:cubicBezTo>
                  <a:cubicBezTo>
                    <a:pt x="12" y="0"/>
                    <a:pt x="6" y="6"/>
                    <a:pt x="4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543">
              <a:extLst>
                <a:ext uri="{FF2B5EF4-FFF2-40B4-BE49-F238E27FC236}">
                  <a16:creationId xmlns:a16="http://schemas.microsoft.com/office/drawing/2014/main" id="{DBEFBDDE-7AE9-45E2-9ABF-B4E12EFCA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375" y="2791562"/>
              <a:ext cx="31856" cy="12742"/>
            </a:xfrm>
            <a:custGeom>
              <a:avLst/>
              <a:gdLst>
                <a:gd name="T0" fmla="*/ 5 w 7"/>
                <a:gd name="T1" fmla="*/ 3 h 3"/>
                <a:gd name="T2" fmla="*/ 3 w 7"/>
                <a:gd name="T3" fmla="*/ 0 h 3"/>
                <a:gd name="T4" fmla="*/ 7 w 7"/>
                <a:gd name="T5" fmla="*/ 1 h 3"/>
                <a:gd name="T6" fmla="*/ 5 w 7"/>
                <a:gd name="T7" fmla="*/ 3 h 3"/>
                <a:gd name="T8" fmla="*/ 5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cubicBezTo>
                    <a:pt x="4" y="3"/>
                    <a:pt x="0" y="0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6" y="3"/>
                    <a:pt x="5" y="3"/>
                  </a:cubicBezTo>
                  <a:cubicBezTo>
                    <a:pt x="4" y="3"/>
                    <a:pt x="7" y="3"/>
                    <a:pt x="5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544">
              <a:extLst>
                <a:ext uri="{FF2B5EF4-FFF2-40B4-BE49-F238E27FC236}">
                  <a16:creationId xmlns:a16="http://schemas.microsoft.com/office/drawing/2014/main" id="{ECAE001E-D612-400A-855E-6C7458179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871" y="2697589"/>
              <a:ext cx="159278" cy="111495"/>
            </a:xfrm>
            <a:custGeom>
              <a:avLst/>
              <a:gdLst>
                <a:gd name="T0" fmla="*/ 31 w 34"/>
                <a:gd name="T1" fmla="*/ 21 h 24"/>
                <a:gd name="T2" fmla="*/ 25 w 34"/>
                <a:gd name="T3" fmla="*/ 18 h 24"/>
                <a:gd name="T4" fmla="*/ 24 w 34"/>
                <a:gd name="T5" fmla="*/ 16 h 24"/>
                <a:gd name="T6" fmla="*/ 22 w 34"/>
                <a:gd name="T7" fmla="*/ 17 h 24"/>
                <a:gd name="T8" fmla="*/ 18 w 34"/>
                <a:gd name="T9" fmla="*/ 16 h 24"/>
                <a:gd name="T10" fmla="*/ 16 w 34"/>
                <a:gd name="T11" fmla="*/ 19 h 24"/>
                <a:gd name="T12" fmla="*/ 11 w 34"/>
                <a:gd name="T13" fmla="*/ 23 h 24"/>
                <a:gd name="T14" fmla="*/ 8 w 34"/>
                <a:gd name="T15" fmla="*/ 19 h 24"/>
                <a:gd name="T16" fmla="*/ 2 w 34"/>
                <a:gd name="T17" fmla="*/ 19 h 24"/>
                <a:gd name="T18" fmla="*/ 4 w 34"/>
                <a:gd name="T19" fmla="*/ 16 h 24"/>
                <a:gd name="T20" fmla="*/ 5 w 34"/>
                <a:gd name="T21" fmla="*/ 10 h 24"/>
                <a:gd name="T22" fmla="*/ 6 w 34"/>
                <a:gd name="T23" fmla="*/ 3 h 24"/>
                <a:gd name="T24" fmla="*/ 11 w 34"/>
                <a:gd name="T25" fmla="*/ 3 h 24"/>
                <a:gd name="T26" fmla="*/ 12 w 34"/>
                <a:gd name="T27" fmla="*/ 5 h 24"/>
                <a:gd name="T28" fmla="*/ 14 w 34"/>
                <a:gd name="T29" fmla="*/ 4 h 24"/>
                <a:gd name="T30" fmla="*/ 17 w 34"/>
                <a:gd name="T31" fmla="*/ 6 h 24"/>
                <a:gd name="T32" fmla="*/ 20 w 34"/>
                <a:gd name="T33" fmla="*/ 7 h 24"/>
                <a:gd name="T34" fmla="*/ 25 w 34"/>
                <a:gd name="T35" fmla="*/ 10 h 24"/>
                <a:gd name="T36" fmla="*/ 28 w 34"/>
                <a:gd name="T37" fmla="*/ 15 h 24"/>
                <a:gd name="T38" fmla="*/ 30 w 34"/>
                <a:gd name="T39" fmla="*/ 15 h 24"/>
                <a:gd name="T40" fmla="*/ 33 w 34"/>
                <a:gd name="T41" fmla="*/ 17 h 24"/>
                <a:gd name="T42" fmla="*/ 34 w 34"/>
                <a:gd name="T43" fmla="*/ 18 h 24"/>
                <a:gd name="T44" fmla="*/ 31 w 34"/>
                <a:gd name="T45" fmla="*/ 21 h 24"/>
                <a:gd name="T46" fmla="*/ 31 w 34"/>
                <a:gd name="T4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24">
                  <a:moveTo>
                    <a:pt x="31" y="21"/>
                  </a:moveTo>
                  <a:cubicBezTo>
                    <a:pt x="30" y="20"/>
                    <a:pt x="27" y="19"/>
                    <a:pt x="25" y="18"/>
                  </a:cubicBezTo>
                  <a:cubicBezTo>
                    <a:pt x="24" y="18"/>
                    <a:pt x="25" y="17"/>
                    <a:pt x="24" y="16"/>
                  </a:cubicBezTo>
                  <a:cubicBezTo>
                    <a:pt x="24" y="16"/>
                    <a:pt x="22" y="17"/>
                    <a:pt x="22" y="17"/>
                  </a:cubicBezTo>
                  <a:cubicBezTo>
                    <a:pt x="20" y="17"/>
                    <a:pt x="20" y="15"/>
                    <a:pt x="18" y="16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8" y="24"/>
                    <a:pt x="10" y="20"/>
                    <a:pt x="8" y="19"/>
                  </a:cubicBezTo>
                  <a:cubicBezTo>
                    <a:pt x="8" y="18"/>
                    <a:pt x="3" y="19"/>
                    <a:pt x="2" y="19"/>
                  </a:cubicBezTo>
                  <a:cubicBezTo>
                    <a:pt x="0" y="19"/>
                    <a:pt x="4" y="16"/>
                    <a:pt x="4" y="16"/>
                  </a:cubicBezTo>
                  <a:cubicBezTo>
                    <a:pt x="6" y="14"/>
                    <a:pt x="5" y="12"/>
                    <a:pt x="5" y="10"/>
                  </a:cubicBezTo>
                  <a:cubicBezTo>
                    <a:pt x="5" y="8"/>
                    <a:pt x="5" y="5"/>
                    <a:pt x="6" y="3"/>
                  </a:cubicBezTo>
                  <a:cubicBezTo>
                    <a:pt x="7" y="0"/>
                    <a:pt x="10" y="0"/>
                    <a:pt x="11" y="3"/>
                  </a:cubicBezTo>
                  <a:cubicBezTo>
                    <a:pt x="11" y="4"/>
                    <a:pt x="11" y="6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1" y="8"/>
                    <a:pt x="23" y="9"/>
                    <a:pt x="25" y="10"/>
                  </a:cubicBezTo>
                  <a:cubicBezTo>
                    <a:pt x="28" y="11"/>
                    <a:pt x="28" y="12"/>
                    <a:pt x="28" y="15"/>
                  </a:cubicBezTo>
                  <a:cubicBezTo>
                    <a:pt x="28" y="16"/>
                    <a:pt x="30" y="16"/>
                    <a:pt x="30" y="15"/>
                  </a:cubicBezTo>
                  <a:cubicBezTo>
                    <a:pt x="32" y="15"/>
                    <a:pt x="32" y="16"/>
                    <a:pt x="33" y="17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3" y="19"/>
                    <a:pt x="33" y="21"/>
                    <a:pt x="31" y="21"/>
                  </a:cubicBezTo>
                  <a:cubicBezTo>
                    <a:pt x="30" y="20"/>
                    <a:pt x="33" y="21"/>
                    <a:pt x="31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545">
              <a:extLst>
                <a:ext uri="{FF2B5EF4-FFF2-40B4-BE49-F238E27FC236}">
                  <a16:creationId xmlns:a16="http://schemas.microsoft.com/office/drawing/2014/main" id="{0CA41259-2115-43CC-93BF-3A4096CD7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990" y="2688031"/>
              <a:ext cx="31856" cy="23893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0 h 5"/>
                <a:gd name="T4" fmla="*/ 5 w 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3" y="5"/>
                    <a:pt x="0" y="0"/>
                    <a:pt x="1" y="0"/>
                  </a:cubicBezTo>
                  <a:cubicBezTo>
                    <a:pt x="2" y="1"/>
                    <a:pt x="7" y="3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546">
              <a:extLst>
                <a:ext uri="{FF2B5EF4-FFF2-40B4-BE49-F238E27FC236}">
                  <a16:creationId xmlns:a16="http://schemas.microsoft.com/office/drawing/2014/main" id="{BB6191FF-0001-4EFA-932D-006CFB66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432" y="2692810"/>
              <a:ext cx="17521" cy="23893"/>
            </a:xfrm>
            <a:custGeom>
              <a:avLst/>
              <a:gdLst>
                <a:gd name="T0" fmla="*/ 3 w 4"/>
                <a:gd name="T1" fmla="*/ 4 h 5"/>
                <a:gd name="T2" fmla="*/ 0 w 4"/>
                <a:gd name="T3" fmla="*/ 1 h 5"/>
                <a:gd name="T4" fmla="*/ 3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1" y="5"/>
                    <a:pt x="0" y="2"/>
                    <a:pt x="0" y="1"/>
                  </a:cubicBezTo>
                  <a:cubicBezTo>
                    <a:pt x="1" y="0"/>
                    <a:pt x="4" y="3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547">
              <a:extLst>
                <a:ext uri="{FF2B5EF4-FFF2-40B4-BE49-F238E27FC236}">
                  <a16:creationId xmlns:a16="http://schemas.microsoft.com/office/drawing/2014/main" id="{58C2EC00-98B5-4889-958F-B0B4B5954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427" y="2603617"/>
              <a:ext cx="14335" cy="28669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2 h 6"/>
                <a:gd name="T4" fmla="*/ 1 w 3"/>
                <a:gd name="T5" fmla="*/ 1 h 6"/>
                <a:gd name="T6" fmla="*/ 1 w 3"/>
                <a:gd name="T7" fmla="*/ 4 h 6"/>
                <a:gd name="T8" fmla="*/ 3 w 3"/>
                <a:gd name="T9" fmla="*/ 5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1" y="5"/>
                    <a:pt x="2" y="6"/>
                    <a:pt x="3" y="5"/>
                  </a:cubicBezTo>
                  <a:cubicBezTo>
                    <a:pt x="3" y="4"/>
                    <a:pt x="2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1" name="Freeform 548">
              <a:extLst>
                <a:ext uri="{FF2B5EF4-FFF2-40B4-BE49-F238E27FC236}">
                  <a16:creationId xmlns:a16="http://schemas.microsoft.com/office/drawing/2014/main" id="{760069DD-F65B-4DEF-AAFF-B788C2A28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346" y="2359922"/>
              <a:ext cx="672151" cy="492166"/>
            </a:xfrm>
            <a:custGeom>
              <a:avLst/>
              <a:gdLst>
                <a:gd name="T0" fmla="*/ 63 w 144"/>
                <a:gd name="T1" fmla="*/ 86 h 105"/>
                <a:gd name="T2" fmla="*/ 81 w 144"/>
                <a:gd name="T3" fmla="*/ 76 h 105"/>
                <a:gd name="T4" fmla="*/ 91 w 144"/>
                <a:gd name="T5" fmla="*/ 67 h 105"/>
                <a:gd name="T6" fmla="*/ 103 w 144"/>
                <a:gd name="T7" fmla="*/ 68 h 105"/>
                <a:gd name="T8" fmla="*/ 87 w 144"/>
                <a:gd name="T9" fmla="*/ 66 h 105"/>
                <a:gd name="T10" fmla="*/ 80 w 144"/>
                <a:gd name="T11" fmla="*/ 48 h 105"/>
                <a:gd name="T12" fmla="*/ 67 w 144"/>
                <a:gd name="T13" fmla="*/ 49 h 105"/>
                <a:gd name="T14" fmla="*/ 64 w 144"/>
                <a:gd name="T15" fmla="*/ 40 h 105"/>
                <a:gd name="T16" fmla="*/ 54 w 144"/>
                <a:gd name="T17" fmla="*/ 32 h 105"/>
                <a:gd name="T18" fmla="*/ 53 w 144"/>
                <a:gd name="T19" fmla="*/ 38 h 105"/>
                <a:gd name="T20" fmla="*/ 52 w 144"/>
                <a:gd name="T21" fmla="*/ 39 h 105"/>
                <a:gd name="T22" fmla="*/ 37 w 144"/>
                <a:gd name="T23" fmla="*/ 38 h 105"/>
                <a:gd name="T24" fmla="*/ 5 w 144"/>
                <a:gd name="T25" fmla="*/ 32 h 105"/>
                <a:gd name="T26" fmla="*/ 8 w 144"/>
                <a:gd name="T27" fmla="*/ 26 h 105"/>
                <a:gd name="T28" fmla="*/ 16 w 144"/>
                <a:gd name="T29" fmla="*/ 2 h 105"/>
                <a:gd name="T30" fmla="*/ 18 w 144"/>
                <a:gd name="T31" fmla="*/ 18 h 105"/>
                <a:gd name="T32" fmla="*/ 26 w 144"/>
                <a:gd name="T33" fmla="*/ 29 h 105"/>
                <a:gd name="T34" fmla="*/ 20 w 144"/>
                <a:gd name="T35" fmla="*/ 19 h 105"/>
                <a:gd name="T36" fmla="*/ 22 w 144"/>
                <a:gd name="T37" fmla="*/ 13 h 105"/>
                <a:gd name="T38" fmla="*/ 25 w 144"/>
                <a:gd name="T39" fmla="*/ 7 h 105"/>
                <a:gd name="T40" fmla="*/ 34 w 144"/>
                <a:gd name="T41" fmla="*/ 3 h 105"/>
                <a:gd name="T42" fmla="*/ 43 w 144"/>
                <a:gd name="T43" fmla="*/ 16 h 105"/>
                <a:gd name="T44" fmla="*/ 52 w 144"/>
                <a:gd name="T45" fmla="*/ 16 h 105"/>
                <a:gd name="T46" fmla="*/ 54 w 144"/>
                <a:gd name="T47" fmla="*/ 15 h 105"/>
                <a:gd name="T48" fmla="*/ 66 w 144"/>
                <a:gd name="T49" fmla="*/ 13 h 105"/>
                <a:gd name="T50" fmla="*/ 70 w 144"/>
                <a:gd name="T51" fmla="*/ 21 h 105"/>
                <a:gd name="T52" fmla="*/ 76 w 144"/>
                <a:gd name="T53" fmla="*/ 22 h 105"/>
                <a:gd name="T54" fmla="*/ 81 w 144"/>
                <a:gd name="T55" fmla="*/ 23 h 105"/>
                <a:gd name="T56" fmla="*/ 86 w 144"/>
                <a:gd name="T57" fmla="*/ 23 h 105"/>
                <a:gd name="T58" fmla="*/ 92 w 144"/>
                <a:gd name="T59" fmla="*/ 28 h 105"/>
                <a:gd name="T60" fmla="*/ 94 w 144"/>
                <a:gd name="T61" fmla="*/ 31 h 105"/>
                <a:gd name="T62" fmla="*/ 100 w 144"/>
                <a:gd name="T63" fmla="*/ 29 h 105"/>
                <a:gd name="T64" fmla="*/ 99 w 144"/>
                <a:gd name="T65" fmla="*/ 38 h 105"/>
                <a:gd name="T66" fmla="*/ 104 w 144"/>
                <a:gd name="T67" fmla="*/ 38 h 105"/>
                <a:gd name="T68" fmla="*/ 109 w 144"/>
                <a:gd name="T69" fmla="*/ 40 h 105"/>
                <a:gd name="T70" fmla="*/ 106 w 144"/>
                <a:gd name="T71" fmla="*/ 45 h 105"/>
                <a:gd name="T72" fmla="*/ 118 w 144"/>
                <a:gd name="T73" fmla="*/ 54 h 105"/>
                <a:gd name="T74" fmla="*/ 124 w 144"/>
                <a:gd name="T75" fmla="*/ 55 h 105"/>
                <a:gd name="T76" fmla="*/ 128 w 144"/>
                <a:gd name="T77" fmla="*/ 60 h 105"/>
                <a:gd name="T78" fmla="*/ 141 w 144"/>
                <a:gd name="T79" fmla="*/ 64 h 105"/>
                <a:gd name="T80" fmla="*/ 139 w 144"/>
                <a:gd name="T81" fmla="*/ 69 h 105"/>
                <a:gd name="T82" fmla="*/ 133 w 144"/>
                <a:gd name="T83" fmla="*/ 73 h 105"/>
                <a:gd name="T84" fmla="*/ 128 w 144"/>
                <a:gd name="T85" fmla="*/ 77 h 105"/>
                <a:gd name="T86" fmla="*/ 125 w 144"/>
                <a:gd name="T87" fmla="*/ 74 h 105"/>
                <a:gd name="T88" fmla="*/ 120 w 144"/>
                <a:gd name="T89" fmla="*/ 72 h 105"/>
                <a:gd name="T90" fmla="*/ 113 w 144"/>
                <a:gd name="T91" fmla="*/ 67 h 105"/>
                <a:gd name="T92" fmla="*/ 108 w 144"/>
                <a:gd name="T93" fmla="*/ 70 h 105"/>
                <a:gd name="T94" fmla="*/ 118 w 144"/>
                <a:gd name="T95" fmla="*/ 80 h 105"/>
                <a:gd name="T96" fmla="*/ 123 w 144"/>
                <a:gd name="T97" fmla="*/ 82 h 105"/>
                <a:gd name="T98" fmla="*/ 128 w 144"/>
                <a:gd name="T99" fmla="*/ 93 h 105"/>
                <a:gd name="T100" fmla="*/ 126 w 144"/>
                <a:gd name="T101" fmla="*/ 95 h 105"/>
                <a:gd name="T102" fmla="*/ 118 w 144"/>
                <a:gd name="T103" fmla="*/ 96 h 105"/>
                <a:gd name="T104" fmla="*/ 110 w 144"/>
                <a:gd name="T105" fmla="*/ 93 h 105"/>
                <a:gd name="T106" fmla="*/ 109 w 144"/>
                <a:gd name="T107" fmla="*/ 94 h 105"/>
                <a:gd name="T108" fmla="*/ 103 w 144"/>
                <a:gd name="T109" fmla="*/ 99 h 105"/>
                <a:gd name="T110" fmla="*/ 91 w 144"/>
                <a:gd name="T111" fmla="*/ 90 h 105"/>
                <a:gd name="T112" fmla="*/ 77 w 144"/>
                <a:gd name="T11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4" h="105">
                  <a:moveTo>
                    <a:pt x="77" y="83"/>
                  </a:moveTo>
                  <a:cubicBezTo>
                    <a:pt x="76" y="86"/>
                    <a:pt x="74" y="83"/>
                    <a:pt x="71" y="84"/>
                  </a:cubicBezTo>
                  <a:cubicBezTo>
                    <a:pt x="70" y="84"/>
                    <a:pt x="69" y="85"/>
                    <a:pt x="68" y="86"/>
                  </a:cubicBezTo>
                  <a:cubicBezTo>
                    <a:pt x="66" y="87"/>
                    <a:pt x="65" y="86"/>
                    <a:pt x="63" y="86"/>
                  </a:cubicBezTo>
                  <a:cubicBezTo>
                    <a:pt x="60" y="85"/>
                    <a:pt x="56" y="83"/>
                    <a:pt x="60" y="80"/>
                  </a:cubicBezTo>
                  <a:cubicBezTo>
                    <a:pt x="62" y="78"/>
                    <a:pt x="62" y="76"/>
                    <a:pt x="65" y="76"/>
                  </a:cubicBezTo>
                  <a:cubicBezTo>
                    <a:pt x="68" y="77"/>
                    <a:pt x="71" y="78"/>
                    <a:pt x="75" y="77"/>
                  </a:cubicBezTo>
                  <a:cubicBezTo>
                    <a:pt x="77" y="77"/>
                    <a:pt x="79" y="76"/>
                    <a:pt x="81" y="76"/>
                  </a:cubicBezTo>
                  <a:cubicBezTo>
                    <a:pt x="82" y="76"/>
                    <a:pt x="81" y="75"/>
                    <a:pt x="81" y="74"/>
                  </a:cubicBezTo>
                  <a:cubicBezTo>
                    <a:pt x="78" y="72"/>
                    <a:pt x="77" y="71"/>
                    <a:pt x="80" y="69"/>
                  </a:cubicBezTo>
                  <a:cubicBezTo>
                    <a:pt x="82" y="66"/>
                    <a:pt x="84" y="66"/>
                    <a:pt x="87" y="66"/>
                  </a:cubicBezTo>
                  <a:cubicBezTo>
                    <a:pt x="88" y="66"/>
                    <a:pt x="90" y="66"/>
                    <a:pt x="91" y="67"/>
                  </a:cubicBezTo>
                  <a:cubicBezTo>
                    <a:pt x="93" y="68"/>
                    <a:pt x="93" y="69"/>
                    <a:pt x="93" y="71"/>
                  </a:cubicBezTo>
                  <a:cubicBezTo>
                    <a:pt x="94" y="73"/>
                    <a:pt x="95" y="70"/>
                    <a:pt x="96" y="70"/>
                  </a:cubicBezTo>
                  <a:cubicBezTo>
                    <a:pt x="96" y="69"/>
                    <a:pt x="99" y="70"/>
                    <a:pt x="99" y="70"/>
                  </a:cubicBezTo>
                  <a:cubicBezTo>
                    <a:pt x="100" y="70"/>
                    <a:pt x="103" y="70"/>
                    <a:pt x="103" y="68"/>
                  </a:cubicBezTo>
                  <a:cubicBezTo>
                    <a:pt x="103" y="67"/>
                    <a:pt x="100" y="66"/>
                    <a:pt x="99" y="66"/>
                  </a:cubicBezTo>
                  <a:cubicBezTo>
                    <a:pt x="97" y="65"/>
                    <a:pt x="96" y="64"/>
                    <a:pt x="95" y="63"/>
                  </a:cubicBezTo>
                  <a:cubicBezTo>
                    <a:pt x="94" y="63"/>
                    <a:pt x="93" y="65"/>
                    <a:pt x="93" y="66"/>
                  </a:cubicBezTo>
                  <a:cubicBezTo>
                    <a:pt x="92" y="67"/>
                    <a:pt x="88" y="66"/>
                    <a:pt x="87" y="66"/>
                  </a:cubicBezTo>
                  <a:cubicBezTo>
                    <a:pt x="81" y="65"/>
                    <a:pt x="89" y="63"/>
                    <a:pt x="88" y="61"/>
                  </a:cubicBezTo>
                  <a:cubicBezTo>
                    <a:pt x="87" y="58"/>
                    <a:pt x="86" y="54"/>
                    <a:pt x="84" y="52"/>
                  </a:cubicBezTo>
                  <a:cubicBezTo>
                    <a:pt x="83" y="52"/>
                    <a:pt x="81" y="53"/>
                    <a:pt x="81" y="52"/>
                  </a:cubicBezTo>
                  <a:cubicBezTo>
                    <a:pt x="81" y="51"/>
                    <a:pt x="81" y="49"/>
                    <a:pt x="80" y="48"/>
                  </a:cubicBezTo>
                  <a:cubicBezTo>
                    <a:pt x="79" y="47"/>
                    <a:pt x="78" y="53"/>
                    <a:pt x="79" y="53"/>
                  </a:cubicBezTo>
                  <a:cubicBezTo>
                    <a:pt x="78" y="53"/>
                    <a:pt x="75" y="46"/>
                    <a:pt x="75" y="46"/>
                  </a:cubicBezTo>
                  <a:cubicBezTo>
                    <a:pt x="73" y="46"/>
                    <a:pt x="72" y="47"/>
                    <a:pt x="71" y="48"/>
                  </a:cubicBezTo>
                  <a:cubicBezTo>
                    <a:pt x="70" y="48"/>
                    <a:pt x="67" y="50"/>
                    <a:pt x="67" y="49"/>
                  </a:cubicBezTo>
                  <a:cubicBezTo>
                    <a:pt x="67" y="46"/>
                    <a:pt x="66" y="46"/>
                    <a:pt x="69" y="46"/>
                  </a:cubicBezTo>
                  <a:cubicBezTo>
                    <a:pt x="70" y="46"/>
                    <a:pt x="71" y="45"/>
                    <a:pt x="71" y="44"/>
                  </a:cubicBezTo>
                  <a:cubicBezTo>
                    <a:pt x="72" y="43"/>
                    <a:pt x="69" y="43"/>
                    <a:pt x="69" y="43"/>
                  </a:cubicBezTo>
                  <a:cubicBezTo>
                    <a:pt x="68" y="42"/>
                    <a:pt x="64" y="40"/>
                    <a:pt x="64" y="40"/>
                  </a:cubicBezTo>
                  <a:cubicBezTo>
                    <a:pt x="64" y="37"/>
                    <a:pt x="63" y="39"/>
                    <a:pt x="62" y="39"/>
                  </a:cubicBezTo>
                  <a:cubicBezTo>
                    <a:pt x="61" y="39"/>
                    <a:pt x="62" y="34"/>
                    <a:pt x="60" y="35"/>
                  </a:cubicBezTo>
                  <a:cubicBezTo>
                    <a:pt x="59" y="35"/>
                    <a:pt x="59" y="36"/>
                    <a:pt x="57" y="34"/>
                  </a:cubicBezTo>
                  <a:cubicBezTo>
                    <a:pt x="56" y="34"/>
                    <a:pt x="55" y="32"/>
                    <a:pt x="54" y="32"/>
                  </a:cubicBezTo>
                  <a:cubicBezTo>
                    <a:pt x="54" y="32"/>
                    <a:pt x="55" y="33"/>
                    <a:pt x="55" y="33"/>
                  </a:cubicBezTo>
                  <a:cubicBezTo>
                    <a:pt x="55" y="33"/>
                    <a:pt x="52" y="33"/>
                    <a:pt x="52" y="34"/>
                  </a:cubicBezTo>
                  <a:cubicBezTo>
                    <a:pt x="53" y="35"/>
                    <a:pt x="55" y="34"/>
                    <a:pt x="56" y="36"/>
                  </a:cubicBezTo>
                  <a:cubicBezTo>
                    <a:pt x="56" y="38"/>
                    <a:pt x="54" y="38"/>
                    <a:pt x="53" y="38"/>
                  </a:cubicBezTo>
                  <a:cubicBezTo>
                    <a:pt x="51" y="39"/>
                    <a:pt x="46" y="35"/>
                    <a:pt x="44" y="37"/>
                  </a:cubicBezTo>
                  <a:cubicBezTo>
                    <a:pt x="43" y="37"/>
                    <a:pt x="45" y="38"/>
                    <a:pt x="46" y="39"/>
                  </a:cubicBezTo>
                  <a:cubicBezTo>
                    <a:pt x="46" y="40"/>
                    <a:pt x="47" y="39"/>
                    <a:pt x="48" y="39"/>
                  </a:cubicBezTo>
                  <a:cubicBezTo>
                    <a:pt x="49" y="39"/>
                    <a:pt x="52" y="38"/>
                    <a:pt x="52" y="39"/>
                  </a:cubicBezTo>
                  <a:cubicBezTo>
                    <a:pt x="52" y="40"/>
                    <a:pt x="51" y="41"/>
                    <a:pt x="50" y="42"/>
                  </a:cubicBezTo>
                  <a:cubicBezTo>
                    <a:pt x="50" y="42"/>
                    <a:pt x="39" y="35"/>
                    <a:pt x="37" y="36"/>
                  </a:cubicBezTo>
                  <a:cubicBezTo>
                    <a:pt x="38" y="36"/>
                    <a:pt x="39" y="37"/>
                    <a:pt x="40" y="37"/>
                  </a:cubicBezTo>
                  <a:cubicBezTo>
                    <a:pt x="42" y="39"/>
                    <a:pt x="37" y="38"/>
                    <a:pt x="37" y="38"/>
                  </a:cubicBezTo>
                  <a:cubicBezTo>
                    <a:pt x="34" y="36"/>
                    <a:pt x="30" y="38"/>
                    <a:pt x="27" y="37"/>
                  </a:cubicBezTo>
                  <a:cubicBezTo>
                    <a:pt x="23" y="36"/>
                    <a:pt x="20" y="37"/>
                    <a:pt x="17" y="34"/>
                  </a:cubicBezTo>
                  <a:cubicBezTo>
                    <a:pt x="14" y="32"/>
                    <a:pt x="12" y="35"/>
                    <a:pt x="9" y="34"/>
                  </a:cubicBezTo>
                  <a:cubicBezTo>
                    <a:pt x="8" y="33"/>
                    <a:pt x="6" y="33"/>
                    <a:pt x="5" y="32"/>
                  </a:cubicBezTo>
                  <a:cubicBezTo>
                    <a:pt x="5" y="31"/>
                    <a:pt x="2" y="28"/>
                    <a:pt x="4" y="28"/>
                  </a:cubicBezTo>
                  <a:cubicBezTo>
                    <a:pt x="7" y="28"/>
                    <a:pt x="11" y="31"/>
                    <a:pt x="14" y="29"/>
                  </a:cubicBezTo>
                  <a:cubicBezTo>
                    <a:pt x="15" y="28"/>
                    <a:pt x="13" y="27"/>
                    <a:pt x="13" y="27"/>
                  </a:cubicBezTo>
                  <a:cubicBezTo>
                    <a:pt x="11" y="26"/>
                    <a:pt x="9" y="26"/>
                    <a:pt x="8" y="26"/>
                  </a:cubicBezTo>
                  <a:cubicBezTo>
                    <a:pt x="5" y="26"/>
                    <a:pt x="0" y="26"/>
                    <a:pt x="0" y="23"/>
                  </a:cubicBezTo>
                  <a:cubicBezTo>
                    <a:pt x="0" y="19"/>
                    <a:pt x="0" y="16"/>
                    <a:pt x="2" y="12"/>
                  </a:cubicBezTo>
                  <a:cubicBezTo>
                    <a:pt x="3" y="9"/>
                    <a:pt x="6" y="7"/>
                    <a:pt x="9" y="5"/>
                  </a:cubicBezTo>
                  <a:cubicBezTo>
                    <a:pt x="11" y="3"/>
                    <a:pt x="13" y="3"/>
                    <a:pt x="16" y="2"/>
                  </a:cubicBezTo>
                  <a:cubicBezTo>
                    <a:pt x="18" y="2"/>
                    <a:pt x="24" y="0"/>
                    <a:pt x="25" y="3"/>
                  </a:cubicBezTo>
                  <a:cubicBezTo>
                    <a:pt x="25" y="2"/>
                    <a:pt x="20" y="7"/>
                    <a:pt x="19" y="7"/>
                  </a:cubicBezTo>
                  <a:cubicBezTo>
                    <a:pt x="17" y="9"/>
                    <a:pt x="15" y="11"/>
                    <a:pt x="17" y="13"/>
                  </a:cubicBezTo>
                  <a:cubicBezTo>
                    <a:pt x="19" y="15"/>
                    <a:pt x="17" y="16"/>
                    <a:pt x="18" y="18"/>
                  </a:cubicBezTo>
                  <a:cubicBezTo>
                    <a:pt x="18" y="20"/>
                    <a:pt x="20" y="21"/>
                    <a:pt x="21" y="22"/>
                  </a:cubicBezTo>
                  <a:cubicBezTo>
                    <a:pt x="22" y="23"/>
                    <a:pt x="24" y="24"/>
                    <a:pt x="25" y="25"/>
                  </a:cubicBezTo>
                  <a:cubicBezTo>
                    <a:pt x="26" y="26"/>
                    <a:pt x="22" y="26"/>
                    <a:pt x="22" y="27"/>
                  </a:cubicBezTo>
                  <a:cubicBezTo>
                    <a:pt x="22" y="26"/>
                    <a:pt x="26" y="29"/>
                    <a:pt x="26" y="29"/>
                  </a:cubicBezTo>
                  <a:cubicBezTo>
                    <a:pt x="27" y="28"/>
                    <a:pt x="26" y="26"/>
                    <a:pt x="26" y="25"/>
                  </a:cubicBezTo>
                  <a:cubicBezTo>
                    <a:pt x="26" y="25"/>
                    <a:pt x="28" y="24"/>
                    <a:pt x="27" y="23"/>
                  </a:cubicBezTo>
                  <a:cubicBezTo>
                    <a:pt x="26" y="22"/>
                    <a:pt x="22" y="21"/>
                    <a:pt x="21" y="20"/>
                  </a:cubicBezTo>
                  <a:cubicBezTo>
                    <a:pt x="20" y="20"/>
                    <a:pt x="19" y="19"/>
                    <a:pt x="20" y="19"/>
                  </a:cubicBezTo>
                  <a:cubicBezTo>
                    <a:pt x="22" y="19"/>
                    <a:pt x="22" y="18"/>
                    <a:pt x="23" y="17"/>
                  </a:cubicBezTo>
                  <a:cubicBezTo>
                    <a:pt x="25" y="16"/>
                    <a:pt x="28" y="18"/>
                    <a:pt x="29" y="19"/>
                  </a:cubicBezTo>
                  <a:cubicBezTo>
                    <a:pt x="28" y="18"/>
                    <a:pt x="27" y="17"/>
                    <a:pt x="27" y="16"/>
                  </a:cubicBezTo>
                  <a:cubicBezTo>
                    <a:pt x="27" y="14"/>
                    <a:pt x="22" y="15"/>
                    <a:pt x="22" y="13"/>
                  </a:cubicBezTo>
                  <a:cubicBezTo>
                    <a:pt x="20" y="7"/>
                    <a:pt x="29" y="12"/>
                    <a:pt x="29" y="12"/>
                  </a:cubicBezTo>
                  <a:cubicBezTo>
                    <a:pt x="29" y="11"/>
                    <a:pt x="23" y="9"/>
                    <a:pt x="23" y="9"/>
                  </a:cubicBezTo>
                  <a:cubicBezTo>
                    <a:pt x="23" y="8"/>
                    <a:pt x="28" y="9"/>
                    <a:pt x="28" y="9"/>
                  </a:cubicBezTo>
                  <a:cubicBezTo>
                    <a:pt x="28" y="8"/>
                    <a:pt x="25" y="7"/>
                    <a:pt x="25" y="7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7" y="7"/>
                    <a:pt x="27" y="6"/>
                    <a:pt x="28" y="6"/>
                  </a:cubicBezTo>
                  <a:cubicBezTo>
                    <a:pt x="30" y="5"/>
                    <a:pt x="30" y="6"/>
                    <a:pt x="32" y="6"/>
                  </a:cubicBezTo>
                  <a:cubicBezTo>
                    <a:pt x="29" y="5"/>
                    <a:pt x="33" y="3"/>
                    <a:pt x="34" y="3"/>
                  </a:cubicBezTo>
                  <a:cubicBezTo>
                    <a:pt x="36" y="2"/>
                    <a:pt x="42" y="2"/>
                    <a:pt x="43" y="4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8"/>
                    <a:pt x="46" y="9"/>
                    <a:pt x="47" y="10"/>
                  </a:cubicBezTo>
                  <a:cubicBezTo>
                    <a:pt x="48" y="12"/>
                    <a:pt x="43" y="16"/>
                    <a:pt x="43" y="16"/>
                  </a:cubicBezTo>
                  <a:cubicBezTo>
                    <a:pt x="44" y="17"/>
                    <a:pt x="46" y="14"/>
                    <a:pt x="47" y="14"/>
                  </a:cubicBezTo>
                  <a:cubicBezTo>
                    <a:pt x="47" y="14"/>
                    <a:pt x="45" y="20"/>
                    <a:pt x="46" y="19"/>
                  </a:cubicBezTo>
                  <a:cubicBezTo>
                    <a:pt x="47" y="19"/>
                    <a:pt x="47" y="17"/>
                    <a:pt x="48" y="17"/>
                  </a:cubicBezTo>
                  <a:cubicBezTo>
                    <a:pt x="50" y="17"/>
                    <a:pt x="50" y="18"/>
                    <a:pt x="52" y="16"/>
                  </a:cubicBezTo>
                  <a:cubicBezTo>
                    <a:pt x="53" y="15"/>
                    <a:pt x="53" y="16"/>
                    <a:pt x="54" y="17"/>
                  </a:cubicBezTo>
                  <a:cubicBezTo>
                    <a:pt x="55" y="18"/>
                    <a:pt x="54" y="18"/>
                    <a:pt x="54" y="19"/>
                  </a:cubicBezTo>
                  <a:cubicBezTo>
                    <a:pt x="54" y="20"/>
                    <a:pt x="59" y="21"/>
                    <a:pt x="60" y="21"/>
                  </a:cubicBezTo>
                  <a:cubicBezTo>
                    <a:pt x="60" y="21"/>
                    <a:pt x="55" y="16"/>
                    <a:pt x="54" y="15"/>
                  </a:cubicBezTo>
                  <a:cubicBezTo>
                    <a:pt x="54" y="15"/>
                    <a:pt x="63" y="18"/>
                    <a:pt x="63" y="17"/>
                  </a:cubicBezTo>
                  <a:cubicBezTo>
                    <a:pt x="63" y="17"/>
                    <a:pt x="57" y="16"/>
                    <a:pt x="57" y="14"/>
                  </a:cubicBezTo>
                  <a:cubicBezTo>
                    <a:pt x="57" y="13"/>
                    <a:pt x="60" y="12"/>
                    <a:pt x="61" y="12"/>
                  </a:cubicBezTo>
                  <a:cubicBezTo>
                    <a:pt x="63" y="11"/>
                    <a:pt x="64" y="12"/>
                    <a:pt x="66" y="13"/>
                  </a:cubicBezTo>
                  <a:cubicBezTo>
                    <a:pt x="69" y="14"/>
                    <a:pt x="73" y="13"/>
                    <a:pt x="74" y="17"/>
                  </a:cubicBezTo>
                  <a:cubicBezTo>
                    <a:pt x="74" y="17"/>
                    <a:pt x="67" y="17"/>
                    <a:pt x="68" y="20"/>
                  </a:cubicBezTo>
                  <a:cubicBezTo>
                    <a:pt x="68" y="19"/>
                    <a:pt x="71" y="18"/>
                    <a:pt x="71" y="18"/>
                  </a:cubicBezTo>
                  <a:cubicBezTo>
                    <a:pt x="73" y="18"/>
                    <a:pt x="70" y="20"/>
                    <a:pt x="70" y="21"/>
                  </a:cubicBezTo>
                  <a:cubicBezTo>
                    <a:pt x="70" y="21"/>
                    <a:pt x="73" y="19"/>
                    <a:pt x="73" y="19"/>
                  </a:cubicBezTo>
                  <a:cubicBezTo>
                    <a:pt x="73" y="18"/>
                    <a:pt x="77" y="18"/>
                    <a:pt x="78" y="19"/>
                  </a:cubicBezTo>
                  <a:cubicBezTo>
                    <a:pt x="82" y="19"/>
                    <a:pt x="73" y="22"/>
                    <a:pt x="74" y="23"/>
                  </a:cubicBezTo>
                  <a:cubicBezTo>
                    <a:pt x="74" y="23"/>
                    <a:pt x="76" y="21"/>
                    <a:pt x="76" y="22"/>
                  </a:cubicBezTo>
                  <a:cubicBezTo>
                    <a:pt x="76" y="23"/>
                    <a:pt x="74" y="25"/>
                    <a:pt x="75" y="26"/>
                  </a:cubicBezTo>
                  <a:cubicBezTo>
                    <a:pt x="74" y="25"/>
                    <a:pt x="78" y="21"/>
                    <a:pt x="79" y="22"/>
                  </a:cubicBezTo>
                  <a:cubicBezTo>
                    <a:pt x="79" y="24"/>
                    <a:pt x="78" y="26"/>
                    <a:pt x="79" y="27"/>
                  </a:cubicBezTo>
                  <a:cubicBezTo>
                    <a:pt x="79" y="27"/>
                    <a:pt x="79" y="23"/>
                    <a:pt x="81" y="23"/>
                  </a:cubicBezTo>
                  <a:cubicBezTo>
                    <a:pt x="83" y="24"/>
                    <a:pt x="80" y="27"/>
                    <a:pt x="81" y="28"/>
                  </a:cubicBezTo>
                  <a:cubicBezTo>
                    <a:pt x="81" y="28"/>
                    <a:pt x="82" y="25"/>
                    <a:pt x="83" y="25"/>
                  </a:cubicBezTo>
                  <a:cubicBezTo>
                    <a:pt x="83" y="25"/>
                    <a:pt x="82" y="28"/>
                    <a:pt x="83" y="28"/>
                  </a:cubicBezTo>
                  <a:cubicBezTo>
                    <a:pt x="82" y="28"/>
                    <a:pt x="85" y="24"/>
                    <a:pt x="86" y="23"/>
                  </a:cubicBezTo>
                  <a:cubicBezTo>
                    <a:pt x="87" y="22"/>
                    <a:pt x="90" y="23"/>
                    <a:pt x="91" y="24"/>
                  </a:cubicBezTo>
                  <a:cubicBezTo>
                    <a:pt x="93" y="25"/>
                    <a:pt x="94" y="27"/>
                    <a:pt x="91" y="27"/>
                  </a:cubicBezTo>
                  <a:cubicBezTo>
                    <a:pt x="90" y="27"/>
                    <a:pt x="86" y="27"/>
                    <a:pt x="86" y="30"/>
                  </a:cubicBezTo>
                  <a:cubicBezTo>
                    <a:pt x="86" y="29"/>
                    <a:pt x="92" y="27"/>
                    <a:pt x="92" y="28"/>
                  </a:cubicBezTo>
                  <a:cubicBezTo>
                    <a:pt x="92" y="28"/>
                    <a:pt x="88" y="30"/>
                    <a:pt x="88" y="31"/>
                  </a:cubicBezTo>
                  <a:cubicBezTo>
                    <a:pt x="88" y="30"/>
                    <a:pt x="92" y="30"/>
                    <a:pt x="92" y="30"/>
                  </a:cubicBezTo>
                  <a:cubicBezTo>
                    <a:pt x="93" y="29"/>
                    <a:pt x="95" y="26"/>
                    <a:pt x="96" y="27"/>
                  </a:cubicBezTo>
                  <a:cubicBezTo>
                    <a:pt x="97" y="29"/>
                    <a:pt x="96" y="31"/>
                    <a:pt x="94" y="31"/>
                  </a:cubicBezTo>
                  <a:cubicBezTo>
                    <a:pt x="93" y="32"/>
                    <a:pt x="92" y="33"/>
                    <a:pt x="91" y="34"/>
                  </a:cubicBezTo>
                  <a:cubicBezTo>
                    <a:pt x="91" y="34"/>
                    <a:pt x="93" y="32"/>
                    <a:pt x="94" y="32"/>
                  </a:cubicBezTo>
                  <a:cubicBezTo>
                    <a:pt x="94" y="32"/>
                    <a:pt x="93" y="36"/>
                    <a:pt x="93" y="36"/>
                  </a:cubicBezTo>
                  <a:cubicBezTo>
                    <a:pt x="92" y="34"/>
                    <a:pt x="99" y="27"/>
                    <a:pt x="100" y="29"/>
                  </a:cubicBezTo>
                  <a:cubicBezTo>
                    <a:pt x="101" y="30"/>
                    <a:pt x="99" y="31"/>
                    <a:pt x="98" y="31"/>
                  </a:cubicBezTo>
                  <a:cubicBezTo>
                    <a:pt x="99" y="31"/>
                    <a:pt x="102" y="31"/>
                    <a:pt x="103" y="31"/>
                  </a:cubicBezTo>
                  <a:cubicBezTo>
                    <a:pt x="104" y="31"/>
                    <a:pt x="106" y="31"/>
                    <a:pt x="107" y="32"/>
                  </a:cubicBezTo>
                  <a:cubicBezTo>
                    <a:pt x="108" y="35"/>
                    <a:pt x="98" y="35"/>
                    <a:pt x="99" y="38"/>
                  </a:cubicBezTo>
                  <a:cubicBezTo>
                    <a:pt x="99" y="38"/>
                    <a:pt x="102" y="35"/>
                    <a:pt x="103" y="35"/>
                  </a:cubicBezTo>
                  <a:cubicBezTo>
                    <a:pt x="104" y="35"/>
                    <a:pt x="106" y="35"/>
                    <a:pt x="106" y="36"/>
                  </a:cubicBezTo>
                  <a:cubicBezTo>
                    <a:pt x="107" y="37"/>
                    <a:pt x="101" y="39"/>
                    <a:pt x="101" y="39"/>
                  </a:cubicBezTo>
                  <a:cubicBezTo>
                    <a:pt x="101" y="39"/>
                    <a:pt x="104" y="38"/>
                    <a:pt x="104" y="38"/>
                  </a:cubicBezTo>
                  <a:cubicBezTo>
                    <a:pt x="105" y="38"/>
                    <a:pt x="107" y="37"/>
                    <a:pt x="108" y="36"/>
                  </a:cubicBezTo>
                  <a:cubicBezTo>
                    <a:pt x="109" y="36"/>
                    <a:pt x="108" y="35"/>
                    <a:pt x="109" y="34"/>
                  </a:cubicBezTo>
                  <a:cubicBezTo>
                    <a:pt x="110" y="34"/>
                    <a:pt x="112" y="36"/>
                    <a:pt x="112" y="37"/>
                  </a:cubicBezTo>
                  <a:cubicBezTo>
                    <a:pt x="116" y="40"/>
                    <a:pt x="112" y="39"/>
                    <a:pt x="109" y="40"/>
                  </a:cubicBezTo>
                  <a:cubicBezTo>
                    <a:pt x="109" y="40"/>
                    <a:pt x="102" y="42"/>
                    <a:pt x="102" y="41"/>
                  </a:cubicBezTo>
                  <a:cubicBezTo>
                    <a:pt x="102" y="42"/>
                    <a:pt x="118" y="42"/>
                    <a:pt x="117" y="44"/>
                  </a:cubicBezTo>
                  <a:cubicBezTo>
                    <a:pt x="116" y="45"/>
                    <a:pt x="111" y="45"/>
                    <a:pt x="110" y="44"/>
                  </a:cubicBezTo>
                  <a:cubicBezTo>
                    <a:pt x="110" y="44"/>
                    <a:pt x="106" y="45"/>
                    <a:pt x="106" y="45"/>
                  </a:cubicBezTo>
                  <a:cubicBezTo>
                    <a:pt x="107" y="46"/>
                    <a:pt x="110" y="45"/>
                    <a:pt x="110" y="46"/>
                  </a:cubicBezTo>
                  <a:cubicBezTo>
                    <a:pt x="111" y="46"/>
                    <a:pt x="107" y="47"/>
                    <a:pt x="107" y="48"/>
                  </a:cubicBezTo>
                  <a:cubicBezTo>
                    <a:pt x="107" y="50"/>
                    <a:pt x="111" y="51"/>
                    <a:pt x="112" y="51"/>
                  </a:cubicBezTo>
                  <a:cubicBezTo>
                    <a:pt x="114" y="52"/>
                    <a:pt x="117" y="52"/>
                    <a:pt x="118" y="54"/>
                  </a:cubicBezTo>
                  <a:cubicBezTo>
                    <a:pt x="119" y="55"/>
                    <a:pt x="119" y="56"/>
                    <a:pt x="120" y="56"/>
                  </a:cubicBezTo>
                  <a:cubicBezTo>
                    <a:pt x="120" y="56"/>
                    <a:pt x="122" y="55"/>
                    <a:pt x="122" y="55"/>
                  </a:cubicBezTo>
                  <a:cubicBezTo>
                    <a:pt x="122" y="55"/>
                    <a:pt x="122" y="57"/>
                    <a:pt x="123" y="57"/>
                  </a:cubicBezTo>
                  <a:cubicBezTo>
                    <a:pt x="123" y="57"/>
                    <a:pt x="123" y="55"/>
                    <a:pt x="124" y="55"/>
                  </a:cubicBezTo>
                  <a:cubicBezTo>
                    <a:pt x="124" y="55"/>
                    <a:pt x="124" y="57"/>
                    <a:pt x="124" y="57"/>
                  </a:cubicBezTo>
                  <a:cubicBezTo>
                    <a:pt x="124" y="58"/>
                    <a:pt x="126" y="57"/>
                    <a:pt x="127" y="57"/>
                  </a:cubicBezTo>
                  <a:cubicBezTo>
                    <a:pt x="127" y="57"/>
                    <a:pt x="129" y="58"/>
                    <a:pt x="129" y="59"/>
                  </a:cubicBezTo>
                  <a:cubicBezTo>
                    <a:pt x="129" y="60"/>
                    <a:pt x="128" y="59"/>
                    <a:pt x="128" y="60"/>
                  </a:cubicBezTo>
                  <a:cubicBezTo>
                    <a:pt x="129" y="59"/>
                    <a:pt x="138" y="62"/>
                    <a:pt x="138" y="62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7" y="64"/>
                    <a:pt x="139" y="63"/>
                    <a:pt x="139" y="63"/>
                  </a:cubicBezTo>
                  <a:cubicBezTo>
                    <a:pt x="140" y="62"/>
                    <a:pt x="140" y="63"/>
                    <a:pt x="141" y="64"/>
                  </a:cubicBezTo>
                  <a:cubicBezTo>
                    <a:pt x="142" y="64"/>
                    <a:pt x="144" y="66"/>
                    <a:pt x="143" y="67"/>
                  </a:cubicBezTo>
                  <a:cubicBezTo>
                    <a:pt x="143" y="67"/>
                    <a:pt x="141" y="67"/>
                    <a:pt x="141" y="67"/>
                  </a:cubicBezTo>
                  <a:cubicBezTo>
                    <a:pt x="141" y="68"/>
                    <a:pt x="143" y="68"/>
                    <a:pt x="142" y="69"/>
                  </a:cubicBezTo>
                  <a:cubicBezTo>
                    <a:pt x="142" y="69"/>
                    <a:pt x="139" y="69"/>
                    <a:pt x="139" y="69"/>
                  </a:cubicBezTo>
                  <a:cubicBezTo>
                    <a:pt x="137" y="70"/>
                    <a:pt x="139" y="70"/>
                    <a:pt x="139" y="71"/>
                  </a:cubicBezTo>
                  <a:cubicBezTo>
                    <a:pt x="140" y="73"/>
                    <a:pt x="136" y="71"/>
                    <a:pt x="135" y="71"/>
                  </a:cubicBezTo>
                  <a:cubicBezTo>
                    <a:pt x="136" y="72"/>
                    <a:pt x="138" y="73"/>
                    <a:pt x="137" y="74"/>
                  </a:cubicBezTo>
                  <a:cubicBezTo>
                    <a:pt x="136" y="74"/>
                    <a:pt x="132" y="74"/>
                    <a:pt x="133" y="73"/>
                  </a:cubicBezTo>
                  <a:cubicBezTo>
                    <a:pt x="132" y="74"/>
                    <a:pt x="135" y="76"/>
                    <a:pt x="134" y="77"/>
                  </a:cubicBezTo>
                  <a:cubicBezTo>
                    <a:pt x="133" y="77"/>
                    <a:pt x="133" y="75"/>
                    <a:pt x="132" y="76"/>
                  </a:cubicBezTo>
                  <a:cubicBezTo>
                    <a:pt x="131" y="77"/>
                    <a:pt x="135" y="82"/>
                    <a:pt x="131" y="79"/>
                  </a:cubicBezTo>
                  <a:cubicBezTo>
                    <a:pt x="131" y="79"/>
                    <a:pt x="128" y="77"/>
                    <a:pt x="128" y="77"/>
                  </a:cubicBezTo>
                  <a:cubicBezTo>
                    <a:pt x="127" y="78"/>
                    <a:pt x="127" y="79"/>
                    <a:pt x="126" y="79"/>
                  </a:cubicBezTo>
                  <a:cubicBezTo>
                    <a:pt x="126" y="78"/>
                    <a:pt x="127" y="77"/>
                    <a:pt x="127" y="76"/>
                  </a:cubicBezTo>
                  <a:cubicBezTo>
                    <a:pt x="127" y="77"/>
                    <a:pt x="125" y="77"/>
                    <a:pt x="125" y="77"/>
                  </a:cubicBezTo>
                  <a:cubicBezTo>
                    <a:pt x="124" y="76"/>
                    <a:pt x="126" y="75"/>
                    <a:pt x="125" y="74"/>
                  </a:cubicBezTo>
                  <a:cubicBezTo>
                    <a:pt x="125" y="74"/>
                    <a:pt x="123" y="75"/>
                    <a:pt x="123" y="75"/>
                  </a:cubicBezTo>
                  <a:cubicBezTo>
                    <a:pt x="122" y="74"/>
                    <a:pt x="123" y="72"/>
                    <a:pt x="123" y="72"/>
                  </a:cubicBezTo>
                  <a:cubicBezTo>
                    <a:pt x="124" y="72"/>
                    <a:pt x="128" y="70"/>
                    <a:pt x="127" y="70"/>
                  </a:cubicBezTo>
                  <a:cubicBezTo>
                    <a:pt x="126" y="69"/>
                    <a:pt x="122" y="73"/>
                    <a:pt x="120" y="72"/>
                  </a:cubicBezTo>
                  <a:cubicBezTo>
                    <a:pt x="120" y="72"/>
                    <a:pt x="123" y="69"/>
                    <a:pt x="122" y="69"/>
                  </a:cubicBezTo>
                  <a:cubicBezTo>
                    <a:pt x="121" y="69"/>
                    <a:pt x="120" y="71"/>
                    <a:pt x="119" y="70"/>
                  </a:cubicBezTo>
                  <a:cubicBezTo>
                    <a:pt x="118" y="69"/>
                    <a:pt x="117" y="69"/>
                    <a:pt x="116" y="68"/>
                  </a:cubicBezTo>
                  <a:cubicBezTo>
                    <a:pt x="115" y="67"/>
                    <a:pt x="114" y="66"/>
                    <a:pt x="113" y="67"/>
                  </a:cubicBezTo>
                  <a:cubicBezTo>
                    <a:pt x="113" y="68"/>
                    <a:pt x="113" y="68"/>
                    <a:pt x="113" y="69"/>
                  </a:cubicBezTo>
                  <a:cubicBezTo>
                    <a:pt x="113" y="69"/>
                    <a:pt x="112" y="69"/>
                    <a:pt x="112" y="69"/>
                  </a:cubicBezTo>
                  <a:cubicBezTo>
                    <a:pt x="112" y="70"/>
                    <a:pt x="116" y="72"/>
                    <a:pt x="112" y="72"/>
                  </a:cubicBezTo>
                  <a:cubicBezTo>
                    <a:pt x="111" y="72"/>
                    <a:pt x="107" y="71"/>
                    <a:pt x="108" y="70"/>
                  </a:cubicBezTo>
                  <a:cubicBezTo>
                    <a:pt x="107" y="72"/>
                    <a:pt x="111" y="74"/>
                    <a:pt x="112" y="75"/>
                  </a:cubicBezTo>
                  <a:cubicBezTo>
                    <a:pt x="114" y="75"/>
                    <a:pt x="114" y="78"/>
                    <a:pt x="115" y="79"/>
                  </a:cubicBezTo>
                  <a:cubicBezTo>
                    <a:pt x="116" y="80"/>
                    <a:pt x="116" y="81"/>
                    <a:pt x="117" y="81"/>
                  </a:cubicBezTo>
                  <a:cubicBezTo>
                    <a:pt x="118" y="81"/>
                    <a:pt x="117" y="80"/>
                    <a:pt x="118" y="80"/>
                  </a:cubicBezTo>
                  <a:cubicBezTo>
                    <a:pt x="118" y="80"/>
                    <a:pt x="119" y="81"/>
                    <a:pt x="119" y="82"/>
                  </a:cubicBezTo>
                  <a:cubicBezTo>
                    <a:pt x="120" y="83"/>
                    <a:pt x="120" y="82"/>
                    <a:pt x="121" y="81"/>
                  </a:cubicBezTo>
                  <a:cubicBezTo>
                    <a:pt x="122" y="81"/>
                    <a:pt x="121" y="85"/>
                    <a:pt x="122" y="84"/>
                  </a:cubicBezTo>
                  <a:cubicBezTo>
                    <a:pt x="123" y="84"/>
                    <a:pt x="122" y="83"/>
                    <a:pt x="123" y="82"/>
                  </a:cubicBezTo>
                  <a:cubicBezTo>
                    <a:pt x="123" y="82"/>
                    <a:pt x="123" y="84"/>
                    <a:pt x="123" y="85"/>
                  </a:cubicBezTo>
                  <a:cubicBezTo>
                    <a:pt x="123" y="86"/>
                    <a:pt x="123" y="86"/>
                    <a:pt x="124" y="87"/>
                  </a:cubicBezTo>
                  <a:cubicBezTo>
                    <a:pt x="125" y="87"/>
                    <a:pt x="126" y="88"/>
                    <a:pt x="126" y="89"/>
                  </a:cubicBezTo>
                  <a:cubicBezTo>
                    <a:pt x="127" y="89"/>
                    <a:pt x="128" y="93"/>
                    <a:pt x="128" y="93"/>
                  </a:cubicBezTo>
                  <a:cubicBezTo>
                    <a:pt x="127" y="92"/>
                    <a:pt x="127" y="91"/>
                    <a:pt x="127" y="91"/>
                  </a:cubicBezTo>
                  <a:cubicBezTo>
                    <a:pt x="126" y="91"/>
                    <a:pt x="127" y="95"/>
                    <a:pt x="127" y="95"/>
                  </a:cubicBezTo>
                  <a:cubicBezTo>
                    <a:pt x="127" y="95"/>
                    <a:pt x="125" y="91"/>
                    <a:pt x="124" y="90"/>
                  </a:cubicBezTo>
                  <a:cubicBezTo>
                    <a:pt x="124" y="90"/>
                    <a:pt x="125" y="94"/>
                    <a:pt x="126" y="95"/>
                  </a:cubicBezTo>
                  <a:cubicBezTo>
                    <a:pt x="126" y="98"/>
                    <a:pt x="124" y="95"/>
                    <a:pt x="124" y="96"/>
                  </a:cubicBezTo>
                  <a:cubicBezTo>
                    <a:pt x="123" y="97"/>
                    <a:pt x="128" y="99"/>
                    <a:pt x="128" y="100"/>
                  </a:cubicBezTo>
                  <a:cubicBezTo>
                    <a:pt x="128" y="101"/>
                    <a:pt x="119" y="95"/>
                    <a:pt x="118" y="95"/>
                  </a:cubicBezTo>
                  <a:cubicBezTo>
                    <a:pt x="118" y="95"/>
                    <a:pt x="118" y="96"/>
                    <a:pt x="118" y="96"/>
                  </a:cubicBezTo>
                  <a:cubicBezTo>
                    <a:pt x="118" y="97"/>
                    <a:pt x="116" y="93"/>
                    <a:pt x="115" y="93"/>
                  </a:cubicBezTo>
                  <a:cubicBezTo>
                    <a:pt x="115" y="93"/>
                    <a:pt x="116" y="95"/>
                    <a:pt x="116" y="95"/>
                  </a:cubicBezTo>
                  <a:cubicBezTo>
                    <a:pt x="115" y="96"/>
                    <a:pt x="113" y="92"/>
                    <a:pt x="112" y="91"/>
                  </a:cubicBezTo>
                  <a:cubicBezTo>
                    <a:pt x="111" y="90"/>
                    <a:pt x="111" y="92"/>
                    <a:pt x="110" y="93"/>
                  </a:cubicBezTo>
                  <a:cubicBezTo>
                    <a:pt x="110" y="94"/>
                    <a:pt x="108" y="90"/>
                    <a:pt x="108" y="90"/>
                  </a:cubicBezTo>
                  <a:cubicBezTo>
                    <a:pt x="108" y="90"/>
                    <a:pt x="105" y="90"/>
                    <a:pt x="105" y="90"/>
                  </a:cubicBezTo>
                  <a:cubicBezTo>
                    <a:pt x="105" y="91"/>
                    <a:pt x="106" y="92"/>
                    <a:pt x="107" y="92"/>
                  </a:cubicBezTo>
                  <a:cubicBezTo>
                    <a:pt x="108" y="93"/>
                    <a:pt x="108" y="93"/>
                    <a:pt x="109" y="94"/>
                  </a:cubicBezTo>
                  <a:cubicBezTo>
                    <a:pt x="110" y="95"/>
                    <a:pt x="112" y="96"/>
                    <a:pt x="114" y="97"/>
                  </a:cubicBezTo>
                  <a:cubicBezTo>
                    <a:pt x="116" y="99"/>
                    <a:pt x="117" y="100"/>
                    <a:pt x="118" y="102"/>
                  </a:cubicBezTo>
                  <a:cubicBezTo>
                    <a:pt x="120" y="105"/>
                    <a:pt x="120" y="105"/>
                    <a:pt x="117" y="104"/>
                  </a:cubicBezTo>
                  <a:cubicBezTo>
                    <a:pt x="113" y="102"/>
                    <a:pt x="106" y="103"/>
                    <a:pt x="103" y="99"/>
                  </a:cubicBezTo>
                  <a:cubicBezTo>
                    <a:pt x="102" y="97"/>
                    <a:pt x="99" y="99"/>
                    <a:pt x="97" y="97"/>
                  </a:cubicBezTo>
                  <a:cubicBezTo>
                    <a:pt x="96" y="96"/>
                    <a:pt x="90" y="94"/>
                    <a:pt x="90" y="93"/>
                  </a:cubicBezTo>
                  <a:cubicBezTo>
                    <a:pt x="90" y="92"/>
                    <a:pt x="93" y="93"/>
                    <a:pt x="93" y="92"/>
                  </a:cubicBezTo>
                  <a:cubicBezTo>
                    <a:pt x="94" y="91"/>
                    <a:pt x="91" y="90"/>
                    <a:pt x="91" y="90"/>
                  </a:cubicBezTo>
                  <a:cubicBezTo>
                    <a:pt x="88" y="89"/>
                    <a:pt x="86" y="87"/>
                    <a:pt x="84" y="86"/>
                  </a:cubicBezTo>
                  <a:cubicBezTo>
                    <a:pt x="83" y="85"/>
                    <a:pt x="84" y="84"/>
                    <a:pt x="82" y="84"/>
                  </a:cubicBezTo>
                  <a:cubicBezTo>
                    <a:pt x="82" y="83"/>
                    <a:pt x="77" y="83"/>
                    <a:pt x="77" y="83"/>
                  </a:cubicBezTo>
                  <a:cubicBezTo>
                    <a:pt x="77" y="84"/>
                    <a:pt x="78" y="82"/>
                    <a:pt x="77" y="8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2" name="Freeform 549">
              <a:extLst>
                <a:ext uri="{FF2B5EF4-FFF2-40B4-BE49-F238E27FC236}">
                  <a16:creationId xmlns:a16="http://schemas.microsoft.com/office/drawing/2014/main" id="{7A10BD3D-6398-402D-9F28-44B56B74D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172" y="2818641"/>
              <a:ext cx="28669" cy="9557"/>
            </a:xfrm>
            <a:custGeom>
              <a:avLst/>
              <a:gdLst>
                <a:gd name="T0" fmla="*/ 5 w 6"/>
                <a:gd name="T1" fmla="*/ 1 h 2"/>
                <a:gd name="T2" fmla="*/ 1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5" y="2"/>
                    <a:pt x="0" y="0"/>
                    <a:pt x="1" y="0"/>
                  </a:cubicBezTo>
                  <a:cubicBezTo>
                    <a:pt x="3" y="0"/>
                    <a:pt x="6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3" name="Freeform 550">
              <a:extLst>
                <a:ext uri="{FF2B5EF4-FFF2-40B4-BE49-F238E27FC236}">
                  <a16:creationId xmlns:a16="http://schemas.microsoft.com/office/drawing/2014/main" id="{CEEFC5AD-8317-42A0-8B0F-6ED12B976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756" y="2613173"/>
              <a:ext cx="38226" cy="9557"/>
            </a:xfrm>
            <a:custGeom>
              <a:avLst/>
              <a:gdLst>
                <a:gd name="T0" fmla="*/ 7 w 8"/>
                <a:gd name="T1" fmla="*/ 1 h 2"/>
                <a:gd name="T2" fmla="*/ 2 w 8"/>
                <a:gd name="T3" fmla="*/ 2 h 2"/>
                <a:gd name="T4" fmla="*/ 3 w 8"/>
                <a:gd name="T5" fmla="*/ 0 h 2"/>
                <a:gd name="T6" fmla="*/ 7 w 8"/>
                <a:gd name="T7" fmla="*/ 1 h 2"/>
                <a:gd name="T8" fmla="*/ 7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7" y="1"/>
                  </a:moveTo>
                  <a:cubicBezTo>
                    <a:pt x="8" y="2"/>
                    <a:pt x="3" y="2"/>
                    <a:pt x="2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ubicBezTo>
                    <a:pt x="8" y="2"/>
                    <a:pt x="7" y="0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4" name="Freeform 551">
              <a:extLst>
                <a:ext uri="{FF2B5EF4-FFF2-40B4-BE49-F238E27FC236}">
                  <a16:creationId xmlns:a16="http://schemas.microsoft.com/office/drawing/2014/main" id="{B7030116-1919-4D68-B664-67354DB0B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009" y="2603617"/>
              <a:ext cx="55747" cy="46190"/>
            </a:xfrm>
            <a:custGeom>
              <a:avLst/>
              <a:gdLst>
                <a:gd name="T0" fmla="*/ 10 w 12"/>
                <a:gd name="T1" fmla="*/ 7 h 10"/>
                <a:gd name="T2" fmla="*/ 3 w 12"/>
                <a:gd name="T3" fmla="*/ 9 h 10"/>
                <a:gd name="T4" fmla="*/ 2 w 12"/>
                <a:gd name="T5" fmla="*/ 2 h 10"/>
                <a:gd name="T6" fmla="*/ 9 w 12"/>
                <a:gd name="T7" fmla="*/ 0 h 10"/>
                <a:gd name="T8" fmla="*/ 10 w 12"/>
                <a:gd name="T9" fmla="*/ 7 h 10"/>
                <a:gd name="T10" fmla="*/ 10 w 12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10" y="7"/>
                  </a:moveTo>
                  <a:cubicBezTo>
                    <a:pt x="8" y="8"/>
                    <a:pt x="6" y="10"/>
                    <a:pt x="3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7" y="0"/>
                    <a:pt x="9" y="0"/>
                  </a:cubicBezTo>
                  <a:cubicBezTo>
                    <a:pt x="11" y="0"/>
                    <a:pt x="12" y="5"/>
                    <a:pt x="10" y="7"/>
                  </a:cubicBezTo>
                  <a:cubicBezTo>
                    <a:pt x="9" y="8"/>
                    <a:pt x="12" y="6"/>
                    <a:pt x="10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5" name="Freeform 553">
              <a:extLst>
                <a:ext uri="{FF2B5EF4-FFF2-40B4-BE49-F238E27FC236}">
                  <a16:creationId xmlns:a16="http://schemas.microsoft.com/office/drawing/2014/main" id="{A9E30F4C-596F-42FB-AACB-F5205800D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231" y="2557425"/>
              <a:ext cx="28669" cy="14335"/>
            </a:xfrm>
            <a:custGeom>
              <a:avLst/>
              <a:gdLst>
                <a:gd name="T0" fmla="*/ 2 w 6"/>
                <a:gd name="T1" fmla="*/ 3 h 3"/>
                <a:gd name="T2" fmla="*/ 2 w 6"/>
                <a:gd name="T3" fmla="*/ 1 h 3"/>
                <a:gd name="T4" fmla="*/ 2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2" y="3"/>
                    <a:pt x="0" y="1"/>
                    <a:pt x="2" y="1"/>
                  </a:cubicBezTo>
                  <a:cubicBezTo>
                    <a:pt x="3" y="0"/>
                    <a:pt x="6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6" name="Freeform 555">
              <a:extLst>
                <a:ext uri="{FF2B5EF4-FFF2-40B4-BE49-F238E27FC236}">
                  <a16:creationId xmlns:a16="http://schemas.microsoft.com/office/drawing/2014/main" id="{791E6041-08BE-4A9B-8D7A-E8E106AE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814" y="2369478"/>
              <a:ext cx="122643" cy="52562"/>
            </a:xfrm>
            <a:custGeom>
              <a:avLst/>
              <a:gdLst>
                <a:gd name="T0" fmla="*/ 25 w 26"/>
                <a:gd name="T1" fmla="*/ 9 h 11"/>
                <a:gd name="T2" fmla="*/ 18 w 26"/>
                <a:gd name="T3" fmla="*/ 8 h 11"/>
                <a:gd name="T4" fmla="*/ 10 w 26"/>
                <a:gd name="T5" fmla="*/ 10 h 11"/>
                <a:gd name="T6" fmla="*/ 3 w 26"/>
                <a:gd name="T7" fmla="*/ 6 h 11"/>
                <a:gd name="T8" fmla="*/ 2 w 26"/>
                <a:gd name="T9" fmla="*/ 1 h 11"/>
                <a:gd name="T10" fmla="*/ 8 w 26"/>
                <a:gd name="T11" fmla="*/ 2 h 11"/>
                <a:gd name="T12" fmla="*/ 17 w 26"/>
                <a:gd name="T13" fmla="*/ 2 h 11"/>
                <a:gd name="T14" fmla="*/ 22 w 26"/>
                <a:gd name="T15" fmla="*/ 5 h 11"/>
                <a:gd name="T16" fmla="*/ 25 w 26"/>
                <a:gd name="T17" fmla="*/ 9 h 11"/>
                <a:gd name="T18" fmla="*/ 25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5" y="9"/>
                  </a:moveTo>
                  <a:cubicBezTo>
                    <a:pt x="22" y="9"/>
                    <a:pt x="20" y="8"/>
                    <a:pt x="18" y="8"/>
                  </a:cubicBezTo>
                  <a:cubicBezTo>
                    <a:pt x="15" y="8"/>
                    <a:pt x="13" y="10"/>
                    <a:pt x="10" y="10"/>
                  </a:cubicBezTo>
                  <a:cubicBezTo>
                    <a:pt x="7" y="11"/>
                    <a:pt x="6" y="7"/>
                    <a:pt x="3" y="6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3" y="0"/>
                    <a:pt x="7" y="2"/>
                    <a:pt x="8" y="2"/>
                  </a:cubicBezTo>
                  <a:cubicBezTo>
                    <a:pt x="11" y="3"/>
                    <a:pt x="14" y="1"/>
                    <a:pt x="17" y="2"/>
                  </a:cubicBezTo>
                  <a:cubicBezTo>
                    <a:pt x="19" y="2"/>
                    <a:pt x="20" y="4"/>
                    <a:pt x="22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23" y="9"/>
                    <a:pt x="26" y="9"/>
                    <a:pt x="25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7" name="Freeform 602">
              <a:extLst>
                <a:ext uri="{FF2B5EF4-FFF2-40B4-BE49-F238E27FC236}">
                  <a16:creationId xmlns:a16="http://schemas.microsoft.com/office/drawing/2014/main" id="{6FA966EE-6D49-4AAC-ABFC-54AC56ACA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933" y="1883684"/>
              <a:ext cx="727898" cy="379079"/>
            </a:xfrm>
            <a:custGeom>
              <a:avLst/>
              <a:gdLst>
                <a:gd name="T0" fmla="*/ 15 w 156"/>
                <a:gd name="T1" fmla="*/ 77 h 81"/>
                <a:gd name="T2" fmla="*/ 27 w 156"/>
                <a:gd name="T3" fmla="*/ 76 h 81"/>
                <a:gd name="T4" fmla="*/ 37 w 156"/>
                <a:gd name="T5" fmla="*/ 78 h 81"/>
                <a:gd name="T6" fmla="*/ 48 w 156"/>
                <a:gd name="T7" fmla="*/ 77 h 81"/>
                <a:gd name="T8" fmla="*/ 65 w 156"/>
                <a:gd name="T9" fmla="*/ 76 h 81"/>
                <a:gd name="T10" fmla="*/ 59 w 156"/>
                <a:gd name="T11" fmla="*/ 70 h 81"/>
                <a:gd name="T12" fmla="*/ 50 w 156"/>
                <a:gd name="T13" fmla="*/ 65 h 81"/>
                <a:gd name="T14" fmla="*/ 73 w 156"/>
                <a:gd name="T15" fmla="*/ 61 h 81"/>
                <a:gd name="T16" fmla="*/ 76 w 156"/>
                <a:gd name="T17" fmla="*/ 55 h 81"/>
                <a:gd name="T18" fmla="*/ 71 w 156"/>
                <a:gd name="T19" fmla="*/ 50 h 81"/>
                <a:gd name="T20" fmla="*/ 72 w 156"/>
                <a:gd name="T21" fmla="*/ 48 h 81"/>
                <a:gd name="T22" fmla="*/ 78 w 156"/>
                <a:gd name="T23" fmla="*/ 45 h 81"/>
                <a:gd name="T24" fmla="*/ 90 w 156"/>
                <a:gd name="T25" fmla="*/ 44 h 81"/>
                <a:gd name="T26" fmla="*/ 105 w 156"/>
                <a:gd name="T27" fmla="*/ 37 h 81"/>
                <a:gd name="T28" fmla="*/ 105 w 156"/>
                <a:gd name="T29" fmla="*/ 32 h 81"/>
                <a:gd name="T30" fmla="*/ 136 w 156"/>
                <a:gd name="T31" fmla="*/ 21 h 81"/>
                <a:gd name="T32" fmla="*/ 115 w 156"/>
                <a:gd name="T33" fmla="*/ 23 h 81"/>
                <a:gd name="T34" fmla="*/ 134 w 156"/>
                <a:gd name="T35" fmla="*/ 18 h 81"/>
                <a:gd name="T36" fmla="*/ 146 w 156"/>
                <a:gd name="T37" fmla="*/ 10 h 81"/>
                <a:gd name="T38" fmla="*/ 133 w 156"/>
                <a:gd name="T39" fmla="*/ 5 h 81"/>
                <a:gd name="T40" fmla="*/ 121 w 156"/>
                <a:gd name="T41" fmla="*/ 5 h 81"/>
                <a:gd name="T42" fmla="*/ 100 w 156"/>
                <a:gd name="T43" fmla="*/ 2 h 81"/>
                <a:gd name="T44" fmla="*/ 91 w 156"/>
                <a:gd name="T45" fmla="*/ 5 h 81"/>
                <a:gd name="T46" fmla="*/ 80 w 156"/>
                <a:gd name="T47" fmla="*/ 8 h 81"/>
                <a:gd name="T48" fmla="*/ 58 w 156"/>
                <a:gd name="T49" fmla="*/ 4 h 81"/>
                <a:gd name="T50" fmla="*/ 52 w 156"/>
                <a:gd name="T51" fmla="*/ 5 h 81"/>
                <a:gd name="T52" fmla="*/ 46 w 156"/>
                <a:gd name="T53" fmla="*/ 10 h 81"/>
                <a:gd name="T54" fmla="*/ 45 w 156"/>
                <a:gd name="T55" fmla="*/ 12 h 81"/>
                <a:gd name="T56" fmla="*/ 31 w 156"/>
                <a:gd name="T57" fmla="*/ 10 h 81"/>
                <a:gd name="T58" fmla="*/ 34 w 156"/>
                <a:gd name="T59" fmla="*/ 16 h 81"/>
                <a:gd name="T60" fmla="*/ 23 w 156"/>
                <a:gd name="T61" fmla="*/ 16 h 81"/>
                <a:gd name="T62" fmla="*/ 5 w 156"/>
                <a:gd name="T63" fmla="*/ 17 h 81"/>
                <a:gd name="T64" fmla="*/ 11 w 156"/>
                <a:gd name="T65" fmla="*/ 21 h 81"/>
                <a:gd name="T66" fmla="*/ 13 w 156"/>
                <a:gd name="T67" fmla="*/ 26 h 81"/>
                <a:gd name="T68" fmla="*/ 23 w 156"/>
                <a:gd name="T69" fmla="*/ 27 h 81"/>
                <a:gd name="T70" fmla="*/ 20 w 156"/>
                <a:gd name="T71" fmla="*/ 31 h 81"/>
                <a:gd name="T72" fmla="*/ 26 w 156"/>
                <a:gd name="T73" fmla="*/ 30 h 81"/>
                <a:gd name="T74" fmla="*/ 42 w 156"/>
                <a:gd name="T75" fmla="*/ 30 h 81"/>
                <a:gd name="T76" fmla="*/ 52 w 156"/>
                <a:gd name="T77" fmla="*/ 31 h 81"/>
                <a:gd name="T78" fmla="*/ 73 w 156"/>
                <a:gd name="T79" fmla="*/ 21 h 81"/>
                <a:gd name="T80" fmla="*/ 60 w 156"/>
                <a:gd name="T81" fmla="*/ 31 h 81"/>
                <a:gd name="T82" fmla="*/ 44 w 156"/>
                <a:gd name="T83" fmla="*/ 35 h 81"/>
                <a:gd name="T84" fmla="*/ 58 w 156"/>
                <a:gd name="T85" fmla="*/ 42 h 81"/>
                <a:gd name="T86" fmla="*/ 32 w 156"/>
                <a:gd name="T87" fmla="*/ 39 h 81"/>
                <a:gd name="T88" fmla="*/ 42 w 156"/>
                <a:gd name="T89" fmla="*/ 50 h 81"/>
                <a:gd name="T90" fmla="*/ 44 w 156"/>
                <a:gd name="T91" fmla="*/ 52 h 81"/>
                <a:gd name="T92" fmla="*/ 30 w 156"/>
                <a:gd name="T93" fmla="*/ 52 h 81"/>
                <a:gd name="T94" fmla="*/ 27 w 156"/>
                <a:gd name="T95" fmla="*/ 59 h 81"/>
                <a:gd name="T96" fmla="*/ 36 w 156"/>
                <a:gd name="T97" fmla="*/ 57 h 81"/>
                <a:gd name="T98" fmla="*/ 34 w 156"/>
                <a:gd name="T99" fmla="*/ 60 h 81"/>
                <a:gd name="T100" fmla="*/ 37 w 156"/>
                <a:gd name="T101" fmla="*/ 65 h 81"/>
                <a:gd name="T102" fmla="*/ 38 w 156"/>
                <a:gd name="T103" fmla="*/ 68 h 81"/>
                <a:gd name="T104" fmla="*/ 19 w 156"/>
                <a:gd name="T10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81">
                  <a:moveTo>
                    <a:pt x="26" y="70"/>
                  </a:moveTo>
                  <a:cubicBezTo>
                    <a:pt x="22" y="70"/>
                    <a:pt x="17" y="70"/>
                    <a:pt x="13" y="71"/>
                  </a:cubicBezTo>
                  <a:cubicBezTo>
                    <a:pt x="11" y="72"/>
                    <a:pt x="11" y="75"/>
                    <a:pt x="12" y="76"/>
                  </a:cubicBezTo>
                  <a:cubicBezTo>
                    <a:pt x="13" y="77"/>
                    <a:pt x="15" y="78"/>
                    <a:pt x="15" y="77"/>
                  </a:cubicBezTo>
                  <a:cubicBezTo>
                    <a:pt x="17" y="77"/>
                    <a:pt x="16" y="76"/>
                    <a:pt x="17" y="75"/>
                  </a:cubicBezTo>
                  <a:cubicBezTo>
                    <a:pt x="17" y="75"/>
                    <a:pt x="17" y="78"/>
                    <a:pt x="17" y="78"/>
                  </a:cubicBezTo>
                  <a:cubicBezTo>
                    <a:pt x="19" y="78"/>
                    <a:pt x="22" y="78"/>
                    <a:pt x="24" y="78"/>
                  </a:cubicBezTo>
                  <a:cubicBezTo>
                    <a:pt x="26" y="78"/>
                    <a:pt x="26" y="76"/>
                    <a:pt x="27" y="76"/>
                  </a:cubicBezTo>
                  <a:cubicBezTo>
                    <a:pt x="29" y="76"/>
                    <a:pt x="27" y="78"/>
                    <a:pt x="27" y="78"/>
                  </a:cubicBezTo>
                  <a:cubicBezTo>
                    <a:pt x="27" y="78"/>
                    <a:pt x="37" y="79"/>
                    <a:pt x="37" y="78"/>
                  </a:cubicBezTo>
                  <a:cubicBezTo>
                    <a:pt x="37" y="78"/>
                    <a:pt x="35" y="77"/>
                    <a:pt x="34" y="76"/>
                  </a:cubicBezTo>
                  <a:cubicBezTo>
                    <a:pt x="34" y="76"/>
                    <a:pt x="38" y="77"/>
                    <a:pt x="37" y="78"/>
                  </a:cubicBezTo>
                  <a:cubicBezTo>
                    <a:pt x="38" y="77"/>
                    <a:pt x="37" y="76"/>
                    <a:pt x="38" y="76"/>
                  </a:cubicBezTo>
                  <a:cubicBezTo>
                    <a:pt x="38" y="76"/>
                    <a:pt x="40" y="77"/>
                    <a:pt x="41" y="77"/>
                  </a:cubicBezTo>
                  <a:cubicBezTo>
                    <a:pt x="43" y="79"/>
                    <a:pt x="41" y="76"/>
                    <a:pt x="42" y="75"/>
                  </a:cubicBezTo>
                  <a:cubicBezTo>
                    <a:pt x="42" y="75"/>
                    <a:pt x="48" y="78"/>
                    <a:pt x="48" y="77"/>
                  </a:cubicBezTo>
                  <a:cubicBezTo>
                    <a:pt x="48" y="76"/>
                    <a:pt x="46" y="76"/>
                    <a:pt x="46" y="75"/>
                  </a:cubicBezTo>
                  <a:cubicBezTo>
                    <a:pt x="46" y="75"/>
                    <a:pt x="53" y="76"/>
                    <a:pt x="53" y="76"/>
                  </a:cubicBezTo>
                  <a:cubicBezTo>
                    <a:pt x="57" y="76"/>
                    <a:pt x="52" y="79"/>
                    <a:pt x="52" y="80"/>
                  </a:cubicBezTo>
                  <a:cubicBezTo>
                    <a:pt x="52" y="81"/>
                    <a:pt x="64" y="76"/>
                    <a:pt x="65" y="76"/>
                  </a:cubicBezTo>
                  <a:cubicBezTo>
                    <a:pt x="67" y="76"/>
                    <a:pt x="72" y="73"/>
                    <a:pt x="68" y="72"/>
                  </a:cubicBezTo>
                  <a:cubicBezTo>
                    <a:pt x="66" y="71"/>
                    <a:pt x="63" y="73"/>
                    <a:pt x="61" y="72"/>
                  </a:cubicBezTo>
                  <a:cubicBezTo>
                    <a:pt x="61" y="72"/>
                    <a:pt x="63" y="70"/>
                    <a:pt x="63" y="70"/>
                  </a:cubicBezTo>
                  <a:cubicBezTo>
                    <a:pt x="63" y="69"/>
                    <a:pt x="60" y="70"/>
                    <a:pt x="59" y="70"/>
                  </a:cubicBezTo>
                  <a:cubicBezTo>
                    <a:pt x="57" y="70"/>
                    <a:pt x="56" y="68"/>
                    <a:pt x="54" y="68"/>
                  </a:cubicBezTo>
                  <a:cubicBezTo>
                    <a:pt x="53" y="69"/>
                    <a:pt x="50" y="70"/>
                    <a:pt x="48" y="69"/>
                  </a:cubicBezTo>
                  <a:cubicBezTo>
                    <a:pt x="49" y="69"/>
                    <a:pt x="50" y="69"/>
                    <a:pt x="51" y="69"/>
                  </a:cubicBezTo>
                  <a:cubicBezTo>
                    <a:pt x="52" y="68"/>
                    <a:pt x="50" y="66"/>
                    <a:pt x="50" y="65"/>
                  </a:cubicBezTo>
                  <a:cubicBezTo>
                    <a:pt x="50" y="67"/>
                    <a:pt x="59" y="68"/>
                    <a:pt x="60" y="68"/>
                  </a:cubicBezTo>
                  <a:cubicBezTo>
                    <a:pt x="61" y="68"/>
                    <a:pt x="63" y="68"/>
                    <a:pt x="65" y="68"/>
                  </a:cubicBezTo>
                  <a:cubicBezTo>
                    <a:pt x="67" y="68"/>
                    <a:pt x="69" y="65"/>
                    <a:pt x="68" y="64"/>
                  </a:cubicBezTo>
                  <a:cubicBezTo>
                    <a:pt x="65" y="61"/>
                    <a:pt x="71" y="61"/>
                    <a:pt x="73" y="61"/>
                  </a:cubicBezTo>
                  <a:cubicBezTo>
                    <a:pt x="74" y="61"/>
                    <a:pt x="79" y="61"/>
                    <a:pt x="80" y="60"/>
                  </a:cubicBezTo>
                  <a:cubicBezTo>
                    <a:pt x="80" y="60"/>
                    <a:pt x="75" y="58"/>
                    <a:pt x="75" y="58"/>
                  </a:cubicBezTo>
                  <a:cubicBezTo>
                    <a:pt x="77" y="57"/>
                    <a:pt x="81" y="59"/>
                    <a:pt x="82" y="57"/>
                  </a:cubicBezTo>
                  <a:cubicBezTo>
                    <a:pt x="83" y="56"/>
                    <a:pt x="77" y="55"/>
                    <a:pt x="76" y="55"/>
                  </a:cubicBezTo>
                  <a:cubicBezTo>
                    <a:pt x="77" y="55"/>
                    <a:pt x="84" y="54"/>
                    <a:pt x="85" y="53"/>
                  </a:cubicBezTo>
                  <a:cubicBezTo>
                    <a:pt x="87" y="52"/>
                    <a:pt x="77" y="50"/>
                    <a:pt x="77" y="51"/>
                  </a:cubicBezTo>
                  <a:cubicBezTo>
                    <a:pt x="77" y="50"/>
                    <a:pt x="79" y="50"/>
                    <a:pt x="79" y="50"/>
                  </a:cubicBezTo>
                  <a:cubicBezTo>
                    <a:pt x="79" y="49"/>
                    <a:pt x="72" y="50"/>
                    <a:pt x="71" y="50"/>
                  </a:cubicBezTo>
                  <a:cubicBezTo>
                    <a:pt x="69" y="50"/>
                    <a:pt x="68" y="51"/>
                    <a:pt x="66" y="52"/>
                  </a:cubicBezTo>
                  <a:cubicBezTo>
                    <a:pt x="67" y="52"/>
                    <a:pt x="70" y="49"/>
                    <a:pt x="68" y="49"/>
                  </a:cubicBezTo>
                  <a:cubicBezTo>
                    <a:pt x="68" y="49"/>
                    <a:pt x="64" y="49"/>
                    <a:pt x="64" y="48"/>
                  </a:cubicBezTo>
                  <a:cubicBezTo>
                    <a:pt x="64" y="48"/>
                    <a:pt x="71" y="48"/>
                    <a:pt x="72" y="48"/>
                  </a:cubicBezTo>
                  <a:cubicBezTo>
                    <a:pt x="71" y="48"/>
                    <a:pt x="68" y="47"/>
                    <a:pt x="68" y="47"/>
                  </a:cubicBezTo>
                  <a:cubicBezTo>
                    <a:pt x="69" y="46"/>
                    <a:pt x="72" y="48"/>
                    <a:pt x="74" y="47"/>
                  </a:cubicBezTo>
                  <a:cubicBezTo>
                    <a:pt x="73" y="47"/>
                    <a:pt x="69" y="46"/>
                    <a:pt x="69" y="46"/>
                  </a:cubicBezTo>
                  <a:cubicBezTo>
                    <a:pt x="69" y="45"/>
                    <a:pt x="77" y="46"/>
                    <a:pt x="78" y="45"/>
                  </a:cubicBezTo>
                  <a:cubicBezTo>
                    <a:pt x="78" y="45"/>
                    <a:pt x="75" y="44"/>
                    <a:pt x="75" y="44"/>
                  </a:cubicBezTo>
                  <a:cubicBezTo>
                    <a:pt x="74" y="44"/>
                    <a:pt x="77" y="44"/>
                    <a:pt x="77" y="44"/>
                  </a:cubicBezTo>
                  <a:cubicBezTo>
                    <a:pt x="79" y="45"/>
                    <a:pt x="80" y="46"/>
                    <a:pt x="82" y="46"/>
                  </a:cubicBezTo>
                  <a:cubicBezTo>
                    <a:pt x="84" y="46"/>
                    <a:pt x="87" y="45"/>
                    <a:pt x="90" y="44"/>
                  </a:cubicBezTo>
                  <a:cubicBezTo>
                    <a:pt x="98" y="43"/>
                    <a:pt x="85" y="42"/>
                    <a:pt x="84" y="40"/>
                  </a:cubicBezTo>
                  <a:cubicBezTo>
                    <a:pt x="84" y="39"/>
                    <a:pt x="93" y="40"/>
                    <a:pt x="94" y="41"/>
                  </a:cubicBezTo>
                  <a:cubicBezTo>
                    <a:pt x="96" y="42"/>
                    <a:pt x="97" y="42"/>
                    <a:pt x="100" y="41"/>
                  </a:cubicBezTo>
                  <a:cubicBezTo>
                    <a:pt x="101" y="41"/>
                    <a:pt x="106" y="39"/>
                    <a:pt x="105" y="37"/>
                  </a:cubicBezTo>
                  <a:cubicBezTo>
                    <a:pt x="105" y="36"/>
                    <a:pt x="94" y="41"/>
                    <a:pt x="97" y="36"/>
                  </a:cubicBezTo>
                  <a:cubicBezTo>
                    <a:pt x="96" y="37"/>
                    <a:pt x="101" y="37"/>
                    <a:pt x="101" y="37"/>
                  </a:cubicBezTo>
                  <a:cubicBezTo>
                    <a:pt x="104" y="37"/>
                    <a:pt x="106" y="36"/>
                    <a:pt x="108" y="36"/>
                  </a:cubicBezTo>
                  <a:cubicBezTo>
                    <a:pt x="108" y="35"/>
                    <a:pt x="105" y="32"/>
                    <a:pt x="105" y="32"/>
                  </a:cubicBezTo>
                  <a:cubicBezTo>
                    <a:pt x="106" y="32"/>
                    <a:pt x="107" y="33"/>
                    <a:pt x="107" y="34"/>
                  </a:cubicBezTo>
                  <a:cubicBezTo>
                    <a:pt x="108" y="35"/>
                    <a:pt x="110" y="34"/>
                    <a:pt x="111" y="34"/>
                  </a:cubicBezTo>
                  <a:cubicBezTo>
                    <a:pt x="114" y="32"/>
                    <a:pt x="116" y="30"/>
                    <a:pt x="119" y="29"/>
                  </a:cubicBezTo>
                  <a:cubicBezTo>
                    <a:pt x="121" y="28"/>
                    <a:pt x="136" y="22"/>
                    <a:pt x="136" y="21"/>
                  </a:cubicBezTo>
                  <a:cubicBezTo>
                    <a:pt x="136" y="20"/>
                    <a:pt x="123" y="23"/>
                    <a:pt x="122" y="23"/>
                  </a:cubicBezTo>
                  <a:cubicBezTo>
                    <a:pt x="119" y="24"/>
                    <a:pt x="116" y="24"/>
                    <a:pt x="112" y="25"/>
                  </a:cubicBezTo>
                  <a:cubicBezTo>
                    <a:pt x="112" y="25"/>
                    <a:pt x="108" y="25"/>
                    <a:pt x="108" y="25"/>
                  </a:cubicBezTo>
                  <a:cubicBezTo>
                    <a:pt x="108" y="24"/>
                    <a:pt x="114" y="24"/>
                    <a:pt x="115" y="23"/>
                  </a:cubicBezTo>
                  <a:cubicBezTo>
                    <a:pt x="116" y="23"/>
                    <a:pt x="123" y="22"/>
                    <a:pt x="123" y="21"/>
                  </a:cubicBezTo>
                  <a:cubicBezTo>
                    <a:pt x="123" y="22"/>
                    <a:pt x="113" y="20"/>
                    <a:pt x="114" y="19"/>
                  </a:cubicBezTo>
                  <a:cubicBezTo>
                    <a:pt x="114" y="19"/>
                    <a:pt x="126" y="20"/>
                    <a:pt x="127" y="19"/>
                  </a:cubicBezTo>
                  <a:cubicBezTo>
                    <a:pt x="129" y="19"/>
                    <a:pt x="132" y="18"/>
                    <a:pt x="134" y="18"/>
                  </a:cubicBezTo>
                  <a:cubicBezTo>
                    <a:pt x="135" y="18"/>
                    <a:pt x="137" y="18"/>
                    <a:pt x="138" y="18"/>
                  </a:cubicBezTo>
                  <a:cubicBezTo>
                    <a:pt x="142" y="17"/>
                    <a:pt x="146" y="16"/>
                    <a:pt x="149" y="15"/>
                  </a:cubicBezTo>
                  <a:cubicBezTo>
                    <a:pt x="149" y="15"/>
                    <a:pt x="156" y="11"/>
                    <a:pt x="153" y="10"/>
                  </a:cubicBezTo>
                  <a:cubicBezTo>
                    <a:pt x="151" y="10"/>
                    <a:pt x="148" y="10"/>
                    <a:pt x="146" y="10"/>
                  </a:cubicBezTo>
                  <a:cubicBezTo>
                    <a:pt x="145" y="9"/>
                    <a:pt x="143" y="10"/>
                    <a:pt x="143" y="9"/>
                  </a:cubicBezTo>
                  <a:cubicBezTo>
                    <a:pt x="143" y="7"/>
                    <a:pt x="141" y="7"/>
                    <a:pt x="141" y="5"/>
                  </a:cubicBezTo>
                  <a:cubicBezTo>
                    <a:pt x="141" y="5"/>
                    <a:pt x="137" y="6"/>
                    <a:pt x="136" y="6"/>
                  </a:cubicBezTo>
                  <a:cubicBezTo>
                    <a:pt x="135" y="5"/>
                    <a:pt x="134" y="3"/>
                    <a:pt x="133" y="5"/>
                  </a:cubicBezTo>
                  <a:cubicBezTo>
                    <a:pt x="133" y="5"/>
                    <a:pt x="127" y="6"/>
                    <a:pt x="126" y="6"/>
                  </a:cubicBezTo>
                  <a:cubicBezTo>
                    <a:pt x="124" y="7"/>
                    <a:pt x="122" y="7"/>
                    <a:pt x="120" y="7"/>
                  </a:cubicBezTo>
                  <a:cubicBezTo>
                    <a:pt x="120" y="7"/>
                    <a:pt x="116" y="7"/>
                    <a:pt x="116" y="7"/>
                  </a:cubicBezTo>
                  <a:cubicBezTo>
                    <a:pt x="116" y="6"/>
                    <a:pt x="120" y="6"/>
                    <a:pt x="121" y="5"/>
                  </a:cubicBezTo>
                  <a:cubicBezTo>
                    <a:pt x="123" y="5"/>
                    <a:pt x="125" y="4"/>
                    <a:pt x="126" y="3"/>
                  </a:cubicBezTo>
                  <a:cubicBezTo>
                    <a:pt x="124" y="6"/>
                    <a:pt x="103" y="0"/>
                    <a:pt x="102" y="2"/>
                  </a:cubicBezTo>
                  <a:cubicBezTo>
                    <a:pt x="102" y="3"/>
                    <a:pt x="104" y="3"/>
                    <a:pt x="105" y="4"/>
                  </a:cubicBezTo>
                  <a:cubicBezTo>
                    <a:pt x="105" y="5"/>
                    <a:pt x="100" y="2"/>
                    <a:pt x="100" y="2"/>
                  </a:cubicBezTo>
                  <a:cubicBezTo>
                    <a:pt x="98" y="1"/>
                    <a:pt x="95" y="2"/>
                    <a:pt x="94" y="2"/>
                  </a:cubicBezTo>
                  <a:cubicBezTo>
                    <a:pt x="93" y="2"/>
                    <a:pt x="90" y="2"/>
                    <a:pt x="91" y="3"/>
                  </a:cubicBezTo>
                  <a:cubicBezTo>
                    <a:pt x="92" y="4"/>
                    <a:pt x="94" y="7"/>
                    <a:pt x="95" y="6"/>
                  </a:cubicBezTo>
                  <a:cubicBezTo>
                    <a:pt x="95" y="7"/>
                    <a:pt x="91" y="6"/>
                    <a:pt x="91" y="5"/>
                  </a:cubicBezTo>
                  <a:cubicBezTo>
                    <a:pt x="88" y="5"/>
                    <a:pt x="87" y="2"/>
                    <a:pt x="85" y="2"/>
                  </a:cubicBezTo>
                  <a:cubicBezTo>
                    <a:pt x="81" y="2"/>
                    <a:pt x="78" y="2"/>
                    <a:pt x="75" y="2"/>
                  </a:cubicBezTo>
                  <a:cubicBezTo>
                    <a:pt x="70" y="3"/>
                    <a:pt x="73" y="4"/>
                    <a:pt x="76" y="5"/>
                  </a:cubicBezTo>
                  <a:cubicBezTo>
                    <a:pt x="77" y="6"/>
                    <a:pt x="79" y="7"/>
                    <a:pt x="80" y="8"/>
                  </a:cubicBezTo>
                  <a:cubicBezTo>
                    <a:pt x="80" y="8"/>
                    <a:pt x="77" y="10"/>
                    <a:pt x="77" y="10"/>
                  </a:cubicBezTo>
                  <a:cubicBezTo>
                    <a:pt x="76" y="10"/>
                    <a:pt x="78" y="9"/>
                    <a:pt x="78" y="9"/>
                  </a:cubicBezTo>
                  <a:cubicBezTo>
                    <a:pt x="78" y="8"/>
                    <a:pt x="71" y="4"/>
                    <a:pt x="70" y="4"/>
                  </a:cubicBezTo>
                  <a:cubicBezTo>
                    <a:pt x="66" y="4"/>
                    <a:pt x="62" y="3"/>
                    <a:pt x="58" y="4"/>
                  </a:cubicBezTo>
                  <a:cubicBezTo>
                    <a:pt x="58" y="4"/>
                    <a:pt x="60" y="6"/>
                    <a:pt x="61" y="6"/>
                  </a:cubicBezTo>
                  <a:cubicBezTo>
                    <a:pt x="62" y="6"/>
                    <a:pt x="64" y="7"/>
                    <a:pt x="66" y="6"/>
                  </a:cubicBezTo>
                  <a:cubicBezTo>
                    <a:pt x="64" y="7"/>
                    <a:pt x="61" y="8"/>
                    <a:pt x="59" y="7"/>
                  </a:cubicBezTo>
                  <a:cubicBezTo>
                    <a:pt x="58" y="7"/>
                    <a:pt x="51" y="4"/>
                    <a:pt x="52" y="5"/>
                  </a:cubicBezTo>
                  <a:cubicBezTo>
                    <a:pt x="52" y="4"/>
                    <a:pt x="57" y="10"/>
                    <a:pt x="53" y="9"/>
                  </a:cubicBezTo>
                  <a:cubicBezTo>
                    <a:pt x="52" y="8"/>
                    <a:pt x="49" y="7"/>
                    <a:pt x="47" y="8"/>
                  </a:cubicBezTo>
                  <a:cubicBezTo>
                    <a:pt x="48" y="8"/>
                    <a:pt x="51" y="9"/>
                    <a:pt x="51" y="9"/>
                  </a:cubicBezTo>
                  <a:cubicBezTo>
                    <a:pt x="50" y="10"/>
                    <a:pt x="46" y="8"/>
                    <a:pt x="46" y="10"/>
                  </a:cubicBezTo>
                  <a:cubicBezTo>
                    <a:pt x="46" y="11"/>
                    <a:pt x="50" y="12"/>
                    <a:pt x="51" y="13"/>
                  </a:cubicBezTo>
                  <a:cubicBezTo>
                    <a:pt x="54" y="13"/>
                    <a:pt x="61" y="14"/>
                    <a:pt x="61" y="17"/>
                  </a:cubicBezTo>
                  <a:cubicBezTo>
                    <a:pt x="61" y="16"/>
                    <a:pt x="54" y="15"/>
                    <a:pt x="52" y="14"/>
                  </a:cubicBezTo>
                  <a:cubicBezTo>
                    <a:pt x="50" y="14"/>
                    <a:pt x="47" y="11"/>
                    <a:pt x="45" y="12"/>
                  </a:cubicBezTo>
                  <a:cubicBezTo>
                    <a:pt x="45" y="12"/>
                    <a:pt x="48" y="14"/>
                    <a:pt x="48" y="14"/>
                  </a:cubicBezTo>
                  <a:cubicBezTo>
                    <a:pt x="48" y="14"/>
                    <a:pt x="45" y="15"/>
                    <a:pt x="45" y="14"/>
                  </a:cubicBezTo>
                  <a:cubicBezTo>
                    <a:pt x="43" y="13"/>
                    <a:pt x="42" y="12"/>
                    <a:pt x="40" y="11"/>
                  </a:cubicBezTo>
                  <a:cubicBezTo>
                    <a:pt x="39" y="10"/>
                    <a:pt x="31" y="10"/>
                    <a:pt x="31" y="10"/>
                  </a:cubicBezTo>
                  <a:cubicBezTo>
                    <a:pt x="31" y="11"/>
                    <a:pt x="34" y="11"/>
                    <a:pt x="31" y="12"/>
                  </a:cubicBezTo>
                  <a:cubicBezTo>
                    <a:pt x="30" y="12"/>
                    <a:pt x="25" y="14"/>
                    <a:pt x="25" y="14"/>
                  </a:cubicBezTo>
                  <a:cubicBezTo>
                    <a:pt x="26" y="14"/>
                    <a:pt x="29" y="13"/>
                    <a:pt x="29" y="13"/>
                  </a:cubicBezTo>
                  <a:cubicBezTo>
                    <a:pt x="30" y="14"/>
                    <a:pt x="34" y="16"/>
                    <a:pt x="34" y="16"/>
                  </a:cubicBezTo>
                  <a:cubicBezTo>
                    <a:pt x="34" y="16"/>
                    <a:pt x="31" y="15"/>
                    <a:pt x="31" y="16"/>
                  </a:cubicBezTo>
                  <a:cubicBezTo>
                    <a:pt x="31" y="16"/>
                    <a:pt x="32" y="19"/>
                    <a:pt x="30" y="17"/>
                  </a:cubicBezTo>
                  <a:cubicBezTo>
                    <a:pt x="29" y="16"/>
                    <a:pt x="28" y="14"/>
                    <a:pt x="26" y="15"/>
                  </a:cubicBezTo>
                  <a:cubicBezTo>
                    <a:pt x="25" y="15"/>
                    <a:pt x="24" y="17"/>
                    <a:pt x="23" y="16"/>
                  </a:cubicBezTo>
                  <a:cubicBezTo>
                    <a:pt x="22" y="15"/>
                    <a:pt x="21" y="14"/>
                    <a:pt x="19" y="14"/>
                  </a:cubicBezTo>
                  <a:cubicBezTo>
                    <a:pt x="18" y="14"/>
                    <a:pt x="15" y="15"/>
                    <a:pt x="14" y="16"/>
                  </a:cubicBezTo>
                  <a:cubicBezTo>
                    <a:pt x="12" y="17"/>
                    <a:pt x="13" y="18"/>
                    <a:pt x="10" y="17"/>
                  </a:cubicBezTo>
                  <a:cubicBezTo>
                    <a:pt x="8" y="16"/>
                    <a:pt x="7" y="17"/>
                    <a:pt x="5" y="17"/>
                  </a:cubicBezTo>
                  <a:cubicBezTo>
                    <a:pt x="4" y="18"/>
                    <a:pt x="0" y="18"/>
                    <a:pt x="0" y="19"/>
                  </a:cubicBezTo>
                  <a:cubicBezTo>
                    <a:pt x="0" y="21"/>
                    <a:pt x="9" y="19"/>
                    <a:pt x="9" y="20"/>
                  </a:cubicBezTo>
                  <a:cubicBezTo>
                    <a:pt x="9" y="21"/>
                    <a:pt x="6" y="21"/>
                    <a:pt x="5" y="22"/>
                  </a:cubicBezTo>
                  <a:cubicBezTo>
                    <a:pt x="5" y="21"/>
                    <a:pt x="10" y="21"/>
                    <a:pt x="11" y="21"/>
                  </a:cubicBezTo>
                  <a:cubicBezTo>
                    <a:pt x="12" y="21"/>
                    <a:pt x="17" y="21"/>
                    <a:pt x="17" y="21"/>
                  </a:cubicBezTo>
                  <a:cubicBezTo>
                    <a:pt x="17" y="21"/>
                    <a:pt x="15" y="22"/>
                    <a:pt x="14" y="22"/>
                  </a:cubicBezTo>
                  <a:cubicBezTo>
                    <a:pt x="12" y="22"/>
                    <a:pt x="11" y="22"/>
                    <a:pt x="9" y="24"/>
                  </a:cubicBezTo>
                  <a:cubicBezTo>
                    <a:pt x="5" y="26"/>
                    <a:pt x="12" y="26"/>
                    <a:pt x="13" y="26"/>
                  </a:cubicBezTo>
                  <a:cubicBezTo>
                    <a:pt x="17" y="27"/>
                    <a:pt x="20" y="27"/>
                    <a:pt x="24" y="26"/>
                  </a:cubicBezTo>
                  <a:cubicBezTo>
                    <a:pt x="26" y="25"/>
                    <a:pt x="31" y="22"/>
                    <a:pt x="34" y="24"/>
                  </a:cubicBezTo>
                  <a:cubicBezTo>
                    <a:pt x="34" y="24"/>
                    <a:pt x="29" y="26"/>
                    <a:pt x="29" y="26"/>
                  </a:cubicBezTo>
                  <a:cubicBezTo>
                    <a:pt x="27" y="26"/>
                    <a:pt x="25" y="26"/>
                    <a:pt x="23" y="27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6" y="28"/>
                    <a:pt x="14" y="27"/>
                    <a:pt x="12" y="28"/>
                  </a:cubicBezTo>
                  <a:cubicBezTo>
                    <a:pt x="13" y="28"/>
                    <a:pt x="16" y="29"/>
                    <a:pt x="16" y="29"/>
                  </a:cubicBezTo>
                  <a:cubicBezTo>
                    <a:pt x="17" y="30"/>
                    <a:pt x="18" y="31"/>
                    <a:pt x="20" y="31"/>
                  </a:cubicBezTo>
                  <a:cubicBezTo>
                    <a:pt x="24" y="31"/>
                    <a:pt x="26" y="28"/>
                    <a:pt x="30" y="27"/>
                  </a:cubicBezTo>
                  <a:cubicBezTo>
                    <a:pt x="31" y="27"/>
                    <a:pt x="44" y="26"/>
                    <a:pt x="44" y="25"/>
                  </a:cubicBezTo>
                  <a:cubicBezTo>
                    <a:pt x="44" y="26"/>
                    <a:pt x="38" y="26"/>
                    <a:pt x="37" y="26"/>
                  </a:cubicBezTo>
                  <a:cubicBezTo>
                    <a:pt x="34" y="27"/>
                    <a:pt x="29" y="28"/>
                    <a:pt x="26" y="30"/>
                  </a:cubicBezTo>
                  <a:cubicBezTo>
                    <a:pt x="23" y="33"/>
                    <a:pt x="32" y="32"/>
                    <a:pt x="33" y="32"/>
                  </a:cubicBezTo>
                  <a:cubicBezTo>
                    <a:pt x="35" y="32"/>
                    <a:pt x="37" y="33"/>
                    <a:pt x="39" y="31"/>
                  </a:cubicBezTo>
                  <a:cubicBezTo>
                    <a:pt x="40" y="31"/>
                    <a:pt x="40" y="30"/>
                    <a:pt x="40" y="29"/>
                  </a:cubicBezTo>
                  <a:cubicBezTo>
                    <a:pt x="41" y="29"/>
                    <a:pt x="42" y="29"/>
                    <a:pt x="42" y="30"/>
                  </a:cubicBezTo>
                  <a:cubicBezTo>
                    <a:pt x="42" y="30"/>
                    <a:pt x="42" y="30"/>
                    <a:pt x="41" y="30"/>
                  </a:cubicBezTo>
                  <a:cubicBezTo>
                    <a:pt x="43" y="30"/>
                    <a:pt x="48" y="28"/>
                    <a:pt x="50" y="29"/>
                  </a:cubicBezTo>
                  <a:cubicBezTo>
                    <a:pt x="49" y="28"/>
                    <a:pt x="44" y="32"/>
                    <a:pt x="43" y="32"/>
                  </a:cubicBezTo>
                  <a:cubicBezTo>
                    <a:pt x="44" y="33"/>
                    <a:pt x="50" y="31"/>
                    <a:pt x="52" y="31"/>
                  </a:cubicBezTo>
                  <a:cubicBezTo>
                    <a:pt x="55" y="31"/>
                    <a:pt x="58" y="30"/>
                    <a:pt x="61" y="28"/>
                  </a:cubicBezTo>
                  <a:cubicBezTo>
                    <a:pt x="62" y="27"/>
                    <a:pt x="62" y="25"/>
                    <a:pt x="62" y="25"/>
                  </a:cubicBezTo>
                  <a:cubicBezTo>
                    <a:pt x="64" y="25"/>
                    <a:pt x="64" y="25"/>
                    <a:pt x="65" y="24"/>
                  </a:cubicBezTo>
                  <a:cubicBezTo>
                    <a:pt x="66" y="24"/>
                    <a:pt x="73" y="20"/>
                    <a:pt x="73" y="21"/>
                  </a:cubicBezTo>
                  <a:cubicBezTo>
                    <a:pt x="73" y="21"/>
                    <a:pt x="69" y="24"/>
                    <a:pt x="69" y="24"/>
                  </a:cubicBezTo>
                  <a:cubicBezTo>
                    <a:pt x="68" y="25"/>
                    <a:pt x="64" y="27"/>
                    <a:pt x="64" y="28"/>
                  </a:cubicBezTo>
                  <a:cubicBezTo>
                    <a:pt x="64" y="29"/>
                    <a:pt x="75" y="28"/>
                    <a:pt x="75" y="29"/>
                  </a:cubicBezTo>
                  <a:cubicBezTo>
                    <a:pt x="75" y="28"/>
                    <a:pt x="60" y="32"/>
                    <a:pt x="60" y="31"/>
                  </a:cubicBezTo>
                  <a:cubicBezTo>
                    <a:pt x="60" y="31"/>
                    <a:pt x="69" y="32"/>
                    <a:pt x="68" y="32"/>
                  </a:cubicBezTo>
                  <a:cubicBezTo>
                    <a:pt x="68" y="33"/>
                    <a:pt x="64" y="33"/>
                    <a:pt x="63" y="33"/>
                  </a:cubicBezTo>
                  <a:cubicBezTo>
                    <a:pt x="61" y="33"/>
                    <a:pt x="58" y="33"/>
                    <a:pt x="56" y="34"/>
                  </a:cubicBezTo>
                  <a:cubicBezTo>
                    <a:pt x="52" y="34"/>
                    <a:pt x="48" y="34"/>
                    <a:pt x="44" y="35"/>
                  </a:cubicBezTo>
                  <a:cubicBezTo>
                    <a:pt x="43" y="35"/>
                    <a:pt x="43" y="36"/>
                    <a:pt x="45" y="36"/>
                  </a:cubicBezTo>
                  <a:cubicBezTo>
                    <a:pt x="46" y="37"/>
                    <a:pt x="49" y="38"/>
                    <a:pt x="50" y="39"/>
                  </a:cubicBezTo>
                  <a:cubicBezTo>
                    <a:pt x="52" y="41"/>
                    <a:pt x="50" y="43"/>
                    <a:pt x="53" y="43"/>
                  </a:cubicBezTo>
                  <a:cubicBezTo>
                    <a:pt x="54" y="42"/>
                    <a:pt x="57" y="43"/>
                    <a:pt x="58" y="42"/>
                  </a:cubicBezTo>
                  <a:cubicBezTo>
                    <a:pt x="49" y="47"/>
                    <a:pt x="44" y="36"/>
                    <a:pt x="37" y="36"/>
                  </a:cubicBezTo>
                  <a:cubicBezTo>
                    <a:pt x="35" y="36"/>
                    <a:pt x="26" y="34"/>
                    <a:pt x="26" y="36"/>
                  </a:cubicBezTo>
                  <a:cubicBezTo>
                    <a:pt x="26" y="36"/>
                    <a:pt x="25" y="38"/>
                    <a:pt x="25" y="38"/>
                  </a:cubicBezTo>
                  <a:cubicBezTo>
                    <a:pt x="26" y="38"/>
                    <a:pt x="32" y="38"/>
                    <a:pt x="32" y="39"/>
                  </a:cubicBezTo>
                  <a:cubicBezTo>
                    <a:pt x="32" y="39"/>
                    <a:pt x="26" y="39"/>
                    <a:pt x="26" y="41"/>
                  </a:cubicBezTo>
                  <a:cubicBezTo>
                    <a:pt x="26" y="42"/>
                    <a:pt x="32" y="42"/>
                    <a:pt x="34" y="43"/>
                  </a:cubicBezTo>
                  <a:cubicBezTo>
                    <a:pt x="35" y="44"/>
                    <a:pt x="36" y="45"/>
                    <a:pt x="37" y="46"/>
                  </a:cubicBezTo>
                  <a:cubicBezTo>
                    <a:pt x="38" y="48"/>
                    <a:pt x="40" y="49"/>
                    <a:pt x="42" y="50"/>
                  </a:cubicBezTo>
                  <a:cubicBezTo>
                    <a:pt x="44" y="51"/>
                    <a:pt x="45" y="51"/>
                    <a:pt x="47" y="50"/>
                  </a:cubicBezTo>
                  <a:cubicBezTo>
                    <a:pt x="48" y="50"/>
                    <a:pt x="50" y="49"/>
                    <a:pt x="51" y="50"/>
                  </a:cubicBezTo>
                  <a:cubicBezTo>
                    <a:pt x="51" y="50"/>
                    <a:pt x="50" y="52"/>
                    <a:pt x="50" y="52"/>
                  </a:cubicBezTo>
                  <a:cubicBezTo>
                    <a:pt x="48" y="52"/>
                    <a:pt x="45" y="51"/>
                    <a:pt x="44" y="52"/>
                  </a:cubicBezTo>
                  <a:cubicBezTo>
                    <a:pt x="44" y="51"/>
                    <a:pt x="48" y="54"/>
                    <a:pt x="48" y="54"/>
                  </a:cubicBezTo>
                  <a:cubicBezTo>
                    <a:pt x="48" y="55"/>
                    <a:pt x="43" y="53"/>
                    <a:pt x="43" y="53"/>
                  </a:cubicBezTo>
                  <a:cubicBezTo>
                    <a:pt x="40" y="51"/>
                    <a:pt x="38" y="51"/>
                    <a:pt x="35" y="51"/>
                  </a:cubicBezTo>
                  <a:cubicBezTo>
                    <a:pt x="33" y="51"/>
                    <a:pt x="32" y="51"/>
                    <a:pt x="30" y="52"/>
                  </a:cubicBezTo>
                  <a:cubicBezTo>
                    <a:pt x="28" y="53"/>
                    <a:pt x="27" y="52"/>
                    <a:pt x="26" y="53"/>
                  </a:cubicBezTo>
                  <a:cubicBezTo>
                    <a:pt x="25" y="54"/>
                    <a:pt x="25" y="55"/>
                    <a:pt x="23" y="55"/>
                  </a:cubicBezTo>
                  <a:cubicBezTo>
                    <a:pt x="22" y="56"/>
                    <a:pt x="21" y="59"/>
                    <a:pt x="23" y="59"/>
                  </a:cubicBezTo>
                  <a:cubicBezTo>
                    <a:pt x="25" y="59"/>
                    <a:pt x="27" y="58"/>
                    <a:pt x="27" y="59"/>
                  </a:cubicBezTo>
                  <a:cubicBezTo>
                    <a:pt x="28" y="61"/>
                    <a:pt x="32" y="60"/>
                    <a:pt x="32" y="59"/>
                  </a:cubicBezTo>
                  <a:cubicBezTo>
                    <a:pt x="33" y="59"/>
                    <a:pt x="35" y="56"/>
                    <a:pt x="35" y="55"/>
                  </a:cubicBezTo>
                  <a:cubicBezTo>
                    <a:pt x="35" y="56"/>
                    <a:pt x="35" y="56"/>
                    <a:pt x="35" y="57"/>
                  </a:cubicBezTo>
                  <a:cubicBezTo>
                    <a:pt x="35" y="57"/>
                    <a:pt x="36" y="57"/>
                    <a:pt x="36" y="57"/>
                  </a:cubicBezTo>
                  <a:cubicBezTo>
                    <a:pt x="36" y="57"/>
                    <a:pt x="35" y="58"/>
                    <a:pt x="35" y="59"/>
                  </a:cubicBezTo>
                  <a:cubicBezTo>
                    <a:pt x="35" y="59"/>
                    <a:pt x="35" y="59"/>
                    <a:pt x="36" y="59"/>
                  </a:cubicBezTo>
                  <a:cubicBezTo>
                    <a:pt x="36" y="59"/>
                    <a:pt x="33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1" y="60"/>
                    <a:pt x="30" y="61"/>
                  </a:cubicBezTo>
                  <a:cubicBezTo>
                    <a:pt x="31" y="61"/>
                    <a:pt x="35" y="61"/>
                    <a:pt x="36" y="62"/>
                  </a:cubicBezTo>
                  <a:cubicBezTo>
                    <a:pt x="36" y="62"/>
                    <a:pt x="31" y="65"/>
                    <a:pt x="32" y="65"/>
                  </a:cubicBezTo>
                  <a:cubicBezTo>
                    <a:pt x="32" y="66"/>
                    <a:pt x="37" y="65"/>
                    <a:pt x="37" y="65"/>
                  </a:cubicBezTo>
                  <a:cubicBezTo>
                    <a:pt x="37" y="65"/>
                    <a:pt x="36" y="65"/>
                    <a:pt x="36" y="65"/>
                  </a:cubicBezTo>
                  <a:cubicBezTo>
                    <a:pt x="36" y="66"/>
                    <a:pt x="41" y="65"/>
                    <a:pt x="42" y="64"/>
                  </a:cubicBezTo>
                  <a:cubicBezTo>
                    <a:pt x="42" y="64"/>
                    <a:pt x="46" y="59"/>
                    <a:pt x="47" y="60"/>
                  </a:cubicBezTo>
                  <a:cubicBezTo>
                    <a:pt x="48" y="61"/>
                    <a:pt x="40" y="67"/>
                    <a:pt x="38" y="68"/>
                  </a:cubicBezTo>
                  <a:cubicBezTo>
                    <a:pt x="35" y="68"/>
                    <a:pt x="33" y="68"/>
                    <a:pt x="30" y="66"/>
                  </a:cubicBezTo>
                  <a:cubicBezTo>
                    <a:pt x="28" y="65"/>
                    <a:pt x="28" y="63"/>
                    <a:pt x="26" y="63"/>
                  </a:cubicBezTo>
                  <a:cubicBezTo>
                    <a:pt x="24" y="62"/>
                    <a:pt x="22" y="62"/>
                    <a:pt x="20" y="62"/>
                  </a:cubicBezTo>
                  <a:cubicBezTo>
                    <a:pt x="17" y="62"/>
                    <a:pt x="17" y="63"/>
                    <a:pt x="19" y="65"/>
                  </a:cubicBezTo>
                  <a:cubicBezTo>
                    <a:pt x="20" y="66"/>
                    <a:pt x="20" y="67"/>
                    <a:pt x="22" y="67"/>
                  </a:cubicBezTo>
                  <a:cubicBezTo>
                    <a:pt x="25" y="67"/>
                    <a:pt x="22" y="67"/>
                    <a:pt x="22" y="68"/>
                  </a:cubicBezTo>
                  <a:cubicBezTo>
                    <a:pt x="22" y="68"/>
                    <a:pt x="26" y="70"/>
                    <a:pt x="26" y="7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8" name="Freeform 610">
              <a:extLst>
                <a:ext uri="{FF2B5EF4-FFF2-40B4-BE49-F238E27FC236}">
                  <a16:creationId xmlns:a16="http://schemas.microsoft.com/office/drawing/2014/main" id="{45CE1E5D-84D6-47E7-8323-0EA4CA321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3290" y="4569097"/>
              <a:ext cx="9557" cy="4779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9" name="Freeform 611">
              <a:extLst>
                <a:ext uri="{FF2B5EF4-FFF2-40B4-BE49-F238E27FC236}">
                  <a16:creationId xmlns:a16="http://schemas.microsoft.com/office/drawing/2014/main" id="{52A9AF02-BB67-456A-A6D2-9AB0A6D8E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766" y="4559540"/>
              <a:ext cx="9557" cy="9557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0" name="Freeform 612">
              <a:extLst>
                <a:ext uri="{FF2B5EF4-FFF2-40B4-BE49-F238E27FC236}">
                  <a16:creationId xmlns:a16="http://schemas.microsoft.com/office/drawing/2014/main" id="{65E6AC66-FD61-41CE-9BBC-0B2DA80B3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012" y="5392560"/>
              <a:ext cx="31856" cy="23893"/>
            </a:xfrm>
            <a:custGeom>
              <a:avLst/>
              <a:gdLst>
                <a:gd name="T0" fmla="*/ 6 w 7"/>
                <a:gd name="T1" fmla="*/ 2 h 5"/>
                <a:gd name="T2" fmla="*/ 1 w 7"/>
                <a:gd name="T3" fmla="*/ 2 h 5"/>
                <a:gd name="T4" fmla="*/ 6 w 7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6" y="2"/>
                  </a:moveTo>
                  <a:cubicBezTo>
                    <a:pt x="7" y="0"/>
                    <a:pt x="0" y="1"/>
                    <a:pt x="1" y="2"/>
                  </a:cubicBezTo>
                  <a:cubicBezTo>
                    <a:pt x="1" y="3"/>
                    <a:pt x="5" y="5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1" name="Rectangle 613">
              <a:extLst>
                <a:ext uri="{FF2B5EF4-FFF2-40B4-BE49-F238E27FC236}">
                  <a16:creationId xmlns:a16="http://schemas.microsoft.com/office/drawing/2014/main" id="{5E1B96FC-5DFC-4FF9-AEE0-7C1619B46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7516" y="2598838"/>
              <a:ext cx="1594" cy="1594"/>
            </a:xfrm>
            <a:prstGeom prst="rect">
              <a:avLst/>
            </a:pr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2" name="Freeform 614">
              <a:extLst>
                <a:ext uri="{FF2B5EF4-FFF2-40B4-BE49-F238E27FC236}">
                  <a16:creationId xmlns:a16="http://schemas.microsoft.com/office/drawing/2014/main" id="{7F5FE031-AE4A-4059-9A8F-190229A06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963" y="5252397"/>
              <a:ext cx="47783" cy="41414"/>
            </a:xfrm>
            <a:custGeom>
              <a:avLst/>
              <a:gdLst>
                <a:gd name="T0" fmla="*/ 4 w 10"/>
                <a:gd name="T1" fmla="*/ 4 h 9"/>
                <a:gd name="T2" fmla="*/ 0 w 10"/>
                <a:gd name="T3" fmla="*/ 8 h 9"/>
                <a:gd name="T4" fmla="*/ 2 w 10"/>
                <a:gd name="T5" fmla="*/ 8 h 9"/>
                <a:gd name="T6" fmla="*/ 5 w 10"/>
                <a:gd name="T7" fmla="*/ 5 h 9"/>
                <a:gd name="T8" fmla="*/ 8 w 10"/>
                <a:gd name="T9" fmla="*/ 0 h 9"/>
                <a:gd name="T10" fmla="*/ 4 w 10"/>
                <a:gd name="T11" fmla="*/ 4 h 9"/>
                <a:gd name="T12" fmla="*/ 4 w 10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4" y="4"/>
                  </a:moveTo>
                  <a:cubicBezTo>
                    <a:pt x="4" y="5"/>
                    <a:pt x="1" y="7"/>
                    <a:pt x="0" y="8"/>
                  </a:cubicBezTo>
                  <a:cubicBezTo>
                    <a:pt x="0" y="9"/>
                    <a:pt x="2" y="8"/>
                    <a:pt x="2" y="8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10" y="0"/>
                    <a:pt x="8" y="0"/>
                  </a:cubicBezTo>
                  <a:cubicBezTo>
                    <a:pt x="7" y="0"/>
                    <a:pt x="4" y="3"/>
                    <a:pt x="4" y="4"/>
                  </a:cubicBezTo>
                  <a:cubicBezTo>
                    <a:pt x="4" y="5"/>
                    <a:pt x="4" y="3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3" name="Freeform 615">
              <a:extLst>
                <a:ext uri="{FF2B5EF4-FFF2-40B4-BE49-F238E27FC236}">
                  <a16:creationId xmlns:a16="http://schemas.microsoft.com/office/drawing/2014/main" id="{10DCBFE7-060E-41CD-B52D-FA62330C5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24" y="3366554"/>
              <a:ext cx="33448" cy="14336"/>
            </a:xfrm>
            <a:custGeom>
              <a:avLst/>
              <a:gdLst>
                <a:gd name="T0" fmla="*/ 7 w 7"/>
                <a:gd name="T1" fmla="*/ 1 h 3"/>
                <a:gd name="T2" fmla="*/ 1 w 7"/>
                <a:gd name="T3" fmla="*/ 0 h 3"/>
                <a:gd name="T4" fmla="*/ 7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cubicBezTo>
                    <a:pt x="7" y="0"/>
                    <a:pt x="0" y="0"/>
                    <a:pt x="1" y="0"/>
                  </a:cubicBezTo>
                  <a:cubicBezTo>
                    <a:pt x="2" y="0"/>
                    <a:pt x="6" y="3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4" name="Freeform 618">
              <a:extLst>
                <a:ext uri="{FF2B5EF4-FFF2-40B4-BE49-F238E27FC236}">
                  <a16:creationId xmlns:a16="http://schemas.microsoft.com/office/drawing/2014/main" id="{57A63FE0-BAB7-456A-B91D-54C8AA86F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425" y="4250542"/>
              <a:ext cx="355189" cy="258029"/>
            </a:xfrm>
            <a:custGeom>
              <a:avLst/>
              <a:gdLst>
                <a:gd name="T0" fmla="*/ 63 w 76"/>
                <a:gd name="T1" fmla="*/ 28 h 55"/>
                <a:gd name="T2" fmla="*/ 66 w 76"/>
                <a:gd name="T3" fmla="*/ 24 h 55"/>
                <a:gd name="T4" fmla="*/ 67 w 76"/>
                <a:gd name="T5" fmla="*/ 22 h 55"/>
                <a:gd name="T6" fmla="*/ 67 w 76"/>
                <a:gd name="T7" fmla="*/ 18 h 55"/>
                <a:gd name="T8" fmla="*/ 61 w 76"/>
                <a:gd name="T9" fmla="*/ 15 h 55"/>
                <a:gd name="T10" fmla="*/ 63 w 76"/>
                <a:gd name="T11" fmla="*/ 14 h 55"/>
                <a:gd name="T12" fmla="*/ 64 w 76"/>
                <a:gd name="T13" fmla="*/ 11 h 55"/>
                <a:gd name="T14" fmla="*/ 60 w 76"/>
                <a:gd name="T15" fmla="*/ 9 h 55"/>
                <a:gd name="T16" fmla="*/ 59 w 76"/>
                <a:gd name="T17" fmla="*/ 8 h 55"/>
                <a:gd name="T18" fmla="*/ 57 w 76"/>
                <a:gd name="T19" fmla="*/ 9 h 55"/>
                <a:gd name="T20" fmla="*/ 57 w 76"/>
                <a:gd name="T21" fmla="*/ 7 h 55"/>
                <a:gd name="T22" fmla="*/ 54 w 76"/>
                <a:gd name="T23" fmla="*/ 8 h 55"/>
                <a:gd name="T24" fmla="*/ 54 w 76"/>
                <a:gd name="T25" fmla="*/ 6 h 55"/>
                <a:gd name="T26" fmla="*/ 58 w 76"/>
                <a:gd name="T27" fmla="*/ 5 h 55"/>
                <a:gd name="T28" fmla="*/ 55 w 76"/>
                <a:gd name="T29" fmla="*/ 4 h 55"/>
                <a:gd name="T30" fmla="*/ 49 w 76"/>
                <a:gd name="T31" fmla="*/ 4 h 55"/>
                <a:gd name="T32" fmla="*/ 44 w 76"/>
                <a:gd name="T33" fmla="*/ 7 h 55"/>
                <a:gd name="T34" fmla="*/ 38 w 76"/>
                <a:gd name="T35" fmla="*/ 5 h 55"/>
                <a:gd name="T36" fmla="*/ 29 w 76"/>
                <a:gd name="T37" fmla="*/ 5 h 55"/>
                <a:gd name="T38" fmla="*/ 26 w 76"/>
                <a:gd name="T39" fmla="*/ 2 h 55"/>
                <a:gd name="T40" fmla="*/ 20 w 76"/>
                <a:gd name="T41" fmla="*/ 0 h 55"/>
                <a:gd name="T42" fmla="*/ 11 w 76"/>
                <a:gd name="T43" fmla="*/ 4 h 55"/>
                <a:gd name="T44" fmla="*/ 13 w 76"/>
                <a:gd name="T45" fmla="*/ 12 h 55"/>
                <a:gd name="T46" fmla="*/ 8 w 76"/>
                <a:gd name="T47" fmla="*/ 8 h 55"/>
                <a:gd name="T48" fmla="*/ 10 w 76"/>
                <a:gd name="T49" fmla="*/ 5 h 55"/>
                <a:gd name="T50" fmla="*/ 8 w 76"/>
                <a:gd name="T51" fmla="*/ 1 h 55"/>
                <a:gd name="T52" fmla="*/ 4 w 76"/>
                <a:gd name="T53" fmla="*/ 7 h 55"/>
                <a:gd name="T54" fmla="*/ 3 w 76"/>
                <a:gd name="T55" fmla="*/ 12 h 55"/>
                <a:gd name="T56" fmla="*/ 5 w 76"/>
                <a:gd name="T57" fmla="*/ 13 h 55"/>
                <a:gd name="T58" fmla="*/ 7 w 76"/>
                <a:gd name="T59" fmla="*/ 16 h 55"/>
                <a:gd name="T60" fmla="*/ 10 w 76"/>
                <a:gd name="T61" fmla="*/ 23 h 55"/>
                <a:gd name="T62" fmla="*/ 13 w 76"/>
                <a:gd name="T63" fmla="*/ 23 h 55"/>
                <a:gd name="T64" fmla="*/ 15 w 76"/>
                <a:gd name="T65" fmla="*/ 22 h 55"/>
                <a:gd name="T66" fmla="*/ 21 w 76"/>
                <a:gd name="T67" fmla="*/ 27 h 55"/>
                <a:gd name="T68" fmla="*/ 23 w 76"/>
                <a:gd name="T69" fmla="*/ 27 h 55"/>
                <a:gd name="T70" fmla="*/ 26 w 76"/>
                <a:gd name="T71" fmla="*/ 27 h 55"/>
                <a:gd name="T72" fmla="*/ 31 w 76"/>
                <a:gd name="T73" fmla="*/ 29 h 55"/>
                <a:gd name="T74" fmla="*/ 31 w 76"/>
                <a:gd name="T75" fmla="*/ 38 h 55"/>
                <a:gd name="T76" fmla="*/ 32 w 76"/>
                <a:gd name="T77" fmla="*/ 41 h 55"/>
                <a:gd name="T78" fmla="*/ 30 w 76"/>
                <a:gd name="T79" fmla="*/ 44 h 55"/>
                <a:gd name="T80" fmla="*/ 40 w 76"/>
                <a:gd name="T81" fmla="*/ 53 h 55"/>
                <a:gd name="T82" fmla="*/ 42 w 76"/>
                <a:gd name="T83" fmla="*/ 54 h 55"/>
                <a:gd name="T84" fmla="*/ 45 w 76"/>
                <a:gd name="T85" fmla="*/ 52 h 55"/>
                <a:gd name="T86" fmla="*/ 51 w 76"/>
                <a:gd name="T87" fmla="*/ 47 h 55"/>
                <a:gd name="T88" fmla="*/ 49 w 76"/>
                <a:gd name="T89" fmla="*/ 44 h 55"/>
                <a:gd name="T90" fmla="*/ 48 w 76"/>
                <a:gd name="T91" fmla="*/ 41 h 55"/>
                <a:gd name="T92" fmla="*/ 45 w 76"/>
                <a:gd name="T93" fmla="*/ 38 h 55"/>
                <a:gd name="T94" fmla="*/ 52 w 76"/>
                <a:gd name="T95" fmla="*/ 38 h 55"/>
                <a:gd name="T96" fmla="*/ 54 w 76"/>
                <a:gd name="T97" fmla="*/ 40 h 55"/>
                <a:gd name="T98" fmla="*/ 56 w 76"/>
                <a:gd name="T99" fmla="*/ 38 h 55"/>
                <a:gd name="T100" fmla="*/ 62 w 76"/>
                <a:gd name="T101" fmla="*/ 36 h 55"/>
                <a:gd name="T102" fmla="*/ 67 w 76"/>
                <a:gd name="T103" fmla="*/ 33 h 55"/>
                <a:gd name="T104" fmla="*/ 63 w 76"/>
                <a:gd name="T10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55">
                  <a:moveTo>
                    <a:pt x="63" y="28"/>
                  </a:moveTo>
                  <a:cubicBezTo>
                    <a:pt x="63" y="26"/>
                    <a:pt x="63" y="25"/>
                    <a:pt x="66" y="24"/>
                  </a:cubicBezTo>
                  <a:cubicBezTo>
                    <a:pt x="66" y="23"/>
                    <a:pt x="68" y="23"/>
                    <a:pt x="67" y="22"/>
                  </a:cubicBezTo>
                  <a:cubicBezTo>
                    <a:pt x="66" y="21"/>
                    <a:pt x="65" y="19"/>
                    <a:pt x="67" y="18"/>
                  </a:cubicBezTo>
                  <a:cubicBezTo>
                    <a:pt x="76" y="14"/>
                    <a:pt x="61" y="15"/>
                    <a:pt x="61" y="15"/>
                  </a:cubicBezTo>
                  <a:cubicBezTo>
                    <a:pt x="61" y="14"/>
                    <a:pt x="62" y="14"/>
                    <a:pt x="63" y="14"/>
                  </a:cubicBezTo>
                  <a:cubicBezTo>
                    <a:pt x="64" y="14"/>
                    <a:pt x="64" y="12"/>
                    <a:pt x="64" y="11"/>
                  </a:cubicBezTo>
                  <a:cubicBezTo>
                    <a:pt x="64" y="10"/>
                    <a:pt x="60" y="8"/>
                    <a:pt x="60" y="9"/>
                  </a:cubicBezTo>
                  <a:cubicBezTo>
                    <a:pt x="60" y="10"/>
                    <a:pt x="59" y="8"/>
                    <a:pt x="59" y="8"/>
                  </a:cubicBezTo>
                  <a:cubicBezTo>
                    <a:pt x="58" y="8"/>
                    <a:pt x="58" y="10"/>
                    <a:pt x="57" y="9"/>
                  </a:cubicBezTo>
                  <a:cubicBezTo>
                    <a:pt x="57" y="9"/>
                    <a:pt x="57" y="8"/>
                    <a:pt x="57" y="7"/>
                  </a:cubicBezTo>
                  <a:cubicBezTo>
                    <a:pt x="56" y="6"/>
                    <a:pt x="55" y="8"/>
                    <a:pt x="54" y="8"/>
                  </a:cubicBezTo>
                  <a:cubicBezTo>
                    <a:pt x="54" y="8"/>
                    <a:pt x="54" y="6"/>
                    <a:pt x="54" y="6"/>
                  </a:cubicBezTo>
                  <a:cubicBezTo>
                    <a:pt x="54" y="4"/>
                    <a:pt x="57" y="5"/>
                    <a:pt x="58" y="5"/>
                  </a:cubicBezTo>
                  <a:cubicBezTo>
                    <a:pt x="59" y="4"/>
                    <a:pt x="55" y="4"/>
                    <a:pt x="55" y="4"/>
                  </a:cubicBezTo>
                  <a:cubicBezTo>
                    <a:pt x="53" y="4"/>
                    <a:pt x="51" y="3"/>
                    <a:pt x="49" y="4"/>
                  </a:cubicBezTo>
                  <a:cubicBezTo>
                    <a:pt x="47" y="5"/>
                    <a:pt x="46" y="8"/>
                    <a:pt x="44" y="7"/>
                  </a:cubicBezTo>
                  <a:cubicBezTo>
                    <a:pt x="41" y="7"/>
                    <a:pt x="40" y="7"/>
                    <a:pt x="38" y="5"/>
                  </a:cubicBezTo>
                  <a:cubicBezTo>
                    <a:pt x="36" y="3"/>
                    <a:pt x="32" y="5"/>
                    <a:pt x="29" y="5"/>
                  </a:cubicBezTo>
                  <a:cubicBezTo>
                    <a:pt x="27" y="5"/>
                    <a:pt x="27" y="4"/>
                    <a:pt x="26" y="2"/>
                  </a:cubicBezTo>
                  <a:cubicBezTo>
                    <a:pt x="25" y="0"/>
                    <a:pt x="23" y="0"/>
                    <a:pt x="20" y="0"/>
                  </a:cubicBezTo>
                  <a:cubicBezTo>
                    <a:pt x="19" y="0"/>
                    <a:pt x="11" y="1"/>
                    <a:pt x="11" y="4"/>
                  </a:cubicBezTo>
                  <a:cubicBezTo>
                    <a:pt x="11" y="7"/>
                    <a:pt x="15" y="8"/>
                    <a:pt x="13" y="12"/>
                  </a:cubicBezTo>
                  <a:cubicBezTo>
                    <a:pt x="11" y="14"/>
                    <a:pt x="7" y="10"/>
                    <a:pt x="8" y="8"/>
                  </a:cubicBezTo>
                  <a:cubicBezTo>
                    <a:pt x="8" y="7"/>
                    <a:pt x="10" y="6"/>
                    <a:pt x="10" y="5"/>
                  </a:cubicBezTo>
                  <a:cubicBezTo>
                    <a:pt x="11" y="3"/>
                    <a:pt x="8" y="2"/>
                    <a:pt x="8" y="1"/>
                  </a:cubicBezTo>
                  <a:cubicBezTo>
                    <a:pt x="5" y="3"/>
                    <a:pt x="4" y="4"/>
                    <a:pt x="4" y="7"/>
                  </a:cubicBezTo>
                  <a:cubicBezTo>
                    <a:pt x="3" y="8"/>
                    <a:pt x="0" y="12"/>
                    <a:pt x="3" y="12"/>
                  </a:cubicBezTo>
                  <a:cubicBezTo>
                    <a:pt x="3" y="12"/>
                    <a:pt x="4" y="12"/>
                    <a:pt x="5" y="13"/>
                  </a:cubicBezTo>
                  <a:cubicBezTo>
                    <a:pt x="5" y="14"/>
                    <a:pt x="6" y="15"/>
                    <a:pt x="7" y="16"/>
                  </a:cubicBezTo>
                  <a:cubicBezTo>
                    <a:pt x="9" y="18"/>
                    <a:pt x="5" y="22"/>
                    <a:pt x="10" y="23"/>
                  </a:cubicBezTo>
                  <a:cubicBezTo>
                    <a:pt x="10" y="23"/>
                    <a:pt x="12" y="23"/>
                    <a:pt x="13" y="23"/>
                  </a:cubicBezTo>
                  <a:cubicBezTo>
                    <a:pt x="14" y="23"/>
                    <a:pt x="14" y="22"/>
                    <a:pt x="15" y="22"/>
                  </a:cubicBezTo>
                  <a:cubicBezTo>
                    <a:pt x="18" y="22"/>
                    <a:pt x="19" y="25"/>
                    <a:pt x="21" y="27"/>
                  </a:cubicBezTo>
                  <a:cubicBezTo>
                    <a:pt x="21" y="27"/>
                    <a:pt x="22" y="28"/>
                    <a:pt x="23" y="27"/>
                  </a:cubicBezTo>
                  <a:cubicBezTo>
                    <a:pt x="23" y="26"/>
                    <a:pt x="24" y="27"/>
                    <a:pt x="26" y="27"/>
                  </a:cubicBezTo>
                  <a:cubicBezTo>
                    <a:pt x="28" y="28"/>
                    <a:pt x="33" y="25"/>
                    <a:pt x="31" y="29"/>
                  </a:cubicBezTo>
                  <a:cubicBezTo>
                    <a:pt x="29" y="32"/>
                    <a:pt x="29" y="35"/>
                    <a:pt x="31" y="38"/>
                  </a:cubicBezTo>
                  <a:cubicBezTo>
                    <a:pt x="31" y="39"/>
                    <a:pt x="32" y="40"/>
                    <a:pt x="32" y="41"/>
                  </a:cubicBezTo>
                  <a:cubicBezTo>
                    <a:pt x="32" y="42"/>
                    <a:pt x="29" y="43"/>
                    <a:pt x="30" y="44"/>
                  </a:cubicBezTo>
                  <a:cubicBezTo>
                    <a:pt x="33" y="47"/>
                    <a:pt x="34" y="55"/>
                    <a:pt x="40" y="53"/>
                  </a:cubicBezTo>
                  <a:cubicBezTo>
                    <a:pt x="41" y="53"/>
                    <a:pt x="41" y="54"/>
                    <a:pt x="42" y="54"/>
                  </a:cubicBezTo>
                  <a:cubicBezTo>
                    <a:pt x="43" y="54"/>
                    <a:pt x="44" y="53"/>
                    <a:pt x="45" y="52"/>
                  </a:cubicBezTo>
                  <a:cubicBezTo>
                    <a:pt x="47" y="51"/>
                    <a:pt x="48" y="49"/>
                    <a:pt x="51" y="47"/>
                  </a:cubicBezTo>
                  <a:cubicBezTo>
                    <a:pt x="53" y="46"/>
                    <a:pt x="49" y="46"/>
                    <a:pt x="49" y="44"/>
                  </a:cubicBezTo>
                  <a:cubicBezTo>
                    <a:pt x="49" y="43"/>
                    <a:pt x="48" y="42"/>
                    <a:pt x="48" y="41"/>
                  </a:cubicBezTo>
                  <a:cubicBezTo>
                    <a:pt x="48" y="40"/>
                    <a:pt x="45" y="39"/>
                    <a:pt x="45" y="38"/>
                  </a:cubicBezTo>
                  <a:cubicBezTo>
                    <a:pt x="45" y="37"/>
                    <a:pt x="51" y="38"/>
                    <a:pt x="52" y="38"/>
                  </a:cubicBezTo>
                  <a:cubicBezTo>
                    <a:pt x="54" y="38"/>
                    <a:pt x="53" y="39"/>
                    <a:pt x="54" y="40"/>
                  </a:cubicBezTo>
                  <a:cubicBezTo>
                    <a:pt x="55" y="40"/>
                    <a:pt x="55" y="38"/>
                    <a:pt x="56" y="38"/>
                  </a:cubicBezTo>
                  <a:cubicBezTo>
                    <a:pt x="57" y="37"/>
                    <a:pt x="60" y="37"/>
                    <a:pt x="62" y="36"/>
                  </a:cubicBezTo>
                  <a:cubicBezTo>
                    <a:pt x="63" y="35"/>
                    <a:pt x="65" y="34"/>
                    <a:pt x="67" y="33"/>
                  </a:cubicBezTo>
                  <a:cubicBezTo>
                    <a:pt x="66" y="31"/>
                    <a:pt x="63" y="30"/>
                    <a:pt x="6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5" name="Freeform 619">
              <a:extLst>
                <a:ext uri="{FF2B5EF4-FFF2-40B4-BE49-F238E27FC236}">
                  <a16:creationId xmlns:a16="http://schemas.microsoft.com/office/drawing/2014/main" id="{5800CA64-0A86-4E80-8B64-9484998EA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532" y="4320625"/>
              <a:ext cx="121050" cy="178390"/>
            </a:xfrm>
            <a:custGeom>
              <a:avLst/>
              <a:gdLst>
                <a:gd name="T0" fmla="*/ 22 w 26"/>
                <a:gd name="T1" fmla="*/ 29 h 38"/>
                <a:gd name="T2" fmla="*/ 18 w 26"/>
                <a:gd name="T3" fmla="*/ 21 h 38"/>
                <a:gd name="T4" fmla="*/ 20 w 26"/>
                <a:gd name="T5" fmla="*/ 18 h 38"/>
                <a:gd name="T6" fmla="*/ 22 w 26"/>
                <a:gd name="T7" fmla="*/ 15 h 38"/>
                <a:gd name="T8" fmla="*/ 22 w 26"/>
                <a:gd name="T9" fmla="*/ 13 h 38"/>
                <a:gd name="T10" fmla="*/ 20 w 26"/>
                <a:gd name="T11" fmla="*/ 11 h 38"/>
                <a:gd name="T12" fmla="*/ 16 w 26"/>
                <a:gd name="T13" fmla="*/ 7 h 38"/>
                <a:gd name="T14" fmla="*/ 9 w 26"/>
                <a:gd name="T15" fmla="*/ 0 h 38"/>
                <a:gd name="T16" fmla="*/ 5 w 26"/>
                <a:gd name="T17" fmla="*/ 5 h 38"/>
                <a:gd name="T18" fmla="*/ 6 w 26"/>
                <a:gd name="T19" fmla="*/ 8 h 38"/>
                <a:gd name="T20" fmla="*/ 3 w 26"/>
                <a:gd name="T21" fmla="*/ 10 h 38"/>
                <a:gd name="T22" fmla="*/ 4 w 26"/>
                <a:gd name="T23" fmla="*/ 16 h 38"/>
                <a:gd name="T24" fmla="*/ 7 w 26"/>
                <a:gd name="T25" fmla="*/ 18 h 38"/>
                <a:gd name="T26" fmla="*/ 8 w 26"/>
                <a:gd name="T27" fmla="*/ 20 h 38"/>
                <a:gd name="T28" fmla="*/ 8 w 26"/>
                <a:gd name="T29" fmla="*/ 27 h 38"/>
                <a:gd name="T30" fmla="*/ 11 w 26"/>
                <a:gd name="T31" fmla="*/ 35 h 38"/>
                <a:gd name="T32" fmla="*/ 17 w 26"/>
                <a:gd name="T33" fmla="*/ 35 h 38"/>
                <a:gd name="T34" fmla="*/ 21 w 26"/>
                <a:gd name="T35" fmla="*/ 34 h 38"/>
                <a:gd name="T36" fmla="*/ 26 w 26"/>
                <a:gd name="T37" fmla="*/ 34 h 38"/>
                <a:gd name="T38" fmla="*/ 22 w 26"/>
                <a:gd name="T39" fmla="*/ 29 h 38"/>
                <a:gd name="T40" fmla="*/ 22 w 26"/>
                <a:gd name="T41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8">
                  <a:moveTo>
                    <a:pt x="22" y="29"/>
                  </a:moveTo>
                  <a:cubicBezTo>
                    <a:pt x="22" y="28"/>
                    <a:pt x="17" y="22"/>
                    <a:pt x="18" y="21"/>
                  </a:cubicBezTo>
                  <a:cubicBezTo>
                    <a:pt x="19" y="20"/>
                    <a:pt x="18" y="19"/>
                    <a:pt x="20" y="18"/>
                  </a:cubicBezTo>
                  <a:cubicBezTo>
                    <a:pt x="23" y="18"/>
                    <a:pt x="22" y="16"/>
                    <a:pt x="22" y="15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9" y="9"/>
                    <a:pt x="16" y="9"/>
                    <a:pt x="16" y="7"/>
                  </a:cubicBezTo>
                  <a:cubicBezTo>
                    <a:pt x="15" y="4"/>
                    <a:pt x="11" y="1"/>
                    <a:pt x="9" y="0"/>
                  </a:cubicBezTo>
                  <a:cubicBezTo>
                    <a:pt x="9" y="3"/>
                    <a:pt x="4" y="3"/>
                    <a:pt x="5" y="5"/>
                  </a:cubicBezTo>
                  <a:cubicBezTo>
                    <a:pt x="5" y="6"/>
                    <a:pt x="7" y="7"/>
                    <a:pt x="6" y="8"/>
                  </a:cubicBezTo>
                  <a:cubicBezTo>
                    <a:pt x="5" y="8"/>
                    <a:pt x="3" y="9"/>
                    <a:pt x="3" y="10"/>
                  </a:cubicBezTo>
                  <a:cubicBezTo>
                    <a:pt x="0" y="11"/>
                    <a:pt x="2" y="14"/>
                    <a:pt x="4" y="16"/>
                  </a:cubicBezTo>
                  <a:cubicBezTo>
                    <a:pt x="5" y="17"/>
                    <a:pt x="5" y="18"/>
                    <a:pt x="7" y="18"/>
                  </a:cubicBezTo>
                  <a:cubicBezTo>
                    <a:pt x="8" y="18"/>
                    <a:pt x="7" y="19"/>
                    <a:pt x="8" y="20"/>
                  </a:cubicBezTo>
                  <a:cubicBezTo>
                    <a:pt x="10" y="23"/>
                    <a:pt x="9" y="24"/>
                    <a:pt x="8" y="27"/>
                  </a:cubicBezTo>
                  <a:cubicBezTo>
                    <a:pt x="8" y="30"/>
                    <a:pt x="10" y="33"/>
                    <a:pt x="11" y="35"/>
                  </a:cubicBezTo>
                  <a:cubicBezTo>
                    <a:pt x="14" y="38"/>
                    <a:pt x="15" y="35"/>
                    <a:pt x="17" y="35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3" y="33"/>
                    <a:pt x="24" y="33"/>
                    <a:pt x="26" y="34"/>
                  </a:cubicBezTo>
                  <a:cubicBezTo>
                    <a:pt x="25" y="32"/>
                    <a:pt x="24" y="30"/>
                    <a:pt x="22" y="29"/>
                  </a:cubicBezTo>
                  <a:cubicBezTo>
                    <a:pt x="21" y="27"/>
                    <a:pt x="23" y="29"/>
                    <a:pt x="22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6" name="Freeform 620">
              <a:extLst>
                <a:ext uri="{FF2B5EF4-FFF2-40B4-BE49-F238E27FC236}">
                  <a16:creationId xmlns:a16="http://schemas.microsoft.com/office/drawing/2014/main" id="{9E61B84C-6B1C-4F76-A3A2-70F91F5C2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578" y="4376372"/>
              <a:ext cx="103530" cy="108308"/>
            </a:xfrm>
            <a:custGeom>
              <a:avLst/>
              <a:gdLst>
                <a:gd name="T0" fmla="*/ 19 w 22"/>
                <a:gd name="T1" fmla="*/ 7 h 23"/>
                <a:gd name="T2" fmla="*/ 22 w 22"/>
                <a:gd name="T3" fmla="*/ 2 h 23"/>
                <a:gd name="T4" fmla="*/ 12 w 22"/>
                <a:gd name="T5" fmla="*/ 2 h 23"/>
                <a:gd name="T6" fmla="*/ 9 w 22"/>
                <a:gd name="T7" fmla="*/ 0 h 23"/>
                <a:gd name="T8" fmla="*/ 5 w 22"/>
                <a:gd name="T9" fmla="*/ 1 h 23"/>
                <a:gd name="T10" fmla="*/ 4 w 22"/>
                <a:gd name="T11" fmla="*/ 6 h 23"/>
                <a:gd name="T12" fmla="*/ 1 w 22"/>
                <a:gd name="T13" fmla="*/ 10 h 23"/>
                <a:gd name="T14" fmla="*/ 4 w 22"/>
                <a:gd name="T15" fmla="*/ 15 h 23"/>
                <a:gd name="T16" fmla="*/ 9 w 22"/>
                <a:gd name="T17" fmla="*/ 22 h 23"/>
                <a:gd name="T18" fmla="*/ 12 w 22"/>
                <a:gd name="T19" fmla="*/ 19 h 23"/>
                <a:gd name="T20" fmla="*/ 16 w 22"/>
                <a:gd name="T21" fmla="*/ 18 h 23"/>
                <a:gd name="T22" fmla="*/ 19 w 22"/>
                <a:gd name="T23" fmla="*/ 19 h 23"/>
                <a:gd name="T24" fmla="*/ 20 w 22"/>
                <a:gd name="T25" fmla="*/ 14 h 23"/>
                <a:gd name="T26" fmla="*/ 19 w 22"/>
                <a:gd name="T27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3">
                  <a:moveTo>
                    <a:pt x="19" y="7"/>
                  </a:moveTo>
                  <a:cubicBezTo>
                    <a:pt x="19" y="5"/>
                    <a:pt x="21" y="3"/>
                    <a:pt x="22" y="2"/>
                  </a:cubicBezTo>
                  <a:cubicBezTo>
                    <a:pt x="19" y="1"/>
                    <a:pt x="14" y="0"/>
                    <a:pt x="12" y="2"/>
                  </a:cubicBezTo>
                  <a:cubicBezTo>
                    <a:pt x="10" y="3"/>
                    <a:pt x="9" y="1"/>
                    <a:pt x="9" y="0"/>
                  </a:cubicBezTo>
                  <a:cubicBezTo>
                    <a:pt x="8" y="0"/>
                    <a:pt x="7" y="2"/>
                    <a:pt x="5" y="1"/>
                  </a:cubicBezTo>
                  <a:cubicBezTo>
                    <a:pt x="5" y="2"/>
                    <a:pt x="7" y="6"/>
                    <a:pt x="4" y="6"/>
                  </a:cubicBezTo>
                  <a:cubicBezTo>
                    <a:pt x="2" y="7"/>
                    <a:pt x="0" y="8"/>
                    <a:pt x="1" y="10"/>
                  </a:cubicBezTo>
                  <a:cubicBezTo>
                    <a:pt x="2" y="12"/>
                    <a:pt x="3" y="13"/>
                    <a:pt x="4" y="15"/>
                  </a:cubicBezTo>
                  <a:cubicBezTo>
                    <a:pt x="5" y="17"/>
                    <a:pt x="7" y="19"/>
                    <a:pt x="9" y="22"/>
                  </a:cubicBezTo>
                  <a:cubicBezTo>
                    <a:pt x="12" y="23"/>
                    <a:pt x="10" y="19"/>
                    <a:pt x="12" y="19"/>
                  </a:cubicBezTo>
                  <a:cubicBezTo>
                    <a:pt x="14" y="19"/>
                    <a:pt x="15" y="19"/>
                    <a:pt x="16" y="18"/>
                  </a:cubicBezTo>
                  <a:cubicBezTo>
                    <a:pt x="17" y="18"/>
                    <a:pt x="17" y="20"/>
                    <a:pt x="19" y="19"/>
                  </a:cubicBezTo>
                  <a:cubicBezTo>
                    <a:pt x="20" y="17"/>
                    <a:pt x="21" y="16"/>
                    <a:pt x="20" y="14"/>
                  </a:cubicBezTo>
                  <a:cubicBezTo>
                    <a:pt x="20" y="12"/>
                    <a:pt x="19" y="9"/>
                    <a:pt x="19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7" name="Freeform 621">
              <a:extLst>
                <a:ext uri="{FF2B5EF4-FFF2-40B4-BE49-F238E27FC236}">
                  <a16:creationId xmlns:a16="http://schemas.microsoft.com/office/drawing/2014/main" id="{B3A21D6C-DAC1-4CCD-B5AB-2A082A27C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995" y="4385930"/>
              <a:ext cx="74861" cy="84419"/>
            </a:xfrm>
            <a:custGeom>
              <a:avLst/>
              <a:gdLst>
                <a:gd name="T0" fmla="*/ 12 w 16"/>
                <a:gd name="T1" fmla="*/ 5 h 18"/>
                <a:gd name="T2" fmla="*/ 5 w 16"/>
                <a:gd name="T3" fmla="*/ 1 h 18"/>
                <a:gd name="T4" fmla="*/ 1 w 16"/>
                <a:gd name="T5" fmla="*/ 6 h 18"/>
                <a:gd name="T6" fmla="*/ 2 w 16"/>
                <a:gd name="T7" fmla="*/ 12 h 18"/>
                <a:gd name="T8" fmla="*/ 0 w 16"/>
                <a:gd name="T9" fmla="*/ 17 h 18"/>
                <a:gd name="T10" fmla="*/ 4 w 16"/>
                <a:gd name="T11" fmla="*/ 17 h 18"/>
                <a:gd name="T12" fmla="*/ 9 w 16"/>
                <a:gd name="T13" fmla="*/ 17 h 18"/>
                <a:gd name="T14" fmla="*/ 16 w 16"/>
                <a:gd name="T15" fmla="*/ 8 h 18"/>
                <a:gd name="T16" fmla="*/ 12 w 16"/>
                <a:gd name="T17" fmla="*/ 5 h 18"/>
                <a:gd name="T18" fmla="*/ 12 w 16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">
                  <a:moveTo>
                    <a:pt x="12" y="5"/>
                  </a:move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1" y="8"/>
                    <a:pt x="2" y="10"/>
                    <a:pt x="2" y="12"/>
                  </a:cubicBezTo>
                  <a:cubicBezTo>
                    <a:pt x="3" y="14"/>
                    <a:pt x="1" y="16"/>
                    <a:pt x="0" y="17"/>
                  </a:cubicBezTo>
                  <a:cubicBezTo>
                    <a:pt x="1" y="18"/>
                    <a:pt x="3" y="17"/>
                    <a:pt x="4" y="17"/>
                  </a:cubicBezTo>
                  <a:cubicBezTo>
                    <a:pt x="6" y="17"/>
                    <a:pt x="7" y="18"/>
                    <a:pt x="9" y="17"/>
                  </a:cubicBezTo>
                  <a:cubicBezTo>
                    <a:pt x="12" y="16"/>
                    <a:pt x="13" y="10"/>
                    <a:pt x="16" y="8"/>
                  </a:cubicBezTo>
                  <a:cubicBezTo>
                    <a:pt x="14" y="7"/>
                    <a:pt x="13" y="6"/>
                    <a:pt x="12" y="5"/>
                  </a:cubicBezTo>
                  <a:cubicBezTo>
                    <a:pt x="10" y="4"/>
                    <a:pt x="13" y="6"/>
                    <a:pt x="1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8" name="Freeform 622">
              <a:extLst>
                <a:ext uri="{FF2B5EF4-FFF2-40B4-BE49-F238E27FC236}">
                  <a16:creationId xmlns:a16="http://schemas.microsoft.com/office/drawing/2014/main" id="{47EB49BC-7EF6-4986-9AD7-0933FFCB5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24" y="4226652"/>
              <a:ext cx="377488" cy="393415"/>
            </a:xfrm>
            <a:custGeom>
              <a:avLst/>
              <a:gdLst>
                <a:gd name="T0" fmla="*/ 76 w 81"/>
                <a:gd name="T1" fmla="*/ 39 h 84"/>
                <a:gd name="T2" fmla="*/ 74 w 81"/>
                <a:gd name="T3" fmla="*/ 32 h 84"/>
                <a:gd name="T4" fmla="*/ 69 w 81"/>
                <a:gd name="T5" fmla="*/ 33 h 84"/>
                <a:gd name="T6" fmla="*/ 58 w 81"/>
                <a:gd name="T7" fmla="*/ 28 h 84"/>
                <a:gd name="T8" fmla="*/ 53 w 81"/>
                <a:gd name="T9" fmla="*/ 20 h 84"/>
                <a:gd name="T10" fmla="*/ 50 w 81"/>
                <a:gd name="T11" fmla="*/ 15 h 84"/>
                <a:gd name="T12" fmla="*/ 56 w 81"/>
                <a:gd name="T13" fmla="*/ 5 h 84"/>
                <a:gd name="T14" fmla="*/ 56 w 81"/>
                <a:gd name="T15" fmla="*/ 1 h 84"/>
                <a:gd name="T16" fmla="*/ 44 w 81"/>
                <a:gd name="T17" fmla="*/ 8 h 84"/>
                <a:gd name="T18" fmla="*/ 36 w 81"/>
                <a:gd name="T19" fmla="*/ 16 h 84"/>
                <a:gd name="T20" fmla="*/ 31 w 81"/>
                <a:gd name="T21" fmla="*/ 23 h 84"/>
                <a:gd name="T22" fmla="*/ 25 w 81"/>
                <a:gd name="T23" fmla="*/ 17 h 84"/>
                <a:gd name="T24" fmla="*/ 7 w 81"/>
                <a:gd name="T25" fmla="*/ 18 h 84"/>
                <a:gd name="T26" fmla="*/ 1 w 81"/>
                <a:gd name="T27" fmla="*/ 16 h 84"/>
                <a:gd name="T28" fmla="*/ 1 w 81"/>
                <a:gd name="T29" fmla="*/ 21 h 84"/>
                <a:gd name="T30" fmla="*/ 8 w 81"/>
                <a:gd name="T31" fmla="*/ 24 h 84"/>
                <a:gd name="T32" fmla="*/ 11 w 81"/>
                <a:gd name="T33" fmla="*/ 26 h 84"/>
                <a:gd name="T34" fmla="*/ 13 w 81"/>
                <a:gd name="T35" fmla="*/ 23 h 84"/>
                <a:gd name="T36" fmla="*/ 20 w 81"/>
                <a:gd name="T37" fmla="*/ 18 h 84"/>
                <a:gd name="T38" fmla="*/ 24 w 81"/>
                <a:gd name="T39" fmla="*/ 20 h 84"/>
                <a:gd name="T40" fmla="*/ 25 w 81"/>
                <a:gd name="T41" fmla="*/ 26 h 84"/>
                <a:gd name="T42" fmla="*/ 28 w 81"/>
                <a:gd name="T43" fmla="*/ 42 h 84"/>
                <a:gd name="T44" fmla="*/ 28 w 81"/>
                <a:gd name="T45" fmla="*/ 47 h 84"/>
                <a:gd name="T46" fmla="*/ 22 w 81"/>
                <a:gd name="T47" fmla="*/ 53 h 84"/>
                <a:gd name="T48" fmla="*/ 26 w 81"/>
                <a:gd name="T49" fmla="*/ 58 h 84"/>
                <a:gd name="T50" fmla="*/ 34 w 81"/>
                <a:gd name="T51" fmla="*/ 61 h 84"/>
                <a:gd name="T52" fmla="*/ 41 w 81"/>
                <a:gd name="T53" fmla="*/ 64 h 84"/>
                <a:gd name="T54" fmla="*/ 54 w 81"/>
                <a:gd name="T55" fmla="*/ 76 h 84"/>
                <a:gd name="T56" fmla="*/ 60 w 81"/>
                <a:gd name="T57" fmla="*/ 75 h 84"/>
                <a:gd name="T58" fmla="*/ 64 w 81"/>
                <a:gd name="T59" fmla="*/ 80 h 84"/>
                <a:gd name="T60" fmla="*/ 65 w 81"/>
                <a:gd name="T61" fmla="*/ 84 h 84"/>
                <a:gd name="T62" fmla="*/ 65 w 81"/>
                <a:gd name="T63" fmla="*/ 63 h 84"/>
                <a:gd name="T64" fmla="*/ 70 w 81"/>
                <a:gd name="T65" fmla="*/ 58 h 84"/>
                <a:gd name="T66" fmla="*/ 66 w 81"/>
                <a:gd name="T67" fmla="*/ 55 h 84"/>
                <a:gd name="T68" fmla="*/ 79 w 81"/>
                <a:gd name="T69" fmla="*/ 53 h 84"/>
                <a:gd name="T70" fmla="*/ 77 w 81"/>
                <a:gd name="T7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84">
                  <a:moveTo>
                    <a:pt x="77" y="48"/>
                  </a:moveTo>
                  <a:cubicBezTo>
                    <a:pt x="81" y="45"/>
                    <a:pt x="76" y="42"/>
                    <a:pt x="76" y="39"/>
                  </a:cubicBezTo>
                  <a:cubicBezTo>
                    <a:pt x="76" y="37"/>
                    <a:pt x="78" y="35"/>
                    <a:pt x="78" y="33"/>
                  </a:cubicBezTo>
                  <a:cubicBezTo>
                    <a:pt x="79" y="30"/>
                    <a:pt x="75" y="32"/>
                    <a:pt x="74" y="32"/>
                  </a:cubicBezTo>
                  <a:cubicBezTo>
                    <a:pt x="73" y="32"/>
                    <a:pt x="72" y="32"/>
                    <a:pt x="71" y="32"/>
                  </a:cubicBezTo>
                  <a:cubicBezTo>
                    <a:pt x="70" y="32"/>
                    <a:pt x="70" y="33"/>
                    <a:pt x="69" y="33"/>
                  </a:cubicBezTo>
                  <a:cubicBezTo>
                    <a:pt x="68" y="33"/>
                    <a:pt x="67" y="30"/>
                    <a:pt x="66" y="30"/>
                  </a:cubicBezTo>
                  <a:cubicBezTo>
                    <a:pt x="64" y="26"/>
                    <a:pt x="62" y="28"/>
                    <a:pt x="58" y="28"/>
                  </a:cubicBezTo>
                  <a:cubicBezTo>
                    <a:pt x="56" y="28"/>
                    <a:pt x="55" y="28"/>
                    <a:pt x="54" y="26"/>
                  </a:cubicBezTo>
                  <a:cubicBezTo>
                    <a:pt x="53" y="24"/>
                    <a:pt x="56" y="22"/>
                    <a:pt x="53" y="20"/>
                  </a:cubicBezTo>
                  <a:cubicBezTo>
                    <a:pt x="52" y="19"/>
                    <a:pt x="52" y="17"/>
                    <a:pt x="50" y="17"/>
                  </a:cubicBezTo>
                  <a:cubicBezTo>
                    <a:pt x="48" y="17"/>
                    <a:pt x="49" y="17"/>
                    <a:pt x="50" y="15"/>
                  </a:cubicBezTo>
                  <a:cubicBezTo>
                    <a:pt x="51" y="13"/>
                    <a:pt x="50" y="11"/>
                    <a:pt x="51" y="9"/>
                  </a:cubicBezTo>
                  <a:cubicBezTo>
                    <a:pt x="52" y="7"/>
                    <a:pt x="54" y="6"/>
                    <a:pt x="56" y="5"/>
                  </a:cubicBezTo>
                  <a:cubicBezTo>
                    <a:pt x="57" y="4"/>
                    <a:pt x="59" y="4"/>
                    <a:pt x="60" y="2"/>
                  </a:cubicBezTo>
                  <a:cubicBezTo>
                    <a:pt x="60" y="0"/>
                    <a:pt x="56" y="0"/>
                    <a:pt x="56" y="1"/>
                  </a:cubicBezTo>
                  <a:cubicBezTo>
                    <a:pt x="54" y="3"/>
                    <a:pt x="51" y="6"/>
                    <a:pt x="48" y="6"/>
                  </a:cubicBezTo>
                  <a:cubicBezTo>
                    <a:pt x="45" y="6"/>
                    <a:pt x="45" y="6"/>
                    <a:pt x="44" y="8"/>
                  </a:cubicBezTo>
                  <a:cubicBezTo>
                    <a:pt x="43" y="10"/>
                    <a:pt x="43" y="7"/>
                    <a:pt x="41" y="7"/>
                  </a:cubicBezTo>
                  <a:cubicBezTo>
                    <a:pt x="37" y="8"/>
                    <a:pt x="39" y="14"/>
                    <a:pt x="36" y="16"/>
                  </a:cubicBezTo>
                  <a:cubicBezTo>
                    <a:pt x="35" y="17"/>
                    <a:pt x="33" y="18"/>
                    <a:pt x="32" y="20"/>
                  </a:cubicBezTo>
                  <a:cubicBezTo>
                    <a:pt x="32" y="20"/>
                    <a:pt x="32" y="23"/>
                    <a:pt x="31" y="23"/>
                  </a:cubicBezTo>
                  <a:cubicBezTo>
                    <a:pt x="30" y="21"/>
                    <a:pt x="29" y="20"/>
                    <a:pt x="28" y="19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1" y="16"/>
                    <a:pt x="19" y="13"/>
                    <a:pt x="15" y="16"/>
                  </a:cubicBezTo>
                  <a:cubicBezTo>
                    <a:pt x="13" y="17"/>
                    <a:pt x="9" y="20"/>
                    <a:pt x="7" y="18"/>
                  </a:cubicBezTo>
                  <a:cubicBezTo>
                    <a:pt x="6" y="17"/>
                    <a:pt x="5" y="17"/>
                    <a:pt x="4" y="16"/>
                  </a:cubicBezTo>
                  <a:cubicBezTo>
                    <a:pt x="2" y="16"/>
                    <a:pt x="3" y="14"/>
                    <a:pt x="1" y="16"/>
                  </a:cubicBezTo>
                  <a:cubicBezTo>
                    <a:pt x="0" y="17"/>
                    <a:pt x="1" y="17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3" y="21"/>
                    <a:pt x="5" y="22"/>
                    <a:pt x="6" y="22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9" y="25"/>
                    <a:pt x="9" y="24"/>
                    <a:pt x="10" y="24"/>
                  </a:cubicBezTo>
                  <a:cubicBezTo>
                    <a:pt x="10" y="23"/>
                    <a:pt x="10" y="26"/>
                    <a:pt x="11" y="26"/>
                  </a:cubicBezTo>
                  <a:cubicBezTo>
                    <a:pt x="12" y="27"/>
                    <a:pt x="13" y="26"/>
                    <a:pt x="15" y="25"/>
                  </a:cubicBezTo>
                  <a:cubicBezTo>
                    <a:pt x="16" y="25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8"/>
                    <a:pt x="19" y="17"/>
                    <a:pt x="20" y="18"/>
                  </a:cubicBezTo>
                  <a:cubicBezTo>
                    <a:pt x="21" y="18"/>
                    <a:pt x="23" y="19"/>
                    <a:pt x="23" y="19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1"/>
                    <a:pt x="23" y="22"/>
                    <a:pt x="23" y="22"/>
                  </a:cubicBezTo>
                  <a:cubicBezTo>
                    <a:pt x="23" y="23"/>
                    <a:pt x="25" y="25"/>
                    <a:pt x="25" y="26"/>
                  </a:cubicBezTo>
                  <a:cubicBezTo>
                    <a:pt x="27" y="29"/>
                    <a:pt x="29" y="29"/>
                    <a:pt x="29" y="33"/>
                  </a:cubicBezTo>
                  <a:cubicBezTo>
                    <a:pt x="29" y="36"/>
                    <a:pt x="29" y="39"/>
                    <a:pt x="28" y="42"/>
                  </a:cubicBezTo>
                  <a:cubicBezTo>
                    <a:pt x="28" y="43"/>
                    <a:pt x="30" y="43"/>
                    <a:pt x="30" y="44"/>
                  </a:cubicBezTo>
                  <a:cubicBezTo>
                    <a:pt x="29" y="45"/>
                    <a:pt x="28" y="46"/>
                    <a:pt x="28" y="47"/>
                  </a:cubicBezTo>
                  <a:cubicBezTo>
                    <a:pt x="27" y="48"/>
                    <a:pt x="27" y="50"/>
                    <a:pt x="26" y="50"/>
                  </a:cubicBezTo>
                  <a:cubicBezTo>
                    <a:pt x="24" y="51"/>
                    <a:pt x="22" y="50"/>
                    <a:pt x="22" y="53"/>
                  </a:cubicBezTo>
                  <a:cubicBezTo>
                    <a:pt x="22" y="55"/>
                    <a:pt x="19" y="55"/>
                    <a:pt x="22" y="56"/>
                  </a:cubicBezTo>
                  <a:cubicBezTo>
                    <a:pt x="23" y="57"/>
                    <a:pt x="24" y="57"/>
                    <a:pt x="26" y="58"/>
                  </a:cubicBezTo>
                  <a:cubicBezTo>
                    <a:pt x="27" y="59"/>
                    <a:pt x="28" y="60"/>
                    <a:pt x="29" y="61"/>
                  </a:cubicBezTo>
                  <a:cubicBezTo>
                    <a:pt x="31" y="62"/>
                    <a:pt x="32" y="61"/>
                    <a:pt x="34" y="61"/>
                  </a:cubicBezTo>
                  <a:cubicBezTo>
                    <a:pt x="35" y="61"/>
                    <a:pt x="36" y="62"/>
                    <a:pt x="38" y="63"/>
                  </a:cubicBezTo>
                  <a:cubicBezTo>
                    <a:pt x="39" y="63"/>
                    <a:pt x="40" y="63"/>
                    <a:pt x="41" y="64"/>
                  </a:cubicBezTo>
                  <a:cubicBezTo>
                    <a:pt x="44" y="66"/>
                    <a:pt x="46" y="68"/>
                    <a:pt x="48" y="71"/>
                  </a:cubicBezTo>
                  <a:cubicBezTo>
                    <a:pt x="49" y="74"/>
                    <a:pt x="50" y="75"/>
                    <a:pt x="54" y="76"/>
                  </a:cubicBezTo>
                  <a:cubicBezTo>
                    <a:pt x="55" y="76"/>
                    <a:pt x="56" y="75"/>
                    <a:pt x="57" y="74"/>
                  </a:cubicBezTo>
                  <a:cubicBezTo>
                    <a:pt x="58" y="74"/>
                    <a:pt x="59" y="76"/>
                    <a:pt x="60" y="75"/>
                  </a:cubicBezTo>
                  <a:cubicBezTo>
                    <a:pt x="62" y="74"/>
                    <a:pt x="64" y="75"/>
                    <a:pt x="65" y="76"/>
                  </a:cubicBezTo>
                  <a:cubicBezTo>
                    <a:pt x="65" y="77"/>
                    <a:pt x="64" y="79"/>
                    <a:pt x="64" y="80"/>
                  </a:cubicBezTo>
                  <a:cubicBezTo>
                    <a:pt x="63" y="81"/>
                    <a:pt x="62" y="81"/>
                    <a:pt x="64" y="82"/>
                  </a:cubicBezTo>
                  <a:cubicBezTo>
                    <a:pt x="64" y="82"/>
                    <a:pt x="66" y="84"/>
                    <a:pt x="65" y="84"/>
                  </a:cubicBezTo>
                  <a:cubicBezTo>
                    <a:pt x="67" y="84"/>
                    <a:pt x="68" y="73"/>
                    <a:pt x="69" y="71"/>
                  </a:cubicBezTo>
                  <a:cubicBezTo>
                    <a:pt x="69" y="67"/>
                    <a:pt x="66" y="66"/>
                    <a:pt x="65" y="63"/>
                  </a:cubicBezTo>
                  <a:cubicBezTo>
                    <a:pt x="65" y="61"/>
                    <a:pt x="65" y="60"/>
                    <a:pt x="66" y="60"/>
                  </a:cubicBezTo>
                  <a:cubicBezTo>
                    <a:pt x="67" y="60"/>
                    <a:pt x="70" y="59"/>
                    <a:pt x="70" y="58"/>
                  </a:cubicBezTo>
                  <a:cubicBezTo>
                    <a:pt x="69" y="58"/>
                    <a:pt x="67" y="58"/>
                    <a:pt x="67" y="57"/>
                  </a:cubicBezTo>
                  <a:cubicBezTo>
                    <a:pt x="66" y="57"/>
                    <a:pt x="66" y="55"/>
                    <a:pt x="66" y="55"/>
                  </a:cubicBezTo>
                  <a:cubicBezTo>
                    <a:pt x="68" y="55"/>
                    <a:pt x="70" y="55"/>
                    <a:pt x="72" y="55"/>
                  </a:cubicBezTo>
                  <a:cubicBezTo>
                    <a:pt x="73" y="55"/>
                    <a:pt x="79" y="52"/>
                    <a:pt x="79" y="53"/>
                  </a:cubicBezTo>
                  <a:cubicBezTo>
                    <a:pt x="79" y="51"/>
                    <a:pt x="76" y="48"/>
                    <a:pt x="77" y="48"/>
                  </a:cubicBezTo>
                  <a:cubicBezTo>
                    <a:pt x="78" y="47"/>
                    <a:pt x="76" y="48"/>
                    <a:pt x="77" y="4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9" name="Freeform 623">
              <a:extLst>
                <a:ext uri="{FF2B5EF4-FFF2-40B4-BE49-F238E27FC236}">
                  <a16:creationId xmlns:a16="http://schemas.microsoft.com/office/drawing/2014/main" id="{CB18ABC5-F3E4-4E6F-85BB-7F137531F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592" y="4489458"/>
              <a:ext cx="130606" cy="154500"/>
            </a:xfrm>
            <a:custGeom>
              <a:avLst/>
              <a:gdLst>
                <a:gd name="T0" fmla="*/ 20 w 28"/>
                <a:gd name="T1" fmla="*/ 6 h 33"/>
                <a:gd name="T2" fmla="*/ 15 w 28"/>
                <a:gd name="T3" fmla="*/ 3 h 33"/>
                <a:gd name="T4" fmla="*/ 10 w 28"/>
                <a:gd name="T5" fmla="*/ 0 h 33"/>
                <a:gd name="T6" fmla="*/ 4 w 28"/>
                <a:gd name="T7" fmla="*/ 4 h 33"/>
                <a:gd name="T8" fmla="*/ 3 w 28"/>
                <a:gd name="T9" fmla="*/ 7 h 33"/>
                <a:gd name="T10" fmla="*/ 2 w 28"/>
                <a:gd name="T11" fmla="*/ 10 h 33"/>
                <a:gd name="T12" fmla="*/ 0 w 28"/>
                <a:gd name="T13" fmla="*/ 13 h 33"/>
                <a:gd name="T14" fmla="*/ 0 w 28"/>
                <a:gd name="T15" fmla="*/ 15 h 33"/>
                <a:gd name="T16" fmla="*/ 0 w 28"/>
                <a:gd name="T17" fmla="*/ 18 h 33"/>
                <a:gd name="T18" fmla="*/ 2 w 28"/>
                <a:gd name="T19" fmla="*/ 20 h 33"/>
                <a:gd name="T20" fmla="*/ 5 w 28"/>
                <a:gd name="T21" fmla="*/ 18 h 33"/>
                <a:gd name="T22" fmla="*/ 5 w 28"/>
                <a:gd name="T23" fmla="*/ 20 h 33"/>
                <a:gd name="T24" fmla="*/ 3 w 28"/>
                <a:gd name="T25" fmla="*/ 24 h 33"/>
                <a:gd name="T26" fmla="*/ 3 w 28"/>
                <a:gd name="T27" fmla="*/ 26 h 33"/>
                <a:gd name="T28" fmla="*/ 3 w 28"/>
                <a:gd name="T29" fmla="*/ 28 h 33"/>
                <a:gd name="T30" fmla="*/ 8 w 28"/>
                <a:gd name="T31" fmla="*/ 32 h 33"/>
                <a:gd name="T32" fmla="*/ 11 w 28"/>
                <a:gd name="T33" fmla="*/ 29 h 33"/>
                <a:gd name="T34" fmla="*/ 16 w 28"/>
                <a:gd name="T35" fmla="*/ 22 h 33"/>
                <a:gd name="T36" fmla="*/ 22 w 28"/>
                <a:gd name="T37" fmla="*/ 19 h 33"/>
                <a:gd name="T38" fmla="*/ 27 w 28"/>
                <a:gd name="T39" fmla="*/ 13 h 33"/>
                <a:gd name="T40" fmla="*/ 27 w 28"/>
                <a:gd name="T41" fmla="*/ 8 h 33"/>
                <a:gd name="T42" fmla="*/ 24 w 28"/>
                <a:gd name="T43" fmla="*/ 5 h 33"/>
                <a:gd name="T44" fmla="*/ 20 w 28"/>
                <a:gd name="T4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33">
                  <a:moveTo>
                    <a:pt x="20" y="6"/>
                  </a:moveTo>
                  <a:cubicBezTo>
                    <a:pt x="18" y="6"/>
                    <a:pt x="17" y="4"/>
                    <a:pt x="15" y="3"/>
                  </a:cubicBezTo>
                  <a:cubicBezTo>
                    <a:pt x="14" y="2"/>
                    <a:pt x="12" y="0"/>
                    <a:pt x="10" y="0"/>
                  </a:cubicBezTo>
                  <a:cubicBezTo>
                    <a:pt x="10" y="3"/>
                    <a:pt x="4" y="1"/>
                    <a:pt x="4" y="4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1" y="21"/>
                    <a:pt x="2" y="20"/>
                  </a:cubicBezTo>
                  <a:cubicBezTo>
                    <a:pt x="4" y="20"/>
                    <a:pt x="4" y="18"/>
                    <a:pt x="5" y="18"/>
                  </a:cubicBezTo>
                  <a:cubicBezTo>
                    <a:pt x="4" y="18"/>
                    <a:pt x="6" y="20"/>
                    <a:pt x="5" y="20"/>
                  </a:cubicBezTo>
                  <a:cubicBezTo>
                    <a:pt x="5" y="22"/>
                    <a:pt x="5" y="23"/>
                    <a:pt x="3" y="24"/>
                  </a:cubicBezTo>
                  <a:cubicBezTo>
                    <a:pt x="3" y="24"/>
                    <a:pt x="4" y="26"/>
                    <a:pt x="3" y="26"/>
                  </a:cubicBezTo>
                  <a:cubicBezTo>
                    <a:pt x="3" y="27"/>
                    <a:pt x="2" y="27"/>
                    <a:pt x="3" y="28"/>
                  </a:cubicBezTo>
                  <a:cubicBezTo>
                    <a:pt x="5" y="29"/>
                    <a:pt x="6" y="29"/>
                    <a:pt x="8" y="32"/>
                  </a:cubicBezTo>
                  <a:cubicBezTo>
                    <a:pt x="9" y="33"/>
                    <a:pt x="10" y="29"/>
                    <a:pt x="11" y="29"/>
                  </a:cubicBezTo>
                  <a:cubicBezTo>
                    <a:pt x="12" y="26"/>
                    <a:pt x="13" y="23"/>
                    <a:pt x="16" y="22"/>
                  </a:cubicBezTo>
                  <a:cubicBezTo>
                    <a:pt x="18" y="21"/>
                    <a:pt x="20" y="21"/>
                    <a:pt x="22" y="19"/>
                  </a:cubicBezTo>
                  <a:cubicBezTo>
                    <a:pt x="24" y="18"/>
                    <a:pt x="26" y="16"/>
                    <a:pt x="27" y="13"/>
                  </a:cubicBezTo>
                  <a:cubicBezTo>
                    <a:pt x="27" y="11"/>
                    <a:pt x="28" y="10"/>
                    <a:pt x="27" y="8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3" y="5"/>
                    <a:pt x="21" y="6"/>
                    <a:pt x="20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0" name="Freeform 624">
              <a:extLst>
                <a:ext uri="{FF2B5EF4-FFF2-40B4-BE49-F238E27FC236}">
                  <a16:creationId xmlns:a16="http://schemas.microsoft.com/office/drawing/2014/main" id="{2EAF2B81-C685-4B33-8002-97B88E004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257" y="4518129"/>
              <a:ext cx="299441" cy="444384"/>
            </a:xfrm>
            <a:custGeom>
              <a:avLst/>
              <a:gdLst>
                <a:gd name="T0" fmla="*/ 57 w 64"/>
                <a:gd name="T1" fmla="*/ 21 h 95"/>
                <a:gd name="T2" fmla="*/ 56 w 64"/>
                <a:gd name="T3" fmla="*/ 14 h 95"/>
                <a:gd name="T4" fmla="*/ 50 w 64"/>
                <a:gd name="T5" fmla="*/ 13 h 95"/>
                <a:gd name="T6" fmla="*/ 46 w 64"/>
                <a:gd name="T7" fmla="*/ 14 h 95"/>
                <a:gd name="T8" fmla="*/ 41 w 64"/>
                <a:gd name="T9" fmla="*/ 11 h 95"/>
                <a:gd name="T10" fmla="*/ 38 w 64"/>
                <a:gd name="T11" fmla="*/ 6 h 95"/>
                <a:gd name="T12" fmla="*/ 33 w 64"/>
                <a:gd name="T13" fmla="*/ 2 h 95"/>
                <a:gd name="T14" fmla="*/ 28 w 64"/>
                <a:gd name="T15" fmla="*/ 0 h 95"/>
                <a:gd name="T16" fmla="*/ 31 w 64"/>
                <a:gd name="T17" fmla="*/ 5 h 95"/>
                <a:gd name="T18" fmla="*/ 28 w 64"/>
                <a:gd name="T19" fmla="*/ 10 h 95"/>
                <a:gd name="T20" fmla="*/ 23 w 64"/>
                <a:gd name="T21" fmla="*/ 14 h 95"/>
                <a:gd name="T22" fmla="*/ 17 w 64"/>
                <a:gd name="T23" fmla="*/ 17 h 95"/>
                <a:gd name="T24" fmla="*/ 11 w 64"/>
                <a:gd name="T25" fmla="*/ 26 h 95"/>
                <a:gd name="T26" fmla="*/ 6 w 64"/>
                <a:gd name="T27" fmla="*/ 22 h 95"/>
                <a:gd name="T28" fmla="*/ 6 w 64"/>
                <a:gd name="T29" fmla="*/ 21 h 95"/>
                <a:gd name="T30" fmla="*/ 6 w 64"/>
                <a:gd name="T31" fmla="*/ 18 h 95"/>
                <a:gd name="T32" fmla="*/ 2 w 64"/>
                <a:gd name="T33" fmla="*/ 26 h 95"/>
                <a:gd name="T34" fmla="*/ 3 w 64"/>
                <a:gd name="T35" fmla="*/ 30 h 95"/>
                <a:gd name="T36" fmla="*/ 3 w 64"/>
                <a:gd name="T37" fmla="*/ 32 h 95"/>
                <a:gd name="T38" fmla="*/ 14 w 64"/>
                <a:gd name="T39" fmla="*/ 47 h 95"/>
                <a:gd name="T40" fmla="*/ 23 w 64"/>
                <a:gd name="T41" fmla="*/ 63 h 95"/>
                <a:gd name="T42" fmla="*/ 26 w 64"/>
                <a:gd name="T43" fmla="*/ 70 h 95"/>
                <a:gd name="T44" fmla="*/ 25 w 64"/>
                <a:gd name="T45" fmla="*/ 71 h 95"/>
                <a:gd name="T46" fmla="*/ 28 w 64"/>
                <a:gd name="T47" fmla="*/ 74 h 95"/>
                <a:gd name="T48" fmla="*/ 32 w 64"/>
                <a:gd name="T49" fmla="*/ 79 h 95"/>
                <a:gd name="T50" fmla="*/ 41 w 64"/>
                <a:gd name="T51" fmla="*/ 83 h 95"/>
                <a:gd name="T52" fmla="*/ 48 w 64"/>
                <a:gd name="T53" fmla="*/ 87 h 95"/>
                <a:gd name="T54" fmla="*/ 54 w 64"/>
                <a:gd name="T55" fmla="*/ 93 h 95"/>
                <a:gd name="T56" fmla="*/ 59 w 64"/>
                <a:gd name="T57" fmla="*/ 90 h 95"/>
                <a:gd name="T58" fmla="*/ 61 w 64"/>
                <a:gd name="T59" fmla="*/ 86 h 95"/>
                <a:gd name="T60" fmla="*/ 63 w 64"/>
                <a:gd name="T61" fmla="*/ 82 h 95"/>
                <a:gd name="T62" fmla="*/ 61 w 64"/>
                <a:gd name="T63" fmla="*/ 78 h 95"/>
                <a:gd name="T64" fmla="*/ 61 w 64"/>
                <a:gd name="T65" fmla="*/ 76 h 95"/>
                <a:gd name="T66" fmla="*/ 63 w 64"/>
                <a:gd name="T67" fmla="*/ 74 h 95"/>
                <a:gd name="T68" fmla="*/ 64 w 64"/>
                <a:gd name="T69" fmla="*/ 64 h 95"/>
                <a:gd name="T70" fmla="*/ 62 w 64"/>
                <a:gd name="T71" fmla="*/ 59 h 95"/>
                <a:gd name="T72" fmla="*/ 57 w 64"/>
                <a:gd name="T73" fmla="*/ 57 h 95"/>
                <a:gd name="T74" fmla="*/ 55 w 64"/>
                <a:gd name="T75" fmla="*/ 48 h 95"/>
                <a:gd name="T76" fmla="*/ 50 w 64"/>
                <a:gd name="T77" fmla="*/ 51 h 95"/>
                <a:gd name="T78" fmla="*/ 46 w 64"/>
                <a:gd name="T79" fmla="*/ 51 h 95"/>
                <a:gd name="T80" fmla="*/ 44 w 64"/>
                <a:gd name="T81" fmla="*/ 48 h 95"/>
                <a:gd name="T82" fmla="*/ 40 w 64"/>
                <a:gd name="T83" fmla="*/ 42 h 95"/>
                <a:gd name="T84" fmla="*/ 39 w 64"/>
                <a:gd name="T85" fmla="*/ 35 h 95"/>
                <a:gd name="T86" fmla="*/ 42 w 64"/>
                <a:gd name="T87" fmla="*/ 33 h 95"/>
                <a:gd name="T88" fmla="*/ 42 w 64"/>
                <a:gd name="T89" fmla="*/ 30 h 95"/>
                <a:gd name="T90" fmla="*/ 45 w 64"/>
                <a:gd name="T91" fmla="*/ 25 h 95"/>
                <a:gd name="T92" fmla="*/ 50 w 64"/>
                <a:gd name="T93" fmla="*/ 24 h 95"/>
                <a:gd name="T94" fmla="*/ 53 w 64"/>
                <a:gd name="T95" fmla="*/ 22 h 95"/>
                <a:gd name="T96" fmla="*/ 57 w 64"/>
                <a:gd name="T97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95">
                  <a:moveTo>
                    <a:pt x="57" y="21"/>
                  </a:moveTo>
                  <a:cubicBezTo>
                    <a:pt x="53" y="19"/>
                    <a:pt x="59" y="15"/>
                    <a:pt x="56" y="14"/>
                  </a:cubicBezTo>
                  <a:cubicBezTo>
                    <a:pt x="54" y="12"/>
                    <a:pt x="52" y="13"/>
                    <a:pt x="50" y="13"/>
                  </a:cubicBezTo>
                  <a:cubicBezTo>
                    <a:pt x="48" y="12"/>
                    <a:pt x="48" y="14"/>
                    <a:pt x="46" y="14"/>
                  </a:cubicBezTo>
                  <a:cubicBezTo>
                    <a:pt x="44" y="13"/>
                    <a:pt x="42" y="13"/>
                    <a:pt x="41" y="11"/>
                  </a:cubicBezTo>
                  <a:cubicBezTo>
                    <a:pt x="40" y="10"/>
                    <a:pt x="39" y="7"/>
                    <a:pt x="38" y="6"/>
                  </a:cubicBezTo>
                  <a:cubicBezTo>
                    <a:pt x="36" y="5"/>
                    <a:pt x="35" y="3"/>
                    <a:pt x="33" y="2"/>
                  </a:cubicBezTo>
                  <a:cubicBezTo>
                    <a:pt x="32" y="0"/>
                    <a:pt x="30" y="1"/>
                    <a:pt x="28" y="0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0" y="7"/>
                    <a:pt x="30" y="9"/>
                    <a:pt x="28" y="10"/>
                  </a:cubicBezTo>
                  <a:cubicBezTo>
                    <a:pt x="26" y="12"/>
                    <a:pt x="25" y="14"/>
                    <a:pt x="23" y="14"/>
                  </a:cubicBezTo>
                  <a:cubicBezTo>
                    <a:pt x="21" y="15"/>
                    <a:pt x="19" y="15"/>
                    <a:pt x="17" y="17"/>
                  </a:cubicBezTo>
                  <a:cubicBezTo>
                    <a:pt x="16" y="18"/>
                    <a:pt x="12" y="27"/>
                    <a:pt x="11" y="26"/>
                  </a:cubicBezTo>
                  <a:cubicBezTo>
                    <a:pt x="9" y="23"/>
                    <a:pt x="8" y="23"/>
                    <a:pt x="6" y="22"/>
                  </a:cubicBezTo>
                  <a:cubicBezTo>
                    <a:pt x="5" y="22"/>
                    <a:pt x="5" y="22"/>
                    <a:pt x="6" y="21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4" y="19"/>
                    <a:pt x="0" y="23"/>
                    <a:pt x="2" y="26"/>
                  </a:cubicBezTo>
                  <a:cubicBezTo>
                    <a:pt x="2" y="26"/>
                    <a:pt x="4" y="29"/>
                    <a:pt x="3" y="30"/>
                  </a:cubicBezTo>
                  <a:cubicBezTo>
                    <a:pt x="2" y="30"/>
                    <a:pt x="1" y="31"/>
                    <a:pt x="3" y="32"/>
                  </a:cubicBezTo>
                  <a:cubicBezTo>
                    <a:pt x="8" y="35"/>
                    <a:pt x="12" y="41"/>
                    <a:pt x="14" y="47"/>
                  </a:cubicBezTo>
                  <a:cubicBezTo>
                    <a:pt x="17" y="52"/>
                    <a:pt x="19" y="58"/>
                    <a:pt x="23" y="63"/>
                  </a:cubicBezTo>
                  <a:cubicBezTo>
                    <a:pt x="24" y="65"/>
                    <a:pt x="26" y="67"/>
                    <a:pt x="26" y="70"/>
                  </a:cubicBezTo>
                  <a:cubicBezTo>
                    <a:pt x="26" y="71"/>
                    <a:pt x="25" y="70"/>
                    <a:pt x="25" y="71"/>
                  </a:cubicBezTo>
                  <a:cubicBezTo>
                    <a:pt x="26" y="72"/>
                    <a:pt x="27" y="73"/>
                    <a:pt x="28" y="74"/>
                  </a:cubicBezTo>
                  <a:cubicBezTo>
                    <a:pt x="29" y="76"/>
                    <a:pt x="30" y="78"/>
                    <a:pt x="32" y="79"/>
                  </a:cubicBezTo>
                  <a:cubicBezTo>
                    <a:pt x="35" y="80"/>
                    <a:pt x="38" y="82"/>
                    <a:pt x="41" y="83"/>
                  </a:cubicBezTo>
                  <a:cubicBezTo>
                    <a:pt x="43" y="84"/>
                    <a:pt x="45" y="86"/>
                    <a:pt x="48" y="87"/>
                  </a:cubicBezTo>
                  <a:cubicBezTo>
                    <a:pt x="50" y="89"/>
                    <a:pt x="52" y="91"/>
                    <a:pt x="54" y="93"/>
                  </a:cubicBezTo>
                  <a:cubicBezTo>
                    <a:pt x="58" y="95"/>
                    <a:pt x="57" y="91"/>
                    <a:pt x="59" y="90"/>
                  </a:cubicBezTo>
                  <a:cubicBezTo>
                    <a:pt x="60" y="89"/>
                    <a:pt x="60" y="87"/>
                    <a:pt x="61" y="86"/>
                  </a:cubicBezTo>
                  <a:cubicBezTo>
                    <a:pt x="61" y="85"/>
                    <a:pt x="64" y="83"/>
                    <a:pt x="63" y="82"/>
                  </a:cubicBezTo>
                  <a:cubicBezTo>
                    <a:pt x="61" y="81"/>
                    <a:pt x="60" y="81"/>
                    <a:pt x="61" y="78"/>
                  </a:cubicBezTo>
                  <a:cubicBezTo>
                    <a:pt x="61" y="77"/>
                    <a:pt x="61" y="76"/>
                    <a:pt x="61" y="76"/>
                  </a:cubicBezTo>
                  <a:cubicBezTo>
                    <a:pt x="62" y="75"/>
                    <a:pt x="63" y="74"/>
                    <a:pt x="63" y="74"/>
                  </a:cubicBezTo>
                  <a:cubicBezTo>
                    <a:pt x="64" y="71"/>
                    <a:pt x="62" y="66"/>
                    <a:pt x="64" y="64"/>
                  </a:cubicBezTo>
                  <a:cubicBezTo>
                    <a:pt x="64" y="63"/>
                    <a:pt x="63" y="61"/>
                    <a:pt x="62" y="59"/>
                  </a:cubicBezTo>
                  <a:cubicBezTo>
                    <a:pt x="61" y="56"/>
                    <a:pt x="60" y="56"/>
                    <a:pt x="57" y="57"/>
                  </a:cubicBezTo>
                  <a:cubicBezTo>
                    <a:pt x="53" y="57"/>
                    <a:pt x="55" y="50"/>
                    <a:pt x="55" y="48"/>
                  </a:cubicBezTo>
                  <a:cubicBezTo>
                    <a:pt x="53" y="49"/>
                    <a:pt x="52" y="51"/>
                    <a:pt x="50" y="51"/>
                  </a:cubicBezTo>
                  <a:cubicBezTo>
                    <a:pt x="49" y="51"/>
                    <a:pt x="47" y="51"/>
                    <a:pt x="46" y="51"/>
                  </a:cubicBezTo>
                  <a:cubicBezTo>
                    <a:pt x="45" y="50"/>
                    <a:pt x="45" y="48"/>
                    <a:pt x="44" y="48"/>
                  </a:cubicBezTo>
                  <a:cubicBezTo>
                    <a:pt x="41" y="48"/>
                    <a:pt x="41" y="44"/>
                    <a:pt x="40" y="42"/>
                  </a:cubicBezTo>
                  <a:cubicBezTo>
                    <a:pt x="38" y="40"/>
                    <a:pt x="37" y="37"/>
                    <a:pt x="39" y="35"/>
                  </a:cubicBezTo>
                  <a:cubicBezTo>
                    <a:pt x="40" y="34"/>
                    <a:pt x="42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7"/>
                    <a:pt x="42" y="26"/>
                    <a:pt x="45" y="25"/>
                  </a:cubicBezTo>
                  <a:cubicBezTo>
                    <a:pt x="47" y="24"/>
                    <a:pt x="48" y="24"/>
                    <a:pt x="50" y="24"/>
                  </a:cubicBezTo>
                  <a:cubicBezTo>
                    <a:pt x="51" y="24"/>
                    <a:pt x="52" y="23"/>
                    <a:pt x="53" y="22"/>
                  </a:cubicBezTo>
                  <a:cubicBezTo>
                    <a:pt x="54" y="22"/>
                    <a:pt x="59" y="23"/>
                    <a:pt x="57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1" name="Freeform 625">
              <a:extLst>
                <a:ext uri="{FF2B5EF4-FFF2-40B4-BE49-F238E27FC236}">
                  <a16:creationId xmlns:a16="http://schemas.microsoft.com/office/drawing/2014/main" id="{9CEDBB22-4E3A-4574-BDBC-C83BC630B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457" y="4933843"/>
              <a:ext cx="203874" cy="992299"/>
            </a:xfrm>
            <a:custGeom>
              <a:avLst/>
              <a:gdLst>
                <a:gd name="T0" fmla="*/ 38 w 44"/>
                <a:gd name="T1" fmla="*/ 20 h 212"/>
                <a:gd name="T2" fmla="*/ 36 w 44"/>
                <a:gd name="T3" fmla="*/ 12 h 212"/>
                <a:gd name="T4" fmla="*/ 34 w 44"/>
                <a:gd name="T5" fmla="*/ 5 h 212"/>
                <a:gd name="T6" fmla="*/ 30 w 44"/>
                <a:gd name="T7" fmla="*/ 3 h 212"/>
                <a:gd name="T8" fmla="*/ 28 w 44"/>
                <a:gd name="T9" fmla="*/ 15 h 212"/>
                <a:gd name="T10" fmla="*/ 26 w 44"/>
                <a:gd name="T11" fmla="*/ 31 h 212"/>
                <a:gd name="T12" fmla="*/ 23 w 44"/>
                <a:gd name="T13" fmla="*/ 56 h 212"/>
                <a:gd name="T14" fmla="*/ 21 w 44"/>
                <a:gd name="T15" fmla="*/ 68 h 212"/>
                <a:gd name="T16" fmla="*/ 21 w 44"/>
                <a:gd name="T17" fmla="*/ 80 h 212"/>
                <a:gd name="T18" fmla="*/ 20 w 44"/>
                <a:gd name="T19" fmla="*/ 88 h 212"/>
                <a:gd name="T20" fmla="*/ 11 w 44"/>
                <a:gd name="T21" fmla="*/ 110 h 212"/>
                <a:gd name="T22" fmla="*/ 10 w 44"/>
                <a:gd name="T23" fmla="*/ 132 h 212"/>
                <a:gd name="T24" fmla="*/ 17 w 44"/>
                <a:gd name="T25" fmla="*/ 133 h 212"/>
                <a:gd name="T26" fmla="*/ 16 w 44"/>
                <a:gd name="T27" fmla="*/ 136 h 212"/>
                <a:gd name="T28" fmla="*/ 14 w 44"/>
                <a:gd name="T29" fmla="*/ 145 h 212"/>
                <a:gd name="T30" fmla="*/ 15 w 44"/>
                <a:gd name="T31" fmla="*/ 150 h 212"/>
                <a:gd name="T32" fmla="*/ 13 w 44"/>
                <a:gd name="T33" fmla="*/ 152 h 212"/>
                <a:gd name="T34" fmla="*/ 11 w 44"/>
                <a:gd name="T35" fmla="*/ 158 h 212"/>
                <a:gd name="T36" fmla="*/ 8 w 44"/>
                <a:gd name="T37" fmla="*/ 159 h 212"/>
                <a:gd name="T38" fmla="*/ 4 w 44"/>
                <a:gd name="T39" fmla="*/ 159 h 212"/>
                <a:gd name="T40" fmla="*/ 0 w 44"/>
                <a:gd name="T41" fmla="*/ 164 h 212"/>
                <a:gd name="T42" fmla="*/ 2 w 44"/>
                <a:gd name="T43" fmla="*/ 163 h 212"/>
                <a:gd name="T44" fmla="*/ 7 w 44"/>
                <a:gd name="T45" fmla="*/ 171 h 212"/>
                <a:gd name="T46" fmla="*/ 11 w 44"/>
                <a:gd name="T47" fmla="*/ 173 h 212"/>
                <a:gd name="T48" fmla="*/ 7 w 44"/>
                <a:gd name="T49" fmla="*/ 174 h 212"/>
                <a:gd name="T50" fmla="*/ 7 w 44"/>
                <a:gd name="T51" fmla="*/ 179 h 212"/>
                <a:gd name="T52" fmla="*/ 9 w 44"/>
                <a:gd name="T53" fmla="*/ 182 h 212"/>
                <a:gd name="T54" fmla="*/ 9 w 44"/>
                <a:gd name="T55" fmla="*/ 185 h 212"/>
                <a:gd name="T56" fmla="*/ 7 w 44"/>
                <a:gd name="T57" fmla="*/ 187 h 212"/>
                <a:gd name="T58" fmla="*/ 10 w 44"/>
                <a:gd name="T59" fmla="*/ 190 h 212"/>
                <a:gd name="T60" fmla="*/ 8 w 44"/>
                <a:gd name="T61" fmla="*/ 193 h 212"/>
                <a:gd name="T62" fmla="*/ 11 w 44"/>
                <a:gd name="T63" fmla="*/ 194 h 212"/>
                <a:gd name="T64" fmla="*/ 11 w 44"/>
                <a:gd name="T65" fmla="*/ 198 h 212"/>
                <a:gd name="T66" fmla="*/ 15 w 44"/>
                <a:gd name="T67" fmla="*/ 197 h 212"/>
                <a:gd name="T68" fmla="*/ 15 w 44"/>
                <a:gd name="T69" fmla="*/ 197 h 212"/>
                <a:gd name="T70" fmla="*/ 16 w 44"/>
                <a:gd name="T71" fmla="*/ 198 h 212"/>
                <a:gd name="T72" fmla="*/ 18 w 44"/>
                <a:gd name="T73" fmla="*/ 202 h 212"/>
                <a:gd name="T74" fmla="*/ 16 w 44"/>
                <a:gd name="T75" fmla="*/ 207 h 212"/>
                <a:gd name="T76" fmla="*/ 18 w 44"/>
                <a:gd name="T77" fmla="*/ 209 h 212"/>
                <a:gd name="T78" fmla="*/ 25 w 44"/>
                <a:gd name="T79" fmla="*/ 204 h 212"/>
                <a:gd name="T80" fmla="*/ 26 w 44"/>
                <a:gd name="T81" fmla="*/ 199 h 212"/>
                <a:gd name="T82" fmla="*/ 17 w 44"/>
                <a:gd name="T83" fmla="*/ 192 h 212"/>
                <a:gd name="T84" fmla="*/ 12 w 44"/>
                <a:gd name="T85" fmla="*/ 185 h 212"/>
                <a:gd name="T86" fmla="*/ 15 w 44"/>
                <a:gd name="T87" fmla="*/ 177 h 212"/>
                <a:gd name="T88" fmla="*/ 17 w 44"/>
                <a:gd name="T89" fmla="*/ 169 h 212"/>
                <a:gd name="T90" fmla="*/ 21 w 44"/>
                <a:gd name="T91" fmla="*/ 158 h 212"/>
                <a:gd name="T92" fmla="*/ 21 w 44"/>
                <a:gd name="T93" fmla="*/ 152 h 212"/>
                <a:gd name="T94" fmla="*/ 19 w 44"/>
                <a:gd name="T95" fmla="*/ 140 h 212"/>
                <a:gd name="T96" fmla="*/ 23 w 44"/>
                <a:gd name="T97" fmla="*/ 117 h 212"/>
                <a:gd name="T98" fmla="*/ 26 w 44"/>
                <a:gd name="T99" fmla="*/ 102 h 212"/>
                <a:gd name="T100" fmla="*/ 29 w 44"/>
                <a:gd name="T101" fmla="*/ 85 h 212"/>
                <a:gd name="T102" fmla="*/ 27 w 44"/>
                <a:gd name="T103" fmla="*/ 73 h 212"/>
                <a:gd name="T104" fmla="*/ 30 w 44"/>
                <a:gd name="T105" fmla="*/ 62 h 212"/>
                <a:gd name="T106" fmla="*/ 34 w 44"/>
                <a:gd name="T107" fmla="*/ 54 h 212"/>
                <a:gd name="T108" fmla="*/ 36 w 44"/>
                <a:gd name="T109" fmla="*/ 44 h 212"/>
                <a:gd name="T110" fmla="*/ 40 w 44"/>
                <a:gd name="T111" fmla="*/ 35 h 212"/>
                <a:gd name="T112" fmla="*/ 40 w 44"/>
                <a:gd name="T113" fmla="*/ 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212">
                  <a:moveTo>
                    <a:pt x="40" y="28"/>
                  </a:moveTo>
                  <a:cubicBezTo>
                    <a:pt x="38" y="27"/>
                    <a:pt x="40" y="22"/>
                    <a:pt x="38" y="20"/>
                  </a:cubicBezTo>
                  <a:cubicBezTo>
                    <a:pt x="37" y="19"/>
                    <a:pt x="35" y="16"/>
                    <a:pt x="36" y="14"/>
                  </a:cubicBezTo>
                  <a:cubicBezTo>
                    <a:pt x="38" y="13"/>
                    <a:pt x="35" y="13"/>
                    <a:pt x="36" y="12"/>
                  </a:cubicBezTo>
                  <a:cubicBezTo>
                    <a:pt x="37" y="11"/>
                    <a:pt x="36" y="10"/>
                    <a:pt x="35" y="9"/>
                  </a:cubicBezTo>
                  <a:cubicBezTo>
                    <a:pt x="34" y="8"/>
                    <a:pt x="34" y="7"/>
                    <a:pt x="34" y="5"/>
                  </a:cubicBezTo>
                  <a:cubicBezTo>
                    <a:pt x="34" y="3"/>
                    <a:pt x="33" y="2"/>
                    <a:pt x="32" y="0"/>
                  </a:cubicBezTo>
                  <a:cubicBezTo>
                    <a:pt x="31" y="1"/>
                    <a:pt x="30" y="2"/>
                    <a:pt x="30" y="3"/>
                  </a:cubicBezTo>
                  <a:cubicBezTo>
                    <a:pt x="29" y="5"/>
                    <a:pt x="27" y="4"/>
                    <a:pt x="28" y="6"/>
                  </a:cubicBezTo>
                  <a:cubicBezTo>
                    <a:pt x="28" y="9"/>
                    <a:pt x="28" y="12"/>
                    <a:pt x="28" y="15"/>
                  </a:cubicBezTo>
                  <a:cubicBezTo>
                    <a:pt x="28" y="19"/>
                    <a:pt x="29" y="24"/>
                    <a:pt x="28" y="28"/>
                  </a:cubicBezTo>
                  <a:cubicBezTo>
                    <a:pt x="27" y="29"/>
                    <a:pt x="26" y="30"/>
                    <a:pt x="26" y="31"/>
                  </a:cubicBezTo>
                  <a:cubicBezTo>
                    <a:pt x="26" y="33"/>
                    <a:pt x="27" y="35"/>
                    <a:pt x="27" y="37"/>
                  </a:cubicBezTo>
                  <a:cubicBezTo>
                    <a:pt x="27" y="43"/>
                    <a:pt x="25" y="50"/>
                    <a:pt x="23" y="56"/>
                  </a:cubicBezTo>
                  <a:cubicBezTo>
                    <a:pt x="22" y="59"/>
                    <a:pt x="22" y="61"/>
                    <a:pt x="23" y="64"/>
                  </a:cubicBezTo>
                  <a:cubicBezTo>
                    <a:pt x="23" y="66"/>
                    <a:pt x="23" y="67"/>
                    <a:pt x="21" y="68"/>
                  </a:cubicBezTo>
                  <a:cubicBezTo>
                    <a:pt x="20" y="69"/>
                    <a:pt x="21" y="70"/>
                    <a:pt x="21" y="71"/>
                  </a:cubicBezTo>
                  <a:cubicBezTo>
                    <a:pt x="21" y="74"/>
                    <a:pt x="21" y="77"/>
                    <a:pt x="21" y="80"/>
                  </a:cubicBezTo>
                  <a:cubicBezTo>
                    <a:pt x="21" y="81"/>
                    <a:pt x="21" y="83"/>
                    <a:pt x="21" y="84"/>
                  </a:cubicBezTo>
                  <a:cubicBezTo>
                    <a:pt x="20" y="85"/>
                    <a:pt x="21" y="87"/>
                    <a:pt x="20" y="88"/>
                  </a:cubicBezTo>
                  <a:cubicBezTo>
                    <a:pt x="18" y="93"/>
                    <a:pt x="16" y="98"/>
                    <a:pt x="14" y="103"/>
                  </a:cubicBezTo>
                  <a:cubicBezTo>
                    <a:pt x="13" y="106"/>
                    <a:pt x="10" y="107"/>
                    <a:pt x="11" y="110"/>
                  </a:cubicBezTo>
                  <a:cubicBezTo>
                    <a:pt x="12" y="113"/>
                    <a:pt x="14" y="118"/>
                    <a:pt x="12" y="122"/>
                  </a:cubicBezTo>
                  <a:cubicBezTo>
                    <a:pt x="10" y="124"/>
                    <a:pt x="8" y="129"/>
                    <a:pt x="10" y="132"/>
                  </a:cubicBezTo>
                  <a:cubicBezTo>
                    <a:pt x="11" y="134"/>
                    <a:pt x="12" y="134"/>
                    <a:pt x="13" y="133"/>
                  </a:cubicBezTo>
                  <a:cubicBezTo>
                    <a:pt x="14" y="132"/>
                    <a:pt x="18" y="132"/>
                    <a:pt x="17" y="133"/>
                  </a:cubicBezTo>
                  <a:cubicBezTo>
                    <a:pt x="17" y="133"/>
                    <a:pt x="16" y="133"/>
                    <a:pt x="15" y="134"/>
                  </a:cubicBezTo>
                  <a:cubicBezTo>
                    <a:pt x="15" y="135"/>
                    <a:pt x="15" y="135"/>
                    <a:pt x="16" y="136"/>
                  </a:cubicBezTo>
                  <a:cubicBezTo>
                    <a:pt x="16" y="136"/>
                    <a:pt x="15" y="137"/>
                    <a:pt x="15" y="137"/>
                  </a:cubicBezTo>
                  <a:cubicBezTo>
                    <a:pt x="14" y="139"/>
                    <a:pt x="13" y="143"/>
                    <a:pt x="14" y="145"/>
                  </a:cubicBezTo>
                  <a:cubicBezTo>
                    <a:pt x="14" y="146"/>
                    <a:pt x="14" y="146"/>
                    <a:pt x="13" y="148"/>
                  </a:cubicBezTo>
                  <a:cubicBezTo>
                    <a:pt x="12" y="149"/>
                    <a:pt x="14" y="149"/>
                    <a:pt x="15" y="150"/>
                  </a:cubicBezTo>
                  <a:cubicBezTo>
                    <a:pt x="15" y="150"/>
                    <a:pt x="15" y="150"/>
                    <a:pt x="14" y="151"/>
                  </a:cubicBezTo>
                  <a:cubicBezTo>
                    <a:pt x="13" y="151"/>
                    <a:pt x="11" y="152"/>
                    <a:pt x="13" y="152"/>
                  </a:cubicBezTo>
                  <a:cubicBezTo>
                    <a:pt x="12" y="153"/>
                    <a:pt x="13" y="156"/>
                    <a:pt x="14" y="156"/>
                  </a:cubicBezTo>
                  <a:cubicBezTo>
                    <a:pt x="13" y="156"/>
                    <a:pt x="10" y="155"/>
                    <a:pt x="11" y="158"/>
                  </a:cubicBezTo>
                  <a:cubicBezTo>
                    <a:pt x="11" y="158"/>
                    <a:pt x="12" y="163"/>
                    <a:pt x="10" y="162"/>
                  </a:cubicBezTo>
                  <a:cubicBezTo>
                    <a:pt x="10" y="162"/>
                    <a:pt x="8" y="160"/>
                    <a:pt x="8" y="159"/>
                  </a:cubicBezTo>
                  <a:cubicBezTo>
                    <a:pt x="6" y="158"/>
                    <a:pt x="7" y="157"/>
                    <a:pt x="5" y="158"/>
                  </a:cubicBezTo>
                  <a:cubicBezTo>
                    <a:pt x="5" y="158"/>
                    <a:pt x="4" y="159"/>
                    <a:pt x="4" y="159"/>
                  </a:cubicBezTo>
                  <a:cubicBezTo>
                    <a:pt x="4" y="160"/>
                    <a:pt x="5" y="160"/>
                    <a:pt x="4" y="161"/>
                  </a:cubicBezTo>
                  <a:cubicBezTo>
                    <a:pt x="4" y="162"/>
                    <a:pt x="0" y="162"/>
                    <a:pt x="0" y="164"/>
                  </a:cubicBezTo>
                  <a:cubicBezTo>
                    <a:pt x="0" y="164"/>
                    <a:pt x="1" y="165"/>
                    <a:pt x="2" y="165"/>
                  </a:cubicBezTo>
                  <a:cubicBezTo>
                    <a:pt x="2" y="165"/>
                    <a:pt x="1" y="164"/>
                    <a:pt x="2" y="163"/>
                  </a:cubicBezTo>
                  <a:cubicBezTo>
                    <a:pt x="2" y="163"/>
                    <a:pt x="5" y="165"/>
                    <a:pt x="7" y="164"/>
                  </a:cubicBezTo>
                  <a:cubicBezTo>
                    <a:pt x="11" y="163"/>
                    <a:pt x="5" y="170"/>
                    <a:pt x="7" y="171"/>
                  </a:cubicBezTo>
                  <a:cubicBezTo>
                    <a:pt x="8" y="171"/>
                    <a:pt x="10" y="170"/>
                    <a:pt x="11" y="171"/>
                  </a:cubicBezTo>
                  <a:cubicBezTo>
                    <a:pt x="12" y="171"/>
                    <a:pt x="12" y="174"/>
                    <a:pt x="11" y="173"/>
                  </a:cubicBezTo>
                  <a:cubicBezTo>
                    <a:pt x="11" y="173"/>
                    <a:pt x="8" y="171"/>
                    <a:pt x="8" y="172"/>
                  </a:cubicBezTo>
                  <a:cubicBezTo>
                    <a:pt x="7" y="173"/>
                    <a:pt x="6" y="173"/>
                    <a:pt x="7" y="174"/>
                  </a:cubicBezTo>
                  <a:cubicBezTo>
                    <a:pt x="7" y="174"/>
                    <a:pt x="9" y="176"/>
                    <a:pt x="8" y="176"/>
                  </a:cubicBezTo>
                  <a:cubicBezTo>
                    <a:pt x="7" y="176"/>
                    <a:pt x="7" y="179"/>
                    <a:pt x="7" y="179"/>
                  </a:cubicBezTo>
                  <a:cubicBezTo>
                    <a:pt x="6" y="182"/>
                    <a:pt x="9" y="178"/>
                    <a:pt x="9" y="178"/>
                  </a:cubicBezTo>
                  <a:cubicBezTo>
                    <a:pt x="9" y="178"/>
                    <a:pt x="8" y="183"/>
                    <a:pt x="9" y="182"/>
                  </a:cubicBezTo>
                  <a:cubicBezTo>
                    <a:pt x="9" y="182"/>
                    <a:pt x="8" y="182"/>
                    <a:pt x="8" y="183"/>
                  </a:cubicBezTo>
                  <a:cubicBezTo>
                    <a:pt x="7" y="184"/>
                    <a:pt x="8" y="184"/>
                    <a:pt x="9" y="185"/>
                  </a:cubicBezTo>
                  <a:cubicBezTo>
                    <a:pt x="9" y="185"/>
                    <a:pt x="7" y="186"/>
                    <a:pt x="7" y="186"/>
                  </a:cubicBezTo>
                  <a:cubicBezTo>
                    <a:pt x="6" y="186"/>
                    <a:pt x="7" y="186"/>
                    <a:pt x="7" y="187"/>
                  </a:cubicBezTo>
                  <a:cubicBezTo>
                    <a:pt x="6" y="189"/>
                    <a:pt x="10" y="189"/>
                    <a:pt x="10" y="188"/>
                  </a:cubicBezTo>
                  <a:cubicBezTo>
                    <a:pt x="10" y="189"/>
                    <a:pt x="9" y="189"/>
                    <a:pt x="10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0" y="191"/>
                    <a:pt x="8" y="192"/>
                    <a:pt x="8" y="193"/>
                  </a:cubicBezTo>
                  <a:cubicBezTo>
                    <a:pt x="7" y="195"/>
                    <a:pt x="10" y="192"/>
                    <a:pt x="11" y="192"/>
                  </a:cubicBezTo>
                  <a:cubicBezTo>
                    <a:pt x="10" y="193"/>
                    <a:pt x="11" y="194"/>
                    <a:pt x="11" y="194"/>
                  </a:cubicBezTo>
                  <a:cubicBezTo>
                    <a:pt x="11" y="195"/>
                    <a:pt x="8" y="196"/>
                    <a:pt x="8" y="196"/>
                  </a:cubicBezTo>
                  <a:cubicBezTo>
                    <a:pt x="10" y="197"/>
                    <a:pt x="10" y="196"/>
                    <a:pt x="11" y="198"/>
                  </a:cubicBezTo>
                  <a:cubicBezTo>
                    <a:pt x="12" y="200"/>
                    <a:pt x="14" y="195"/>
                    <a:pt x="13" y="195"/>
                  </a:cubicBezTo>
                  <a:cubicBezTo>
                    <a:pt x="14" y="195"/>
                    <a:pt x="14" y="196"/>
                    <a:pt x="15" y="197"/>
                  </a:cubicBezTo>
                  <a:cubicBezTo>
                    <a:pt x="15" y="197"/>
                    <a:pt x="15" y="195"/>
                    <a:pt x="15" y="195"/>
                  </a:cubicBezTo>
                  <a:cubicBezTo>
                    <a:pt x="15" y="195"/>
                    <a:pt x="15" y="197"/>
                    <a:pt x="15" y="197"/>
                  </a:cubicBezTo>
                  <a:cubicBezTo>
                    <a:pt x="16" y="196"/>
                    <a:pt x="16" y="195"/>
                    <a:pt x="16" y="196"/>
                  </a:cubicBezTo>
                  <a:cubicBezTo>
                    <a:pt x="17" y="196"/>
                    <a:pt x="16" y="198"/>
                    <a:pt x="16" y="198"/>
                  </a:cubicBezTo>
                  <a:cubicBezTo>
                    <a:pt x="15" y="199"/>
                    <a:pt x="17" y="199"/>
                    <a:pt x="16" y="200"/>
                  </a:cubicBezTo>
                  <a:cubicBezTo>
                    <a:pt x="15" y="202"/>
                    <a:pt x="17" y="201"/>
                    <a:pt x="18" y="202"/>
                  </a:cubicBezTo>
                  <a:cubicBezTo>
                    <a:pt x="21" y="202"/>
                    <a:pt x="24" y="204"/>
                    <a:pt x="21" y="206"/>
                  </a:cubicBezTo>
                  <a:cubicBezTo>
                    <a:pt x="20" y="207"/>
                    <a:pt x="17" y="206"/>
                    <a:pt x="16" y="207"/>
                  </a:cubicBezTo>
                  <a:cubicBezTo>
                    <a:pt x="15" y="209"/>
                    <a:pt x="18" y="208"/>
                    <a:pt x="19" y="209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18" y="209"/>
                    <a:pt x="22" y="212"/>
                    <a:pt x="24" y="210"/>
                  </a:cubicBezTo>
                  <a:cubicBezTo>
                    <a:pt x="25" y="208"/>
                    <a:pt x="23" y="206"/>
                    <a:pt x="25" y="204"/>
                  </a:cubicBezTo>
                  <a:cubicBezTo>
                    <a:pt x="26" y="202"/>
                    <a:pt x="29" y="202"/>
                    <a:pt x="30" y="202"/>
                  </a:cubicBezTo>
                  <a:cubicBezTo>
                    <a:pt x="35" y="199"/>
                    <a:pt x="28" y="199"/>
                    <a:pt x="26" y="199"/>
                  </a:cubicBezTo>
                  <a:cubicBezTo>
                    <a:pt x="24" y="199"/>
                    <a:pt x="21" y="199"/>
                    <a:pt x="19" y="198"/>
                  </a:cubicBezTo>
                  <a:cubicBezTo>
                    <a:pt x="17" y="196"/>
                    <a:pt x="17" y="196"/>
                    <a:pt x="17" y="192"/>
                  </a:cubicBezTo>
                  <a:cubicBezTo>
                    <a:pt x="17" y="188"/>
                    <a:pt x="16" y="191"/>
                    <a:pt x="13" y="189"/>
                  </a:cubicBezTo>
                  <a:cubicBezTo>
                    <a:pt x="12" y="189"/>
                    <a:pt x="12" y="186"/>
                    <a:pt x="12" y="185"/>
                  </a:cubicBezTo>
                  <a:cubicBezTo>
                    <a:pt x="11" y="183"/>
                    <a:pt x="11" y="180"/>
                    <a:pt x="13" y="179"/>
                  </a:cubicBezTo>
                  <a:cubicBezTo>
                    <a:pt x="14" y="178"/>
                    <a:pt x="14" y="178"/>
                    <a:pt x="15" y="177"/>
                  </a:cubicBezTo>
                  <a:cubicBezTo>
                    <a:pt x="15" y="176"/>
                    <a:pt x="16" y="175"/>
                    <a:pt x="17" y="175"/>
                  </a:cubicBezTo>
                  <a:cubicBezTo>
                    <a:pt x="18" y="174"/>
                    <a:pt x="16" y="171"/>
                    <a:pt x="17" y="169"/>
                  </a:cubicBezTo>
                  <a:cubicBezTo>
                    <a:pt x="17" y="168"/>
                    <a:pt x="19" y="167"/>
                    <a:pt x="20" y="165"/>
                  </a:cubicBezTo>
                  <a:cubicBezTo>
                    <a:pt x="20" y="163"/>
                    <a:pt x="20" y="160"/>
                    <a:pt x="21" y="158"/>
                  </a:cubicBezTo>
                  <a:cubicBezTo>
                    <a:pt x="21" y="156"/>
                    <a:pt x="23" y="156"/>
                    <a:pt x="21" y="154"/>
                  </a:cubicBezTo>
                  <a:cubicBezTo>
                    <a:pt x="20" y="153"/>
                    <a:pt x="17" y="153"/>
                    <a:pt x="21" y="152"/>
                  </a:cubicBezTo>
                  <a:cubicBezTo>
                    <a:pt x="26" y="151"/>
                    <a:pt x="20" y="151"/>
                    <a:pt x="19" y="149"/>
                  </a:cubicBezTo>
                  <a:cubicBezTo>
                    <a:pt x="19" y="146"/>
                    <a:pt x="19" y="142"/>
                    <a:pt x="19" y="140"/>
                  </a:cubicBezTo>
                  <a:cubicBezTo>
                    <a:pt x="19" y="136"/>
                    <a:pt x="19" y="131"/>
                    <a:pt x="19" y="127"/>
                  </a:cubicBezTo>
                  <a:cubicBezTo>
                    <a:pt x="20" y="124"/>
                    <a:pt x="21" y="119"/>
                    <a:pt x="23" y="117"/>
                  </a:cubicBezTo>
                  <a:cubicBezTo>
                    <a:pt x="26" y="114"/>
                    <a:pt x="23" y="109"/>
                    <a:pt x="23" y="106"/>
                  </a:cubicBezTo>
                  <a:cubicBezTo>
                    <a:pt x="23" y="104"/>
                    <a:pt x="24" y="103"/>
                    <a:pt x="26" y="102"/>
                  </a:cubicBezTo>
                  <a:cubicBezTo>
                    <a:pt x="28" y="100"/>
                    <a:pt x="27" y="99"/>
                    <a:pt x="27" y="96"/>
                  </a:cubicBezTo>
                  <a:cubicBezTo>
                    <a:pt x="27" y="92"/>
                    <a:pt x="30" y="89"/>
                    <a:pt x="29" y="85"/>
                  </a:cubicBezTo>
                  <a:cubicBezTo>
                    <a:pt x="29" y="82"/>
                    <a:pt x="28" y="79"/>
                    <a:pt x="27" y="76"/>
                  </a:cubicBezTo>
                  <a:cubicBezTo>
                    <a:pt x="27" y="75"/>
                    <a:pt x="26" y="74"/>
                    <a:pt x="27" y="73"/>
                  </a:cubicBezTo>
                  <a:cubicBezTo>
                    <a:pt x="28" y="72"/>
                    <a:pt x="29" y="68"/>
                    <a:pt x="29" y="67"/>
                  </a:cubicBezTo>
                  <a:cubicBezTo>
                    <a:pt x="29" y="66"/>
                    <a:pt x="28" y="64"/>
                    <a:pt x="30" y="62"/>
                  </a:cubicBezTo>
                  <a:cubicBezTo>
                    <a:pt x="31" y="61"/>
                    <a:pt x="30" y="59"/>
                    <a:pt x="31" y="58"/>
                  </a:cubicBezTo>
                  <a:cubicBezTo>
                    <a:pt x="31" y="56"/>
                    <a:pt x="33" y="55"/>
                    <a:pt x="34" y="54"/>
                  </a:cubicBezTo>
                  <a:cubicBezTo>
                    <a:pt x="34" y="53"/>
                    <a:pt x="37" y="50"/>
                    <a:pt x="37" y="49"/>
                  </a:cubicBezTo>
                  <a:cubicBezTo>
                    <a:pt x="37" y="48"/>
                    <a:pt x="36" y="46"/>
                    <a:pt x="36" y="44"/>
                  </a:cubicBezTo>
                  <a:cubicBezTo>
                    <a:pt x="36" y="42"/>
                    <a:pt x="36" y="41"/>
                    <a:pt x="36" y="39"/>
                  </a:cubicBezTo>
                  <a:cubicBezTo>
                    <a:pt x="36" y="36"/>
                    <a:pt x="37" y="36"/>
                    <a:pt x="40" y="35"/>
                  </a:cubicBezTo>
                  <a:cubicBezTo>
                    <a:pt x="44" y="34"/>
                    <a:pt x="44" y="32"/>
                    <a:pt x="44" y="28"/>
                  </a:cubicBezTo>
                  <a:cubicBezTo>
                    <a:pt x="43" y="29"/>
                    <a:pt x="41" y="29"/>
                    <a:pt x="40" y="28"/>
                  </a:cubicBezTo>
                  <a:cubicBezTo>
                    <a:pt x="40" y="28"/>
                    <a:pt x="40" y="29"/>
                    <a:pt x="40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2" name="Freeform 626">
              <a:extLst>
                <a:ext uri="{FF2B5EF4-FFF2-40B4-BE49-F238E27FC236}">
                  <a16:creationId xmlns:a16="http://schemas.microsoft.com/office/drawing/2014/main" id="{9FD54B68-DCB7-4A2F-9213-253C0EE20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028" y="4742709"/>
              <a:ext cx="299441" cy="326519"/>
            </a:xfrm>
            <a:custGeom>
              <a:avLst/>
              <a:gdLst>
                <a:gd name="T0" fmla="*/ 61 w 64"/>
                <a:gd name="T1" fmla="*/ 42 h 70"/>
                <a:gd name="T2" fmla="*/ 58 w 64"/>
                <a:gd name="T3" fmla="*/ 35 h 70"/>
                <a:gd name="T4" fmla="*/ 50 w 64"/>
                <a:gd name="T5" fmla="*/ 35 h 70"/>
                <a:gd name="T6" fmla="*/ 49 w 64"/>
                <a:gd name="T7" fmla="*/ 33 h 70"/>
                <a:gd name="T8" fmla="*/ 47 w 64"/>
                <a:gd name="T9" fmla="*/ 30 h 70"/>
                <a:gd name="T10" fmla="*/ 48 w 64"/>
                <a:gd name="T11" fmla="*/ 28 h 70"/>
                <a:gd name="T12" fmla="*/ 47 w 64"/>
                <a:gd name="T13" fmla="*/ 26 h 70"/>
                <a:gd name="T14" fmla="*/ 47 w 64"/>
                <a:gd name="T15" fmla="*/ 23 h 70"/>
                <a:gd name="T16" fmla="*/ 41 w 64"/>
                <a:gd name="T17" fmla="*/ 21 h 70"/>
                <a:gd name="T18" fmla="*/ 37 w 64"/>
                <a:gd name="T19" fmla="*/ 18 h 70"/>
                <a:gd name="T20" fmla="*/ 33 w 64"/>
                <a:gd name="T21" fmla="*/ 16 h 70"/>
                <a:gd name="T22" fmla="*/ 29 w 64"/>
                <a:gd name="T23" fmla="*/ 16 h 70"/>
                <a:gd name="T24" fmla="*/ 23 w 64"/>
                <a:gd name="T25" fmla="*/ 9 h 70"/>
                <a:gd name="T26" fmla="*/ 23 w 64"/>
                <a:gd name="T27" fmla="*/ 6 h 70"/>
                <a:gd name="T28" fmla="*/ 23 w 64"/>
                <a:gd name="T29" fmla="*/ 4 h 70"/>
                <a:gd name="T30" fmla="*/ 18 w 64"/>
                <a:gd name="T31" fmla="*/ 3 h 70"/>
                <a:gd name="T32" fmla="*/ 10 w 64"/>
                <a:gd name="T33" fmla="*/ 6 h 70"/>
                <a:gd name="T34" fmla="*/ 7 w 64"/>
                <a:gd name="T35" fmla="*/ 9 h 70"/>
                <a:gd name="T36" fmla="*/ 2 w 64"/>
                <a:gd name="T37" fmla="*/ 8 h 70"/>
                <a:gd name="T38" fmla="*/ 6 w 64"/>
                <a:gd name="T39" fmla="*/ 16 h 70"/>
                <a:gd name="T40" fmla="*/ 5 w 64"/>
                <a:gd name="T41" fmla="*/ 23 h 70"/>
                <a:gd name="T42" fmla="*/ 4 w 64"/>
                <a:gd name="T43" fmla="*/ 27 h 70"/>
                <a:gd name="T44" fmla="*/ 3 w 64"/>
                <a:gd name="T45" fmla="*/ 31 h 70"/>
                <a:gd name="T46" fmla="*/ 5 w 64"/>
                <a:gd name="T47" fmla="*/ 35 h 70"/>
                <a:gd name="T48" fmla="*/ 3 w 64"/>
                <a:gd name="T49" fmla="*/ 38 h 70"/>
                <a:gd name="T50" fmla="*/ 4 w 64"/>
                <a:gd name="T51" fmla="*/ 46 h 70"/>
                <a:gd name="T52" fmla="*/ 4 w 64"/>
                <a:gd name="T53" fmla="*/ 49 h 70"/>
                <a:gd name="T54" fmla="*/ 7 w 64"/>
                <a:gd name="T55" fmla="*/ 52 h 70"/>
                <a:gd name="T56" fmla="*/ 7 w 64"/>
                <a:gd name="T57" fmla="*/ 54 h 70"/>
                <a:gd name="T58" fmla="*/ 6 w 64"/>
                <a:gd name="T59" fmla="*/ 56 h 70"/>
                <a:gd name="T60" fmla="*/ 9 w 64"/>
                <a:gd name="T61" fmla="*/ 63 h 70"/>
                <a:gd name="T62" fmla="*/ 13 w 64"/>
                <a:gd name="T63" fmla="*/ 69 h 70"/>
                <a:gd name="T64" fmla="*/ 14 w 64"/>
                <a:gd name="T65" fmla="*/ 67 h 70"/>
                <a:gd name="T66" fmla="*/ 17 w 64"/>
                <a:gd name="T67" fmla="*/ 65 h 70"/>
                <a:gd name="T68" fmla="*/ 20 w 64"/>
                <a:gd name="T69" fmla="*/ 65 h 70"/>
                <a:gd name="T70" fmla="*/ 25 w 64"/>
                <a:gd name="T71" fmla="*/ 65 h 70"/>
                <a:gd name="T72" fmla="*/ 28 w 64"/>
                <a:gd name="T73" fmla="*/ 68 h 70"/>
                <a:gd name="T74" fmla="*/ 31 w 64"/>
                <a:gd name="T75" fmla="*/ 65 h 70"/>
                <a:gd name="T76" fmla="*/ 37 w 64"/>
                <a:gd name="T77" fmla="*/ 64 h 70"/>
                <a:gd name="T78" fmla="*/ 44 w 64"/>
                <a:gd name="T79" fmla="*/ 52 h 70"/>
                <a:gd name="T80" fmla="*/ 52 w 64"/>
                <a:gd name="T81" fmla="*/ 51 h 70"/>
                <a:gd name="T82" fmla="*/ 59 w 64"/>
                <a:gd name="T83" fmla="*/ 54 h 70"/>
                <a:gd name="T84" fmla="*/ 61 w 64"/>
                <a:gd name="T85" fmla="*/ 42 h 70"/>
                <a:gd name="T86" fmla="*/ 61 w 64"/>
                <a:gd name="T87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70">
                  <a:moveTo>
                    <a:pt x="61" y="42"/>
                  </a:moveTo>
                  <a:cubicBezTo>
                    <a:pt x="57" y="40"/>
                    <a:pt x="58" y="39"/>
                    <a:pt x="58" y="35"/>
                  </a:cubicBezTo>
                  <a:cubicBezTo>
                    <a:pt x="55" y="35"/>
                    <a:pt x="52" y="35"/>
                    <a:pt x="50" y="35"/>
                  </a:cubicBezTo>
                  <a:cubicBezTo>
                    <a:pt x="48" y="35"/>
                    <a:pt x="49" y="34"/>
                    <a:pt x="49" y="33"/>
                  </a:cubicBezTo>
                  <a:cubicBezTo>
                    <a:pt x="49" y="32"/>
                    <a:pt x="48" y="30"/>
                    <a:pt x="47" y="30"/>
                  </a:cubicBezTo>
                  <a:cubicBezTo>
                    <a:pt x="47" y="29"/>
                    <a:pt x="48" y="29"/>
                    <a:pt x="48" y="28"/>
                  </a:cubicBezTo>
                  <a:cubicBezTo>
                    <a:pt x="49" y="27"/>
                    <a:pt x="48" y="26"/>
                    <a:pt x="47" y="26"/>
                  </a:cubicBezTo>
                  <a:cubicBezTo>
                    <a:pt x="47" y="25"/>
                    <a:pt x="48" y="24"/>
                    <a:pt x="47" y="23"/>
                  </a:cubicBezTo>
                  <a:cubicBezTo>
                    <a:pt x="45" y="21"/>
                    <a:pt x="43" y="21"/>
                    <a:pt x="41" y="21"/>
                  </a:cubicBezTo>
                  <a:cubicBezTo>
                    <a:pt x="40" y="21"/>
                    <a:pt x="38" y="19"/>
                    <a:pt x="37" y="18"/>
                  </a:cubicBezTo>
                  <a:cubicBezTo>
                    <a:pt x="35" y="18"/>
                    <a:pt x="34" y="16"/>
                    <a:pt x="33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7" y="16"/>
                    <a:pt x="23" y="11"/>
                    <a:pt x="23" y="9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0"/>
                    <a:pt x="21" y="2"/>
                    <a:pt x="18" y="3"/>
                  </a:cubicBezTo>
                  <a:cubicBezTo>
                    <a:pt x="15" y="3"/>
                    <a:pt x="13" y="6"/>
                    <a:pt x="10" y="6"/>
                  </a:cubicBezTo>
                  <a:cubicBezTo>
                    <a:pt x="8" y="6"/>
                    <a:pt x="8" y="8"/>
                    <a:pt x="7" y="9"/>
                  </a:cubicBezTo>
                  <a:cubicBezTo>
                    <a:pt x="6" y="9"/>
                    <a:pt x="3" y="8"/>
                    <a:pt x="2" y="8"/>
                  </a:cubicBezTo>
                  <a:cubicBezTo>
                    <a:pt x="4" y="9"/>
                    <a:pt x="5" y="14"/>
                    <a:pt x="6" y="16"/>
                  </a:cubicBezTo>
                  <a:cubicBezTo>
                    <a:pt x="4" y="17"/>
                    <a:pt x="5" y="21"/>
                    <a:pt x="5" y="23"/>
                  </a:cubicBezTo>
                  <a:cubicBezTo>
                    <a:pt x="5" y="25"/>
                    <a:pt x="5" y="26"/>
                    <a:pt x="4" y="27"/>
                  </a:cubicBezTo>
                  <a:cubicBezTo>
                    <a:pt x="3" y="28"/>
                    <a:pt x="3" y="30"/>
                    <a:pt x="3" y="31"/>
                  </a:cubicBezTo>
                  <a:cubicBezTo>
                    <a:pt x="2" y="33"/>
                    <a:pt x="5" y="33"/>
                    <a:pt x="5" y="35"/>
                  </a:cubicBezTo>
                  <a:cubicBezTo>
                    <a:pt x="5" y="36"/>
                    <a:pt x="3" y="37"/>
                    <a:pt x="3" y="38"/>
                  </a:cubicBezTo>
                  <a:cubicBezTo>
                    <a:pt x="0" y="41"/>
                    <a:pt x="4" y="42"/>
                    <a:pt x="4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50"/>
                    <a:pt x="6" y="51"/>
                    <a:pt x="7" y="52"/>
                  </a:cubicBezTo>
                  <a:cubicBezTo>
                    <a:pt x="7" y="53"/>
                    <a:pt x="5" y="53"/>
                    <a:pt x="7" y="54"/>
                  </a:cubicBezTo>
                  <a:cubicBezTo>
                    <a:pt x="7" y="54"/>
                    <a:pt x="6" y="56"/>
                    <a:pt x="6" y="56"/>
                  </a:cubicBezTo>
                  <a:cubicBezTo>
                    <a:pt x="6" y="59"/>
                    <a:pt x="9" y="61"/>
                    <a:pt x="9" y="63"/>
                  </a:cubicBezTo>
                  <a:cubicBezTo>
                    <a:pt x="10" y="66"/>
                    <a:pt x="8" y="69"/>
                    <a:pt x="13" y="69"/>
                  </a:cubicBezTo>
                  <a:cubicBezTo>
                    <a:pt x="14" y="70"/>
                    <a:pt x="14" y="68"/>
                    <a:pt x="14" y="67"/>
                  </a:cubicBezTo>
                  <a:cubicBezTo>
                    <a:pt x="14" y="66"/>
                    <a:pt x="16" y="65"/>
                    <a:pt x="17" y="65"/>
                  </a:cubicBezTo>
                  <a:cubicBezTo>
                    <a:pt x="18" y="64"/>
                    <a:pt x="19" y="63"/>
                    <a:pt x="20" y="65"/>
                  </a:cubicBezTo>
                  <a:cubicBezTo>
                    <a:pt x="22" y="66"/>
                    <a:pt x="24" y="65"/>
                    <a:pt x="25" y="65"/>
                  </a:cubicBezTo>
                  <a:cubicBezTo>
                    <a:pt x="27" y="65"/>
                    <a:pt x="27" y="68"/>
                    <a:pt x="28" y="68"/>
                  </a:cubicBezTo>
                  <a:cubicBezTo>
                    <a:pt x="29" y="68"/>
                    <a:pt x="30" y="66"/>
                    <a:pt x="31" y="65"/>
                  </a:cubicBezTo>
                  <a:cubicBezTo>
                    <a:pt x="32" y="63"/>
                    <a:pt x="36" y="66"/>
                    <a:pt x="37" y="64"/>
                  </a:cubicBezTo>
                  <a:cubicBezTo>
                    <a:pt x="39" y="59"/>
                    <a:pt x="38" y="54"/>
                    <a:pt x="44" y="52"/>
                  </a:cubicBezTo>
                  <a:cubicBezTo>
                    <a:pt x="46" y="51"/>
                    <a:pt x="49" y="51"/>
                    <a:pt x="52" y="51"/>
                  </a:cubicBezTo>
                  <a:cubicBezTo>
                    <a:pt x="55" y="51"/>
                    <a:pt x="57" y="52"/>
                    <a:pt x="59" y="54"/>
                  </a:cubicBezTo>
                  <a:cubicBezTo>
                    <a:pt x="60" y="51"/>
                    <a:pt x="64" y="43"/>
                    <a:pt x="61" y="42"/>
                  </a:cubicBezTo>
                  <a:cubicBezTo>
                    <a:pt x="60" y="41"/>
                    <a:pt x="62" y="42"/>
                    <a:pt x="6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3" name="Freeform 627">
              <a:extLst>
                <a:ext uri="{FF2B5EF4-FFF2-40B4-BE49-F238E27FC236}">
                  <a16:creationId xmlns:a16="http://schemas.microsoft.com/office/drawing/2014/main" id="{03AE8145-691B-465E-8010-4CFFBF390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863" y="4975254"/>
              <a:ext cx="210246" cy="207061"/>
            </a:xfrm>
            <a:custGeom>
              <a:avLst/>
              <a:gdLst>
                <a:gd name="T0" fmla="*/ 40 w 45"/>
                <a:gd name="T1" fmla="*/ 24 h 44"/>
                <a:gd name="T2" fmla="*/ 36 w 45"/>
                <a:gd name="T3" fmla="*/ 24 h 44"/>
                <a:gd name="T4" fmla="*/ 36 w 45"/>
                <a:gd name="T5" fmla="*/ 20 h 44"/>
                <a:gd name="T6" fmla="*/ 34 w 45"/>
                <a:gd name="T7" fmla="*/ 17 h 44"/>
                <a:gd name="T8" fmla="*/ 29 w 45"/>
                <a:gd name="T9" fmla="*/ 16 h 44"/>
                <a:gd name="T10" fmla="*/ 25 w 45"/>
                <a:gd name="T11" fmla="*/ 15 h 44"/>
                <a:gd name="T12" fmla="*/ 25 w 45"/>
                <a:gd name="T13" fmla="*/ 12 h 44"/>
                <a:gd name="T14" fmla="*/ 24 w 45"/>
                <a:gd name="T15" fmla="*/ 7 h 44"/>
                <a:gd name="T16" fmla="*/ 21 w 45"/>
                <a:gd name="T17" fmla="*/ 3 h 44"/>
                <a:gd name="T18" fmla="*/ 14 w 45"/>
                <a:gd name="T19" fmla="*/ 1 h 44"/>
                <a:gd name="T20" fmla="*/ 5 w 45"/>
                <a:gd name="T21" fmla="*/ 3 h 44"/>
                <a:gd name="T22" fmla="*/ 2 w 45"/>
                <a:gd name="T23" fmla="*/ 11 h 44"/>
                <a:gd name="T24" fmla="*/ 1 w 45"/>
                <a:gd name="T25" fmla="*/ 14 h 44"/>
                <a:gd name="T26" fmla="*/ 2 w 45"/>
                <a:gd name="T27" fmla="*/ 17 h 44"/>
                <a:gd name="T28" fmla="*/ 9 w 45"/>
                <a:gd name="T29" fmla="*/ 24 h 44"/>
                <a:gd name="T30" fmla="*/ 13 w 45"/>
                <a:gd name="T31" fmla="*/ 25 h 44"/>
                <a:gd name="T32" fmla="*/ 17 w 45"/>
                <a:gd name="T33" fmla="*/ 27 h 44"/>
                <a:gd name="T34" fmla="*/ 25 w 45"/>
                <a:gd name="T35" fmla="*/ 35 h 44"/>
                <a:gd name="T36" fmla="*/ 22 w 45"/>
                <a:gd name="T37" fmla="*/ 39 h 44"/>
                <a:gd name="T38" fmla="*/ 20 w 45"/>
                <a:gd name="T39" fmla="*/ 42 h 44"/>
                <a:gd name="T40" fmla="*/ 28 w 45"/>
                <a:gd name="T41" fmla="*/ 44 h 44"/>
                <a:gd name="T42" fmla="*/ 32 w 45"/>
                <a:gd name="T43" fmla="*/ 43 h 44"/>
                <a:gd name="T44" fmla="*/ 37 w 45"/>
                <a:gd name="T45" fmla="*/ 42 h 44"/>
                <a:gd name="T46" fmla="*/ 40 w 45"/>
                <a:gd name="T47" fmla="*/ 39 h 44"/>
                <a:gd name="T48" fmla="*/ 41 w 45"/>
                <a:gd name="T49" fmla="*/ 34 h 44"/>
                <a:gd name="T50" fmla="*/ 40 w 45"/>
                <a:gd name="T51" fmla="*/ 24 h 44"/>
                <a:gd name="T52" fmla="*/ 40 w 45"/>
                <a:gd name="T5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44">
                  <a:moveTo>
                    <a:pt x="40" y="24"/>
                  </a:moveTo>
                  <a:cubicBezTo>
                    <a:pt x="39" y="25"/>
                    <a:pt x="37" y="26"/>
                    <a:pt x="36" y="24"/>
                  </a:cubicBezTo>
                  <a:cubicBezTo>
                    <a:pt x="35" y="23"/>
                    <a:pt x="37" y="22"/>
                    <a:pt x="36" y="20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1" y="15"/>
                    <a:pt x="31" y="17"/>
                    <a:pt x="29" y="16"/>
                  </a:cubicBezTo>
                  <a:cubicBezTo>
                    <a:pt x="28" y="16"/>
                    <a:pt x="27" y="16"/>
                    <a:pt x="25" y="15"/>
                  </a:cubicBezTo>
                  <a:cubicBezTo>
                    <a:pt x="23" y="15"/>
                    <a:pt x="24" y="13"/>
                    <a:pt x="25" y="12"/>
                  </a:cubicBezTo>
                  <a:cubicBezTo>
                    <a:pt x="25" y="10"/>
                    <a:pt x="24" y="8"/>
                    <a:pt x="24" y="7"/>
                  </a:cubicBezTo>
                  <a:cubicBezTo>
                    <a:pt x="23" y="4"/>
                    <a:pt x="24" y="4"/>
                    <a:pt x="21" y="3"/>
                  </a:cubicBezTo>
                  <a:cubicBezTo>
                    <a:pt x="19" y="1"/>
                    <a:pt x="18" y="0"/>
                    <a:pt x="14" y="1"/>
                  </a:cubicBezTo>
                  <a:cubicBezTo>
                    <a:pt x="11" y="1"/>
                    <a:pt x="7" y="2"/>
                    <a:pt x="5" y="3"/>
                  </a:cubicBezTo>
                  <a:cubicBezTo>
                    <a:pt x="2" y="6"/>
                    <a:pt x="3" y="8"/>
                    <a:pt x="2" y="11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0" y="15"/>
                    <a:pt x="1" y="15"/>
                    <a:pt x="2" y="17"/>
                  </a:cubicBezTo>
                  <a:cubicBezTo>
                    <a:pt x="4" y="20"/>
                    <a:pt x="6" y="21"/>
                    <a:pt x="9" y="24"/>
                  </a:cubicBezTo>
                  <a:cubicBezTo>
                    <a:pt x="10" y="25"/>
                    <a:pt x="12" y="25"/>
                    <a:pt x="13" y="25"/>
                  </a:cubicBezTo>
                  <a:cubicBezTo>
                    <a:pt x="15" y="25"/>
                    <a:pt x="16" y="26"/>
                    <a:pt x="17" y="27"/>
                  </a:cubicBezTo>
                  <a:cubicBezTo>
                    <a:pt x="19" y="28"/>
                    <a:pt x="27" y="31"/>
                    <a:pt x="25" y="35"/>
                  </a:cubicBezTo>
                  <a:cubicBezTo>
                    <a:pt x="24" y="36"/>
                    <a:pt x="22" y="37"/>
                    <a:pt x="22" y="39"/>
                  </a:cubicBezTo>
                  <a:cubicBezTo>
                    <a:pt x="22" y="41"/>
                    <a:pt x="22" y="41"/>
                    <a:pt x="20" y="42"/>
                  </a:cubicBezTo>
                  <a:cubicBezTo>
                    <a:pt x="19" y="44"/>
                    <a:pt x="27" y="43"/>
                    <a:pt x="28" y="44"/>
                  </a:cubicBezTo>
                  <a:cubicBezTo>
                    <a:pt x="30" y="44"/>
                    <a:pt x="30" y="44"/>
                    <a:pt x="32" y="43"/>
                  </a:cubicBezTo>
                  <a:cubicBezTo>
                    <a:pt x="33" y="41"/>
                    <a:pt x="36" y="43"/>
                    <a:pt x="37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7"/>
                    <a:pt x="40" y="35"/>
                    <a:pt x="41" y="34"/>
                  </a:cubicBezTo>
                  <a:cubicBezTo>
                    <a:pt x="41" y="32"/>
                    <a:pt x="45" y="24"/>
                    <a:pt x="40" y="24"/>
                  </a:cubicBezTo>
                  <a:cubicBezTo>
                    <a:pt x="40" y="25"/>
                    <a:pt x="41" y="24"/>
                    <a:pt x="40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4" name="Freeform 628">
              <a:extLst>
                <a:ext uri="{FF2B5EF4-FFF2-40B4-BE49-F238E27FC236}">
                  <a16:creationId xmlns:a16="http://schemas.microsoft.com/office/drawing/2014/main" id="{A3FC10DA-21FA-485A-9DA8-776B55017E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1870" y="4400263"/>
              <a:ext cx="928586" cy="941329"/>
            </a:xfrm>
            <a:custGeom>
              <a:avLst/>
              <a:gdLst>
                <a:gd name="T0" fmla="*/ 188 w 199"/>
                <a:gd name="T1" fmla="*/ 51 h 201"/>
                <a:gd name="T2" fmla="*/ 165 w 199"/>
                <a:gd name="T3" fmla="*/ 41 h 201"/>
                <a:gd name="T4" fmla="*/ 135 w 199"/>
                <a:gd name="T5" fmla="*/ 30 h 201"/>
                <a:gd name="T6" fmla="*/ 122 w 199"/>
                <a:gd name="T7" fmla="*/ 36 h 201"/>
                <a:gd name="T8" fmla="*/ 116 w 199"/>
                <a:gd name="T9" fmla="*/ 29 h 201"/>
                <a:gd name="T10" fmla="*/ 111 w 199"/>
                <a:gd name="T11" fmla="*/ 33 h 201"/>
                <a:gd name="T12" fmla="*/ 120 w 199"/>
                <a:gd name="T13" fmla="*/ 23 h 201"/>
                <a:gd name="T14" fmla="*/ 116 w 199"/>
                <a:gd name="T15" fmla="*/ 8 h 201"/>
                <a:gd name="T16" fmla="*/ 105 w 199"/>
                <a:gd name="T17" fmla="*/ 15 h 201"/>
                <a:gd name="T18" fmla="*/ 93 w 199"/>
                <a:gd name="T19" fmla="*/ 14 h 201"/>
                <a:gd name="T20" fmla="*/ 77 w 199"/>
                <a:gd name="T21" fmla="*/ 19 h 201"/>
                <a:gd name="T22" fmla="*/ 69 w 199"/>
                <a:gd name="T23" fmla="*/ 1 h 201"/>
                <a:gd name="T24" fmla="*/ 56 w 199"/>
                <a:gd name="T25" fmla="*/ 7 h 201"/>
                <a:gd name="T26" fmla="*/ 50 w 199"/>
                <a:gd name="T27" fmla="*/ 11 h 201"/>
                <a:gd name="T28" fmla="*/ 51 w 199"/>
                <a:gd name="T29" fmla="*/ 16 h 201"/>
                <a:gd name="T30" fmla="*/ 41 w 199"/>
                <a:gd name="T31" fmla="*/ 22 h 201"/>
                <a:gd name="T32" fmla="*/ 27 w 199"/>
                <a:gd name="T33" fmla="*/ 18 h 201"/>
                <a:gd name="T34" fmla="*/ 25 w 199"/>
                <a:gd name="T35" fmla="*/ 21 h 201"/>
                <a:gd name="T36" fmla="*/ 22 w 199"/>
                <a:gd name="T37" fmla="*/ 39 h 201"/>
                <a:gd name="T38" fmla="*/ 10 w 199"/>
                <a:gd name="T39" fmla="*/ 49 h 201"/>
                <a:gd name="T40" fmla="*/ 2 w 199"/>
                <a:gd name="T41" fmla="*/ 66 h 201"/>
                <a:gd name="T42" fmla="*/ 9 w 199"/>
                <a:gd name="T43" fmla="*/ 75 h 201"/>
                <a:gd name="T44" fmla="*/ 24 w 199"/>
                <a:gd name="T45" fmla="*/ 81 h 201"/>
                <a:gd name="T46" fmla="*/ 39 w 199"/>
                <a:gd name="T47" fmla="*/ 76 h 201"/>
                <a:gd name="T48" fmla="*/ 49 w 199"/>
                <a:gd name="T49" fmla="*/ 88 h 201"/>
                <a:gd name="T50" fmla="*/ 61 w 199"/>
                <a:gd name="T51" fmla="*/ 94 h 201"/>
                <a:gd name="T52" fmla="*/ 68 w 199"/>
                <a:gd name="T53" fmla="*/ 102 h 201"/>
                <a:gd name="T54" fmla="*/ 80 w 199"/>
                <a:gd name="T55" fmla="*/ 114 h 201"/>
                <a:gd name="T56" fmla="*/ 82 w 199"/>
                <a:gd name="T57" fmla="*/ 135 h 201"/>
                <a:gd name="T58" fmla="*/ 93 w 199"/>
                <a:gd name="T59" fmla="*/ 145 h 201"/>
                <a:gd name="T60" fmla="*/ 98 w 199"/>
                <a:gd name="T61" fmla="*/ 157 h 201"/>
                <a:gd name="T62" fmla="*/ 90 w 199"/>
                <a:gd name="T63" fmla="*/ 173 h 201"/>
                <a:gd name="T64" fmla="*/ 86 w 199"/>
                <a:gd name="T65" fmla="*/ 181 h 201"/>
                <a:gd name="T66" fmla="*/ 94 w 199"/>
                <a:gd name="T67" fmla="*/ 187 h 201"/>
                <a:gd name="T68" fmla="*/ 107 w 199"/>
                <a:gd name="T69" fmla="*/ 197 h 201"/>
                <a:gd name="T70" fmla="*/ 119 w 199"/>
                <a:gd name="T71" fmla="*/ 180 h 201"/>
                <a:gd name="T72" fmla="*/ 128 w 199"/>
                <a:gd name="T73" fmla="*/ 157 h 201"/>
                <a:gd name="T74" fmla="*/ 137 w 199"/>
                <a:gd name="T75" fmla="*/ 149 h 201"/>
                <a:gd name="T76" fmla="*/ 144 w 199"/>
                <a:gd name="T77" fmla="*/ 147 h 201"/>
                <a:gd name="T78" fmla="*/ 155 w 199"/>
                <a:gd name="T79" fmla="*/ 142 h 201"/>
                <a:gd name="T80" fmla="*/ 163 w 199"/>
                <a:gd name="T81" fmla="*/ 139 h 201"/>
                <a:gd name="T82" fmla="*/ 169 w 199"/>
                <a:gd name="T83" fmla="*/ 130 h 201"/>
                <a:gd name="T84" fmla="*/ 175 w 199"/>
                <a:gd name="T85" fmla="*/ 116 h 201"/>
                <a:gd name="T86" fmla="*/ 176 w 199"/>
                <a:gd name="T87" fmla="*/ 98 h 201"/>
                <a:gd name="T88" fmla="*/ 178 w 199"/>
                <a:gd name="T89" fmla="*/ 91 h 201"/>
                <a:gd name="T90" fmla="*/ 182 w 199"/>
                <a:gd name="T91" fmla="*/ 86 h 201"/>
                <a:gd name="T92" fmla="*/ 196 w 199"/>
                <a:gd name="T93" fmla="*/ 57 h 201"/>
                <a:gd name="T94" fmla="*/ 110 w 199"/>
                <a:gd name="T95" fmla="*/ 190 h 201"/>
                <a:gd name="T96" fmla="*/ 115 w 199"/>
                <a:gd name="T97" fmla="*/ 18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01">
                  <a:moveTo>
                    <a:pt x="196" y="57"/>
                  </a:moveTo>
                  <a:cubicBezTo>
                    <a:pt x="195" y="55"/>
                    <a:pt x="195" y="53"/>
                    <a:pt x="194" y="52"/>
                  </a:cubicBezTo>
                  <a:cubicBezTo>
                    <a:pt x="192" y="51"/>
                    <a:pt x="189" y="52"/>
                    <a:pt x="188" y="51"/>
                  </a:cubicBezTo>
                  <a:cubicBezTo>
                    <a:pt x="183" y="50"/>
                    <a:pt x="180" y="46"/>
                    <a:pt x="177" y="44"/>
                  </a:cubicBezTo>
                  <a:cubicBezTo>
                    <a:pt x="175" y="43"/>
                    <a:pt x="173" y="42"/>
                    <a:pt x="172" y="41"/>
                  </a:cubicBezTo>
                  <a:cubicBezTo>
                    <a:pt x="169" y="40"/>
                    <a:pt x="168" y="41"/>
                    <a:pt x="165" y="41"/>
                  </a:cubicBezTo>
                  <a:cubicBezTo>
                    <a:pt x="161" y="42"/>
                    <a:pt x="157" y="37"/>
                    <a:pt x="153" y="39"/>
                  </a:cubicBezTo>
                  <a:cubicBezTo>
                    <a:pt x="150" y="40"/>
                    <a:pt x="147" y="35"/>
                    <a:pt x="145" y="34"/>
                  </a:cubicBezTo>
                  <a:cubicBezTo>
                    <a:pt x="142" y="32"/>
                    <a:pt x="138" y="30"/>
                    <a:pt x="135" y="30"/>
                  </a:cubicBezTo>
                  <a:cubicBezTo>
                    <a:pt x="133" y="29"/>
                    <a:pt x="131" y="29"/>
                    <a:pt x="130" y="30"/>
                  </a:cubicBezTo>
                  <a:cubicBezTo>
                    <a:pt x="129" y="33"/>
                    <a:pt x="126" y="34"/>
                    <a:pt x="125" y="36"/>
                  </a:cubicBezTo>
                  <a:cubicBezTo>
                    <a:pt x="123" y="39"/>
                    <a:pt x="124" y="38"/>
                    <a:pt x="122" y="36"/>
                  </a:cubicBezTo>
                  <a:cubicBezTo>
                    <a:pt x="122" y="36"/>
                    <a:pt x="121" y="35"/>
                    <a:pt x="121" y="35"/>
                  </a:cubicBezTo>
                  <a:cubicBezTo>
                    <a:pt x="119" y="34"/>
                    <a:pt x="120" y="36"/>
                    <a:pt x="119" y="37"/>
                  </a:cubicBezTo>
                  <a:cubicBezTo>
                    <a:pt x="118" y="38"/>
                    <a:pt x="115" y="29"/>
                    <a:pt x="116" y="29"/>
                  </a:cubicBezTo>
                  <a:cubicBezTo>
                    <a:pt x="116" y="29"/>
                    <a:pt x="113" y="33"/>
                    <a:pt x="112" y="33"/>
                  </a:cubicBezTo>
                  <a:cubicBezTo>
                    <a:pt x="112" y="33"/>
                    <a:pt x="116" y="30"/>
                    <a:pt x="115" y="29"/>
                  </a:cubicBezTo>
                  <a:cubicBezTo>
                    <a:pt x="113" y="28"/>
                    <a:pt x="113" y="33"/>
                    <a:pt x="111" y="33"/>
                  </a:cubicBezTo>
                  <a:cubicBezTo>
                    <a:pt x="111" y="33"/>
                    <a:pt x="115" y="27"/>
                    <a:pt x="115" y="26"/>
                  </a:cubicBezTo>
                  <a:cubicBezTo>
                    <a:pt x="115" y="25"/>
                    <a:pt x="117" y="25"/>
                    <a:pt x="117" y="24"/>
                  </a:cubicBezTo>
                  <a:cubicBezTo>
                    <a:pt x="118" y="23"/>
                    <a:pt x="119" y="25"/>
                    <a:pt x="120" y="23"/>
                  </a:cubicBezTo>
                  <a:cubicBezTo>
                    <a:pt x="121" y="22"/>
                    <a:pt x="120" y="22"/>
                    <a:pt x="120" y="20"/>
                  </a:cubicBezTo>
                  <a:cubicBezTo>
                    <a:pt x="121" y="19"/>
                    <a:pt x="121" y="17"/>
                    <a:pt x="119" y="16"/>
                  </a:cubicBezTo>
                  <a:cubicBezTo>
                    <a:pt x="116" y="15"/>
                    <a:pt x="116" y="11"/>
                    <a:pt x="116" y="8"/>
                  </a:cubicBezTo>
                  <a:cubicBezTo>
                    <a:pt x="116" y="7"/>
                    <a:pt x="115" y="6"/>
                    <a:pt x="114" y="5"/>
                  </a:cubicBezTo>
                  <a:cubicBezTo>
                    <a:pt x="113" y="4"/>
                    <a:pt x="112" y="7"/>
                    <a:pt x="111" y="8"/>
                  </a:cubicBezTo>
                  <a:cubicBezTo>
                    <a:pt x="110" y="11"/>
                    <a:pt x="108" y="15"/>
                    <a:pt x="105" y="15"/>
                  </a:cubicBezTo>
                  <a:cubicBezTo>
                    <a:pt x="104" y="15"/>
                    <a:pt x="103" y="14"/>
                    <a:pt x="101" y="14"/>
                  </a:cubicBezTo>
                  <a:cubicBezTo>
                    <a:pt x="100" y="14"/>
                    <a:pt x="99" y="15"/>
                    <a:pt x="98" y="14"/>
                  </a:cubicBezTo>
                  <a:cubicBezTo>
                    <a:pt x="96" y="13"/>
                    <a:pt x="95" y="14"/>
                    <a:pt x="93" y="14"/>
                  </a:cubicBezTo>
                  <a:cubicBezTo>
                    <a:pt x="91" y="14"/>
                    <a:pt x="92" y="14"/>
                    <a:pt x="91" y="16"/>
                  </a:cubicBezTo>
                  <a:cubicBezTo>
                    <a:pt x="90" y="17"/>
                    <a:pt x="85" y="16"/>
                    <a:pt x="84" y="17"/>
                  </a:cubicBezTo>
                  <a:cubicBezTo>
                    <a:pt x="82" y="17"/>
                    <a:pt x="79" y="19"/>
                    <a:pt x="77" y="19"/>
                  </a:cubicBezTo>
                  <a:cubicBezTo>
                    <a:pt x="74" y="19"/>
                    <a:pt x="72" y="15"/>
                    <a:pt x="72" y="13"/>
                  </a:cubicBezTo>
                  <a:cubicBezTo>
                    <a:pt x="70" y="10"/>
                    <a:pt x="74" y="8"/>
                    <a:pt x="73" y="5"/>
                  </a:cubicBezTo>
                  <a:cubicBezTo>
                    <a:pt x="72" y="3"/>
                    <a:pt x="71" y="0"/>
                    <a:pt x="69" y="1"/>
                  </a:cubicBezTo>
                  <a:cubicBezTo>
                    <a:pt x="69" y="2"/>
                    <a:pt x="62" y="5"/>
                    <a:pt x="61" y="5"/>
                  </a:cubicBezTo>
                  <a:cubicBezTo>
                    <a:pt x="60" y="5"/>
                    <a:pt x="58" y="5"/>
                    <a:pt x="58" y="6"/>
                  </a:cubicBezTo>
                  <a:cubicBezTo>
                    <a:pt x="57" y="6"/>
                    <a:pt x="57" y="9"/>
                    <a:pt x="56" y="7"/>
                  </a:cubicBezTo>
                  <a:cubicBezTo>
                    <a:pt x="55" y="6"/>
                    <a:pt x="47" y="5"/>
                    <a:pt x="47" y="6"/>
                  </a:cubicBezTo>
                  <a:cubicBezTo>
                    <a:pt x="47" y="6"/>
                    <a:pt x="49" y="7"/>
                    <a:pt x="49" y="7"/>
                  </a:cubicBezTo>
                  <a:cubicBezTo>
                    <a:pt x="50" y="8"/>
                    <a:pt x="50" y="9"/>
                    <a:pt x="50" y="11"/>
                  </a:cubicBezTo>
                  <a:cubicBezTo>
                    <a:pt x="51" y="11"/>
                    <a:pt x="51" y="13"/>
                    <a:pt x="52" y="14"/>
                  </a:cubicBezTo>
                  <a:cubicBezTo>
                    <a:pt x="52" y="14"/>
                    <a:pt x="54" y="14"/>
                    <a:pt x="54" y="14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0" y="17"/>
                    <a:pt x="50" y="18"/>
                    <a:pt x="49" y="19"/>
                  </a:cubicBezTo>
                  <a:cubicBezTo>
                    <a:pt x="49" y="19"/>
                    <a:pt x="44" y="23"/>
                    <a:pt x="43" y="22"/>
                  </a:cubicBezTo>
                  <a:cubicBezTo>
                    <a:pt x="43" y="21"/>
                    <a:pt x="42" y="21"/>
                    <a:pt x="41" y="22"/>
                  </a:cubicBezTo>
                  <a:cubicBezTo>
                    <a:pt x="40" y="23"/>
                    <a:pt x="38" y="21"/>
                    <a:pt x="38" y="21"/>
                  </a:cubicBezTo>
                  <a:cubicBezTo>
                    <a:pt x="36" y="20"/>
                    <a:pt x="35" y="16"/>
                    <a:pt x="34" y="16"/>
                  </a:cubicBezTo>
                  <a:cubicBezTo>
                    <a:pt x="32" y="15"/>
                    <a:pt x="29" y="18"/>
                    <a:pt x="27" y="18"/>
                  </a:cubicBezTo>
                  <a:cubicBezTo>
                    <a:pt x="25" y="18"/>
                    <a:pt x="23" y="18"/>
                    <a:pt x="21" y="18"/>
                  </a:cubicBezTo>
                  <a:cubicBezTo>
                    <a:pt x="21" y="18"/>
                    <a:pt x="21" y="20"/>
                    <a:pt x="22" y="20"/>
                  </a:cubicBezTo>
                  <a:cubicBezTo>
                    <a:pt x="22" y="21"/>
                    <a:pt x="24" y="21"/>
                    <a:pt x="25" y="21"/>
                  </a:cubicBezTo>
                  <a:cubicBezTo>
                    <a:pt x="25" y="22"/>
                    <a:pt x="21" y="23"/>
                    <a:pt x="20" y="23"/>
                  </a:cubicBezTo>
                  <a:cubicBezTo>
                    <a:pt x="19" y="24"/>
                    <a:pt x="21" y="27"/>
                    <a:pt x="22" y="28"/>
                  </a:cubicBezTo>
                  <a:cubicBezTo>
                    <a:pt x="24" y="32"/>
                    <a:pt x="24" y="35"/>
                    <a:pt x="22" y="39"/>
                  </a:cubicBezTo>
                  <a:cubicBezTo>
                    <a:pt x="22" y="41"/>
                    <a:pt x="22" y="47"/>
                    <a:pt x="20" y="47"/>
                  </a:cubicBezTo>
                  <a:cubicBezTo>
                    <a:pt x="19" y="48"/>
                    <a:pt x="17" y="47"/>
                    <a:pt x="15" y="48"/>
                  </a:cubicBezTo>
                  <a:cubicBezTo>
                    <a:pt x="14" y="49"/>
                    <a:pt x="11" y="49"/>
                    <a:pt x="10" y="49"/>
                  </a:cubicBezTo>
                  <a:cubicBezTo>
                    <a:pt x="5" y="51"/>
                    <a:pt x="5" y="53"/>
                    <a:pt x="5" y="57"/>
                  </a:cubicBezTo>
                  <a:cubicBezTo>
                    <a:pt x="5" y="59"/>
                    <a:pt x="2" y="59"/>
                    <a:pt x="2" y="60"/>
                  </a:cubicBezTo>
                  <a:cubicBezTo>
                    <a:pt x="2" y="63"/>
                    <a:pt x="0" y="64"/>
                    <a:pt x="2" y="66"/>
                  </a:cubicBezTo>
                  <a:cubicBezTo>
                    <a:pt x="4" y="68"/>
                    <a:pt x="4" y="70"/>
                    <a:pt x="5" y="72"/>
                  </a:cubicBezTo>
                  <a:cubicBezTo>
                    <a:pt x="5" y="73"/>
                    <a:pt x="6" y="73"/>
                    <a:pt x="7" y="73"/>
                  </a:cubicBezTo>
                  <a:cubicBezTo>
                    <a:pt x="8" y="73"/>
                    <a:pt x="8" y="74"/>
                    <a:pt x="9" y="75"/>
                  </a:cubicBezTo>
                  <a:cubicBezTo>
                    <a:pt x="11" y="78"/>
                    <a:pt x="16" y="75"/>
                    <a:pt x="18" y="73"/>
                  </a:cubicBezTo>
                  <a:cubicBezTo>
                    <a:pt x="18" y="76"/>
                    <a:pt x="16" y="81"/>
                    <a:pt x="19" y="82"/>
                  </a:cubicBezTo>
                  <a:cubicBezTo>
                    <a:pt x="20" y="82"/>
                    <a:pt x="23" y="81"/>
                    <a:pt x="24" y="81"/>
                  </a:cubicBezTo>
                  <a:cubicBezTo>
                    <a:pt x="27" y="82"/>
                    <a:pt x="28" y="82"/>
                    <a:pt x="30" y="80"/>
                  </a:cubicBezTo>
                  <a:cubicBezTo>
                    <a:pt x="30" y="79"/>
                    <a:pt x="32" y="79"/>
                    <a:pt x="33" y="79"/>
                  </a:cubicBezTo>
                  <a:cubicBezTo>
                    <a:pt x="35" y="77"/>
                    <a:pt x="37" y="76"/>
                    <a:pt x="39" y="76"/>
                  </a:cubicBezTo>
                  <a:cubicBezTo>
                    <a:pt x="41" y="75"/>
                    <a:pt x="46" y="73"/>
                    <a:pt x="44" y="77"/>
                  </a:cubicBezTo>
                  <a:cubicBezTo>
                    <a:pt x="44" y="79"/>
                    <a:pt x="43" y="81"/>
                    <a:pt x="44" y="83"/>
                  </a:cubicBezTo>
                  <a:cubicBezTo>
                    <a:pt x="45" y="85"/>
                    <a:pt x="47" y="87"/>
                    <a:pt x="49" y="88"/>
                  </a:cubicBezTo>
                  <a:cubicBezTo>
                    <a:pt x="51" y="90"/>
                    <a:pt x="54" y="89"/>
                    <a:pt x="56" y="90"/>
                  </a:cubicBezTo>
                  <a:cubicBezTo>
                    <a:pt x="57" y="91"/>
                    <a:pt x="58" y="92"/>
                    <a:pt x="59" y="92"/>
                  </a:cubicBezTo>
                  <a:cubicBezTo>
                    <a:pt x="60" y="92"/>
                    <a:pt x="61" y="93"/>
                    <a:pt x="61" y="94"/>
                  </a:cubicBezTo>
                  <a:cubicBezTo>
                    <a:pt x="63" y="94"/>
                    <a:pt x="68" y="93"/>
                    <a:pt x="68" y="96"/>
                  </a:cubicBezTo>
                  <a:cubicBezTo>
                    <a:pt x="69" y="98"/>
                    <a:pt x="68" y="98"/>
                    <a:pt x="69" y="100"/>
                  </a:cubicBezTo>
                  <a:cubicBezTo>
                    <a:pt x="70" y="101"/>
                    <a:pt x="69" y="101"/>
                    <a:pt x="68" y="102"/>
                  </a:cubicBezTo>
                  <a:cubicBezTo>
                    <a:pt x="68" y="102"/>
                    <a:pt x="70" y="107"/>
                    <a:pt x="70" y="108"/>
                  </a:cubicBezTo>
                  <a:cubicBezTo>
                    <a:pt x="70" y="109"/>
                    <a:pt x="78" y="108"/>
                    <a:pt x="79" y="108"/>
                  </a:cubicBezTo>
                  <a:cubicBezTo>
                    <a:pt x="79" y="110"/>
                    <a:pt x="78" y="113"/>
                    <a:pt x="80" y="114"/>
                  </a:cubicBezTo>
                  <a:cubicBezTo>
                    <a:pt x="83" y="116"/>
                    <a:pt x="83" y="118"/>
                    <a:pt x="82" y="122"/>
                  </a:cubicBezTo>
                  <a:cubicBezTo>
                    <a:pt x="81" y="124"/>
                    <a:pt x="80" y="127"/>
                    <a:pt x="81" y="130"/>
                  </a:cubicBezTo>
                  <a:cubicBezTo>
                    <a:pt x="81" y="131"/>
                    <a:pt x="82" y="133"/>
                    <a:pt x="82" y="135"/>
                  </a:cubicBezTo>
                  <a:cubicBezTo>
                    <a:pt x="82" y="136"/>
                    <a:pt x="80" y="138"/>
                    <a:pt x="82" y="138"/>
                  </a:cubicBezTo>
                  <a:cubicBezTo>
                    <a:pt x="83" y="139"/>
                    <a:pt x="86" y="140"/>
                    <a:pt x="88" y="139"/>
                  </a:cubicBezTo>
                  <a:cubicBezTo>
                    <a:pt x="90" y="137"/>
                    <a:pt x="94" y="144"/>
                    <a:pt x="93" y="145"/>
                  </a:cubicBezTo>
                  <a:cubicBezTo>
                    <a:pt x="93" y="146"/>
                    <a:pt x="93" y="147"/>
                    <a:pt x="94" y="148"/>
                  </a:cubicBezTo>
                  <a:cubicBezTo>
                    <a:pt x="95" y="149"/>
                    <a:pt x="97" y="147"/>
                    <a:pt x="98" y="148"/>
                  </a:cubicBezTo>
                  <a:cubicBezTo>
                    <a:pt x="102" y="150"/>
                    <a:pt x="98" y="154"/>
                    <a:pt x="98" y="157"/>
                  </a:cubicBezTo>
                  <a:cubicBezTo>
                    <a:pt x="100" y="154"/>
                    <a:pt x="102" y="160"/>
                    <a:pt x="102" y="160"/>
                  </a:cubicBezTo>
                  <a:cubicBezTo>
                    <a:pt x="103" y="164"/>
                    <a:pt x="101" y="165"/>
                    <a:pt x="98" y="166"/>
                  </a:cubicBezTo>
                  <a:cubicBezTo>
                    <a:pt x="94" y="168"/>
                    <a:pt x="92" y="170"/>
                    <a:pt x="90" y="173"/>
                  </a:cubicBezTo>
                  <a:cubicBezTo>
                    <a:pt x="89" y="175"/>
                    <a:pt x="88" y="176"/>
                    <a:pt x="86" y="177"/>
                  </a:cubicBezTo>
                  <a:cubicBezTo>
                    <a:pt x="85" y="179"/>
                    <a:pt x="83" y="180"/>
                    <a:pt x="81" y="182"/>
                  </a:cubicBezTo>
                  <a:cubicBezTo>
                    <a:pt x="83" y="182"/>
                    <a:pt x="85" y="181"/>
                    <a:pt x="86" y="181"/>
                  </a:cubicBezTo>
                  <a:cubicBezTo>
                    <a:pt x="87" y="181"/>
                    <a:pt x="88" y="183"/>
                    <a:pt x="89" y="183"/>
                  </a:cubicBezTo>
                  <a:cubicBezTo>
                    <a:pt x="89" y="184"/>
                    <a:pt x="90" y="185"/>
                    <a:pt x="91" y="186"/>
                  </a:cubicBezTo>
                  <a:cubicBezTo>
                    <a:pt x="92" y="187"/>
                    <a:pt x="93" y="186"/>
                    <a:pt x="94" y="187"/>
                  </a:cubicBezTo>
                  <a:cubicBezTo>
                    <a:pt x="96" y="189"/>
                    <a:pt x="100" y="190"/>
                    <a:pt x="101" y="193"/>
                  </a:cubicBezTo>
                  <a:cubicBezTo>
                    <a:pt x="102" y="195"/>
                    <a:pt x="103" y="199"/>
                    <a:pt x="104" y="201"/>
                  </a:cubicBezTo>
                  <a:cubicBezTo>
                    <a:pt x="105" y="200"/>
                    <a:pt x="106" y="199"/>
                    <a:pt x="107" y="197"/>
                  </a:cubicBezTo>
                  <a:cubicBezTo>
                    <a:pt x="107" y="196"/>
                    <a:pt x="108" y="194"/>
                    <a:pt x="109" y="193"/>
                  </a:cubicBezTo>
                  <a:cubicBezTo>
                    <a:pt x="110" y="190"/>
                    <a:pt x="113" y="189"/>
                    <a:pt x="116" y="187"/>
                  </a:cubicBezTo>
                  <a:cubicBezTo>
                    <a:pt x="118" y="185"/>
                    <a:pt x="118" y="183"/>
                    <a:pt x="119" y="180"/>
                  </a:cubicBezTo>
                  <a:cubicBezTo>
                    <a:pt x="121" y="176"/>
                    <a:pt x="124" y="175"/>
                    <a:pt x="126" y="172"/>
                  </a:cubicBezTo>
                  <a:cubicBezTo>
                    <a:pt x="129" y="169"/>
                    <a:pt x="126" y="165"/>
                    <a:pt x="127" y="161"/>
                  </a:cubicBezTo>
                  <a:cubicBezTo>
                    <a:pt x="128" y="160"/>
                    <a:pt x="128" y="159"/>
                    <a:pt x="128" y="157"/>
                  </a:cubicBezTo>
                  <a:cubicBezTo>
                    <a:pt x="128" y="156"/>
                    <a:pt x="128" y="156"/>
                    <a:pt x="129" y="156"/>
                  </a:cubicBezTo>
                  <a:cubicBezTo>
                    <a:pt x="131" y="155"/>
                    <a:pt x="132" y="153"/>
                    <a:pt x="133" y="152"/>
                  </a:cubicBezTo>
                  <a:cubicBezTo>
                    <a:pt x="134" y="151"/>
                    <a:pt x="135" y="150"/>
                    <a:pt x="137" y="149"/>
                  </a:cubicBezTo>
                  <a:cubicBezTo>
                    <a:pt x="138" y="149"/>
                    <a:pt x="139" y="148"/>
                    <a:pt x="141" y="147"/>
                  </a:cubicBezTo>
                  <a:cubicBezTo>
                    <a:pt x="142" y="147"/>
                    <a:pt x="143" y="148"/>
                    <a:pt x="144" y="148"/>
                  </a:cubicBezTo>
                  <a:cubicBezTo>
                    <a:pt x="145" y="148"/>
                    <a:pt x="144" y="147"/>
                    <a:pt x="144" y="147"/>
                  </a:cubicBezTo>
                  <a:cubicBezTo>
                    <a:pt x="143" y="146"/>
                    <a:pt x="147" y="145"/>
                    <a:pt x="147" y="145"/>
                  </a:cubicBezTo>
                  <a:cubicBezTo>
                    <a:pt x="147" y="145"/>
                    <a:pt x="149" y="142"/>
                    <a:pt x="149" y="143"/>
                  </a:cubicBezTo>
                  <a:cubicBezTo>
                    <a:pt x="150" y="144"/>
                    <a:pt x="155" y="142"/>
                    <a:pt x="155" y="142"/>
                  </a:cubicBezTo>
                  <a:cubicBezTo>
                    <a:pt x="156" y="142"/>
                    <a:pt x="155" y="143"/>
                    <a:pt x="156" y="143"/>
                  </a:cubicBezTo>
                  <a:cubicBezTo>
                    <a:pt x="157" y="143"/>
                    <a:pt x="160" y="143"/>
                    <a:pt x="161" y="142"/>
                  </a:cubicBezTo>
                  <a:cubicBezTo>
                    <a:pt x="162" y="141"/>
                    <a:pt x="162" y="140"/>
                    <a:pt x="163" y="139"/>
                  </a:cubicBezTo>
                  <a:cubicBezTo>
                    <a:pt x="164" y="139"/>
                    <a:pt x="165" y="138"/>
                    <a:pt x="165" y="137"/>
                  </a:cubicBezTo>
                  <a:cubicBezTo>
                    <a:pt x="166" y="136"/>
                    <a:pt x="165" y="134"/>
                    <a:pt x="166" y="133"/>
                  </a:cubicBezTo>
                  <a:cubicBezTo>
                    <a:pt x="167" y="132"/>
                    <a:pt x="168" y="131"/>
                    <a:pt x="169" y="130"/>
                  </a:cubicBezTo>
                  <a:cubicBezTo>
                    <a:pt x="171" y="127"/>
                    <a:pt x="172" y="126"/>
                    <a:pt x="172" y="123"/>
                  </a:cubicBezTo>
                  <a:cubicBezTo>
                    <a:pt x="172" y="121"/>
                    <a:pt x="172" y="120"/>
                    <a:pt x="173" y="118"/>
                  </a:cubicBezTo>
                  <a:cubicBezTo>
                    <a:pt x="173" y="117"/>
                    <a:pt x="174" y="117"/>
                    <a:pt x="175" y="116"/>
                  </a:cubicBezTo>
                  <a:cubicBezTo>
                    <a:pt x="176" y="115"/>
                    <a:pt x="175" y="113"/>
                    <a:pt x="175" y="112"/>
                  </a:cubicBezTo>
                  <a:cubicBezTo>
                    <a:pt x="175" y="110"/>
                    <a:pt x="176" y="109"/>
                    <a:pt x="176" y="107"/>
                  </a:cubicBezTo>
                  <a:cubicBezTo>
                    <a:pt x="177" y="104"/>
                    <a:pt x="176" y="101"/>
                    <a:pt x="176" y="98"/>
                  </a:cubicBezTo>
                  <a:cubicBezTo>
                    <a:pt x="176" y="96"/>
                    <a:pt x="175" y="94"/>
                    <a:pt x="176" y="93"/>
                  </a:cubicBezTo>
                  <a:cubicBezTo>
                    <a:pt x="177" y="91"/>
                    <a:pt x="176" y="92"/>
                    <a:pt x="176" y="90"/>
                  </a:cubicBezTo>
                  <a:cubicBezTo>
                    <a:pt x="176" y="90"/>
                    <a:pt x="178" y="91"/>
                    <a:pt x="178" y="91"/>
                  </a:cubicBezTo>
                  <a:cubicBezTo>
                    <a:pt x="178" y="91"/>
                    <a:pt x="178" y="90"/>
                    <a:pt x="178" y="90"/>
                  </a:cubicBezTo>
                  <a:cubicBezTo>
                    <a:pt x="178" y="90"/>
                    <a:pt x="179" y="90"/>
                    <a:pt x="179" y="90"/>
                  </a:cubicBezTo>
                  <a:cubicBezTo>
                    <a:pt x="181" y="90"/>
                    <a:pt x="182" y="87"/>
                    <a:pt x="182" y="86"/>
                  </a:cubicBezTo>
                  <a:cubicBezTo>
                    <a:pt x="183" y="85"/>
                    <a:pt x="184" y="83"/>
                    <a:pt x="185" y="81"/>
                  </a:cubicBezTo>
                  <a:cubicBezTo>
                    <a:pt x="187" y="79"/>
                    <a:pt x="189" y="79"/>
                    <a:pt x="190" y="77"/>
                  </a:cubicBezTo>
                  <a:cubicBezTo>
                    <a:pt x="195" y="71"/>
                    <a:pt x="199" y="64"/>
                    <a:pt x="196" y="57"/>
                  </a:cubicBezTo>
                  <a:cubicBezTo>
                    <a:pt x="194" y="53"/>
                    <a:pt x="198" y="60"/>
                    <a:pt x="196" y="57"/>
                  </a:cubicBezTo>
                  <a:close/>
                  <a:moveTo>
                    <a:pt x="115" y="186"/>
                  </a:moveTo>
                  <a:cubicBezTo>
                    <a:pt x="113" y="187"/>
                    <a:pt x="112" y="189"/>
                    <a:pt x="110" y="190"/>
                  </a:cubicBezTo>
                  <a:cubicBezTo>
                    <a:pt x="107" y="191"/>
                    <a:pt x="112" y="188"/>
                    <a:pt x="112" y="187"/>
                  </a:cubicBezTo>
                  <a:cubicBezTo>
                    <a:pt x="113" y="186"/>
                    <a:pt x="114" y="184"/>
                    <a:pt x="116" y="182"/>
                  </a:cubicBezTo>
                  <a:cubicBezTo>
                    <a:pt x="118" y="180"/>
                    <a:pt x="117" y="184"/>
                    <a:pt x="115" y="186"/>
                  </a:cubicBezTo>
                  <a:cubicBezTo>
                    <a:pt x="115" y="186"/>
                    <a:pt x="116" y="185"/>
                    <a:pt x="115" y="1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135" name="Freeform 629">
              <a:extLst>
                <a:ext uri="{FF2B5EF4-FFF2-40B4-BE49-F238E27FC236}">
                  <a16:creationId xmlns:a16="http://schemas.microsoft.com/office/drawing/2014/main" id="{C7D30A74-3BFE-4AB7-96E9-7B7E27159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836" y="5242840"/>
              <a:ext cx="125829" cy="130608"/>
            </a:xfrm>
            <a:custGeom>
              <a:avLst/>
              <a:gdLst>
                <a:gd name="T0" fmla="*/ 21 w 27"/>
                <a:gd name="T1" fmla="*/ 10 h 28"/>
                <a:gd name="T2" fmla="*/ 17 w 27"/>
                <a:gd name="T3" fmla="*/ 7 h 28"/>
                <a:gd name="T4" fmla="*/ 14 w 27"/>
                <a:gd name="T5" fmla="*/ 6 h 28"/>
                <a:gd name="T6" fmla="*/ 11 w 27"/>
                <a:gd name="T7" fmla="*/ 3 h 28"/>
                <a:gd name="T8" fmla="*/ 6 w 27"/>
                <a:gd name="T9" fmla="*/ 2 h 28"/>
                <a:gd name="T10" fmla="*/ 4 w 27"/>
                <a:gd name="T11" fmla="*/ 3 h 28"/>
                <a:gd name="T12" fmla="*/ 3 w 27"/>
                <a:gd name="T13" fmla="*/ 6 h 28"/>
                <a:gd name="T14" fmla="*/ 3 w 27"/>
                <a:gd name="T15" fmla="*/ 12 h 28"/>
                <a:gd name="T16" fmla="*/ 2 w 27"/>
                <a:gd name="T17" fmla="*/ 17 h 28"/>
                <a:gd name="T18" fmla="*/ 1 w 27"/>
                <a:gd name="T19" fmla="*/ 22 h 28"/>
                <a:gd name="T20" fmla="*/ 4 w 27"/>
                <a:gd name="T21" fmla="*/ 25 h 28"/>
                <a:gd name="T22" fmla="*/ 9 w 27"/>
                <a:gd name="T23" fmla="*/ 26 h 28"/>
                <a:gd name="T24" fmla="*/ 13 w 27"/>
                <a:gd name="T25" fmla="*/ 28 h 28"/>
                <a:gd name="T26" fmla="*/ 19 w 27"/>
                <a:gd name="T27" fmla="*/ 28 h 28"/>
                <a:gd name="T28" fmla="*/ 24 w 27"/>
                <a:gd name="T29" fmla="*/ 25 h 28"/>
                <a:gd name="T30" fmla="*/ 26 w 27"/>
                <a:gd name="T31" fmla="*/ 19 h 28"/>
                <a:gd name="T32" fmla="*/ 24 w 27"/>
                <a:gd name="T33" fmla="*/ 14 h 28"/>
                <a:gd name="T34" fmla="*/ 21 w 27"/>
                <a:gd name="T35" fmla="*/ 10 h 28"/>
                <a:gd name="T36" fmla="*/ 21 w 27"/>
                <a:gd name="T37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8">
                  <a:moveTo>
                    <a:pt x="21" y="10"/>
                  </a:moveTo>
                  <a:cubicBezTo>
                    <a:pt x="20" y="8"/>
                    <a:pt x="18" y="8"/>
                    <a:pt x="17" y="7"/>
                  </a:cubicBezTo>
                  <a:cubicBezTo>
                    <a:pt x="16" y="6"/>
                    <a:pt x="15" y="7"/>
                    <a:pt x="14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0"/>
                    <a:pt x="9" y="1"/>
                    <a:pt x="6" y="2"/>
                  </a:cubicBezTo>
                  <a:cubicBezTo>
                    <a:pt x="5" y="2"/>
                    <a:pt x="5" y="1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8"/>
                    <a:pt x="3" y="10"/>
                    <a:pt x="3" y="12"/>
                  </a:cubicBezTo>
                  <a:cubicBezTo>
                    <a:pt x="3" y="13"/>
                    <a:pt x="3" y="15"/>
                    <a:pt x="2" y="17"/>
                  </a:cubicBezTo>
                  <a:cubicBezTo>
                    <a:pt x="0" y="19"/>
                    <a:pt x="0" y="19"/>
                    <a:pt x="1" y="22"/>
                  </a:cubicBezTo>
                  <a:cubicBezTo>
                    <a:pt x="2" y="24"/>
                    <a:pt x="2" y="24"/>
                    <a:pt x="4" y="25"/>
                  </a:cubicBezTo>
                  <a:cubicBezTo>
                    <a:pt x="6" y="25"/>
                    <a:pt x="8" y="25"/>
                    <a:pt x="9" y="26"/>
                  </a:cubicBezTo>
                  <a:cubicBezTo>
                    <a:pt x="10" y="26"/>
                    <a:pt x="12" y="28"/>
                    <a:pt x="13" y="28"/>
                  </a:cubicBezTo>
                  <a:cubicBezTo>
                    <a:pt x="15" y="27"/>
                    <a:pt x="17" y="28"/>
                    <a:pt x="19" y="28"/>
                  </a:cubicBezTo>
                  <a:cubicBezTo>
                    <a:pt x="20" y="28"/>
                    <a:pt x="23" y="26"/>
                    <a:pt x="24" y="25"/>
                  </a:cubicBezTo>
                  <a:cubicBezTo>
                    <a:pt x="26" y="23"/>
                    <a:pt x="27" y="21"/>
                    <a:pt x="26" y="19"/>
                  </a:cubicBezTo>
                  <a:cubicBezTo>
                    <a:pt x="25" y="17"/>
                    <a:pt x="25" y="16"/>
                    <a:pt x="24" y="14"/>
                  </a:cubicBezTo>
                  <a:cubicBezTo>
                    <a:pt x="24" y="12"/>
                    <a:pt x="23" y="11"/>
                    <a:pt x="21" y="10"/>
                  </a:cubicBezTo>
                  <a:cubicBezTo>
                    <a:pt x="20" y="9"/>
                    <a:pt x="22" y="10"/>
                    <a:pt x="21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6" name="Freeform 630">
              <a:extLst>
                <a:ext uri="{FF2B5EF4-FFF2-40B4-BE49-F238E27FC236}">
                  <a16:creationId xmlns:a16="http://schemas.microsoft.com/office/drawing/2014/main" id="{7CCAB87F-ED61-44E4-A8EE-317930015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870" y="5037372"/>
              <a:ext cx="481017" cy="836206"/>
            </a:xfrm>
            <a:custGeom>
              <a:avLst/>
              <a:gdLst>
                <a:gd name="T0" fmla="*/ 80 w 103"/>
                <a:gd name="T1" fmla="*/ 52 h 179"/>
                <a:gd name="T2" fmla="*/ 85 w 103"/>
                <a:gd name="T3" fmla="*/ 42 h 179"/>
                <a:gd name="T4" fmla="*/ 102 w 103"/>
                <a:gd name="T5" fmla="*/ 29 h 179"/>
                <a:gd name="T6" fmla="*/ 99 w 103"/>
                <a:gd name="T7" fmla="*/ 21 h 179"/>
                <a:gd name="T8" fmla="*/ 94 w 103"/>
                <a:gd name="T9" fmla="*/ 29 h 179"/>
                <a:gd name="T10" fmla="*/ 82 w 103"/>
                <a:gd name="T11" fmla="*/ 30 h 179"/>
                <a:gd name="T12" fmla="*/ 79 w 103"/>
                <a:gd name="T13" fmla="*/ 28 h 179"/>
                <a:gd name="T14" fmla="*/ 81 w 103"/>
                <a:gd name="T15" fmla="*/ 22 h 179"/>
                <a:gd name="T16" fmla="*/ 64 w 103"/>
                <a:gd name="T17" fmla="*/ 9 h 179"/>
                <a:gd name="T18" fmla="*/ 57 w 103"/>
                <a:gd name="T19" fmla="*/ 2 h 179"/>
                <a:gd name="T20" fmla="*/ 48 w 103"/>
                <a:gd name="T21" fmla="*/ 4 h 179"/>
                <a:gd name="T22" fmla="*/ 39 w 103"/>
                <a:gd name="T23" fmla="*/ 1 h 179"/>
                <a:gd name="T24" fmla="*/ 35 w 103"/>
                <a:gd name="T25" fmla="*/ 9 h 179"/>
                <a:gd name="T26" fmla="*/ 27 w 103"/>
                <a:gd name="T27" fmla="*/ 22 h 179"/>
                <a:gd name="T28" fmla="*/ 25 w 103"/>
                <a:gd name="T29" fmla="*/ 32 h 179"/>
                <a:gd name="T30" fmla="*/ 21 w 103"/>
                <a:gd name="T31" fmla="*/ 39 h 179"/>
                <a:gd name="T32" fmla="*/ 19 w 103"/>
                <a:gd name="T33" fmla="*/ 47 h 179"/>
                <a:gd name="T34" fmla="*/ 17 w 103"/>
                <a:gd name="T35" fmla="*/ 52 h 179"/>
                <a:gd name="T36" fmla="*/ 20 w 103"/>
                <a:gd name="T37" fmla="*/ 61 h 179"/>
                <a:gd name="T38" fmla="*/ 18 w 103"/>
                <a:gd name="T39" fmla="*/ 79 h 179"/>
                <a:gd name="T40" fmla="*/ 15 w 103"/>
                <a:gd name="T41" fmla="*/ 94 h 179"/>
                <a:gd name="T42" fmla="*/ 10 w 103"/>
                <a:gd name="T43" fmla="*/ 117 h 179"/>
                <a:gd name="T44" fmla="*/ 13 w 103"/>
                <a:gd name="T45" fmla="*/ 130 h 179"/>
                <a:gd name="T46" fmla="*/ 12 w 103"/>
                <a:gd name="T47" fmla="*/ 135 h 179"/>
                <a:gd name="T48" fmla="*/ 8 w 103"/>
                <a:gd name="T49" fmla="*/ 147 h 179"/>
                <a:gd name="T50" fmla="*/ 5 w 103"/>
                <a:gd name="T51" fmla="*/ 156 h 179"/>
                <a:gd name="T52" fmla="*/ 8 w 103"/>
                <a:gd name="T53" fmla="*/ 170 h 179"/>
                <a:gd name="T54" fmla="*/ 13 w 103"/>
                <a:gd name="T55" fmla="*/ 176 h 179"/>
                <a:gd name="T56" fmla="*/ 23 w 103"/>
                <a:gd name="T57" fmla="*/ 178 h 179"/>
                <a:gd name="T58" fmla="*/ 27 w 103"/>
                <a:gd name="T59" fmla="*/ 179 h 179"/>
                <a:gd name="T60" fmla="*/ 24 w 103"/>
                <a:gd name="T61" fmla="*/ 169 h 179"/>
                <a:gd name="T62" fmla="*/ 25 w 103"/>
                <a:gd name="T63" fmla="*/ 163 h 179"/>
                <a:gd name="T64" fmla="*/ 28 w 103"/>
                <a:gd name="T65" fmla="*/ 163 h 179"/>
                <a:gd name="T66" fmla="*/ 31 w 103"/>
                <a:gd name="T67" fmla="*/ 157 h 179"/>
                <a:gd name="T68" fmla="*/ 40 w 103"/>
                <a:gd name="T69" fmla="*/ 151 h 179"/>
                <a:gd name="T70" fmla="*/ 41 w 103"/>
                <a:gd name="T71" fmla="*/ 145 h 179"/>
                <a:gd name="T72" fmla="*/ 32 w 103"/>
                <a:gd name="T73" fmla="*/ 140 h 179"/>
                <a:gd name="T74" fmla="*/ 39 w 103"/>
                <a:gd name="T75" fmla="*/ 131 h 179"/>
                <a:gd name="T76" fmla="*/ 43 w 103"/>
                <a:gd name="T77" fmla="*/ 124 h 179"/>
                <a:gd name="T78" fmla="*/ 48 w 103"/>
                <a:gd name="T79" fmla="*/ 116 h 179"/>
                <a:gd name="T80" fmla="*/ 51 w 103"/>
                <a:gd name="T81" fmla="*/ 114 h 179"/>
                <a:gd name="T82" fmla="*/ 45 w 103"/>
                <a:gd name="T83" fmla="*/ 113 h 179"/>
                <a:gd name="T84" fmla="*/ 54 w 103"/>
                <a:gd name="T85" fmla="*/ 108 h 179"/>
                <a:gd name="T86" fmla="*/ 58 w 103"/>
                <a:gd name="T87" fmla="*/ 102 h 179"/>
                <a:gd name="T88" fmla="*/ 59 w 103"/>
                <a:gd name="T89" fmla="*/ 97 h 179"/>
                <a:gd name="T90" fmla="*/ 60 w 103"/>
                <a:gd name="T91" fmla="*/ 96 h 179"/>
                <a:gd name="T92" fmla="*/ 76 w 103"/>
                <a:gd name="T93" fmla="*/ 93 h 179"/>
                <a:gd name="T94" fmla="*/ 84 w 103"/>
                <a:gd name="T95" fmla="*/ 87 h 179"/>
                <a:gd name="T96" fmla="*/ 83 w 103"/>
                <a:gd name="T97" fmla="*/ 78 h 179"/>
                <a:gd name="T98" fmla="*/ 78 w 103"/>
                <a:gd name="T99" fmla="*/ 69 h 179"/>
                <a:gd name="T100" fmla="*/ 78 w 103"/>
                <a:gd name="T101" fmla="*/ 66 h 179"/>
                <a:gd name="T102" fmla="*/ 78 w 103"/>
                <a:gd name="T103" fmla="*/ 6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" h="179">
                  <a:moveTo>
                    <a:pt x="78" y="62"/>
                  </a:moveTo>
                  <a:cubicBezTo>
                    <a:pt x="81" y="59"/>
                    <a:pt x="79" y="56"/>
                    <a:pt x="80" y="52"/>
                  </a:cubicBezTo>
                  <a:cubicBezTo>
                    <a:pt x="80" y="51"/>
                    <a:pt x="80" y="49"/>
                    <a:pt x="80" y="48"/>
                  </a:cubicBezTo>
                  <a:cubicBezTo>
                    <a:pt x="81" y="45"/>
                    <a:pt x="83" y="44"/>
                    <a:pt x="85" y="42"/>
                  </a:cubicBezTo>
                  <a:cubicBezTo>
                    <a:pt x="89" y="39"/>
                    <a:pt x="91" y="34"/>
                    <a:pt x="95" y="31"/>
                  </a:cubicBezTo>
                  <a:cubicBezTo>
                    <a:pt x="97" y="30"/>
                    <a:pt x="100" y="30"/>
                    <a:pt x="102" y="29"/>
                  </a:cubicBezTo>
                  <a:cubicBezTo>
                    <a:pt x="103" y="27"/>
                    <a:pt x="102" y="24"/>
                    <a:pt x="101" y="23"/>
                  </a:cubicBezTo>
                  <a:cubicBezTo>
                    <a:pt x="100" y="21"/>
                    <a:pt x="101" y="21"/>
                    <a:pt x="99" y="21"/>
                  </a:cubicBezTo>
                  <a:cubicBezTo>
                    <a:pt x="97" y="20"/>
                    <a:pt x="98" y="24"/>
                    <a:pt x="97" y="25"/>
                  </a:cubicBezTo>
                  <a:cubicBezTo>
                    <a:pt x="96" y="26"/>
                    <a:pt x="95" y="28"/>
                    <a:pt x="94" y="29"/>
                  </a:cubicBezTo>
                  <a:cubicBezTo>
                    <a:pt x="93" y="30"/>
                    <a:pt x="90" y="29"/>
                    <a:pt x="88" y="30"/>
                  </a:cubicBezTo>
                  <a:cubicBezTo>
                    <a:pt x="87" y="32"/>
                    <a:pt x="84" y="30"/>
                    <a:pt x="82" y="30"/>
                  </a:cubicBezTo>
                  <a:cubicBezTo>
                    <a:pt x="81" y="30"/>
                    <a:pt x="79" y="31"/>
                    <a:pt x="78" y="30"/>
                  </a:cubicBezTo>
                  <a:cubicBezTo>
                    <a:pt x="76" y="30"/>
                    <a:pt x="79" y="28"/>
                    <a:pt x="79" y="28"/>
                  </a:cubicBezTo>
                  <a:cubicBezTo>
                    <a:pt x="80" y="27"/>
                    <a:pt x="79" y="26"/>
                    <a:pt x="79" y="26"/>
                  </a:cubicBezTo>
                  <a:cubicBezTo>
                    <a:pt x="79" y="24"/>
                    <a:pt x="80" y="23"/>
                    <a:pt x="81" y="22"/>
                  </a:cubicBezTo>
                  <a:cubicBezTo>
                    <a:pt x="85" y="18"/>
                    <a:pt x="77" y="16"/>
                    <a:pt x="74" y="14"/>
                  </a:cubicBezTo>
                  <a:cubicBezTo>
                    <a:pt x="71" y="12"/>
                    <a:pt x="67" y="12"/>
                    <a:pt x="64" y="9"/>
                  </a:cubicBezTo>
                  <a:cubicBezTo>
                    <a:pt x="63" y="8"/>
                    <a:pt x="61" y="7"/>
                    <a:pt x="60" y="6"/>
                  </a:cubicBezTo>
                  <a:cubicBezTo>
                    <a:pt x="59" y="4"/>
                    <a:pt x="58" y="2"/>
                    <a:pt x="57" y="2"/>
                  </a:cubicBezTo>
                  <a:cubicBezTo>
                    <a:pt x="56" y="1"/>
                    <a:pt x="53" y="1"/>
                    <a:pt x="52" y="2"/>
                  </a:cubicBezTo>
                  <a:cubicBezTo>
                    <a:pt x="51" y="3"/>
                    <a:pt x="50" y="6"/>
                    <a:pt x="48" y="4"/>
                  </a:cubicBezTo>
                  <a:cubicBezTo>
                    <a:pt x="47" y="2"/>
                    <a:pt x="45" y="2"/>
                    <a:pt x="43" y="2"/>
                  </a:cubicBezTo>
                  <a:cubicBezTo>
                    <a:pt x="41" y="2"/>
                    <a:pt x="41" y="0"/>
                    <a:pt x="39" y="1"/>
                  </a:cubicBezTo>
                  <a:cubicBezTo>
                    <a:pt x="38" y="2"/>
                    <a:pt x="35" y="3"/>
                    <a:pt x="35" y="4"/>
                  </a:cubicBezTo>
                  <a:cubicBezTo>
                    <a:pt x="34" y="6"/>
                    <a:pt x="35" y="8"/>
                    <a:pt x="35" y="9"/>
                  </a:cubicBezTo>
                  <a:cubicBezTo>
                    <a:pt x="34" y="13"/>
                    <a:pt x="31" y="13"/>
                    <a:pt x="28" y="14"/>
                  </a:cubicBezTo>
                  <a:cubicBezTo>
                    <a:pt x="26" y="15"/>
                    <a:pt x="27" y="20"/>
                    <a:pt x="27" y="22"/>
                  </a:cubicBezTo>
                  <a:cubicBezTo>
                    <a:pt x="27" y="24"/>
                    <a:pt x="28" y="26"/>
                    <a:pt x="28" y="27"/>
                  </a:cubicBezTo>
                  <a:cubicBezTo>
                    <a:pt x="28" y="28"/>
                    <a:pt x="25" y="31"/>
                    <a:pt x="25" y="32"/>
                  </a:cubicBezTo>
                  <a:cubicBezTo>
                    <a:pt x="24" y="33"/>
                    <a:pt x="21" y="35"/>
                    <a:pt x="21" y="36"/>
                  </a:cubicBezTo>
                  <a:cubicBezTo>
                    <a:pt x="21" y="37"/>
                    <a:pt x="21" y="38"/>
                    <a:pt x="21" y="39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6"/>
                    <a:pt x="19" y="47"/>
                  </a:cubicBezTo>
                  <a:cubicBezTo>
                    <a:pt x="19" y="48"/>
                    <a:pt x="19" y="50"/>
                    <a:pt x="19" y="51"/>
                  </a:cubicBezTo>
                  <a:cubicBezTo>
                    <a:pt x="18" y="51"/>
                    <a:pt x="17" y="51"/>
                    <a:pt x="17" y="52"/>
                  </a:cubicBezTo>
                  <a:cubicBezTo>
                    <a:pt x="17" y="54"/>
                    <a:pt x="19" y="55"/>
                    <a:pt x="19" y="57"/>
                  </a:cubicBezTo>
                  <a:cubicBezTo>
                    <a:pt x="19" y="58"/>
                    <a:pt x="19" y="60"/>
                    <a:pt x="20" y="61"/>
                  </a:cubicBezTo>
                  <a:cubicBezTo>
                    <a:pt x="22" y="65"/>
                    <a:pt x="18" y="69"/>
                    <a:pt x="18" y="73"/>
                  </a:cubicBezTo>
                  <a:cubicBezTo>
                    <a:pt x="17" y="75"/>
                    <a:pt x="19" y="77"/>
                    <a:pt x="18" y="79"/>
                  </a:cubicBezTo>
                  <a:cubicBezTo>
                    <a:pt x="17" y="80"/>
                    <a:pt x="15" y="81"/>
                    <a:pt x="14" y="83"/>
                  </a:cubicBezTo>
                  <a:cubicBezTo>
                    <a:pt x="13" y="85"/>
                    <a:pt x="17" y="93"/>
                    <a:pt x="15" y="94"/>
                  </a:cubicBezTo>
                  <a:cubicBezTo>
                    <a:pt x="11" y="96"/>
                    <a:pt x="12" y="101"/>
                    <a:pt x="11" y="105"/>
                  </a:cubicBezTo>
                  <a:cubicBezTo>
                    <a:pt x="9" y="108"/>
                    <a:pt x="10" y="113"/>
                    <a:pt x="10" y="117"/>
                  </a:cubicBezTo>
                  <a:cubicBezTo>
                    <a:pt x="10" y="120"/>
                    <a:pt x="10" y="123"/>
                    <a:pt x="10" y="126"/>
                  </a:cubicBezTo>
                  <a:cubicBezTo>
                    <a:pt x="10" y="127"/>
                    <a:pt x="15" y="130"/>
                    <a:pt x="13" y="130"/>
                  </a:cubicBezTo>
                  <a:cubicBezTo>
                    <a:pt x="13" y="130"/>
                    <a:pt x="9" y="131"/>
                    <a:pt x="11" y="132"/>
                  </a:cubicBezTo>
                  <a:cubicBezTo>
                    <a:pt x="13" y="132"/>
                    <a:pt x="13" y="133"/>
                    <a:pt x="12" y="135"/>
                  </a:cubicBezTo>
                  <a:cubicBezTo>
                    <a:pt x="11" y="137"/>
                    <a:pt x="11" y="139"/>
                    <a:pt x="11" y="142"/>
                  </a:cubicBezTo>
                  <a:cubicBezTo>
                    <a:pt x="11" y="144"/>
                    <a:pt x="9" y="145"/>
                    <a:pt x="8" y="147"/>
                  </a:cubicBezTo>
                  <a:cubicBezTo>
                    <a:pt x="7" y="148"/>
                    <a:pt x="8" y="150"/>
                    <a:pt x="8" y="152"/>
                  </a:cubicBezTo>
                  <a:cubicBezTo>
                    <a:pt x="8" y="153"/>
                    <a:pt x="6" y="156"/>
                    <a:pt x="5" y="156"/>
                  </a:cubicBezTo>
                  <a:cubicBezTo>
                    <a:pt x="0" y="158"/>
                    <a:pt x="3" y="164"/>
                    <a:pt x="4" y="167"/>
                  </a:cubicBezTo>
                  <a:cubicBezTo>
                    <a:pt x="5" y="169"/>
                    <a:pt x="8" y="166"/>
                    <a:pt x="8" y="170"/>
                  </a:cubicBezTo>
                  <a:cubicBezTo>
                    <a:pt x="8" y="171"/>
                    <a:pt x="7" y="174"/>
                    <a:pt x="9" y="175"/>
                  </a:cubicBezTo>
                  <a:cubicBezTo>
                    <a:pt x="10" y="176"/>
                    <a:pt x="11" y="176"/>
                    <a:pt x="13" y="176"/>
                  </a:cubicBezTo>
                  <a:cubicBezTo>
                    <a:pt x="15" y="177"/>
                    <a:pt x="18" y="177"/>
                    <a:pt x="20" y="177"/>
                  </a:cubicBezTo>
                  <a:cubicBezTo>
                    <a:pt x="21" y="177"/>
                    <a:pt x="22" y="177"/>
                    <a:pt x="23" y="178"/>
                  </a:cubicBezTo>
                  <a:cubicBezTo>
                    <a:pt x="23" y="177"/>
                    <a:pt x="24" y="177"/>
                    <a:pt x="25" y="177"/>
                  </a:cubicBezTo>
                  <a:cubicBezTo>
                    <a:pt x="25" y="178"/>
                    <a:pt x="27" y="179"/>
                    <a:pt x="27" y="179"/>
                  </a:cubicBezTo>
                  <a:cubicBezTo>
                    <a:pt x="28" y="179"/>
                    <a:pt x="26" y="176"/>
                    <a:pt x="26" y="175"/>
                  </a:cubicBezTo>
                  <a:cubicBezTo>
                    <a:pt x="24" y="173"/>
                    <a:pt x="24" y="171"/>
                    <a:pt x="24" y="169"/>
                  </a:cubicBezTo>
                  <a:cubicBezTo>
                    <a:pt x="24" y="167"/>
                    <a:pt x="24" y="166"/>
                    <a:pt x="27" y="164"/>
                  </a:cubicBezTo>
                  <a:cubicBezTo>
                    <a:pt x="29" y="163"/>
                    <a:pt x="25" y="163"/>
                    <a:pt x="25" y="163"/>
                  </a:cubicBezTo>
                  <a:cubicBezTo>
                    <a:pt x="25" y="163"/>
                    <a:pt x="27" y="162"/>
                    <a:pt x="26" y="162"/>
                  </a:cubicBezTo>
                  <a:cubicBezTo>
                    <a:pt x="27" y="162"/>
                    <a:pt x="27" y="163"/>
                    <a:pt x="28" y="163"/>
                  </a:cubicBezTo>
                  <a:cubicBezTo>
                    <a:pt x="29" y="164"/>
                    <a:pt x="30" y="163"/>
                    <a:pt x="31" y="163"/>
                  </a:cubicBezTo>
                  <a:cubicBezTo>
                    <a:pt x="32" y="161"/>
                    <a:pt x="31" y="159"/>
                    <a:pt x="31" y="157"/>
                  </a:cubicBezTo>
                  <a:cubicBezTo>
                    <a:pt x="32" y="155"/>
                    <a:pt x="34" y="154"/>
                    <a:pt x="37" y="153"/>
                  </a:cubicBezTo>
                  <a:cubicBezTo>
                    <a:pt x="38" y="152"/>
                    <a:pt x="39" y="152"/>
                    <a:pt x="40" y="151"/>
                  </a:cubicBezTo>
                  <a:cubicBezTo>
                    <a:pt x="41" y="150"/>
                    <a:pt x="39" y="149"/>
                    <a:pt x="39" y="149"/>
                  </a:cubicBezTo>
                  <a:cubicBezTo>
                    <a:pt x="39" y="148"/>
                    <a:pt x="42" y="147"/>
                    <a:pt x="41" y="145"/>
                  </a:cubicBezTo>
                  <a:cubicBezTo>
                    <a:pt x="40" y="143"/>
                    <a:pt x="36" y="145"/>
                    <a:pt x="35" y="143"/>
                  </a:cubicBezTo>
                  <a:cubicBezTo>
                    <a:pt x="34" y="142"/>
                    <a:pt x="33" y="142"/>
                    <a:pt x="32" y="140"/>
                  </a:cubicBezTo>
                  <a:cubicBezTo>
                    <a:pt x="31" y="138"/>
                    <a:pt x="33" y="135"/>
                    <a:pt x="34" y="134"/>
                  </a:cubicBezTo>
                  <a:cubicBezTo>
                    <a:pt x="36" y="133"/>
                    <a:pt x="37" y="131"/>
                    <a:pt x="39" y="131"/>
                  </a:cubicBezTo>
                  <a:cubicBezTo>
                    <a:pt x="41" y="130"/>
                    <a:pt x="41" y="132"/>
                    <a:pt x="42" y="129"/>
                  </a:cubicBezTo>
                  <a:cubicBezTo>
                    <a:pt x="42" y="127"/>
                    <a:pt x="44" y="126"/>
                    <a:pt x="43" y="124"/>
                  </a:cubicBezTo>
                  <a:cubicBezTo>
                    <a:pt x="42" y="121"/>
                    <a:pt x="47" y="121"/>
                    <a:pt x="48" y="119"/>
                  </a:cubicBezTo>
                  <a:cubicBezTo>
                    <a:pt x="48" y="119"/>
                    <a:pt x="43" y="115"/>
                    <a:pt x="48" y="116"/>
                  </a:cubicBezTo>
                  <a:cubicBezTo>
                    <a:pt x="49" y="117"/>
                    <a:pt x="49" y="118"/>
                    <a:pt x="50" y="118"/>
                  </a:cubicBezTo>
                  <a:cubicBezTo>
                    <a:pt x="52" y="118"/>
                    <a:pt x="52" y="115"/>
                    <a:pt x="51" y="114"/>
                  </a:cubicBezTo>
                  <a:cubicBezTo>
                    <a:pt x="51" y="113"/>
                    <a:pt x="49" y="115"/>
                    <a:pt x="49" y="115"/>
                  </a:cubicBezTo>
                  <a:cubicBezTo>
                    <a:pt x="47" y="115"/>
                    <a:pt x="45" y="114"/>
                    <a:pt x="45" y="113"/>
                  </a:cubicBezTo>
                  <a:cubicBezTo>
                    <a:pt x="45" y="112"/>
                    <a:pt x="43" y="105"/>
                    <a:pt x="45" y="105"/>
                  </a:cubicBezTo>
                  <a:cubicBezTo>
                    <a:pt x="48" y="106"/>
                    <a:pt x="50" y="108"/>
                    <a:pt x="54" y="108"/>
                  </a:cubicBezTo>
                  <a:cubicBezTo>
                    <a:pt x="55" y="108"/>
                    <a:pt x="56" y="107"/>
                    <a:pt x="57" y="107"/>
                  </a:cubicBezTo>
                  <a:cubicBezTo>
                    <a:pt x="59" y="105"/>
                    <a:pt x="57" y="104"/>
                    <a:pt x="58" y="102"/>
                  </a:cubicBezTo>
                  <a:cubicBezTo>
                    <a:pt x="58" y="101"/>
                    <a:pt x="59" y="100"/>
                    <a:pt x="59" y="100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6"/>
                    <a:pt x="58" y="94"/>
                    <a:pt x="59" y="94"/>
                  </a:cubicBezTo>
                  <a:cubicBezTo>
                    <a:pt x="61" y="94"/>
                    <a:pt x="60" y="96"/>
                    <a:pt x="60" y="96"/>
                  </a:cubicBezTo>
                  <a:cubicBezTo>
                    <a:pt x="59" y="95"/>
                    <a:pt x="65" y="95"/>
                    <a:pt x="65" y="95"/>
                  </a:cubicBezTo>
                  <a:cubicBezTo>
                    <a:pt x="69" y="95"/>
                    <a:pt x="72" y="93"/>
                    <a:pt x="76" y="93"/>
                  </a:cubicBezTo>
                  <a:cubicBezTo>
                    <a:pt x="77" y="92"/>
                    <a:pt x="80" y="91"/>
                    <a:pt x="82" y="90"/>
                  </a:cubicBezTo>
                  <a:cubicBezTo>
                    <a:pt x="83" y="89"/>
                    <a:pt x="83" y="88"/>
                    <a:pt x="84" y="87"/>
                  </a:cubicBezTo>
                  <a:cubicBezTo>
                    <a:pt x="85" y="86"/>
                    <a:pt x="86" y="85"/>
                    <a:pt x="87" y="83"/>
                  </a:cubicBezTo>
                  <a:cubicBezTo>
                    <a:pt x="87" y="80"/>
                    <a:pt x="85" y="80"/>
                    <a:pt x="83" y="78"/>
                  </a:cubicBezTo>
                  <a:cubicBezTo>
                    <a:pt x="82" y="76"/>
                    <a:pt x="85" y="75"/>
                    <a:pt x="83" y="73"/>
                  </a:cubicBezTo>
                  <a:cubicBezTo>
                    <a:pt x="82" y="72"/>
                    <a:pt x="78" y="71"/>
                    <a:pt x="78" y="69"/>
                  </a:cubicBezTo>
                  <a:cubicBezTo>
                    <a:pt x="78" y="69"/>
                    <a:pt x="78" y="68"/>
                    <a:pt x="79" y="68"/>
                  </a:cubicBezTo>
                  <a:cubicBezTo>
                    <a:pt x="79" y="67"/>
                    <a:pt x="78" y="67"/>
                    <a:pt x="78" y="66"/>
                  </a:cubicBezTo>
                  <a:cubicBezTo>
                    <a:pt x="78" y="65"/>
                    <a:pt x="77" y="63"/>
                    <a:pt x="78" y="62"/>
                  </a:cubicBezTo>
                  <a:cubicBezTo>
                    <a:pt x="79" y="61"/>
                    <a:pt x="77" y="63"/>
                    <a:pt x="78" y="6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7" name="Freeform 631">
              <a:extLst>
                <a:ext uri="{FF2B5EF4-FFF2-40B4-BE49-F238E27FC236}">
                  <a16:creationId xmlns:a16="http://schemas.microsoft.com/office/drawing/2014/main" id="{CCD3B1AB-115B-45D2-8401-DFDECA022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685" y="4156570"/>
              <a:ext cx="101938" cy="113087"/>
            </a:xfrm>
            <a:custGeom>
              <a:avLst/>
              <a:gdLst>
                <a:gd name="T0" fmla="*/ 15 w 22"/>
                <a:gd name="T1" fmla="*/ 23 h 24"/>
                <a:gd name="T2" fmla="*/ 19 w 22"/>
                <a:gd name="T3" fmla="*/ 24 h 24"/>
                <a:gd name="T4" fmla="*/ 19 w 22"/>
                <a:gd name="T5" fmla="*/ 17 h 24"/>
                <a:gd name="T6" fmla="*/ 20 w 22"/>
                <a:gd name="T7" fmla="*/ 10 h 24"/>
                <a:gd name="T8" fmla="*/ 21 w 22"/>
                <a:gd name="T9" fmla="*/ 7 h 24"/>
                <a:gd name="T10" fmla="*/ 22 w 22"/>
                <a:gd name="T11" fmla="*/ 3 h 24"/>
                <a:gd name="T12" fmla="*/ 17 w 22"/>
                <a:gd name="T13" fmla="*/ 4 h 24"/>
                <a:gd name="T14" fmla="*/ 12 w 22"/>
                <a:gd name="T15" fmla="*/ 5 h 24"/>
                <a:gd name="T16" fmla="*/ 9 w 22"/>
                <a:gd name="T17" fmla="*/ 8 h 24"/>
                <a:gd name="T18" fmla="*/ 4 w 22"/>
                <a:gd name="T19" fmla="*/ 9 h 24"/>
                <a:gd name="T20" fmla="*/ 3 w 22"/>
                <a:gd name="T21" fmla="*/ 12 h 24"/>
                <a:gd name="T22" fmla="*/ 0 w 22"/>
                <a:gd name="T23" fmla="*/ 13 h 24"/>
                <a:gd name="T24" fmla="*/ 6 w 22"/>
                <a:gd name="T25" fmla="*/ 19 h 24"/>
                <a:gd name="T26" fmla="*/ 11 w 22"/>
                <a:gd name="T27" fmla="*/ 22 h 24"/>
                <a:gd name="T28" fmla="*/ 15 w 22"/>
                <a:gd name="T29" fmla="*/ 23 h 24"/>
                <a:gd name="T30" fmla="*/ 15 w 22"/>
                <a:gd name="T3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4">
                  <a:moveTo>
                    <a:pt x="15" y="23"/>
                  </a:moveTo>
                  <a:cubicBezTo>
                    <a:pt x="16" y="24"/>
                    <a:pt x="17" y="24"/>
                    <a:pt x="19" y="24"/>
                  </a:cubicBezTo>
                  <a:cubicBezTo>
                    <a:pt x="17" y="21"/>
                    <a:pt x="19" y="20"/>
                    <a:pt x="19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9"/>
                    <a:pt x="21" y="8"/>
                    <a:pt x="21" y="7"/>
                  </a:cubicBezTo>
                  <a:cubicBezTo>
                    <a:pt x="22" y="6"/>
                    <a:pt x="21" y="5"/>
                    <a:pt x="22" y="3"/>
                  </a:cubicBezTo>
                  <a:cubicBezTo>
                    <a:pt x="22" y="0"/>
                    <a:pt x="18" y="4"/>
                    <a:pt x="17" y="4"/>
                  </a:cubicBezTo>
                  <a:cubicBezTo>
                    <a:pt x="15" y="4"/>
                    <a:pt x="14" y="3"/>
                    <a:pt x="12" y="5"/>
                  </a:cubicBezTo>
                  <a:cubicBezTo>
                    <a:pt x="12" y="5"/>
                    <a:pt x="10" y="9"/>
                    <a:pt x="9" y="8"/>
                  </a:cubicBezTo>
                  <a:cubicBezTo>
                    <a:pt x="7" y="8"/>
                    <a:pt x="6" y="8"/>
                    <a:pt x="4" y="9"/>
                  </a:cubicBezTo>
                  <a:cubicBezTo>
                    <a:pt x="4" y="10"/>
                    <a:pt x="4" y="12"/>
                    <a:pt x="3" y="12"/>
                  </a:cubicBezTo>
                  <a:cubicBezTo>
                    <a:pt x="3" y="13"/>
                    <a:pt x="1" y="13"/>
                    <a:pt x="0" y="13"/>
                  </a:cubicBezTo>
                  <a:cubicBezTo>
                    <a:pt x="2" y="15"/>
                    <a:pt x="4" y="18"/>
                    <a:pt x="6" y="19"/>
                  </a:cubicBezTo>
                  <a:cubicBezTo>
                    <a:pt x="7" y="21"/>
                    <a:pt x="9" y="22"/>
                    <a:pt x="11" y="22"/>
                  </a:cubicBezTo>
                  <a:cubicBezTo>
                    <a:pt x="12" y="22"/>
                    <a:pt x="14" y="22"/>
                    <a:pt x="15" y="23"/>
                  </a:cubicBezTo>
                  <a:cubicBezTo>
                    <a:pt x="16" y="23"/>
                    <a:pt x="15" y="22"/>
                    <a:pt x="15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8" name="Freeform 632">
              <a:extLst>
                <a:ext uri="{FF2B5EF4-FFF2-40B4-BE49-F238E27FC236}">
                  <a16:creationId xmlns:a16="http://schemas.microsoft.com/office/drawing/2014/main" id="{ED0862DA-3EA3-4051-814E-1960DBD9F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542" y="4260099"/>
              <a:ext cx="79638" cy="70082"/>
            </a:xfrm>
            <a:custGeom>
              <a:avLst/>
              <a:gdLst>
                <a:gd name="T0" fmla="*/ 16 w 17"/>
                <a:gd name="T1" fmla="*/ 10 h 15"/>
                <a:gd name="T2" fmla="*/ 17 w 17"/>
                <a:gd name="T3" fmla="*/ 8 h 15"/>
                <a:gd name="T4" fmla="*/ 15 w 17"/>
                <a:gd name="T5" fmla="*/ 6 h 15"/>
                <a:gd name="T6" fmla="*/ 12 w 17"/>
                <a:gd name="T7" fmla="*/ 2 h 15"/>
                <a:gd name="T8" fmla="*/ 8 w 17"/>
                <a:gd name="T9" fmla="*/ 1 h 15"/>
                <a:gd name="T10" fmla="*/ 3 w 17"/>
                <a:gd name="T11" fmla="*/ 0 h 15"/>
                <a:gd name="T12" fmla="*/ 3 w 17"/>
                <a:gd name="T13" fmla="*/ 6 h 15"/>
                <a:gd name="T14" fmla="*/ 6 w 17"/>
                <a:gd name="T15" fmla="*/ 7 h 15"/>
                <a:gd name="T16" fmla="*/ 4 w 17"/>
                <a:gd name="T17" fmla="*/ 5 h 15"/>
                <a:gd name="T18" fmla="*/ 7 w 17"/>
                <a:gd name="T19" fmla="*/ 7 h 15"/>
                <a:gd name="T20" fmla="*/ 11 w 17"/>
                <a:gd name="T21" fmla="*/ 10 h 15"/>
                <a:gd name="T22" fmla="*/ 14 w 17"/>
                <a:gd name="T23" fmla="*/ 14 h 15"/>
                <a:gd name="T24" fmla="*/ 16 w 17"/>
                <a:gd name="T25" fmla="*/ 10 h 15"/>
                <a:gd name="T26" fmla="*/ 16 w 17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5">
                  <a:moveTo>
                    <a:pt x="16" y="10"/>
                  </a:moveTo>
                  <a:cubicBezTo>
                    <a:pt x="16" y="9"/>
                    <a:pt x="16" y="8"/>
                    <a:pt x="17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4" y="5"/>
                    <a:pt x="13" y="2"/>
                    <a:pt x="12" y="2"/>
                  </a:cubicBezTo>
                  <a:cubicBezTo>
                    <a:pt x="10" y="2"/>
                    <a:pt x="9" y="2"/>
                    <a:pt x="8" y="1"/>
                  </a:cubicBezTo>
                  <a:cubicBezTo>
                    <a:pt x="7" y="0"/>
                    <a:pt x="4" y="0"/>
                    <a:pt x="3" y="0"/>
                  </a:cubicBezTo>
                  <a:cubicBezTo>
                    <a:pt x="4" y="1"/>
                    <a:pt x="0" y="6"/>
                    <a:pt x="3" y="6"/>
                  </a:cubicBezTo>
                  <a:cubicBezTo>
                    <a:pt x="4" y="6"/>
                    <a:pt x="4" y="8"/>
                    <a:pt x="6" y="7"/>
                  </a:cubicBezTo>
                  <a:cubicBezTo>
                    <a:pt x="7" y="6"/>
                    <a:pt x="4" y="5"/>
                    <a:pt x="4" y="5"/>
                  </a:cubicBezTo>
                  <a:cubicBezTo>
                    <a:pt x="5" y="5"/>
                    <a:pt x="7" y="6"/>
                    <a:pt x="7" y="7"/>
                  </a:cubicBezTo>
                  <a:cubicBezTo>
                    <a:pt x="8" y="9"/>
                    <a:pt x="10" y="8"/>
                    <a:pt x="11" y="10"/>
                  </a:cubicBezTo>
                  <a:cubicBezTo>
                    <a:pt x="12" y="11"/>
                    <a:pt x="12" y="13"/>
                    <a:pt x="14" y="14"/>
                  </a:cubicBezTo>
                  <a:cubicBezTo>
                    <a:pt x="17" y="15"/>
                    <a:pt x="17" y="12"/>
                    <a:pt x="16" y="10"/>
                  </a:cubicBezTo>
                  <a:cubicBezTo>
                    <a:pt x="16" y="9"/>
                    <a:pt x="16" y="11"/>
                    <a:pt x="16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9" name="Freeform 633">
              <a:extLst>
                <a:ext uri="{FF2B5EF4-FFF2-40B4-BE49-F238E27FC236}">
                  <a16:creationId xmlns:a16="http://schemas.microsoft.com/office/drawing/2014/main" id="{5FAD5793-591F-4B78-9FF6-A1D055350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346" y="4180460"/>
              <a:ext cx="52562" cy="41414"/>
            </a:xfrm>
            <a:custGeom>
              <a:avLst/>
              <a:gdLst>
                <a:gd name="T0" fmla="*/ 4 w 11"/>
                <a:gd name="T1" fmla="*/ 1 h 9"/>
                <a:gd name="T2" fmla="*/ 4 w 11"/>
                <a:gd name="T3" fmla="*/ 0 h 9"/>
                <a:gd name="T4" fmla="*/ 0 w 11"/>
                <a:gd name="T5" fmla="*/ 4 h 9"/>
                <a:gd name="T6" fmla="*/ 11 w 11"/>
                <a:gd name="T7" fmla="*/ 5 h 9"/>
                <a:gd name="T8" fmla="*/ 4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3"/>
                    <a:pt x="0" y="4"/>
                  </a:cubicBezTo>
                  <a:cubicBezTo>
                    <a:pt x="2" y="5"/>
                    <a:pt x="11" y="9"/>
                    <a:pt x="11" y="5"/>
                  </a:cubicBezTo>
                  <a:cubicBezTo>
                    <a:pt x="11" y="2"/>
                    <a:pt x="6" y="3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0" name="Freeform 634">
              <a:extLst>
                <a:ext uri="{FF2B5EF4-FFF2-40B4-BE49-F238E27FC236}">
                  <a16:creationId xmlns:a16="http://schemas.microsoft.com/office/drawing/2014/main" id="{78536E44-5324-4369-A4AC-5A0F575FE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599" y="4096045"/>
              <a:ext cx="93975" cy="108308"/>
            </a:xfrm>
            <a:custGeom>
              <a:avLst/>
              <a:gdLst>
                <a:gd name="T0" fmla="*/ 16 w 20"/>
                <a:gd name="T1" fmla="*/ 16 h 23"/>
                <a:gd name="T2" fmla="*/ 20 w 20"/>
                <a:gd name="T3" fmla="*/ 12 h 23"/>
                <a:gd name="T4" fmla="*/ 16 w 20"/>
                <a:gd name="T5" fmla="*/ 8 h 23"/>
                <a:gd name="T6" fmla="*/ 16 w 20"/>
                <a:gd name="T7" fmla="*/ 1 h 23"/>
                <a:gd name="T8" fmla="*/ 8 w 20"/>
                <a:gd name="T9" fmla="*/ 1 h 23"/>
                <a:gd name="T10" fmla="*/ 7 w 20"/>
                <a:gd name="T11" fmla="*/ 6 h 23"/>
                <a:gd name="T12" fmla="*/ 8 w 20"/>
                <a:gd name="T13" fmla="*/ 10 h 23"/>
                <a:gd name="T14" fmla="*/ 4 w 20"/>
                <a:gd name="T15" fmla="*/ 10 h 23"/>
                <a:gd name="T16" fmla="*/ 2 w 20"/>
                <a:gd name="T17" fmla="*/ 15 h 23"/>
                <a:gd name="T18" fmla="*/ 12 w 20"/>
                <a:gd name="T19" fmla="*/ 21 h 23"/>
                <a:gd name="T20" fmla="*/ 16 w 20"/>
                <a:gd name="T2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6" y="16"/>
                  </a:moveTo>
                  <a:cubicBezTo>
                    <a:pt x="16" y="14"/>
                    <a:pt x="19" y="13"/>
                    <a:pt x="20" y="12"/>
                  </a:cubicBezTo>
                  <a:cubicBezTo>
                    <a:pt x="17" y="11"/>
                    <a:pt x="16" y="11"/>
                    <a:pt x="16" y="8"/>
                  </a:cubicBezTo>
                  <a:cubicBezTo>
                    <a:pt x="16" y="7"/>
                    <a:pt x="17" y="2"/>
                    <a:pt x="16" y="1"/>
                  </a:cubicBezTo>
                  <a:cubicBezTo>
                    <a:pt x="15" y="0"/>
                    <a:pt x="10" y="1"/>
                    <a:pt x="8" y="1"/>
                  </a:cubicBezTo>
                  <a:cubicBezTo>
                    <a:pt x="6" y="1"/>
                    <a:pt x="6" y="4"/>
                    <a:pt x="7" y="6"/>
                  </a:cubicBezTo>
                  <a:cubicBezTo>
                    <a:pt x="8" y="7"/>
                    <a:pt x="12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2" y="10"/>
                    <a:pt x="2" y="14"/>
                    <a:pt x="2" y="15"/>
                  </a:cubicBezTo>
                  <a:cubicBezTo>
                    <a:pt x="0" y="21"/>
                    <a:pt x="8" y="20"/>
                    <a:pt x="12" y="21"/>
                  </a:cubicBezTo>
                  <a:cubicBezTo>
                    <a:pt x="13" y="23"/>
                    <a:pt x="16" y="17"/>
                    <a:pt x="1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1" name="Freeform 635">
              <a:extLst>
                <a:ext uri="{FF2B5EF4-FFF2-40B4-BE49-F238E27FC236}">
                  <a16:creationId xmlns:a16="http://schemas.microsoft.com/office/drawing/2014/main" id="{410362D4-B4C4-4934-B21F-52510ABF2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979" y="3726521"/>
              <a:ext cx="699228" cy="449162"/>
            </a:xfrm>
            <a:custGeom>
              <a:avLst/>
              <a:gdLst>
                <a:gd name="T0" fmla="*/ 132 w 150"/>
                <a:gd name="T1" fmla="*/ 88 h 96"/>
                <a:gd name="T2" fmla="*/ 130 w 150"/>
                <a:gd name="T3" fmla="*/ 80 h 96"/>
                <a:gd name="T4" fmla="*/ 144 w 150"/>
                <a:gd name="T5" fmla="*/ 78 h 96"/>
                <a:gd name="T6" fmla="*/ 146 w 150"/>
                <a:gd name="T7" fmla="*/ 68 h 96"/>
                <a:gd name="T8" fmla="*/ 146 w 150"/>
                <a:gd name="T9" fmla="*/ 61 h 96"/>
                <a:gd name="T10" fmla="*/ 132 w 150"/>
                <a:gd name="T11" fmla="*/ 64 h 96"/>
                <a:gd name="T12" fmla="*/ 126 w 150"/>
                <a:gd name="T13" fmla="*/ 76 h 96"/>
                <a:gd name="T14" fmla="*/ 110 w 150"/>
                <a:gd name="T15" fmla="*/ 76 h 96"/>
                <a:gd name="T16" fmla="*/ 102 w 150"/>
                <a:gd name="T17" fmla="*/ 69 h 96"/>
                <a:gd name="T18" fmla="*/ 96 w 150"/>
                <a:gd name="T19" fmla="*/ 51 h 96"/>
                <a:gd name="T20" fmla="*/ 98 w 150"/>
                <a:gd name="T21" fmla="*/ 38 h 96"/>
                <a:gd name="T22" fmla="*/ 90 w 150"/>
                <a:gd name="T23" fmla="*/ 35 h 96"/>
                <a:gd name="T24" fmla="*/ 82 w 150"/>
                <a:gd name="T25" fmla="*/ 24 h 96"/>
                <a:gd name="T26" fmla="*/ 75 w 150"/>
                <a:gd name="T27" fmla="*/ 17 h 96"/>
                <a:gd name="T28" fmla="*/ 68 w 150"/>
                <a:gd name="T29" fmla="*/ 20 h 96"/>
                <a:gd name="T30" fmla="*/ 59 w 150"/>
                <a:gd name="T31" fmla="*/ 10 h 96"/>
                <a:gd name="T32" fmla="*/ 45 w 150"/>
                <a:gd name="T33" fmla="*/ 6 h 96"/>
                <a:gd name="T34" fmla="*/ 29 w 150"/>
                <a:gd name="T35" fmla="*/ 8 h 96"/>
                <a:gd name="T36" fmla="*/ 13 w 150"/>
                <a:gd name="T37" fmla="*/ 1 h 96"/>
                <a:gd name="T38" fmla="*/ 7 w 150"/>
                <a:gd name="T39" fmla="*/ 16 h 96"/>
                <a:gd name="T40" fmla="*/ 15 w 150"/>
                <a:gd name="T41" fmla="*/ 28 h 96"/>
                <a:gd name="T42" fmla="*/ 15 w 150"/>
                <a:gd name="T43" fmla="*/ 32 h 96"/>
                <a:gd name="T44" fmla="*/ 25 w 150"/>
                <a:gd name="T45" fmla="*/ 38 h 96"/>
                <a:gd name="T46" fmla="*/ 26 w 150"/>
                <a:gd name="T47" fmla="*/ 44 h 96"/>
                <a:gd name="T48" fmla="*/ 36 w 150"/>
                <a:gd name="T49" fmla="*/ 53 h 96"/>
                <a:gd name="T50" fmla="*/ 36 w 150"/>
                <a:gd name="T51" fmla="*/ 47 h 96"/>
                <a:gd name="T52" fmla="*/ 32 w 150"/>
                <a:gd name="T53" fmla="*/ 42 h 96"/>
                <a:gd name="T54" fmla="*/ 26 w 150"/>
                <a:gd name="T55" fmla="*/ 32 h 96"/>
                <a:gd name="T56" fmla="*/ 20 w 150"/>
                <a:gd name="T57" fmla="*/ 23 h 96"/>
                <a:gd name="T58" fmla="*/ 13 w 150"/>
                <a:gd name="T59" fmla="*/ 16 h 96"/>
                <a:gd name="T60" fmla="*/ 11 w 150"/>
                <a:gd name="T61" fmla="*/ 5 h 96"/>
                <a:gd name="T62" fmla="*/ 15 w 150"/>
                <a:gd name="T63" fmla="*/ 7 h 96"/>
                <a:gd name="T64" fmla="*/ 20 w 150"/>
                <a:gd name="T65" fmla="*/ 9 h 96"/>
                <a:gd name="T66" fmla="*/ 23 w 150"/>
                <a:gd name="T67" fmla="*/ 19 h 96"/>
                <a:gd name="T68" fmla="*/ 23 w 150"/>
                <a:gd name="T69" fmla="*/ 20 h 96"/>
                <a:gd name="T70" fmla="*/ 32 w 150"/>
                <a:gd name="T71" fmla="*/ 27 h 96"/>
                <a:gd name="T72" fmla="*/ 36 w 150"/>
                <a:gd name="T73" fmla="*/ 33 h 96"/>
                <a:gd name="T74" fmla="*/ 38 w 150"/>
                <a:gd name="T75" fmla="*/ 38 h 96"/>
                <a:gd name="T76" fmla="*/ 46 w 150"/>
                <a:gd name="T77" fmla="*/ 45 h 96"/>
                <a:gd name="T78" fmla="*/ 54 w 150"/>
                <a:gd name="T79" fmla="*/ 53 h 96"/>
                <a:gd name="T80" fmla="*/ 56 w 150"/>
                <a:gd name="T81" fmla="*/ 59 h 96"/>
                <a:gd name="T82" fmla="*/ 58 w 150"/>
                <a:gd name="T83" fmla="*/ 65 h 96"/>
                <a:gd name="T84" fmla="*/ 60 w 150"/>
                <a:gd name="T85" fmla="*/ 72 h 96"/>
                <a:gd name="T86" fmla="*/ 68 w 150"/>
                <a:gd name="T87" fmla="*/ 77 h 96"/>
                <a:gd name="T88" fmla="*/ 89 w 150"/>
                <a:gd name="T89" fmla="*/ 86 h 96"/>
                <a:gd name="T90" fmla="*/ 113 w 150"/>
                <a:gd name="T91" fmla="*/ 88 h 96"/>
                <a:gd name="T92" fmla="*/ 126 w 150"/>
                <a:gd name="T9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0" h="96">
                  <a:moveTo>
                    <a:pt x="126" y="89"/>
                  </a:moveTo>
                  <a:cubicBezTo>
                    <a:pt x="127" y="89"/>
                    <a:pt x="134" y="90"/>
                    <a:pt x="132" y="88"/>
                  </a:cubicBezTo>
                  <a:cubicBezTo>
                    <a:pt x="131" y="86"/>
                    <a:pt x="129" y="85"/>
                    <a:pt x="128" y="83"/>
                  </a:cubicBezTo>
                  <a:cubicBezTo>
                    <a:pt x="128" y="83"/>
                    <a:pt x="129" y="80"/>
                    <a:pt x="130" y="80"/>
                  </a:cubicBezTo>
                  <a:cubicBezTo>
                    <a:pt x="131" y="79"/>
                    <a:pt x="136" y="80"/>
                    <a:pt x="138" y="80"/>
                  </a:cubicBezTo>
                  <a:cubicBezTo>
                    <a:pt x="141" y="80"/>
                    <a:pt x="140" y="75"/>
                    <a:pt x="144" y="78"/>
                  </a:cubicBezTo>
                  <a:cubicBezTo>
                    <a:pt x="145" y="76"/>
                    <a:pt x="146" y="75"/>
                    <a:pt x="146" y="73"/>
                  </a:cubicBezTo>
                  <a:cubicBezTo>
                    <a:pt x="146" y="71"/>
                    <a:pt x="145" y="69"/>
                    <a:pt x="146" y="68"/>
                  </a:cubicBezTo>
                  <a:cubicBezTo>
                    <a:pt x="147" y="66"/>
                    <a:pt x="150" y="64"/>
                    <a:pt x="150" y="63"/>
                  </a:cubicBezTo>
                  <a:cubicBezTo>
                    <a:pt x="149" y="61"/>
                    <a:pt x="148" y="61"/>
                    <a:pt x="146" y="61"/>
                  </a:cubicBezTo>
                  <a:cubicBezTo>
                    <a:pt x="143" y="61"/>
                    <a:pt x="139" y="61"/>
                    <a:pt x="136" y="62"/>
                  </a:cubicBezTo>
                  <a:cubicBezTo>
                    <a:pt x="134" y="62"/>
                    <a:pt x="133" y="63"/>
                    <a:pt x="132" y="64"/>
                  </a:cubicBezTo>
                  <a:cubicBezTo>
                    <a:pt x="131" y="66"/>
                    <a:pt x="132" y="68"/>
                    <a:pt x="131" y="70"/>
                  </a:cubicBezTo>
                  <a:cubicBezTo>
                    <a:pt x="131" y="71"/>
                    <a:pt x="126" y="76"/>
                    <a:pt x="126" y="76"/>
                  </a:cubicBezTo>
                  <a:cubicBezTo>
                    <a:pt x="122" y="75"/>
                    <a:pt x="118" y="76"/>
                    <a:pt x="114" y="78"/>
                  </a:cubicBezTo>
                  <a:cubicBezTo>
                    <a:pt x="112" y="78"/>
                    <a:pt x="111" y="77"/>
                    <a:pt x="110" y="76"/>
                  </a:cubicBezTo>
                  <a:cubicBezTo>
                    <a:pt x="109" y="75"/>
                    <a:pt x="107" y="75"/>
                    <a:pt x="105" y="74"/>
                  </a:cubicBezTo>
                  <a:cubicBezTo>
                    <a:pt x="103" y="74"/>
                    <a:pt x="103" y="71"/>
                    <a:pt x="102" y="69"/>
                  </a:cubicBezTo>
                  <a:cubicBezTo>
                    <a:pt x="101" y="67"/>
                    <a:pt x="99" y="66"/>
                    <a:pt x="98" y="64"/>
                  </a:cubicBezTo>
                  <a:cubicBezTo>
                    <a:pt x="97" y="60"/>
                    <a:pt x="95" y="55"/>
                    <a:pt x="96" y="51"/>
                  </a:cubicBezTo>
                  <a:cubicBezTo>
                    <a:pt x="96" y="48"/>
                    <a:pt x="95" y="44"/>
                    <a:pt x="97" y="41"/>
                  </a:cubicBezTo>
                  <a:cubicBezTo>
                    <a:pt x="98" y="40"/>
                    <a:pt x="98" y="39"/>
                    <a:pt x="98" y="38"/>
                  </a:cubicBezTo>
                  <a:cubicBezTo>
                    <a:pt x="99" y="36"/>
                    <a:pt x="97" y="37"/>
                    <a:pt x="96" y="36"/>
                  </a:cubicBezTo>
                  <a:cubicBezTo>
                    <a:pt x="94" y="36"/>
                    <a:pt x="92" y="35"/>
                    <a:pt x="90" y="35"/>
                  </a:cubicBezTo>
                  <a:cubicBezTo>
                    <a:pt x="89" y="34"/>
                    <a:pt x="87" y="32"/>
                    <a:pt x="87" y="30"/>
                  </a:cubicBezTo>
                  <a:cubicBezTo>
                    <a:pt x="87" y="27"/>
                    <a:pt x="84" y="26"/>
                    <a:pt x="82" y="24"/>
                  </a:cubicBezTo>
                  <a:cubicBezTo>
                    <a:pt x="81" y="22"/>
                    <a:pt x="81" y="20"/>
                    <a:pt x="80" y="18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4" y="16"/>
                    <a:pt x="72" y="16"/>
                    <a:pt x="71" y="17"/>
                  </a:cubicBezTo>
                  <a:cubicBezTo>
                    <a:pt x="71" y="18"/>
                    <a:pt x="70" y="20"/>
                    <a:pt x="68" y="20"/>
                  </a:cubicBezTo>
                  <a:cubicBezTo>
                    <a:pt x="66" y="20"/>
                    <a:pt x="63" y="18"/>
                    <a:pt x="62" y="16"/>
                  </a:cubicBezTo>
                  <a:cubicBezTo>
                    <a:pt x="61" y="13"/>
                    <a:pt x="61" y="12"/>
                    <a:pt x="59" y="10"/>
                  </a:cubicBezTo>
                  <a:cubicBezTo>
                    <a:pt x="57" y="9"/>
                    <a:pt x="54" y="6"/>
                    <a:pt x="52" y="6"/>
                  </a:cubicBezTo>
                  <a:cubicBezTo>
                    <a:pt x="51" y="5"/>
                    <a:pt x="45" y="5"/>
                    <a:pt x="45" y="6"/>
                  </a:cubicBezTo>
                  <a:cubicBezTo>
                    <a:pt x="43" y="9"/>
                    <a:pt x="42" y="8"/>
                    <a:pt x="39" y="8"/>
                  </a:cubicBezTo>
                  <a:cubicBezTo>
                    <a:pt x="35" y="8"/>
                    <a:pt x="32" y="8"/>
                    <a:pt x="29" y="8"/>
                  </a:cubicBezTo>
                  <a:cubicBezTo>
                    <a:pt x="28" y="8"/>
                    <a:pt x="25" y="6"/>
                    <a:pt x="23" y="5"/>
                  </a:cubicBezTo>
                  <a:cubicBezTo>
                    <a:pt x="20" y="4"/>
                    <a:pt x="17" y="3"/>
                    <a:pt x="13" y="1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7"/>
                    <a:pt x="5" y="11"/>
                    <a:pt x="7" y="16"/>
                  </a:cubicBezTo>
                  <a:cubicBezTo>
                    <a:pt x="8" y="18"/>
                    <a:pt x="11" y="20"/>
                    <a:pt x="13" y="21"/>
                  </a:cubicBezTo>
                  <a:cubicBezTo>
                    <a:pt x="14" y="23"/>
                    <a:pt x="16" y="26"/>
                    <a:pt x="15" y="28"/>
                  </a:cubicBezTo>
                  <a:cubicBezTo>
                    <a:pt x="15" y="28"/>
                    <a:pt x="8" y="26"/>
                    <a:pt x="12" y="29"/>
                  </a:cubicBezTo>
                  <a:cubicBezTo>
                    <a:pt x="13" y="30"/>
                    <a:pt x="14" y="31"/>
                    <a:pt x="15" y="32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1" y="34"/>
                    <a:pt x="23" y="36"/>
                    <a:pt x="25" y="38"/>
                  </a:cubicBezTo>
                  <a:cubicBezTo>
                    <a:pt x="26" y="39"/>
                    <a:pt x="25" y="41"/>
                    <a:pt x="24" y="42"/>
                  </a:cubicBezTo>
                  <a:cubicBezTo>
                    <a:pt x="23" y="43"/>
                    <a:pt x="25" y="44"/>
                    <a:pt x="26" y="44"/>
                  </a:cubicBezTo>
                  <a:cubicBezTo>
                    <a:pt x="29" y="46"/>
                    <a:pt x="31" y="48"/>
                    <a:pt x="33" y="50"/>
                  </a:cubicBezTo>
                  <a:cubicBezTo>
                    <a:pt x="34" y="51"/>
                    <a:pt x="35" y="53"/>
                    <a:pt x="36" y="53"/>
                  </a:cubicBezTo>
                  <a:cubicBezTo>
                    <a:pt x="37" y="53"/>
                    <a:pt x="38" y="51"/>
                    <a:pt x="37" y="50"/>
                  </a:cubicBezTo>
                  <a:cubicBezTo>
                    <a:pt x="37" y="49"/>
                    <a:pt x="36" y="48"/>
                    <a:pt x="36" y="47"/>
                  </a:cubicBezTo>
                  <a:cubicBezTo>
                    <a:pt x="35" y="46"/>
                    <a:pt x="33" y="47"/>
                    <a:pt x="32" y="46"/>
                  </a:cubicBezTo>
                  <a:cubicBezTo>
                    <a:pt x="30" y="44"/>
                    <a:pt x="32" y="44"/>
                    <a:pt x="32" y="42"/>
                  </a:cubicBezTo>
                  <a:cubicBezTo>
                    <a:pt x="32" y="42"/>
                    <a:pt x="30" y="40"/>
                    <a:pt x="30" y="39"/>
                  </a:cubicBezTo>
                  <a:cubicBezTo>
                    <a:pt x="28" y="37"/>
                    <a:pt x="28" y="34"/>
                    <a:pt x="26" y="32"/>
                  </a:cubicBezTo>
                  <a:cubicBezTo>
                    <a:pt x="24" y="31"/>
                    <a:pt x="22" y="29"/>
                    <a:pt x="21" y="27"/>
                  </a:cubicBezTo>
                  <a:cubicBezTo>
                    <a:pt x="21" y="26"/>
                    <a:pt x="21" y="24"/>
                    <a:pt x="20" y="23"/>
                  </a:cubicBezTo>
                  <a:cubicBezTo>
                    <a:pt x="19" y="22"/>
                    <a:pt x="18" y="21"/>
                    <a:pt x="17" y="20"/>
                  </a:cubicBezTo>
                  <a:cubicBezTo>
                    <a:pt x="16" y="18"/>
                    <a:pt x="15" y="17"/>
                    <a:pt x="13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0" y="6"/>
                    <a:pt x="11" y="5"/>
                  </a:cubicBezTo>
                  <a:cubicBezTo>
                    <a:pt x="12" y="4"/>
                    <a:pt x="13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7"/>
                    <a:pt x="18" y="8"/>
                  </a:cubicBezTo>
                  <a:cubicBezTo>
                    <a:pt x="19" y="8"/>
                    <a:pt x="20" y="8"/>
                    <a:pt x="20" y="9"/>
                  </a:cubicBezTo>
                  <a:cubicBezTo>
                    <a:pt x="20" y="11"/>
                    <a:pt x="21" y="13"/>
                    <a:pt x="22" y="15"/>
                  </a:cubicBezTo>
                  <a:cubicBezTo>
                    <a:pt x="22" y="16"/>
                    <a:pt x="23" y="18"/>
                    <a:pt x="23" y="19"/>
                  </a:cubicBezTo>
                  <a:cubicBezTo>
                    <a:pt x="23" y="20"/>
                    <a:pt x="22" y="21"/>
                    <a:pt x="22" y="22"/>
                  </a:cubicBezTo>
                  <a:cubicBezTo>
                    <a:pt x="23" y="22"/>
                    <a:pt x="23" y="20"/>
                    <a:pt x="23" y="20"/>
                  </a:cubicBezTo>
                  <a:cubicBezTo>
                    <a:pt x="24" y="19"/>
                    <a:pt x="25" y="22"/>
                    <a:pt x="26" y="22"/>
                  </a:cubicBezTo>
                  <a:cubicBezTo>
                    <a:pt x="27" y="23"/>
                    <a:pt x="32" y="26"/>
                    <a:pt x="32" y="27"/>
                  </a:cubicBezTo>
                  <a:cubicBezTo>
                    <a:pt x="32" y="29"/>
                    <a:pt x="33" y="30"/>
                    <a:pt x="34" y="30"/>
                  </a:cubicBezTo>
                  <a:cubicBezTo>
                    <a:pt x="35" y="31"/>
                    <a:pt x="35" y="32"/>
                    <a:pt x="36" y="33"/>
                  </a:cubicBezTo>
                  <a:cubicBezTo>
                    <a:pt x="37" y="34"/>
                    <a:pt x="38" y="33"/>
                    <a:pt x="38" y="34"/>
                  </a:cubicBezTo>
                  <a:cubicBezTo>
                    <a:pt x="39" y="35"/>
                    <a:pt x="37" y="36"/>
                    <a:pt x="38" y="38"/>
                  </a:cubicBezTo>
                  <a:cubicBezTo>
                    <a:pt x="40" y="39"/>
                    <a:pt x="42" y="40"/>
                    <a:pt x="44" y="42"/>
                  </a:cubicBezTo>
                  <a:cubicBezTo>
                    <a:pt x="45" y="43"/>
                    <a:pt x="45" y="44"/>
                    <a:pt x="46" y="45"/>
                  </a:cubicBezTo>
                  <a:cubicBezTo>
                    <a:pt x="47" y="46"/>
                    <a:pt x="48" y="46"/>
                    <a:pt x="49" y="48"/>
                  </a:cubicBezTo>
                  <a:cubicBezTo>
                    <a:pt x="51" y="49"/>
                    <a:pt x="52" y="51"/>
                    <a:pt x="54" y="53"/>
                  </a:cubicBezTo>
                  <a:cubicBezTo>
                    <a:pt x="55" y="54"/>
                    <a:pt x="56" y="55"/>
                    <a:pt x="57" y="56"/>
                  </a:cubicBezTo>
                  <a:cubicBezTo>
                    <a:pt x="58" y="58"/>
                    <a:pt x="56" y="58"/>
                    <a:pt x="56" y="59"/>
                  </a:cubicBezTo>
                  <a:cubicBezTo>
                    <a:pt x="56" y="60"/>
                    <a:pt x="59" y="59"/>
                    <a:pt x="59" y="61"/>
                  </a:cubicBezTo>
                  <a:cubicBezTo>
                    <a:pt x="58" y="63"/>
                    <a:pt x="57" y="63"/>
                    <a:pt x="58" y="65"/>
                  </a:cubicBezTo>
                  <a:cubicBezTo>
                    <a:pt x="58" y="65"/>
                    <a:pt x="56" y="67"/>
                    <a:pt x="57" y="68"/>
                  </a:cubicBezTo>
                  <a:cubicBezTo>
                    <a:pt x="58" y="69"/>
                    <a:pt x="59" y="71"/>
                    <a:pt x="60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6" y="74"/>
                    <a:pt x="66" y="76"/>
                    <a:pt x="68" y="77"/>
                  </a:cubicBezTo>
                  <a:cubicBezTo>
                    <a:pt x="71" y="79"/>
                    <a:pt x="75" y="79"/>
                    <a:pt x="77" y="81"/>
                  </a:cubicBezTo>
                  <a:cubicBezTo>
                    <a:pt x="81" y="83"/>
                    <a:pt x="85" y="85"/>
                    <a:pt x="89" y="86"/>
                  </a:cubicBezTo>
                  <a:cubicBezTo>
                    <a:pt x="92" y="88"/>
                    <a:pt x="97" y="90"/>
                    <a:pt x="101" y="91"/>
                  </a:cubicBezTo>
                  <a:cubicBezTo>
                    <a:pt x="105" y="91"/>
                    <a:pt x="108" y="87"/>
                    <a:pt x="113" y="88"/>
                  </a:cubicBezTo>
                  <a:cubicBezTo>
                    <a:pt x="117" y="89"/>
                    <a:pt x="120" y="93"/>
                    <a:pt x="123" y="96"/>
                  </a:cubicBezTo>
                  <a:cubicBezTo>
                    <a:pt x="123" y="95"/>
                    <a:pt x="124" y="90"/>
                    <a:pt x="126" y="89"/>
                  </a:cubicBezTo>
                  <a:cubicBezTo>
                    <a:pt x="127" y="89"/>
                    <a:pt x="125" y="89"/>
                    <a:pt x="126" y="89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2" name="Freeform 636">
              <a:extLst>
                <a:ext uri="{FF2B5EF4-FFF2-40B4-BE49-F238E27FC236}">
                  <a16:creationId xmlns:a16="http://schemas.microsoft.com/office/drawing/2014/main" id="{5A0B7AC1-07F7-4F54-ACB0-A9CD4AE9B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682" y="4143828"/>
              <a:ext cx="140164" cy="74861"/>
            </a:xfrm>
            <a:custGeom>
              <a:avLst/>
              <a:gdLst>
                <a:gd name="T0" fmla="*/ 12 w 30"/>
                <a:gd name="T1" fmla="*/ 15 h 16"/>
                <a:gd name="T2" fmla="*/ 13 w 30"/>
                <a:gd name="T3" fmla="*/ 13 h 16"/>
                <a:gd name="T4" fmla="*/ 16 w 30"/>
                <a:gd name="T5" fmla="*/ 11 h 16"/>
                <a:gd name="T6" fmla="*/ 20 w 30"/>
                <a:gd name="T7" fmla="*/ 10 h 16"/>
                <a:gd name="T8" fmla="*/ 24 w 30"/>
                <a:gd name="T9" fmla="*/ 7 h 16"/>
                <a:gd name="T10" fmla="*/ 30 w 30"/>
                <a:gd name="T11" fmla="*/ 5 h 16"/>
                <a:gd name="T12" fmla="*/ 20 w 30"/>
                <a:gd name="T13" fmla="*/ 1 h 16"/>
                <a:gd name="T14" fmla="*/ 14 w 30"/>
                <a:gd name="T15" fmla="*/ 2 h 16"/>
                <a:gd name="T16" fmla="*/ 8 w 30"/>
                <a:gd name="T17" fmla="*/ 1 h 16"/>
                <a:gd name="T18" fmla="*/ 2 w 30"/>
                <a:gd name="T19" fmla="*/ 4 h 16"/>
                <a:gd name="T20" fmla="*/ 1 w 30"/>
                <a:gd name="T21" fmla="*/ 9 h 16"/>
                <a:gd name="T22" fmla="*/ 8 w 30"/>
                <a:gd name="T23" fmla="*/ 14 h 16"/>
                <a:gd name="T24" fmla="*/ 10 w 30"/>
                <a:gd name="T25" fmla="*/ 14 h 16"/>
                <a:gd name="T26" fmla="*/ 9 w 30"/>
                <a:gd name="T27" fmla="*/ 16 h 16"/>
                <a:gd name="T28" fmla="*/ 12 w 30"/>
                <a:gd name="T2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6">
                  <a:moveTo>
                    <a:pt x="12" y="15"/>
                  </a:moveTo>
                  <a:cubicBezTo>
                    <a:pt x="13" y="15"/>
                    <a:pt x="13" y="14"/>
                    <a:pt x="13" y="13"/>
                  </a:cubicBezTo>
                  <a:cubicBezTo>
                    <a:pt x="13" y="12"/>
                    <a:pt x="15" y="11"/>
                    <a:pt x="16" y="11"/>
                  </a:cubicBezTo>
                  <a:cubicBezTo>
                    <a:pt x="18" y="10"/>
                    <a:pt x="18" y="12"/>
                    <a:pt x="20" y="10"/>
                  </a:cubicBezTo>
                  <a:cubicBezTo>
                    <a:pt x="21" y="9"/>
                    <a:pt x="22" y="6"/>
                    <a:pt x="24" y="7"/>
                  </a:cubicBezTo>
                  <a:cubicBezTo>
                    <a:pt x="27" y="7"/>
                    <a:pt x="27" y="6"/>
                    <a:pt x="30" y="5"/>
                  </a:cubicBezTo>
                  <a:cubicBezTo>
                    <a:pt x="26" y="3"/>
                    <a:pt x="25" y="0"/>
                    <a:pt x="20" y="1"/>
                  </a:cubicBezTo>
                  <a:cubicBezTo>
                    <a:pt x="18" y="1"/>
                    <a:pt x="16" y="2"/>
                    <a:pt x="14" y="2"/>
                  </a:cubicBezTo>
                  <a:cubicBezTo>
                    <a:pt x="12" y="2"/>
                    <a:pt x="10" y="1"/>
                    <a:pt x="8" y="1"/>
                  </a:cubicBezTo>
                  <a:cubicBezTo>
                    <a:pt x="5" y="2"/>
                    <a:pt x="4" y="2"/>
                    <a:pt x="2" y="4"/>
                  </a:cubicBezTo>
                  <a:cubicBezTo>
                    <a:pt x="2" y="5"/>
                    <a:pt x="0" y="7"/>
                    <a:pt x="1" y="9"/>
                  </a:cubicBezTo>
                  <a:cubicBezTo>
                    <a:pt x="4" y="11"/>
                    <a:pt x="8" y="9"/>
                    <a:pt x="8" y="14"/>
                  </a:cubicBezTo>
                  <a:cubicBezTo>
                    <a:pt x="8" y="14"/>
                    <a:pt x="10" y="14"/>
                    <a:pt x="10" y="14"/>
                  </a:cubicBezTo>
                  <a:cubicBezTo>
                    <a:pt x="10" y="14"/>
                    <a:pt x="9" y="16"/>
                    <a:pt x="9" y="16"/>
                  </a:cubicBezTo>
                  <a:cubicBezTo>
                    <a:pt x="10" y="16"/>
                    <a:pt x="12" y="16"/>
                    <a:pt x="12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3" name="Freeform 637">
              <a:extLst>
                <a:ext uri="{FF2B5EF4-FFF2-40B4-BE49-F238E27FC236}">
                  <a16:creationId xmlns:a16="http://schemas.microsoft.com/office/drawing/2014/main" id="{D4C8078C-D395-48FF-855F-48946B7FF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682" y="4081710"/>
              <a:ext cx="33448" cy="70082"/>
            </a:xfrm>
            <a:custGeom>
              <a:avLst/>
              <a:gdLst>
                <a:gd name="T0" fmla="*/ 5 w 7"/>
                <a:gd name="T1" fmla="*/ 1 h 15"/>
                <a:gd name="T2" fmla="*/ 2 w 7"/>
                <a:gd name="T3" fmla="*/ 4 h 15"/>
                <a:gd name="T4" fmla="*/ 1 w 7"/>
                <a:gd name="T5" fmla="*/ 6 h 15"/>
                <a:gd name="T6" fmla="*/ 2 w 7"/>
                <a:gd name="T7" fmla="*/ 14 h 15"/>
                <a:gd name="T8" fmla="*/ 6 w 7"/>
                <a:gd name="T9" fmla="*/ 8 h 15"/>
                <a:gd name="T10" fmla="*/ 7 w 7"/>
                <a:gd name="T11" fmla="*/ 2 h 15"/>
                <a:gd name="T12" fmla="*/ 5 w 7"/>
                <a:gd name="T13" fmla="*/ 1 h 15"/>
                <a:gd name="T14" fmla="*/ 5 w 7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2" y="3"/>
                    <a:pt x="2" y="4"/>
                  </a:cubicBezTo>
                  <a:cubicBezTo>
                    <a:pt x="1" y="5"/>
                    <a:pt x="1" y="4"/>
                    <a:pt x="1" y="6"/>
                  </a:cubicBezTo>
                  <a:cubicBezTo>
                    <a:pt x="1" y="7"/>
                    <a:pt x="0" y="15"/>
                    <a:pt x="2" y="14"/>
                  </a:cubicBezTo>
                  <a:cubicBezTo>
                    <a:pt x="2" y="13"/>
                    <a:pt x="5" y="10"/>
                    <a:pt x="6" y="8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0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4" name="Freeform 640">
              <a:extLst>
                <a:ext uri="{FF2B5EF4-FFF2-40B4-BE49-F238E27FC236}">
                  <a16:creationId xmlns:a16="http://schemas.microsoft.com/office/drawing/2014/main" id="{C4C35E5E-C60B-4376-A09C-78AB03008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250" y="2482565"/>
              <a:ext cx="906289" cy="608439"/>
            </a:xfrm>
            <a:custGeom>
              <a:avLst/>
              <a:gdLst>
                <a:gd name="T0" fmla="*/ 184 w 194"/>
                <a:gd name="T1" fmla="*/ 118 h 130"/>
                <a:gd name="T2" fmla="*/ 161 w 194"/>
                <a:gd name="T3" fmla="*/ 97 h 130"/>
                <a:gd name="T4" fmla="*/ 143 w 194"/>
                <a:gd name="T5" fmla="*/ 92 h 130"/>
                <a:gd name="T6" fmla="*/ 138 w 194"/>
                <a:gd name="T7" fmla="*/ 76 h 130"/>
                <a:gd name="T8" fmla="*/ 135 w 194"/>
                <a:gd name="T9" fmla="*/ 14 h 130"/>
                <a:gd name="T10" fmla="*/ 84 w 194"/>
                <a:gd name="T11" fmla="*/ 8 h 130"/>
                <a:gd name="T12" fmla="*/ 71 w 194"/>
                <a:gd name="T13" fmla="*/ 5 h 130"/>
                <a:gd name="T14" fmla="*/ 62 w 194"/>
                <a:gd name="T15" fmla="*/ 1 h 130"/>
                <a:gd name="T16" fmla="*/ 43 w 194"/>
                <a:gd name="T17" fmla="*/ 8 h 130"/>
                <a:gd name="T18" fmla="*/ 32 w 194"/>
                <a:gd name="T19" fmla="*/ 11 h 130"/>
                <a:gd name="T20" fmla="*/ 12 w 194"/>
                <a:gd name="T21" fmla="*/ 23 h 130"/>
                <a:gd name="T22" fmla="*/ 26 w 194"/>
                <a:gd name="T23" fmla="*/ 38 h 130"/>
                <a:gd name="T24" fmla="*/ 33 w 194"/>
                <a:gd name="T25" fmla="*/ 42 h 130"/>
                <a:gd name="T26" fmla="*/ 38 w 194"/>
                <a:gd name="T27" fmla="*/ 45 h 130"/>
                <a:gd name="T28" fmla="*/ 24 w 194"/>
                <a:gd name="T29" fmla="*/ 42 h 130"/>
                <a:gd name="T30" fmla="*/ 9 w 194"/>
                <a:gd name="T31" fmla="*/ 46 h 130"/>
                <a:gd name="T32" fmla="*/ 12 w 194"/>
                <a:gd name="T33" fmla="*/ 58 h 130"/>
                <a:gd name="T34" fmla="*/ 32 w 194"/>
                <a:gd name="T35" fmla="*/ 58 h 130"/>
                <a:gd name="T36" fmla="*/ 38 w 194"/>
                <a:gd name="T37" fmla="*/ 61 h 130"/>
                <a:gd name="T38" fmla="*/ 21 w 194"/>
                <a:gd name="T39" fmla="*/ 71 h 130"/>
                <a:gd name="T40" fmla="*/ 15 w 194"/>
                <a:gd name="T41" fmla="*/ 78 h 130"/>
                <a:gd name="T42" fmla="*/ 17 w 194"/>
                <a:gd name="T43" fmla="*/ 84 h 130"/>
                <a:gd name="T44" fmla="*/ 26 w 194"/>
                <a:gd name="T45" fmla="*/ 89 h 130"/>
                <a:gd name="T46" fmla="*/ 22 w 194"/>
                <a:gd name="T47" fmla="*/ 94 h 130"/>
                <a:gd name="T48" fmla="*/ 31 w 194"/>
                <a:gd name="T49" fmla="*/ 93 h 130"/>
                <a:gd name="T50" fmla="*/ 38 w 194"/>
                <a:gd name="T51" fmla="*/ 102 h 130"/>
                <a:gd name="T52" fmla="*/ 48 w 194"/>
                <a:gd name="T53" fmla="*/ 105 h 130"/>
                <a:gd name="T54" fmla="*/ 54 w 194"/>
                <a:gd name="T55" fmla="*/ 103 h 130"/>
                <a:gd name="T56" fmla="*/ 55 w 194"/>
                <a:gd name="T57" fmla="*/ 106 h 130"/>
                <a:gd name="T58" fmla="*/ 51 w 194"/>
                <a:gd name="T59" fmla="*/ 114 h 130"/>
                <a:gd name="T60" fmla="*/ 41 w 194"/>
                <a:gd name="T61" fmla="*/ 124 h 130"/>
                <a:gd name="T62" fmla="*/ 36 w 194"/>
                <a:gd name="T63" fmla="*/ 126 h 130"/>
                <a:gd name="T64" fmla="*/ 43 w 194"/>
                <a:gd name="T65" fmla="*/ 125 h 130"/>
                <a:gd name="T66" fmla="*/ 54 w 194"/>
                <a:gd name="T67" fmla="*/ 118 h 130"/>
                <a:gd name="T68" fmla="*/ 72 w 194"/>
                <a:gd name="T69" fmla="*/ 107 h 130"/>
                <a:gd name="T70" fmla="*/ 77 w 194"/>
                <a:gd name="T71" fmla="*/ 91 h 130"/>
                <a:gd name="T72" fmla="*/ 94 w 194"/>
                <a:gd name="T73" fmla="*/ 86 h 130"/>
                <a:gd name="T74" fmla="*/ 87 w 194"/>
                <a:gd name="T75" fmla="*/ 97 h 130"/>
                <a:gd name="T76" fmla="*/ 101 w 194"/>
                <a:gd name="T77" fmla="*/ 88 h 130"/>
                <a:gd name="T78" fmla="*/ 119 w 194"/>
                <a:gd name="T79" fmla="*/ 92 h 130"/>
                <a:gd name="T80" fmla="*/ 136 w 194"/>
                <a:gd name="T81" fmla="*/ 95 h 130"/>
                <a:gd name="T82" fmla="*/ 145 w 194"/>
                <a:gd name="T83" fmla="*/ 98 h 130"/>
                <a:gd name="T84" fmla="*/ 160 w 194"/>
                <a:gd name="T85" fmla="*/ 102 h 130"/>
                <a:gd name="T86" fmla="*/ 169 w 194"/>
                <a:gd name="T87" fmla="*/ 104 h 130"/>
                <a:gd name="T88" fmla="*/ 176 w 194"/>
                <a:gd name="T89" fmla="*/ 111 h 130"/>
                <a:gd name="T90" fmla="*/ 184 w 194"/>
                <a:gd name="T91" fmla="*/ 121 h 130"/>
                <a:gd name="T92" fmla="*/ 186 w 194"/>
                <a:gd name="T93" fmla="*/ 125 h 130"/>
                <a:gd name="T94" fmla="*/ 194 w 194"/>
                <a:gd name="T95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30">
                  <a:moveTo>
                    <a:pt x="194" y="126"/>
                  </a:moveTo>
                  <a:cubicBezTo>
                    <a:pt x="193" y="125"/>
                    <a:pt x="191" y="125"/>
                    <a:pt x="193" y="123"/>
                  </a:cubicBezTo>
                  <a:cubicBezTo>
                    <a:pt x="193" y="122"/>
                    <a:pt x="192" y="122"/>
                    <a:pt x="191" y="122"/>
                  </a:cubicBezTo>
                  <a:cubicBezTo>
                    <a:pt x="189" y="120"/>
                    <a:pt x="185" y="119"/>
                    <a:pt x="184" y="118"/>
                  </a:cubicBezTo>
                  <a:cubicBezTo>
                    <a:pt x="180" y="113"/>
                    <a:pt x="178" y="107"/>
                    <a:pt x="174" y="103"/>
                  </a:cubicBezTo>
                  <a:cubicBezTo>
                    <a:pt x="172" y="102"/>
                    <a:pt x="170" y="100"/>
                    <a:pt x="169" y="99"/>
                  </a:cubicBezTo>
                  <a:cubicBezTo>
                    <a:pt x="167" y="98"/>
                    <a:pt x="167" y="95"/>
                    <a:pt x="165" y="95"/>
                  </a:cubicBezTo>
                  <a:cubicBezTo>
                    <a:pt x="164" y="95"/>
                    <a:pt x="161" y="97"/>
                    <a:pt x="161" y="97"/>
                  </a:cubicBezTo>
                  <a:cubicBezTo>
                    <a:pt x="162" y="99"/>
                    <a:pt x="159" y="100"/>
                    <a:pt x="158" y="100"/>
                  </a:cubicBezTo>
                  <a:cubicBezTo>
                    <a:pt x="155" y="101"/>
                    <a:pt x="152" y="97"/>
                    <a:pt x="150" y="95"/>
                  </a:cubicBezTo>
                  <a:cubicBezTo>
                    <a:pt x="149" y="94"/>
                    <a:pt x="148" y="94"/>
                    <a:pt x="147" y="92"/>
                  </a:cubicBezTo>
                  <a:cubicBezTo>
                    <a:pt x="146" y="90"/>
                    <a:pt x="144" y="91"/>
                    <a:pt x="143" y="92"/>
                  </a:cubicBezTo>
                  <a:cubicBezTo>
                    <a:pt x="141" y="92"/>
                    <a:pt x="141" y="91"/>
                    <a:pt x="139" y="92"/>
                  </a:cubicBezTo>
                  <a:cubicBezTo>
                    <a:pt x="139" y="92"/>
                    <a:pt x="138" y="92"/>
                    <a:pt x="138" y="91"/>
                  </a:cubicBezTo>
                  <a:cubicBezTo>
                    <a:pt x="138" y="90"/>
                    <a:pt x="138" y="90"/>
                    <a:pt x="138" y="89"/>
                  </a:cubicBezTo>
                  <a:cubicBezTo>
                    <a:pt x="138" y="85"/>
                    <a:pt x="138" y="80"/>
                    <a:pt x="138" y="76"/>
                  </a:cubicBezTo>
                  <a:cubicBezTo>
                    <a:pt x="138" y="64"/>
                    <a:pt x="138" y="51"/>
                    <a:pt x="138" y="38"/>
                  </a:cubicBezTo>
                  <a:cubicBezTo>
                    <a:pt x="138" y="33"/>
                    <a:pt x="138" y="27"/>
                    <a:pt x="138" y="21"/>
                  </a:cubicBezTo>
                  <a:cubicBezTo>
                    <a:pt x="138" y="20"/>
                    <a:pt x="138" y="18"/>
                    <a:pt x="138" y="16"/>
                  </a:cubicBezTo>
                  <a:cubicBezTo>
                    <a:pt x="138" y="15"/>
                    <a:pt x="137" y="15"/>
                    <a:pt x="135" y="14"/>
                  </a:cubicBezTo>
                  <a:cubicBezTo>
                    <a:pt x="130" y="12"/>
                    <a:pt x="127" y="12"/>
                    <a:pt x="122" y="12"/>
                  </a:cubicBezTo>
                  <a:cubicBezTo>
                    <a:pt x="117" y="12"/>
                    <a:pt x="113" y="11"/>
                    <a:pt x="108" y="10"/>
                  </a:cubicBezTo>
                  <a:cubicBezTo>
                    <a:pt x="102" y="10"/>
                    <a:pt x="97" y="8"/>
                    <a:pt x="92" y="8"/>
                  </a:cubicBezTo>
                  <a:cubicBezTo>
                    <a:pt x="89" y="8"/>
                    <a:pt x="87" y="9"/>
                    <a:pt x="84" y="8"/>
                  </a:cubicBezTo>
                  <a:cubicBezTo>
                    <a:pt x="84" y="8"/>
                    <a:pt x="80" y="7"/>
                    <a:pt x="80" y="7"/>
                  </a:cubicBezTo>
                  <a:cubicBezTo>
                    <a:pt x="80" y="7"/>
                    <a:pt x="81" y="5"/>
                    <a:pt x="81" y="4"/>
                  </a:cubicBezTo>
                  <a:cubicBezTo>
                    <a:pt x="81" y="4"/>
                    <a:pt x="78" y="4"/>
                    <a:pt x="78" y="4"/>
                  </a:cubicBezTo>
                  <a:cubicBezTo>
                    <a:pt x="76" y="4"/>
                    <a:pt x="73" y="5"/>
                    <a:pt x="71" y="5"/>
                  </a:cubicBezTo>
                  <a:cubicBezTo>
                    <a:pt x="69" y="5"/>
                    <a:pt x="70" y="1"/>
                    <a:pt x="67" y="3"/>
                  </a:cubicBezTo>
                  <a:cubicBezTo>
                    <a:pt x="66" y="3"/>
                    <a:pt x="65" y="5"/>
                    <a:pt x="64" y="4"/>
                  </a:cubicBezTo>
                  <a:cubicBezTo>
                    <a:pt x="62" y="4"/>
                    <a:pt x="62" y="3"/>
                    <a:pt x="64" y="2"/>
                  </a:cubicBezTo>
                  <a:cubicBezTo>
                    <a:pt x="66" y="2"/>
                    <a:pt x="63" y="1"/>
                    <a:pt x="62" y="1"/>
                  </a:cubicBezTo>
                  <a:cubicBezTo>
                    <a:pt x="58" y="0"/>
                    <a:pt x="58" y="1"/>
                    <a:pt x="56" y="3"/>
                  </a:cubicBezTo>
                  <a:cubicBezTo>
                    <a:pt x="53" y="6"/>
                    <a:pt x="49" y="4"/>
                    <a:pt x="45" y="5"/>
                  </a:cubicBezTo>
                  <a:cubicBezTo>
                    <a:pt x="41" y="6"/>
                    <a:pt x="45" y="8"/>
                    <a:pt x="45" y="8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3" y="8"/>
                    <a:pt x="44" y="10"/>
                    <a:pt x="43" y="10"/>
                  </a:cubicBezTo>
                  <a:cubicBezTo>
                    <a:pt x="42" y="10"/>
                    <a:pt x="42" y="8"/>
                    <a:pt x="42" y="7"/>
                  </a:cubicBezTo>
                  <a:cubicBezTo>
                    <a:pt x="41" y="7"/>
                    <a:pt x="38" y="10"/>
                    <a:pt x="38" y="10"/>
                  </a:cubicBezTo>
                  <a:cubicBezTo>
                    <a:pt x="36" y="11"/>
                    <a:pt x="34" y="9"/>
                    <a:pt x="32" y="11"/>
                  </a:cubicBezTo>
                  <a:cubicBezTo>
                    <a:pt x="30" y="12"/>
                    <a:pt x="28" y="13"/>
                    <a:pt x="27" y="15"/>
                  </a:cubicBezTo>
                  <a:cubicBezTo>
                    <a:pt x="27" y="17"/>
                    <a:pt x="27" y="19"/>
                    <a:pt x="25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19" y="22"/>
                    <a:pt x="13" y="22"/>
                    <a:pt x="12" y="23"/>
                  </a:cubicBezTo>
                  <a:cubicBezTo>
                    <a:pt x="12" y="24"/>
                    <a:pt x="10" y="27"/>
                    <a:pt x="10" y="27"/>
                  </a:cubicBezTo>
                  <a:cubicBezTo>
                    <a:pt x="11" y="28"/>
                    <a:pt x="14" y="28"/>
                    <a:pt x="15" y="29"/>
                  </a:cubicBezTo>
                  <a:cubicBezTo>
                    <a:pt x="18" y="30"/>
                    <a:pt x="21" y="32"/>
                    <a:pt x="23" y="34"/>
                  </a:cubicBezTo>
                  <a:cubicBezTo>
                    <a:pt x="24" y="35"/>
                    <a:pt x="24" y="37"/>
                    <a:pt x="26" y="38"/>
                  </a:cubicBezTo>
                  <a:cubicBezTo>
                    <a:pt x="28" y="38"/>
                    <a:pt x="29" y="38"/>
                    <a:pt x="31" y="37"/>
                  </a:cubicBezTo>
                  <a:cubicBezTo>
                    <a:pt x="31" y="37"/>
                    <a:pt x="34" y="38"/>
                    <a:pt x="34" y="38"/>
                  </a:cubicBezTo>
                  <a:cubicBezTo>
                    <a:pt x="36" y="41"/>
                    <a:pt x="31" y="39"/>
                    <a:pt x="31" y="39"/>
                  </a:cubicBezTo>
                  <a:cubicBezTo>
                    <a:pt x="29" y="39"/>
                    <a:pt x="32" y="41"/>
                    <a:pt x="33" y="42"/>
                  </a:cubicBezTo>
                  <a:cubicBezTo>
                    <a:pt x="34" y="44"/>
                    <a:pt x="35" y="43"/>
                    <a:pt x="37" y="42"/>
                  </a:cubicBezTo>
                  <a:cubicBezTo>
                    <a:pt x="38" y="41"/>
                    <a:pt x="41" y="41"/>
                    <a:pt x="42" y="42"/>
                  </a:cubicBezTo>
                  <a:cubicBezTo>
                    <a:pt x="43" y="43"/>
                    <a:pt x="38" y="44"/>
                    <a:pt x="38" y="44"/>
                  </a:cubicBezTo>
                  <a:cubicBezTo>
                    <a:pt x="37" y="44"/>
                    <a:pt x="38" y="44"/>
                    <a:pt x="38" y="45"/>
                  </a:cubicBezTo>
                  <a:cubicBezTo>
                    <a:pt x="38" y="46"/>
                    <a:pt x="36" y="45"/>
                    <a:pt x="36" y="45"/>
                  </a:cubicBezTo>
                  <a:cubicBezTo>
                    <a:pt x="35" y="45"/>
                    <a:pt x="34" y="46"/>
                    <a:pt x="32" y="46"/>
                  </a:cubicBezTo>
                  <a:cubicBezTo>
                    <a:pt x="30" y="46"/>
                    <a:pt x="26" y="47"/>
                    <a:pt x="24" y="46"/>
                  </a:cubicBezTo>
                  <a:cubicBezTo>
                    <a:pt x="22" y="45"/>
                    <a:pt x="25" y="43"/>
                    <a:pt x="24" y="42"/>
                  </a:cubicBezTo>
                  <a:cubicBezTo>
                    <a:pt x="23" y="42"/>
                    <a:pt x="21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4" y="44"/>
                    <a:pt x="15" y="46"/>
                    <a:pt x="15" y="46"/>
                  </a:cubicBezTo>
                  <a:cubicBezTo>
                    <a:pt x="13" y="46"/>
                    <a:pt x="11" y="45"/>
                    <a:pt x="9" y="46"/>
                  </a:cubicBezTo>
                  <a:cubicBezTo>
                    <a:pt x="8" y="47"/>
                    <a:pt x="6" y="48"/>
                    <a:pt x="5" y="49"/>
                  </a:cubicBezTo>
                  <a:cubicBezTo>
                    <a:pt x="0" y="52"/>
                    <a:pt x="12" y="52"/>
                    <a:pt x="12" y="53"/>
                  </a:cubicBezTo>
                  <a:cubicBezTo>
                    <a:pt x="11" y="54"/>
                    <a:pt x="8" y="54"/>
                    <a:pt x="10" y="55"/>
                  </a:cubicBezTo>
                  <a:cubicBezTo>
                    <a:pt x="11" y="56"/>
                    <a:pt x="11" y="58"/>
                    <a:pt x="12" y="58"/>
                  </a:cubicBezTo>
                  <a:cubicBezTo>
                    <a:pt x="16" y="59"/>
                    <a:pt x="19" y="58"/>
                    <a:pt x="23" y="58"/>
                  </a:cubicBezTo>
                  <a:cubicBezTo>
                    <a:pt x="24" y="59"/>
                    <a:pt x="25" y="59"/>
                    <a:pt x="26" y="59"/>
                  </a:cubicBezTo>
                  <a:cubicBezTo>
                    <a:pt x="28" y="59"/>
                    <a:pt x="27" y="59"/>
                    <a:pt x="29" y="60"/>
                  </a:cubicBezTo>
                  <a:cubicBezTo>
                    <a:pt x="29" y="60"/>
                    <a:pt x="31" y="58"/>
                    <a:pt x="32" y="58"/>
                  </a:cubicBezTo>
                  <a:cubicBezTo>
                    <a:pt x="33" y="57"/>
                    <a:pt x="34" y="57"/>
                    <a:pt x="35" y="57"/>
                  </a:cubicBezTo>
                  <a:cubicBezTo>
                    <a:pt x="36" y="56"/>
                    <a:pt x="37" y="55"/>
                    <a:pt x="37" y="55"/>
                  </a:cubicBezTo>
                  <a:cubicBezTo>
                    <a:pt x="38" y="56"/>
                    <a:pt x="39" y="57"/>
                    <a:pt x="38" y="58"/>
                  </a:cubicBezTo>
                  <a:cubicBezTo>
                    <a:pt x="37" y="59"/>
                    <a:pt x="36" y="59"/>
                    <a:pt x="38" y="61"/>
                  </a:cubicBezTo>
                  <a:cubicBezTo>
                    <a:pt x="40" y="65"/>
                    <a:pt x="38" y="68"/>
                    <a:pt x="33" y="67"/>
                  </a:cubicBezTo>
                  <a:cubicBezTo>
                    <a:pt x="33" y="67"/>
                    <a:pt x="32" y="66"/>
                    <a:pt x="31" y="67"/>
                  </a:cubicBezTo>
                  <a:cubicBezTo>
                    <a:pt x="30" y="68"/>
                    <a:pt x="29" y="70"/>
                    <a:pt x="28" y="70"/>
                  </a:cubicBezTo>
                  <a:cubicBezTo>
                    <a:pt x="26" y="71"/>
                    <a:pt x="20" y="68"/>
                    <a:pt x="21" y="71"/>
                  </a:cubicBezTo>
                  <a:cubicBezTo>
                    <a:pt x="21" y="71"/>
                    <a:pt x="18" y="73"/>
                    <a:pt x="19" y="73"/>
                  </a:cubicBezTo>
                  <a:cubicBezTo>
                    <a:pt x="19" y="73"/>
                    <a:pt x="20" y="73"/>
                    <a:pt x="20" y="73"/>
                  </a:cubicBezTo>
                  <a:cubicBezTo>
                    <a:pt x="21" y="74"/>
                    <a:pt x="18" y="75"/>
                    <a:pt x="17" y="76"/>
                  </a:cubicBezTo>
                  <a:cubicBezTo>
                    <a:pt x="16" y="76"/>
                    <a:pt x="15" y="77"/>
                    <a:pt x="15" y="78"/>
                  </a:cubicBezTo>
                  <a:cubicBezTo>
                    <a:pt x="14" y="80"/>
                    <a:pt x="16" y="80"/>
                    <a:pt x="14" y="81"/>
                  </a:cubicBezTo>
                  <a:cubicBezTo>
                    <a:pt x="12" y="82"/>
                    <a:pt x="14" y="84"/>
                    <a:pt x="15" y="85"/>
                  </a:cubicBezTo>
                  <a:cubicBezTo>
                    <a:pt x="15" y="86"/>
                    <a:pt x="18" y="81"/>
                    <a:pt x="19" y="81"/>
                  </a:cubicBezTo>
                  <a:cubicBezTo>
                    <a:pt x="19" y="81"/>
                    <a:pt x="17" y="84"/>
                    <a:pt x="17" y="84"/>
                  </a:cubicBezTo>
                  <a:cubicBezTo>
                    <a:pt x="16" y="85"/>
                    <a:pt x="19" y="87"/>
                    <a:pt x="20" y="87"/>
                  </a:cubicBezTo>
                  <a:cubicBezTo>
                    <a:pt x="21" y="88"/>
                    <a:pt x="21" y="89"/>
                    <a:pt x="22" y="88"/>
                  </a:cubicBezTo>
                  <a:cubicBezTo>
                    <a:pt x="23" y="87"/>
                    <a:pt x="24" y="86"/>
                    <a:pt x="24" y="86"/>
                  </a:cubicBezTo>
                  <a:cubicBezTo>
                    <a:pt x="24" y="87"/>
                    <a:pt x="25" y="89"/>
                    <a:pt x="26" y="89"/>
                  </a:cubicBezTo>
                  <a:cubicBezTo>
                    <a:pt x="24" y="90"/>
                    <a:pt x="23" y="89"/>
                    <a:pt x="22" y="89"/>
                  </a:cubicBezTo>
                  <a:cubicBezTo>
                    <a:pt x="21" y="90"/>
                    <a:pt x="20" y="87"/>
                    <a:pt x="19" y="87"/>
                  </a:cubicBezTo>
                  <a:cubicBezTo>
                    <a:pt x="18" y="87"/>
                    <a:pt x="16" y="90"/>
                    <a:pt x="18" y="91"/>
                  </a:cubicBezTo>
                  <a:cubicBezTo>
                    <a:pt x="20" y="92"/>
                    <a:pt x="20" y="93"/>
                    <a:pt x="22" y="94"/>
                  </a:cubicBezTo>
                  <a:cubicBezTo>
                    <a:pt x="23" y="96"/>
                    <a:pt x="25" y="95"/>
                    <a:pt x="27" y="95"/>
                  </a:cubicBezTo>
                  <a:cubicBezTo>
                    <a:pt x="28" y="94"/>
                    <a:pt x="30" y="95"/>
                    <a:pt x="30" y="93"/>
                  </a:cubicBezTo>
                  <a:cubicBezTo>
                    <a:pt x="30" y="91"/>
                    <a:pt x="31" y="88"/>
                    <a:pt x="33" y="89"/>
                  </a:cubicBezTo>
                  <a:cubicBezTo>
                    <a:pt x="33" y="88"/>
                    <a:pt x="31" y="92"/>
                    <a:pt x="31" y="93"/>
                  </a:cubicBezTo>
                  <a:cubicBezTo>
                    <a:pt x="31" y="94"/>
                    <a:pt x="35" y="97"/>
                    <a:pt x="34" y="98"/>
                  </a:cubicBezTo>
                  <a:cubicBezTo>
                    <a:pt x="32" y="100"/>
                    <a:pt x="35" y="101"/>
                    <a:pt x="35" y="101"/>
                  </a:cubicBezTo>
                  <a:cubicBezTo>
                    <a:pt x="34" y="101"/>
                    <a:pt x="32" y="104"/>
                    <a:pt x="32" y="104"/>
                  </a:cubicBezTo>
                  <a:cubicBezTo>
                    <a:pt x="33" y="105"/>
                    <a:pt x="38" y="102"/>
                    <a:pt x="38" y="102"/>
                  </a:cubicBezTo>
                  <a:cubicBezTo>
                    <a:pt x="38" y="103"/>
                    <a:pt x="37" y="103"/>
                    <a:pt x="37" y="104"/>
                  </a:cubicBezTo>
                  <a:cubicBezTo>
                    <a:pt x="37" y="104"/>
                    <a:pt x="39" y="102"/>
                    <a:pt x="40" y="101"/>
                  </a:cubicBezTo>
                  <a:cubicBezTo>
                    <a:pt x="41" y="101"/>
                    <a:pt x="45" y="102"/>
                    <a:pt x="45" y="103"/>
                  </a:cubicBezTo>
                  <a:cubicBezTo>
                    <a:pt x="46" y="104"/>
                    <a:pt x="48" y="107"/>
                    <a:pt x="48" y="105"/>
                  </a:cubicBezTo>
                  <a:cubicBezTo>
                    <a:pt x="48" y="104"/>
                    <a:pt x="50" y="100"/>
                    <a:pt x="50" y="100"/>
                  </a:cubicBezTo>
                  <a:cubicBezTo>
                    <a:pt x="50" y="99"/>
                    <a:pt x="53" y="102"/>
                    <a:pt x="53" y="101"/>
                  </a:cubicBezTo>
                  <a:cubicBezTo>
                    <a:pt x="53" y="101"/>
                    <a:pt x="50" y="101"/>
                    <a:pt x="50" y="102"/>
                  </a:cubicBezTo>
                  <a:cubicBezTo>
                    <a:pt x="50" y="104"/>
                    <a:pt x="53" y="104"/>
                    <a:pt x="54" y="103"/>
                  </a:cubicBezTo>
                  <a:cubicBezTo>
                    <a:pt x="55" y="102"/>
                    <a:pt x="56" y="103"/>
                    <a:pt x="57" y="102"/>
                  </a:cubicBezTo>
                  <a:cubicBezTo>
                    <a:pt x="57" y="102"/>
                    <a:pt x="59" y="100"/>
                    <a:pt x="59" y="100"/>
                  </a:cubicBezTo>
                  <a:cubicBezTo>
                    <a:pt x="59" y="100"/>
                    <a:pt x="57" y="103"/>
                    <a:pt x="56" y="104"/>
                  </a:cubicBezTo>
                  <a:cubicBezTo>
                    <a:pt x="56" y="105"/>
                    <a:pt x="56" y="105"/>
                    <a:pt x="55" y="106"/>
                  </a:cubicBezTo>
                  <a:cubicBezTo>
                    <a:pt x="55" y="107"/>
                    <a:pt x="56" y="106"/>
                    <a:pt x="56" y="107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4" y="111"/>
                    <a:pt x="54" y="111"/>
                    <a:pt x="55" y="112"/>
                  </a:cubicBezTo>
                  <a:cubicBezTo>
                    <a:pt x="55" y="112"/>
                    <a:pt x="52" y="114"/>
                    <a:pt x="51" y="114"/>
                  </a:cubicBezTo>
                  <a:cubicBezTo>
                    <a:pt x="50" y="116"/>
                    <a:pt x="49" y="117"/>
                    <a:pt x="47" y="118"/>
                  </a:cubicBezTo>
                  <a:cubicBezTo>
                    <a:pt x="45" y="118"/>
                    <a:pt x="43" y="120"/>
                    <a:pt x="42" y="121"/>
                  </a:cubicBezTo>
                  <a:cubicBezTo>
                    <a:pt x="41" y="121"/>
                    <a:pt x="41" y="122"/>
                    <a:pt x="40" y="122"/>
                  </a:cubicBezTo>
                  <a:cubicBezTo>
                    <a:pt x="40" y="123"/>
                    <a:pt x="41" y="124"/>
                    <a:pt x="41" y="124"/>
                  </a:cubicBezTo>
                  <a:cubicBezTo>
                    <a:pt x="40" y="125"/>
                    <a:pt x="37" y="124"/>
                    <a:pt x="36" y="124"/>
                  </a:cubicBezTo>
                  <a:cubicBezTo>
                    <a:pt x="33" y="124"/>
                    <a:pt x="32" y="125"/>
                    <a:pt x="30" y="127"/>
                  </a:cubicBezTo>
                  <a:cubicBezTo>
                    <a:pt x="29" y="128"/>
                    <a:pt x="30" y="130"/>
                    <a:pt x="31" y="129"/>
                  </a:cubicBezTo>
                  <a:cubicBezTo>
                    <a:pt x="33" y="128"/>
                    <a:pt x="35" y="125"/>
                    <a:pt x="36" y="126"/>
                  </a:cubicBezTo>
                  <a:cubicBezTo>
                    <a:pt x="36" y="125"/>
                    <a:pt x="35" y="129"/>
                    <a:pt x="38" y="126"/>
                  </a:cubicBezTo>
                  <a:cubicBezTo>
                    <a:pt x="38" y="126"/>
                    <a:pt x="40" y="129"/>
                    <a:pt x="41" y="127"/>
                  </a:cubicBezTo>
                  <a:cubicBezTo>
                    <a:pt x="41" y="126"/>
                    <a:pt x="40" y="126"/>
                    <a:pt x="41" y="126"/>
                  </a:cubicBezTo>
                  <a:cubicBezTo>
                    <a:pt x="42" y="125"/>
                    <a:pt x="42" y="125"/>
                    <a:pt x="43" y="125"/>
                  </a:cubicBezTo>
                  <a:cubicBezTo>
                    <a:pt x="44" y="125"/>
                    <a:pt x="44" y="125"/>
                    <a:pt x="45" y="124"/>
                  </a:cubicBezTo>
                  <a:cubicBezTo>
                    <a:pt x="46" y="123"/>
                    <a:pt x="48" y="123"/>
                    <a:pt x="50" y="122"/>
                  </a:cubicBezTo>
                  <a:cubicBezTo>
                    <a:pt x="53" y="121"/>
                    <a:pt x="49" y="121"/>
                    <a:pt x="51" y="120"/>
                  </a:cubicBezTo>
                  <a:cubicBezTo>
                    <a:pt x="52" y="119"/>
                    <a:pt x="53" y="118"/>
                    <a:pt x="54" y="118"/>
                  </a:cubicBezTo>
                  <a:cubicBezTo>
                    <a:pt x="56" y="117"/>
                    <a:pt x="58" y="116"/>
                    <a:pt x="59" y="116"/>
                  </a:cubicBezTo>
                  <a:cubicBezTo>
                    <a:pt x="62" y="114"/>
                    <a:pt x="60" y="115"/>
                    <a:pt x="60" y="113"/>
                  </a:cubicBezTo>
                  <a:cubicBezTo>
                    <a:pt x="60" y="113"/>
                    <a:pt x="68" y="109"/>
                    <a:pt x="69" y="108"/>
                  </a:cubicBezTo>
                  <a:cubicBezTo>
                    <a:pt x="70" y="108"/>
                    <a:pt x="72" y="108"/>
                    <a:pt x="72" y="107"/>
                  </a:cubicBezTo>
                  <a:cubicBezTo>
                    <a:pt x="72" y="104"/>
                    <a:pt x="73" y="105"/>
                    <a:pt x="75" y="104"/>
                  </a:cubicBezTo>
                  <a:cubicBezTo>
                    <a:pt x="78" y="102"/>
                    <a:pt x="69" y="101"/>
                    <a:pt x="73" y="97"/>
                  </a:cubicBezTo>
                  <a:cubicBezTo>
                    <a:pt x="75" y="96"/>
                    <a:pt x="77" y="96"/>
                    <a:pt x="78" y="95"/>
                  </a:cubicBezTo>
                  <a:cubicBezTo>
                    <a:pt x="79" y="94"/>
                    <a:pt x="79" y="91"/>
                    <a:pt x="77" y="91"/>
                  </a:cubicBezTo>
                  <a:cubicBezTo>
                    <a:pt x="79" y="91"/>
                    <a:pt x="79" y="92"/>
                    <a:pt x="81" y="91"/>
                  </a:cubicBezTo>
                  <a:cubicBezTo>
                    <a:pt x="82" y="90"/>
                    <a:pt x="83" y="88"/>
                    <a:pt x="85" y="87"/>
                  </a:cubicBezTo>
                  <a:cubicBezTo>
                    <a:pt x="86" y="86"/>
                    <a:pt x="88" y="84"/>
                    <a:pt x="89" y="84"/>
                  </a:cubicBezTo>
                  <a:cubicBezTo>
                    <a:pt x="90" y="84"/>
                    <a:pt x="95" y="84"/>
                    <a:pt x="94" y="86"/>
                  </a:cubicBezTo>
                  <a:cubicBezTo>
                    <a:pt x="93" y="87"/>
                    <a:pt x="91" y="85"/>
                    <a:pt x="89" y="86"/>
                  </a:cubicBezTo>
                  <a:cubicBezTo>
                    <a:pt x="87" y="87"/>
                    <a:pt x="87" y="88"/>
                    <a:pt x="86" y="90"/>
                  </a:cubicBezTo>
                  <a:cubicBezTo>
                    <a:pt x="86" y="92"/>
                    <a:pt x="84" y="94"/>
                    <a:pt x="84" y="96"/>
                  </a:cubicBezTo>
                  <a:cubicBezTo>
                    <a:pt x="83" y="97"/>
                    <a:pt x="87" y="96"/>
                    <a:pt x="87" y="97"/>
                  </a:cubicBezTo>
                  <a:cubicBezTo>
                    <a:pt x="86" y="97"/>
                    <a:pt x="81" y="99"/>
                    <a:pt x="85" y="99"/>
                  </a:cubicBezTo>
                  <a:cubicBezTo>
                    <a:pt x="88" y="99"/>
                    <a:pt x="90" y="97"/>
                    <a:pt x="93" y="96"/>
                  </a:cubicBezTo>
                  <a:cubicBezTo>
                    <a:pt x="95" y="94"/>
                    <a:pt x="97" y="94"/>
                    <a:pt x="99" y="93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0" y="84"/>
                    <a:pt x="109" y="87"/>
                    <a:pt x="111" y="88"/>
                  </a:cubicBezTo>
                  <a:cubicBezTo>
                    <a:pt x="113" y="88"/>
                    <a:pt x="114" y="90"/>
                    <a:pt x="116" y="91"/>
                  </a:cubicBezTo>
                  <a:cubicBezTo>
                    <a:pt x="116" y="91"/>
                    <a:pt x="118" y="88"/>
                    <a:pt x="119" y="89"/>
                  </a:cubicBezTo>
                  <a:cubicBezTo>
                    <a:pt x="119" y="89"/>
                    <a:pt x="119" y="91"/>
                    <a:pt x="119" y="92"/>
                  </a:cubicBezTo>
                  <a:cubicBezTo>
                    <a:pt x="121" y="93"/>
                    <a:pt x="122" y="93"/>
                    <a:pt x="123" y="93"/>
                  </a:cubicBezTo>
                  <a:cubicBezTo>
                    <a:pt x="126" y="93"/>
                    <a:pt x="129" y="92"/>
                    <a:pt x="131" y="93"/>
                  </a:cubicBezTo>
                  <a:cubicBezTo>
                    <a:pt x="132" y="93"/>
                    <a:pt x="133" y="94"/>
                    <a:pt x="134" y="93"/>
                  </a:cubicBezTo>
                  <a:cubicBezTo>
                    <a:pt x="135" y="93"/>
                    <a:pt x="135" y="94"/>
                    <a:pt x="136" y="95"/>
                  </a:cubicBezTo>
                  <a:cubicBezTo>
                    <a:pt x="137" y="95"/>
                    <a:pt x="139" y="96"/>
                    <a:pt x="140" y="96"/>
                  </a:cubicBezTo>
                  <a:cubicBezTo>
                    <a:pt x="142" y="96"/>
                    <a:pt x="143" y="94"/>
                    <a:pt x="144" y="94"/>
                  </a:cubicBezTo>
                  <a:cubicBezTo>
                    <a:pt x="146" y="93"/>
                    <a:pt x="145" y="96"/>
                    <a:pt x="145" y="96"/>
                  </a:cubicBezTo>
                  <a:cubicBezTo>
                    <a:pt x="144" y="97"/>
                    <a:pt x="144" y="97"/>
                    <a:pt x="145" y="98"/>
                  </a:cubicBezTo>
                  <a:cubicBezTo>
                    <a:pt x="148" y="99"/>
                    <a:pt x="150" y="100"/>
                    <a:pt x="152" y="101"/>
                  </a:cubicBezTo>
                  <a:cubicBezTo>
                    <a:pt x="154" y="103"/>
                    <a:pt x="156" y="105"/>
                    <a:pt x="158" y="106"/>
                  </a:cubicBezTo>
                  <a:cubicBezTo>
                    <a:pt x="159" y="106"/>
                    <a:pt x="160" y="105"/>
                    <a:pt x="161" y="105"/>
                  </a:cubicBezTo>
                  <a:cubicBezTo>
                    <a:pt x="162" y="104"/>
                    <a:pt x="160" y="103"/>
                    <a:pt x="160" y="102"/>
                  </a:cubicBezTo>
                  <a:cubicBezTo>
                    <a:pt x="160" y="101"/>
                    <a:pt x="163" y="103"/>
                    <a:pt x="163" y="103"/>
                  </a:cubicBezTo>
                  <a:cubicBezTo>
                    <a:pt x="163" y="104"/>
                    <a:pt x="166" y="106"/>
                    <a:pt x="167" y="105"/>
                  </a:cubicBezTo>
                  <a:cubicBezTo>
                    <a:pt x="167" y="105"/>
                    <a:pt x="165" y="99"/>
                    <a:pt x="165" y="99"/>
                  </a:cubicBezTo>
                  <a:cubicBezTo>
                    <a:pt x="166" y="99"/>
                    <a:pt x="168" y="104"/>
                    <a:pt x="169" y="104"/>
                  </a:cubicBezTo>
                  <a:cubicBezTo>
                    <a:pt x="169" y="105"/>
                    <a:pt x="170" y="107"/>
                    <a:pt x="171" y="107"/>
                  </a:cubicBezTo>
                  <a:cubicBezTo>
                    <a:pt x="172" y="107"/>
                    <a:pt x="173" y="105"/>
                    <a:pt x="173" y="105"/>
                  </a:cubicBezTo>
                  <a:cubicBezTo>
                    <a:pt x="171" y="106"/>
                    <a:pt x="177" y="110"/>
                    <a:pt x="177" y="111"/>
                  </a:cubicBezTo>
                  <a:cubicBezTo>
                    <a:pt x="176" y="111"/>
                    <a:pt x="176" y="111"/>
                    <a:pt x="176" y="111"/>
                  </a:cubicBezTo>
                  <a:cubicBezTo>
                    <a:pt x="175" y="112"/>
                    <a:pt x="177" y="112"/>
                    <a:pt x="177" y="113"/>
                  </a:cubicBezTo>
                  <a:cubicBezTo>
                    <a:pt x="177" y="113"/>
                    <a:pt x="175" y="114"/>
                    <a:pt x="176" y="114"/>
                  </a:cubicBezTo>
                  <a:cubicBezTo>
                    <a:pt x="177" y="115"/>
                    <a:pt x="178" y="116"/>
                    <a:pt x="179" y="117"/>
                  </a:cubicBezTo>
                  <a:cubicBezTo>
                    <a:pt x="181" y="119"/>
                    <a:pt x="182" y="120"/>
                    <a:pt x="184" y="121"/>
                  </a:cubicBezTo>
                  <a:cubicBezTo>
                    <a:pt x="184" y="121"/>
                    <a:pt x="182" y="125"/>
                    <a:pt x="183" y="125"/>
                  </a:cubicBezTo>
                  <a:cubicBezTo>
                    <a:pt x="184" y="126"/>
                    <a:pt x="184" y="124"/>
                    <a:pt x="184" y="124"/>
                  </a:cubicBezTo>
                  <a:cubicBezTo>
                    <a:pt x="185" y="123"/>
                    <a:pt x="185" y="126"/>
                    <a:pt x="186" y="127"/>
                  </a:cubicBezTo>
                  <a:cubicBezTo>
                    <a:pt x="186" y="127"/>
                    <a:pt x="186" y="126"/>
                    <a:pt x="186" y="125"/>
                  </a:cubicBezTo>
                  <a:cubicBezTo>
                    <a:pt x="186" y="127"/>
                    <a:pt x="192" y="130"/>
                    <a:pt x="193" y="127"/>
                  </a:cubicBezTo>
                  <a:cubicBezTo>
                    <a:pt x="193" y="127"/>
                    <a:pt x="193" y="128"/>
                    <a:pt x="193" y="128"/>
                  </a:cubicBezTo>
                  <a:cubicBezTo>
                    <a:pt x="193" y="128"/>
                    <a:pt x="194" y="127"/>
                    <a:pt x="194" y="126"/>
                  </a:cubicBezTo>
                  <a:cubicBezTo>
                    <a:pt x="193" y="126"/>
                    <a:pt x="194" y="127"/>
                    <a:pt x="194" y="1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5" name="Freeform 641">
              <a:extLst>
                <a:ext uri="{FF2B5EF4-FFF2-40B4-BE49-F238E27FC236}">
                  <a16:creationId xmlns:a16="http://schemas.microsoft.com/office/drawing/2014/main" id="{1BECA214-41B8-49BE-9285-9E95DC481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810" y="3258244"/>
              <a:ext cx="1349079" cy="668965"/>
            </a:xfrm>
            <a:custGeom>
              <a:avLst/>
              <a:gdLst>
                <a:gd name="T0" fmla="*/ 84 w 289"/>
                <a:gd name="T1" fmla="*/ 106 h 143"/>
                <a:gd name="T2" fmla="*/ 105 w 289"/>
                <a:gd name="T3" fmla="*/ 119 h 143"/>
                <a:gd name="T4" fmla="*/ 125 w 289"/>
                <a:gd name="T5" fmla="*/ 127 h 143"/>
                <a:gd name="T6" fmla="*/ 137 w 289"/>
                <a:gd name="T7" fmla="*/ 127 h 143"/>
                <a:gd name="T8" fmla="*/ 149 w 289"/>
                <a:gd name="T9" fmla="*/ 119 h 143"/>
                <a:gd name="T10" fmla="*/ 162 w 289"/>
                <a:gd name="T11" fmla="*/ 118 h 143"/>
                <a:gd name="T12" fmla="*/ 177 w 289"/>
                <a:gd name="T13" fmla="*/ 119 h 143"/>
                <a:gd name="T14" fmla="*/ 171 w 289"/>
                <a:gd name="T15" fmla="*/ 113 h 143"/>
                <a:gd name="T16" fmla="*/ 186 w 289"/>
                <a:gd name="T17" fmla="*/ 113 h 143"/>
                <a:gd name="T18" fmla="*/ 209 w 289"/>
                <a:gd name="T19" fmla="*/ 122 h 143"/>
                <a:gd name="T20" fmla="*/ 213 w 289"/>
                <a:gd name="T21" fmla="*/ 133 h 143"/>
                <a:gd name="T22" fmla="*/ 220 w 289"/>
                <a:gd name="T23" fmla="*/ 143 h 143"/>
                <a:gd name="T24" fmla="*/ 215 w 289"/>
                <a:gd name="T25" fmla="*/ 108 h 143"/>
                <a:gd name="T26" fmla="*/ 234 w 289"/>
                <a:gd name="T27" fmla="*/ 92 h 143"/>
                <a:gd name="T28" fmla="*/ 239 w 289"/>
                <a:gd name="T29" fmla="*/ 86 h 143"/>
                <a:gd name="T30" fmla="*/ 244 w 289"/>
                <a:gd name="T31" fmla="*/ 82 h 143"/>
                <a:gd name="T32" fmla="*/ 242 w 289"/>
                <a:gd name="T33" fmla="*/ 78 h 143"/>
                <a:gd name="T34" fmla="*/ 238 w 289"/>
                <a:gd name="T35" fmla="*/ 71 h 143"/>
                <a:gd name="T36" fmla="*/ 239 w 289"/>
                <a:gd name="T37" fmla="*/ 69 h 143"/>
                <a:gd name="T38" fmla="*/ 242 w 289"/>
                <a:gd name="T39" fmla="*/ 75 h 143"/>
                <a:gd name="T40" fmla="*/ 246 w 289"/>
                <a:gd name="T41" fmla="*/ 62 h 143"/>
                <a:gd name="T42" fmla="*/ 253 w 289"/>
                <a:gd name="T43" fmla="*/ 52 h 143"/>
                <a:gd name="T44" fmla="*/ 265 w 289"/>
                <a:gd name="T45" fmla="*/ 48 h 143"/>
                <a:gd name="T46" fmla="*/ 271 w 289"/>
                <a:gd name="T47" fmla="*/ 48 h 143"/>
                <a:gd name="T48" fmla="*/ 274 w 289"/>
                <a:gd name="T49" fmla="*/ 35 h 143"/>
                <a:gd name="T50" fmla="*/ 288 w 289"/>
                <a:gd name="T51" fmla="*/ 28 h 143"/>
                <a:gd name="T52" fmla="*/ 276 w 289"/>
                <a:gd name="T53" fmla="*/ 13 h 143"/>
                <a:gd name="T54" fmla="*/ 264 w 289"/>
                <a:gd name="T55" fmla="*/ 28 h 143"/>
                <a:gd name="T56" fmla="*/ 237 w 289"/>
                <a:gd name="T57" fmla="*/ 39 h 143"/>
                <a:gd name="T58" fmla="*/ 224 w 289"/>
                <a:gd name="T59" fmla="*/ 45 h 143"/>
                <a:gd name="T60" fmla="*/ 208 w 289"/>
                <a:gd name="T61" fmla="*/ 44 h 143"/>
                <a:gd name="T62" fmla="*/ 203 w 289"/>
                <a:gd name="T63" fmla="*/ 36 h 143"/>
                <a:gd name="T64" fmla="*/ 196 w 289"/>
                <a:gd name="T65" fmla="*/ 28 h 143"/>
                <a:gd name="T66" fmla="*/ 185 w 289"/>
                <a:gd name="T67" fmla="*/ 48 h 143"/>
                <a:gd name="T68" fmla="*/ 187 w 289"/>
                <a:gd name="T69" fmla="*/ 25 h 143"/>
                <a:gd name="T70" fmla="*/ 196 w 289"/>
                <a:gd name="T71" fmla="*/ 17 h 143"/>
                <a:gd name="T72" fmla="*/ 184 w 289"/>
                <a:gd name="T73" fmla="*/ 13 h 143"/>
                <a:gd name="T74" fmla="*/ 165 w 289"/>
                <a:gd name="T75" fmla="*/ 15 h 143"/>
                <a:gd name="T76" fmla="*/ 158 w 289"/>
                <a:gd name="T77" fmla="*/ 5 h 143"/>
                <a:gd name="T78" fmla="*/ 147 w 289"/>
                <a:gd name="T79" fmla="*/ 4 h 143"/>
                <a:gd name="T80" fmla="*/ 30 w 289"/>
                <a:gd name="T81" fmla="*/ 4 h 143"/>
                <a:gd name="T82" fmla="*/ 7 w 289"/>
                <a:gd name="T83" fmla="*/ 9 h 143"/>
                <a:gd name="T84" fmla="*/ 8 w 289"/>
                <a:gd name="T85" fmla="*/ 21 h 143"/>
                <a:gd name="T86" fmla="*/ 2 w 289"/>
                <a:gd name="T87" fmla="*/ 40 h 143"/>
                <a:gd name="T88" fmla="*/ 5 w 289"/>
                <a:gd name="T89" fmla="*/ 63 h 143"/>
                <a:gd name="T90" fmla="*/ 12 w 289"/>
                <a:gd name="T91" fmla="*/ 73 h 143"/>
                <a:gd name="T92" fmla="*/ 21 w 289"/>
                <a:gd name="T93" fmla="*/ 88 h 143"/>
                <a:gd name="T94" fmla="*/ 39 w 289"/>
                <a:gd name="T95" fmla="*/ 10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9" h="143">
                  <a:moveTo>
                    <a:pt x="68" y="108"/>
                  </a:moveTo>
                  <a:cubicBezTo>
                    <a:pt x="71" y="108"/>
                    <a:pt x="74" y="108"/>
                    <a:pt x="78" y="108"/>
                  </a:cubicBezTo>
                  <a:cubicBezTo>
                    <a:pt x="79" y="108"/>
                    <a:pt x="81" y="108"/>
                    <a:pt x="82" y="108"/>
                  </a:cubicBezTo>
                  <a:cubicBezTo>
                    <a:pt x="83" y="108"/>
                    <a:pt x="83" y="106"/>
                    <a:pt x="84" y="106"/>
                  </a:cubicBezTo>
                  <a:cubicBezTo>
                    <a:pt x="85" y="105"/>
                    <a:pt x="91" y="105"/>
                    <a:pt x="91" y="106"/>
                  </a:cubicBezTo>
                  <a:cubicBezTo>
                    <a:pt x="94" y="108"/>
                    <a:pt x="97" y="110"/>
                    <a:pt x="100" y="112"/>
                  </a:cubicBezTo>
                  <a:cubicBezTo>
                    <a:pt x="100" y="112"/>
                    <a:pt x="101" y="115"/>
                    <a:pt x="101" y="116"/>
                  </a:cubicBezTo>
                  <a:cubicBezTo>
                    <a:pt x="102" y="118"/>
                    <a:pt x="102" y="118"/>
                    <a:pt x="105" y="119"/>
                  </a:cubicBezTo>
                  <a:cubicBezTo>
                    <a:pt x="107" y="120"/>
                    <a:pt x="108" y="121"/>
                    <a:pt x="109" y="119"/>
                  </a:cubicBezTo>
                  <a:cubicBezTo>
                    <a:pt x="110" y="116"/>
                    <a:pt x="111" y="116"/>
                    <a:pt x="114" y="117"/>
                  </a:cubicBezTo>
                  <a:cubicBezTo>
                    <a:pt x="116" y="117"/>
                    <a:pt x="119" y="118"/>
                    <a:pt x="119" y="120"/>
                  </a:cubicBezTo>
                  <a:cubicBezTo>
                    <a:pt x="121" y="123"/>
                    <a:pt x="123" y="124"/>
                    <a:pt x="125" y="127"/>
                  </a:cubicBezTo>
                  <a:cubicBezTo>
                    <a:pt x="127" y="129"/>
                    <a:pt x="126" y="133"/>
                    <a:pt x="129" y="134"/>
                  </a:cubicBezTo>
                  <a:cubicBezTo>
                    <a:pt x="131" y="136"/>
                    <a:pt x="135" y="136"/>
                    <a:pt x="137" y="137"/>
                  </a:cubicBezTo>
                  <a:cubicBezTo>
                    <a:pt x="137" y="136"/>
                    <a:pt x="135" y="129"/>
                    <a:pt x="135" y="129"/>
                  </a:cubicBezTo>
                  <a:cubicBezTo>
                    <a:pt x="137" y="130"/>
                    <a:pt x="136" y="127"/>
                    <a:pt x="137" y="127"/>
                  </a:cubicBezTo>
                  <a:cubicBezTo>
                    <a:pt x="137" y="126"/>
                    <a:pt x="139" y="126"/>
                    <a:pt x="140" y="125"/>
                  </a:cubicBezTo>
                  <a:cubicBezTo>
                    <a:pt x="141" y="125"/>
                    <a:pt x="142" y="122"/>
                    <a:pt x="142" y="122"/>
                  </a:cubicBezTo>
                  <a:cubicBezTo>
                    <a:pt x="143" y="123"/>
                    <a:pt x="144" y="123"/>
                    <a:pt x="145" y="122"/>
                  </a:cubicBezTo>
                  <a:cubicBezTo>
                    <a:pt x="147" y="121"/>
                    <a:pt x="148" y="121"/>
                    <a:pt x="149" y="119"/>
                  </a:cubicBezTo>
                  <a:cubicBezTo>
                    <a:pt x="151" y="118"/>
                    <a:pt x="148" y="118"/>
                    <a:pt x="148" y="117"/>
                  </a:cubicBezTo>
                  <a:cubicBezTo>
                    <a:pt x="148" y="117"/>
                    <a:pt x="151" y="118"/>
                    <a:pt x="152" y="117"/>
                  </a:cubicBezTo>
                  <a:cubicBezTo>
                    <a:pt x="154" y="116"/>
                    <a:pt x="155" y="116"/>
                    <a:pt x="157" y="116"/>
                  </a:cubicBezTo>
                  <a:cubicBezTo>
                    <a:pt x="159" y="116"/>
                    <a:pt x="160" y="119"/>
                    <a:pt x="162" y="118"/>
                  </a:cubicBezTo>
                  <a:cubicBezTo>
                    <a:pt x="165" y="116"/>
                    <a:pt x="166" y="118"/>
                    <a:pt x="168" y="119"/>
                  </a:cubicBezTo>
                  <a:cubicBezTo>
                    <a:pt x="170" y="120"/>
                    <a:pt x="171" y="118"/>
                    <a:pt x="172" y="118"/>
                  </a:cubicBezTo>
                  <a:cubicBezTo>
                    <a:pt x="173" y="117"/>
                    <a:pt x="176" y="119"/>
                    <a:pt x="176" y="120"/>
                  </a:cubicBezTo>
                  <a:cubicBezTo>
                    <a:pt x="177" y="121"/>
                    <a:pt x="178" y="120"/>
                    <a:pt x="177" y="119"/>
                  </a:cubicBezTo>
                  <a:cubicBezTo>
                    <a:pt x="177" y="119"/>
                    <a:pt x="176" y="118"/>
                    <a:pt x="175" y="118"/>
                  </a:cubicBezTo>
                  <a:cubicBezTo>
                    <a:pt x="174" y="117"/>
                    <a:pt x="176" y="117"/>
                    <a:pt x="176" y="117"/>
                  </a:cubicBezTo>
                  <a:cubicBezTo>
                    <a:pt x="175" y="115"/>
                    <a:pt x="175" y="114"/>
                    <a:pt x="173" y="115"/>
                  </a:cubicBezTo>
                  <a:cubicBezTo>
                    <a:pt x="173" y="115"/>
                    <a:pt x="169" y="115"/>
                    <a:pt x="171" y="113"/>
                  </a:cubicBezTo>
                  <a:cubicBezTo>
                    <a:pt x="173" y="113"/>
                    <a:pt x="174" y="114"/>
                    <a:pt x="175" y="114"/>
                  </a:cubicBezTo>
                  <a:cubicBezTo>
                    <a:pt x="178" y="113"/>
                    <a:pt x="180" y="113"/>
                    <a:pt x="183" y="113"/>
                  </a:cubicBezTo>
                  <a:cubicBezTo>
                    <a:pt x="184" y="113"/>
                    <a:pt x="183" y="113"/>
                    <a:pt x="184" y="114"/>
                  </a:cubicBezTo>
                  <a:cubicBezTo>
                    <a:pt x="184" y="114"/>
                    <a:pt x="185" y="114"/>
                    <a:pt x="186" y="113"/>
                  </a:cubicBezTo>
                  <a:cubicBezTo>
                    <a:pt x="188" y="113"/>
                    <a:pt x="190" y="113"/>
                    <a:pt x="192" y="113"/>
                  </a:cubicBezTo>
                  <a:cubicBezTo>
                    <a:pt x="194" y="113"/>
                    <a:pt x="194" y="115"/>
                    <a:pt x="196" y="116"/>
                  </a:cubicBezTo>
                  <a:cubicBezTo>
                    <a:pt x="198" y="118"/>
                    <a:pt x="200" y="116"/>
                    <a:pt x="202" y="115"/>
                  </a:cubicBezTo>
                  <a:cubicBezTo>
                    <a:pt x="203" y="115"/>
                    <a:pt x="209" y="121"/>
                    <a:pt x="209" y="122"/>
                  </a:cubicBezTo>
                  <a:cubicBezTo>
                    <a:pt x="210" y="123"/>
                    <a:pt x="208" y="125"/>
                    <a:pt x="209" y="126"/>
                  </a:cubicBezTo>
                  <a:cubicBezTo>
                    <a:pt x="210" y="128"/>
                    <a:pt x="209" y="128"/>
                    <a:pt x="210" y="130"/>
                  </a:cubicBezTo>
                  <a:cubicBezTo>
                    <a:pt x="210" y="131"/>
                    <a:pt x="211" y="132"/>
                    <a:pt x="211" y="132"/>
                  </a:cubicBezTo>
                  <a:cubicBezTo>
                    <a:pt x="212" y="132"/>
                    <a:pt x="212" y="133"/>
                    <a:pt x="213" y="133"/>
                  </a:cubicBezTo>
                  <a:cubicBezTo>
                    <a:pt x="214" y="134"/>
                    <a:pt x="213" y="136"/>
                    <a:pt x="214" y="137"/>
                  </a:cubicBezTo>
                  <a:cubicBezTo>
                    <a:pt x="215" y="138"/>
                    <a:pt x="216" y="138"/>
                    <a:pt x="217" y="140"/>
                  </a:cubicBezTo>
                  <a:cubicBezTo>
                    <a:pt x="219" y="143"/>
                    <a:pt x="218" y="140"/>
                    <a:pt x="220" y="141"/>
                  </a:cubicBezTo>
                  <a:cubicBezTo>
                    <a:pt x="220" y="141"/>
                    <a:pt x="220" y="143"/>
                    <a:pt x="220" y="143"/>
                  </a:cubicBezTo>
                  <a:cubicBezTo>
                    <a:pt x="221" y="143"/>
                    <a:pt x="222" y="136"/>
                    <a:pt x="222" y="135"/>
                  </a:cubicBezTo>
                  <a:cubicBezTo>
                    <a:pt x="222" y="132"/>
                    <a:pt x="221" y="130"/>
                    <a:pt x="220" y="126"/>
                  </a:cubicBezTo>
                  <a:cubicBezTo>
                    <a:pt x="218" y="123"/>
                    <a:pt x="218" y="120"/>
                    <a:pt x="217" y="117"/>
                  </a:cubicBezTo>
                  <a:cubicBezTo>
                    <a:pt x="215" y="115"/>
                    <a:pt x="214" y="111"/>
                    <a:pt x="215" y="108"/>
                  </a:cubicBezTo>
                  <a:cubicBezTo>
                    <a:pt x="216" y="105"/>
                    <a:pt x="218" y="103"/>
                    <a:pt x="221" y="101"/>
                  </a:cubicBezTo>
                  <a:cubicBezTo>
                    <a:pt x="222" y="100"/>
                    <a:pt x="223" y="100"/>
                    <a:pt x="224" y="99"/>
                  </a:cubicBezTo>
                  <a:cubicBezTo>
                    <a:pt x="225" y="98"/>
                    <a:pt x="226" y="96"/>
                    <a:pt x="227" y="96"/>
                  </a:cubicBezTo>
                  <a:cubicBezTo>
                    <a:pt x="229" y="94"/>
                    <a:pt x="232" y="94"/>
                    <a:pt x="234" y="92"/>
                  </a:cubicBezTo>
                  <a:cubicBezTo>
                    <a:pt x="235" y="91"/>
                    <a:pt x="236" y="89"/>
                    <a:pt x="238" y="89"/>
                  </a:cubicBezTo>
                  <a:cubicBezTo>
                    <a:pt x="238" y="89"/>
                    <a:pt x="242" y="89"/>
                    <a:pt x="241" y="87"/>
                  </a:cubicBezTo>
                  <a:cubicBezTo>
                    <a:pt x="241" y="87"/>
                    <a:pt x="238" y="88"/>
                    <a:pt x="238" y="88"/>
                  </a:cubicBezTo>
                  <a:cubicBezTo>
                    <a:pt x="238" y="87"/>
                    <a:pt x="240" y="88"/>
                    <a:pt x="239" y="86"/>
                  </a:cubicBezTo>
                  <a:cubicBezTo>
                    <a:pt x="239" y="86"/>
                    <a:pt x="238" y="85"/>
                    <a:pt x="239" y="85"/>
                  </a:cubicBezTo>
                  <a:cubicBezTo>
                    <a:pt x="239" y="84"/>
                    <a:pt x="239" y="85"/>
                    <a:pt x="240" y="84"/>
                  </a:cubicBezTo>
                  <a:cubicBezTo>
                    <a:pt x="239" y="85"/>
                    <a:pt x="241" y="86"/>
                    <a:pt x="241" y="85"/>
                  </a:cubicBezTo>
                  <a:cubicBezTo>
                    <a:pt x="242" y="85"/>
                    <a:pt x="245" y="83"/>
                    <a:pt x="244" y="82"/>
                  </a:cubicBezTo>
                  <a:cubicBezTo>
                    <a:pt x="244" y="83"/>
                    <a:pt x="238" y="82"/>
                    <a:pt x="239" y="81"/>
                  </a:cubicBezTo>
                  <a:cubicBezTo>
                    <a:pt x="239" y="80"/>
                    <a:pt x="240" y="82"/>
                    <a:pt x="241" y="81"/>
                  </a:cubicBezTo>
                  <a:cubicBezTo>
                    <a:pt x="241" y="81"/>
                    <a:pt x="243" y="80"/>
                    <a:pt x="243" y="80"/>
                  </a:cubicBezTo>
                  <a:cubicBezTo>
                    <a:pt x="243" y="80"/>
                    <a:pt x="242" y="79"/>
                    <a:pt x="242" y="78"/>
                  </a:cubicBezTo>
                  <a:cubicBezTo>
                    <a:pt x="243" y="77"/>
                    <a:pt x="243" y="76"/>
                    <a:pt x="241" y="76"/>
                  </a:cubicBezTo>
                  <a:cubicBezTo>
                    <a:pt x="241" y="76"/>
                    <a:pt x="237" y="74"/>
                    <a:pt x="237" y="74"/>
                  </a:cubicBezTo>
                  <a:cubicBezTo>
                    <a:pt x="238" y="73"/>
                    <a:pt x="239" y="74"/>
                    <a:pt x="240" y="74"/>
                  </a:cubicBezTo>
                  <a:cubicBezTo>
                    <a:pt x="241" y="73"/>
                    <a:pt x="239" y="71"/>
                    <a:pt x="238" y="71"/>
                  </a:cubicBezTo>
                  <a:cubicBezTo>
                    <a:pt x="237" y="70"/>
                    <a:pt x="236" y="69"/>
                    <a:pt x="236" y="68"/>
                  </a:cubicBezTo>
                  <a:cubicBezTo>
                    <a:pt x="235" y="67"/>
                    <a:pt x="238" y="65"/>
                    <a:pt x="237" y="64"/>
                  </a:cubicBezTo>
                  <a:cubicBezTo>
                    <a:pt x="238" y="65"/>
                    <a:pt x="237" y="66"/>
                    <a:pt x="237" y="67"/>
                  </a:cubicBezTo>
                  <a:cubicBezTo>
                    <a:pt x="237" y="67"/>
                    <a:pt x="239" y="69"/>
                    <a:pt x="239" y="69"/>
                  </a:cubicBezTo>
                  <a:cubicBezTo>
                    <a:pt x="241" y="67"/>
                    <a:pt x="239" y="62"/>
                    <a:pt x="242" y="61"/>
                  </a:cubicBezTo>
                  <a:cubicBezTo>
                    <a:pt x="241" y="61"/>
                    <a:pt x="241" y="66"/>
                    <a:pt x="242" y="67"/>
                  </a:cubicBezTo>
                  <a:cubicBezTo>
                    <a:pt x="242" y="69"/>
                    <a:pt x="244" y="69"/>
                    <a:pt x="244" y="71"/>
                  </a:cubicBezTo>
                  <a:cubicBezTo>
                    <a:pt x="244" y="72"/>
                    <a:pt x="241" y="74"/>
                    <a:pt x="242" y="75"/>
                  </a:cubicBezTo>
                  <a:cubicBezTo>
                    <a:pt x="242" y="75"/>
                    <a:pt x="248" y="69"/>
                    <a:pt x="247" y="67"/>
                  </a:cubicBezTo>
                  <a:cubicBezTo>
                    <a:pt x="247" y="65"/>
                    <a:pt x="245" y="64"/>
                    <a:pt x="245" y="62"/>
                  </a:cubicBezTo>
                  <a:cubicBezTo>
                    <a:pt x="244" y="61"/>
                    <a:pt x="245" y="58"/>
                    <a:pt x="247" y="59"/>
                  </a:cubicBezTo>
                  <a:cubicBezTo>
                    <a:pt x="246" y="58"/>
                    <a:pt x="245" y="61"/>
                    <a:pt x="246" y="62"/>
                  </a:cubicBezTo>
                  <a:cubicBezTo>
                    <a:pt x="248" y="64"/>
                    <a:pt x="248" y="65"/>
                    <a:pt x="250" y="62"/>
                  </a:cubicBezTo>
                  <a:cubicBezTo>
                    <a:pt x="251" y="61"/>
                    <a:pt x="253" y="58"/>
                    <a:pt x="252" y="56"/>
                  </a:cubicBezTo>
                  <a:cubicBezTo>
                    <a:pt x="252" y="56"/>
                    <a:pt x="251" y="55"/>
                    <a:pt x="252" y="54"/>
                  </a:cubicBezTo>
                  <a:cubicBezTo>
                    <a:pt x="252" y="54"/>
                    <a:pt x="253" y="52"/>
                    <a:pt x="253" y="52"/>
                  </a:cubicBezTo>
                  <a:cubicBezTo>
                    <a:pt x="253" y="52"/>
                    <a:pt x="253" y="54"/>
                    <a:pt x="253" y="54"/>
                  </a:cubicBezTo>
                  <a:cubicBezTo>
                    <a:pt x="253" y="54"/>
                    <a:pt x="258" y="51"/>
                    <a:pt x="260" y="51"/>
                  </a:cubicBezTo>
                  <a:cubicBezTo>
                    <a:pt x="261" y="50"/>
                    <a:pt x="263" y="51"/>
                    <a:pt x="264" y="51"/>
                  </a:cubicBezTo>
                  <a:cubicBezTo>
                    <a:pt x="266" y="50"/>
                    <a:pt x="265" y="49"/>
                    <a:pt x="265" y="48"/>
                  </a:cubicBezTo>
                  <a:cubicBezTo>
                    <a:pt x="266" y="48"/>
                    <a:pt x="266" y="50"/>
                    <a:pt x="267" y="50"/>
                  </a:cubicBezTo>
                  <a:cubicBezTo>
                    <a:pt x="267" y="50"/>
                    <a:pt x="269" y="49"/>
                    <a:pt x="269" y="49"/>
                  </a:cubicBezTo>
                  <a:cubicBezTo>
                    <a:pt x="271" y="51"/>
                    <a:pt x="275" y="46"/>
                    <a:pt x="272" y="46"/>
                  </a:cubicBezTo>
                  <a:cubicBezTo>
                    <a:pt x="272" y="46"/>
                    <a:pt x="272" y="48"/>
                    <a:pt x="271" y="48"/>
                  </a:cubicBezTo>
                  <a:cubicBezTo>
                    <a:pt x="270" y="48"/>
                    <a:pt x="268" y="44"/>
                    <a:pt x="268" y="44"/>
                  </a:cubicBezTo>
                  <a:cubicBezTo>
                    <a:pt x="269" y="43"/>
                    <a:pt x="268" y="42"/>
                    <a:pt x="269" y="41"/>
                  </a:cubicBezTo>
                  <a:cubicBezTo>
                    <a:pt x="270" y="39"/>
                    <a:pt x="271" y="37"/>
                    <a:pt x="272" y="36"/>
                  </a:cubicBezTo>
                  <a:cubicBezTo>
                    <a:pt x="273" y="36"/>
                    <a:pt x="274" y="35"/>
                    <a:pt x="274" y="35"/>
                  </a:cubicBezTo>
                  <a:cubicBezTo>
                    <a:pt x="276" y="36"/>
                    <a:pt x="277" y="33"/>
                    <a:pt x="278" y="32"/>
                  </a:cubicBezTo>
                  <a:cubicBezTo>
                    <a:pt x="278" y="32"/>
                    <a:pt x="280" y="33"/>
                    <a:pt x="281" y="32"/>
                  </a:cubicBezTo>
                  <a:cubicBezTo>
                    <a:pt x="283" y="31"/>
                    <a:pt x="285" y="31"/>
                    <a:pt x="286" y="30"/>
                  </a:cubicBezTo>
                  <a:cubicBezTo>
                    <a:pt x="287" y="30"/>
                    <a:pt x="289" y="29"/>
                    <a:pt x="288" y="28"/>
                  </a:cubicBezTo>
                  <a:cubicBezTo>
                    <a:pt x="286" y="26"/>
                    <a:pt x="286" y="25"/>
                    <a:pt x="285" y="24"/>
                  </a:cubicBezTo>
                  <a:cubicBezTo>
                    <a:pt x="281" y="23"/>
                    <a:pt x="287" y="14"/>
                    <a:pt x="281" y="14"/>
                  </a:cubicBezTo>
                  <a:cubicBezTo>
                    <a:pt x="280" y="13"/>
                    <a:pt x="279" y="15"/>
                    <a:pt x="278" y="14"/>
                  </a:cubicBezTo>
                  <a:cubicBezTo>
                    <a:pt x="277" y="13"/>
                    <a:pt x="277" y="12"/>
                    <a:pt x="276" y="13"/>
                  </a:cubicBezTo>
                  <a:cubicBezTo>
                    <a:pt x="275" y="14"/>
                    <a:pt x="274" y="16"/>
                    <a:pt x="273" y="17"/>
                  </a:cubicBezTo>
                  <a:cubicBezTo>
                    <a:pt x="272" y="18"/>
                    <a:pt x="272" y="20"/>
                    <a:pt x="271" y="21"/>
                  </a:cubicBezTo>
                  <a:cubicBezTo>
                    <a:pt x="271" y="23"/>
                    <a:pt x="270" y="26"/>
                    <a:pt x="268" y="26"/>
                  </a:cubicBezTo>
                  <a:cubicBezTo>
                    <a:pt x="266" y="26"/>
                    <a:pt x="266" y="28"/>
                    <a:pt x="264" y="28"/>
                  </a:cubicBezTo>
                  <a:cubicBezTo>
                    <a:pt x="259" y="28"/>
                    <a:pt x="254" y="28"/>
                    <a:pt x="249" y="28"/>
                  </a:cubicBezTo>
                  <a:cubicBezTo>
                    <a:pt x="247" y="28"/>
                    <a:pt x="247" y="28"/>
                    <a:pt x="246" y="29"/>
                  </a:cubicBezTo>
                  <a:cubicBezTo>
                    <a:pt x="245" y="31"/>
                    <a:pt x="241" y="33"/>
                    <a:pt x="241" y="34"/>
                  </a:cubicBezTo>
                  <a:cubicBezTo>
                    <a:pt x="242" y="37"/>
                    <a:pt x="239" y="39"/>
                    <a:pt x="237" y="39"/>
                  </a:cubicBezTo>
                  <a:cubicBezTo>
                    <a:pt x="235" y="39"/>
                    <a:pt x="234" y="38"/>
                    <a:pt x="232" y="38"/>
                  </a:cubicBezTo>
                  <a:cubicBezTo>
                    <a:pt x="230" y="38"/>
                    <a:pt x="228" y="39"/>
                    <a:pt x="227" y="39"/>
                  </a:cubicBezTo>
                  <a:cubicBezTo>
                    <a:pt x="227" y="39"/>
                    <a:pt x="227" y="42"/>
                    <a:pt x="228" y="42"/>
                  </a:cubicBezTo>
                  <a:cubicBezTo>
                    <a:pt x="227" y="43"/>
                    <a:pt x="226" y="44"/>
                    <a:pt x="224" y="45"/>
                  </a:cubicBezTo>
                  <a:cubicBezTo>
                    <a:pt x="222" y="46"/>
                    <a:pt x="219" y="48"/>
                    <a:pt x="216" y="49"/>
                  </a:cubicBezTo>
                  <a:cubicBezTo>
                    <a:pt x="213" y="50"/>
                    <a:pt x="210" y="50"/>
                    <a:pt x="207" y="49"/>
                  </a:cubicBezTo>
                  <a:cubicBezTo>
                    <a:pt x="206" y="48"/>
                    <a:pt x="205" y="47"/>
                    <a:pt x="206" y="46"/>
                  </a:cubicBezTo>
                  <a:cubicBezTo>
                    <a:pt x="206" y="46"/>
                    <a:pt x="207" y="44"/>
                    <a:pt x="208" y="44"/>
                  </a:cubicBezTo>
                  <a:cubicBezTo>
                    <a:pt x="208" y="44"/>
                    <a:pt x="208" y="45"/>
                    <a:pt x="208" y="46"/>
                  </a:cubicBezTo>
                  <a:cubicBezTo>
                    <a:pt x="210" y="42"/>
                    <a:pt x="211" y="39"/>
                    <a:pt x="209" y="35"/>
                  </a:cubicBezTo>
                  <a:cubicBezTo>
                    <a:pt x="208" y="34"/>
                    <a:pt x="206" y="36"/>
                    <a:pt x="205" y="36"/>
                  </a:cubicBezTo>
                  <a:cubicBezTo>
                    <a:pt x="204" y="37"/>
                    <a:pt x="204" y="36"/>
                    <a:pt x="203" y="36"/>
                  </a:cubicBezTo>
                  <a:cubicBezTo>
                    <a:pt x="202" y="35"/>
                    <a:pt x="204" y="34"/>
                    <a:pt x="204" y="34"/>
                  </a:cubicBezTo>
                  <a:cubicBezTo>
                    <a:pt x="208" y="30"/>
                    <a:pt x="205" y="26"/>
                    <a:pt x="201" y="25"/>
                  </a:cubicBezTo>
                  <a:cubicBezTo>
                    <a:pt x="198" y="24"/>
                    <a:pt x="198" y="25"/>
                    <a:pt x="196" y="26"/>
                  </a:cubicBezTo>
                  <a:cubicBezTo>
                    <a:pt x="196" y="27"/>
                    <a:pt x="196" y="27"/>
                    <a:pt x="196" y="28"/>
                  </a:cubicBezTo>
                  <a:cubicBezTo>
                    <a:pt x="196" y="29"/>
                    <a:pt x="194" y="28"/>
                    <a:pt x="193" y="28"/>
                  </a:cubicBezTo>
                  <a:cubicBezTo>
                    <a:pt x="192" y="28"/>
                    <a:pt x="190" y="36"/>
                    <a:pt x="190" y="37"/>
                  </a:cubicBezTo>
                  <a:cubicBezTo>
                    <a:pt x="191" y="42"/>
                    <a:pt x="192" y="45"/>
                    <a:pt x="188" y="47"/>
                  </a:cubicBezTo>
                  <a:cubicBezTo>
                    <a:pt x="188" y="48"/>
                    <a:pt x="185" y="49"/>
                    <a:pt x="185" y="48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4" y="41"/>
                    <a:pt x="186" y="30"/>
                    <a:pt x="186" y="30"/>
                  </a:cubicBezTo>
                  <a:cubicBezTo>
                    <a:pt x="185" y="30"/>
                    <a:pt x="183" y="32"/>
                    <a:pt x="183" y="31"/>
                  </a:cubicBezTo>
                  <a:cubicBezTo>
                    <a:pt x="183" y="30"/>
                    <a:pt x="186" y="26"/>
                    <a:pt x="187" y="25"/>
                  </a:cubicBezTo>
                  <a:cubicBezTo>
                    <a:pt x="188" y="23"/>
                    <a:pt x="191" y="23"/>
                    <a:pt x="193" y="22"/>
                  </a:cubicBezTo>
                  <a:cubicBezTo>
                    <a:pt x="196" y="22"/>
                    <a:pt x="199" y="23"/>
                    <a:pt x="202" y="23"/>
                  </a:cubicBezTo>
                  <a:cubicBezTo>
                    <a:pt x="205" y="23"/>
                    <a:pt x="201" y="20"/>
                    <a:pt x="199" y="20"/>
                  </a:cubicBezTo>
                  <a:cubicBezTo>
                    <a:pt x="197" y="20"/>
                    <a:pt x="199" y="17"/>
                    <a:pt x="196" y="17"/>
                  </a:cubicBezTo>
                  <a:cubicBezTo>
                    <a:pt x="194" y="18"/>
                    <a:pt x="192" y="19"/>
                    <a:pt x="189" y="19"/>
                  </a:cubicBezTo>
                  <a:cubicBezTo>
                    <a:pt x="187" y="19"/>
                    <a:pt x="185" y="17"/>
                    <a:pt x="183" y="16"/>
                  </a:cubicBezTo>
                  <a:cubicBezTo>
                    <a:pt x="183" y="16"/>
                    <a:pt x="180" y="16"/>
                    <a:pt x="181" y="15"/>
                  </a:cubicBezTo>
                  <a:cubicBezTo>
                    <a:pt x="182" y="15"/>
                    <a:pt x="184" y="14"/>
                    <a:pt x="184" y="13"/>
                  </a:cubicBezTo>
                  <a:cubicBezTo>
                    <a:pt x="184" y="13"/>
                    <a:pt x="176" y="16"/>
                    <a:pt x="175" y="16"/>
                  </a:cubicBezTo>
                  <a:cubicBezTo>
                    <a:pt x="174" y="17"/>
                    <a:pt x="173" y="18"/>
                    <a:pt x="172" y="18"/>
                  </a:cubicBezTo>
                  <a:cubicBezTo>
                    <a:pt x="170" y="18"/>
                    <a:pt x="170" y="16"/>
                    <a:pt x="168" y="16"/>
                  </a:cubicBezTo>
                  <a:cubicBezTo>
                    <a:pt x="167" y="16"/>
                    <a:pt x="162" y="18"/>
                    <a:pt x="165" y="15"/>
                  </a:cubicBezTo>
                  <a:cubicBezTo>
                    <a:pt x="168" y="13"/>
                    <a:pt x="171" y="11"/>
                    <a:pt x="174" y="9"/>
                  </a:cubicBezTo>
                  <a:cubicBezTo>
                    <a:pt x="172" y="9"/>
                    <a:pt x="170" y="7"/>
                    <a:pt x="168" y="9"/>
                  </a:cubicBezTo>
                  <a:cubicBezTo>
                    <a:pt x="165" y="10"/>
                    <a:pt x="164" y="8"/>
                    <a:pt x="161" y="7"/>
                  </a:cubicBezTo>
                  <a:cubicBezTo>
                    <a:pt x="160" y="7"/>
                    <a:pt x="159" y="6"/>
                    <a:pt x="158" y="5"/>
                  </a:cubicBezTo>
                  <a:cubicBezTo>
                    <a:pt x="156" y="5"/>
                    <a:pt x="155" y="6"/>
                    <a:pt x="153" y="6"/>
                  </a:cubicBezTo>
                  <a:cubicBezTo>
                    <a:pt x="152" y="5"/>
                    <a:pt x="150" y="5"/>
                    <a:pt x="150" y="3"/>
                  </a:cubicBezTo>
                  <a:cubicBezTo>
                    <a:pt x="150" y="3"/>
                    <a:pt x="148" y="0"/>
                    <a:pt x="148" y="1"/>
                  </a:cubicBezTo>
                  <a:cubicBezTo>
                    <a:pt x="147" y="1"/>
                    <a:pt x="148" y="4"/>
                    <a:pt x="147" y="4"/>
                  </a:cubicBezTo>
                  <a:cubicBezTo>
                    <a:pt x="146" y="4"/>
                    <a:pt x="145" y="4"/>
                    <a:pt x="145" y="4"/>
                  </a:cubicBezTo>
                  <a:cubicBezTo>
                    <a:pt x="142" y="4"/>
                    <a:pt x="139" y="4"/>
                    <a:pt x="136" y="4"/>
                  </a:cubicBezTo>
                  <a:cubicBezTo>
                    <a:pt x="125" y="4"/>
                    <a:pt x="115" y="4"/>
                    <a:pt x="105" y="4"/>
                  </a:cubicBezTo>
                  <a:cubicBezTo>
                    <a:pt x="80" y="4"/>
                    <a:pt x="55" y="4"/>
                    <a:pt x="30" y="4"/>
                  </a:cubicBezTo>
                  <a:cubicBezTo>
                    <a:pt x="24" y="4"/>
                    <a:pt x="17" y="4"/>
                    <a:pt x="11" y="4"/>
                  </a:cubicBezTo>
                  <a:cubicBezTo>
                    <a:pt x="12" y="5"/>
                    <a:pt x="14" y="13"/>
                    <a:pt x="11" y="14"/>
                  </a:cubicBezTo>
                  <a:cubicBezTo>
                    <a:pt x="9" y="14"/>
                    <a:pt x="8" y="14"/>
                    <a:pt x="10" y="12"/>
                  </a:cubicBezTo>
                  <a:cubicBezTo>
                    <a:pt x="12" y="9"/>
                    <a:pt x="9" y="9"/>
                    <a:pt x="7" y="9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0" y="8"/>
                    <a:pt x="2" y="12"/>
                    <a:pt x="2" y="12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4" y="19"/>
                    <a:pt x="7" y="21"/>
                    <a:pt x="8" y="21"/>
                  </a:cubicBezTo>
                  <a:cubicBezTo>
                    <a:pt x="7" y="21"/>
                    <a:pt x="6" y="21"/>
                    <a:pt x="5" y="22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8"/>
                    <a:pt x="5" y="30"/>
                    <a:pt x="4" y="32"/>
                  </a:cubicBezTo>
                  <a:cubicBezTo>
                    <a:pt x="4" y="35"/>
                    <a:pt x="3" y="37"/>
                    <a:pt x="2" y="40"/>
                  </a:cubicBezTo>
                  <a:cubicBezTo>
                    <a:pt x="1" y="43"/>
                    <a:pt x="3" y="46"/>
                    <a:pt x="4" y="49"/>
                  </a:cubicBezTo>
                  <a:cubicBezTo>
                    <a:pt x="4" y="52"/>
                    <a:pt x="3" y="54"/>
                    <a:pt x="3" y="56"/>
                  </a:cubicBezTo>
                  <a:cubicBezTo>
                    <a:pt x="3" y="57"/>
                    <a:pt x="4" y="58"/>
                    <a:pt x="4" y="59"/>
                  </a:cubicBezTo>
                  <a:cubicBezTo>
                    <a:pt x="5" y="60"/>
                    <a:pt x="5" y="62"/>
                    <a:pt x="5" y="63"/>
                  </a:cubicBezTo>
                  <a:cubicBezTo>
                    <a:pt x="6" y="66"/>
                    <a:pt x="9" y="67"/>
                    <a:pt x="10" y="70"/>
                  </a:cubicBezTo>
                  <a:cubicBezTo>
                    <a:pt x="11" y="72"/>
                    <a:pt x="11" y="71"/>
                    <a:pt x="12" y="70"/>
                  </a:cubicBezTo>
                  <a:cubicBezTo>
                    <a:pt x="12" y="70"/>
                    <a:pt x="13" y="73"/>
                    <a:pt x="13" y="73"/>
                  </a:cubicBezTo>
                  <a:cubicBezTo>
                    <a:pt x="13" y="73"/>
                    <a:pt x="12" y="72"/>
                    <a:pt x="12" y="73"/>
                  </a:cubicBezTo>
                  <a:cubicBezTo>
                    <a:pt x="12" y="74"/>
                    <a:pt x="12" y="75"/>
                    <a:pt x="13" y="76"/>
                  </a:cubicBezTo>
                  <a:cubicBezTo>
                    <a:pt x="14" y="76"/>
                    <a:pt x="14" y="76"/>
                    <a:pt x="15" y="77"/>
                  </a:cubicBezTo>
                  <a:cubicBezTo>
                    <a:pt x="16" y="78"/>
                    <a:pt x="14" y="79"/>
                    <a:pt x="15" y="80"/>
                  </a:cubicBezTo>
                  <a:cubicBezTo>
                    <a:pt x="17" y="83"/>
                    <a:pt x="21" y="85"/>
                    <a:pt x="21" y="88"/>
                  </a:cubicBezTo>
                  <a:cubicBezTo>
                    <a:pt x="22" y="90"/>
                    <a:pt x="23" y="90"/>
                    <a:pt x="25" y="91"/>
                  </a:cubicBezTo>
                  <a:cubicBezTo>
                    <a:pt x="27" y="92"/>
                    <a:pt x="29" y="93"/>
                    <a:pt x="31" y="93"/>
                  </a:cubicBezTo>
                  <a:cubicBezTo>
                    <a:pt x="33" y="93"/>
                    <a:pt x="35" y="95"/>
                    <a:pt x="36" y="96"/>
                  </a:cubicBezTo>
                  <a:cubicBezTo>
                    <a:pt x="36" y="97"/>
                    <a:pt x="40" y="101"/>
                    <a:pt x="39" y="102"/>
                  </a:cubicBezTo>
                  <a:cubicBezTo>
                    <a:pt x="43" y="101"/>
                    <a:pt x="48" y="100"/>
                    <a:pt x="52" y="101"/>
                  </a:cubicBezTo>
                  <a:cubicBezTo>
                    <a:pt x="58" y="103"/>
                    <a:pt x="63" y="106"/>
                    <a:pt x="68" y="10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146" name="Freeform 642">
              <a:extLst>
                <a:ext uri="{FF2B5EF4-FFF2-40B4-BE49-F238E27FC236}">
                  <a16:creationId xmlns:a16="http://schemas.microsoft.com/office/drawing/2014/main" id="{6CA999A7-6AD2-428A-99D7-714B9905BA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7323" y="2453895"/>
              <a:ext cx="1992559" cy="1024154"/>
            </a:xfrm>
            <a:custGeom>
              <a:avLst/>
              <a:gdLst>
                <a:gd name="T0" fmla="*/ 255 w 427"/>
                <a:gd name="T1" fmla="*/ 181 h 219"/>
                <a:gd name="T2" fmla="*/ 299 w 427"/>
                <a:gd name="T3" fmla="*/ 195 h 219"/>
                <a:gd name="T4" fmla="*/ 296 w 427"/>
                <a:gd name="T5" fmla="*/ 215 h 219"/>
                <a:gd name="T6" fmla="*/ 332 w 427"/>
                <a:gd name="T7" fmla="*/ 200 h 219"/>
                <a:gd name="T8" fmla="*/ 366 w 427"/>
                <a:gd name="T9" fmla="*/ 196 h 219"/>
                <a:gd name="T10" fmla="*/ 383 w 427"/>
                <a:gd name="T11" fmla="*/ 200 h 219"/>
                <a:gd name="T12" fmla="*/ 391 w 427"/>
                <a:gd name="T13" fmla="*/ 201 h 219"/>
                <a:gd name="T14" fmla="*/ 380 w 427"/>
                <a:gd name="T15" fmla="*/ 188 h 219"/>
                <a:gd name="T16" fmla="*/ 382 w 427"/>
                <a:gd name="T17" fmla="*/ 176 h 219"/>
                <a:gd name="T18" fmla="*/ 354 w 427"/>
                <a:gd name="T19" fmla="*/ 180 h 219"/>
                <a:gd name="T20" fmla="*/ 414 w 427"/>
                <a:gd name="T21" fmla="*/ 160 h 219"/>
                <a:gd name="T22" fmla="*/ 417 w 427"/>
                <a:gd name="T23" fmla="*/ 144 h 219"/>
                <a:gd name="T24" fmla="*/ 415 w 427"/>
                <a:gd name="T25" fmla="*/ 139 h 219"/>
                <a:gd name="T26" fmla="*/ 394 w 427"/>
                <a:gd name="T27" fmla="*/ 126 h 219"/>
                <a:gd name="T28" fmla="*/ 390 w 427"/>
                <a:gd name="T29" fmla="*/ 110 h 219"/>
                <a:gd name="T30" fmla="*/ 378 w 427"/>
                <a:gd name="T31" fmla="*/ 104 h 219"/>
                <a:gd name="T32" fmla="*/ 364 w 427"/>
                <a:gd name="T33" fmla="*/ 112 h 219"/>
                <a:gd name="T34" fmla="*/ 356 w 427"/>
                <a:gd name="T35" fmla="*/ 107 h 219"/>
                <a:gd name="T36" fmla="*/ 342 w 427"/>
                <a:gd name="T37" fmla="*/ 85 h 219"/>
                <a:gd name="T38" fmla="*/ 314 w 427"/>
                <a:gd name="T39" fmla="*/ 91 h 219"/>
                <a:gd name="T40" fmla="*/ 320 w 427"/>
                <a:gd name="T41" fmla="*/ 116 h 219"/>
                <a:gd name="T42" fmla="*/ 306 w 427"/>
                <a:gd name="T43" fmla="*/ 159 h 219"/>
                <a:gd name="T44" fmla="*/ 292 w 427"/>
                <a:gd name="T45" fmla="*/ 135 h 219"/>
                <a:gd name="T46" fmla="*/ 250 w 427"/>
                <a:gd name="T47" fmla="*/ 119 h 219"/>
                <a:gd name="T48" fmla="*/ 237 w 427"/>
                <a:gd name="T49" fmla="*/ 86 h 219"/>
                <a:gd name="T50" fmla="*/ 246 w 427"/>
                <a:gd name="T51" fmla="*/ 77 h 219"/>
                <a:gd name="T52" fmla="*/ 246 w 427"/>
                <a:gd name="T53" fmla="*/ 70 h 219"/>
                <a:gd name="T54" fmla="*/ 263 w 427"/>
                <a:gd name="T55" fmla="*/ 58 h 219"/>
                <a:gd name="T56" fmla="*/ 276 w 427"/>
                <a:gd name="T57" fmla="*/ 48 h 219"/>
                <a:gd name="T58" fmla="*/ 293 w 427"/>
                <a:gd name="T59" fmla="*/ 36 h 219"/>
                <a:gd name="T60" fmla="*/ 276 w 427"/>
                <a:gd name="T61" fmla="*/ 23 h 219"/>
                <a:gd name="T62" fmla="*/ 262 w 427"/>
                <a:gd name="T63" fmla="*/ 35 h 219"/>
                <a:gd name="T64" fmla="*/ 252 w 427"/>
                <a:gd name="T65" fmla="*/ 23 h 219"/>
                <a:gd name="T66" fmla="*/ 241 w 427"/>
                <a:gd name="T67" fmla="*/ 10 h 219"/>
                <a:gd name="T68" fmla="*/ 223 w 427"/>
                <a:gd name="T69" fmla="*/ 6 h 219"/>
                <a:gd name="T70" fmla="*/ 232 w 427"/>
                <a:gd name="T71" fmla="*/ 27 h 219"/>
                <a:gd name="T72" fmla="*/ 226 w 427"/>
                <a:gd name="T73" fmla="*/ 40 h 219"/>
                <a:gd name="T74" fmla="*/ 218 w 427"/>
                <a:gd name="T75" fmla="*/ 37 h 219"/>
                <a:gd name="T76" fmla="*/ 164 w 427"/>
                <a:gd name="T77" fmla="*/ 29 h 219"/>
                <a:gd name="T78" fmla="*/ 166 w 427"/>
                <a:gd name="T79" fmla="*/ 41 h 219"/>
                <a:gd name="T80" fmla="*/ 160 w 427"/>
                <a:gd name="T81" fmla="*/ 40 h 219"/>
                <a:gd name="T82" fmla="*/ 133 w 427"/>
                <a:gd name="T83" fmla="*/ 30 h 219"/>
                <a:gd name="T84" fmla="*/ 83 w 427"/>
                <a:gd name="T85" fmla="*/ 23 h 219"/>
                <a:gd name="T86" fmla="*/ 71 w 427"/>
                <a:gd name="T87" fmla="*/ 18 h 219"/>
                <a:gd name="T88" fmla="*/ 50 w 427"/>
                <a:gd name="T89" fmla="*/ 24 h 219"/>
                <a:gd name="T90" fmla="*/ 49 w 427"/>
                <a:gd name="T91" fmla="*/ 22 h 219"/>
                <a:gd name="T92" fmla="*/ 29 w 427"/>
                <a:gd name="T93" fmla="*/ 23 h 219"/>
                <a:gd name="T94" fmla="*/ 21 w 427"/>
                <a:gd name="T95" fmla="*/ 28 h 219"/>
                <a:gd name="T96" fmla="*/ 3 w 427"/>
                <a:gd name="T97" fmla="*/ 97 h 219"/>
                <a:gd name="T98" fmla="*/ 40 w 427"/>
                <a:gd name="T99" fmla="*/ 116 h 219"/>
                <a:gd name="T100" fmla="*/ 53 w 427"/>
                <a:gd name="T101" fmla="*/ 141 h 219"/>
                <a:gd name="T102" fmla="*/ 62 w 427"/>
                <a:gd name="T103" fmla="*/ 150 h 219"/>
                <a:gd name="T104" fmla="*/ 67 w 427"/>
                <a:gd name="T105" fmla="*/ 160 h 219"/>
                <a:gd name="T106" fmla="*/ 80 w 427"/>
                <a:gd name="T107" fmla="*/ 166 h 219"/>
                <a:gd name="T108" fmla="*/ 133 w 427"/>
                <a:gd name="T109" fmla="*/ 176 h 219"/>
                <a:gd name="T110" fmla="*/ 97 w 427"/>
                <a:gd name="T111" fmla="*/ 57 h 219"/>
                <a:gd name="T112" fmla="*/ 87 w 427"/>
                <a:gd name="T113" fmla="*/ 51 h 219"/>
                <a:gd name="T114" fmla="*/ 113 w 427"/>
                <a:gd name="T115" fmla="*/ 49 h 219"/>
                <a:gd name="T116" fmla="*/ 142 w 427"/>
                <a:gd name="T117" fmla="*/ 85 h 219"/>
                <a:gd name="T118" fmla="*/ 131 w 427"/>
                <a:gd name="T119" fmla="*/ 85 h 219"/>
                <a:gd name="T120" fmla="*/ 160 w 427"/>
                <a:gd name="T121" fmla="*/ 78 h 219"/>
                <a:gd name="T122" fmla="*/ 210 w 427"/>
                <a:gd name="T123" fmla="*/ 150 h 219"/>
                <a:gd name="T124" fmla="*/ 222 w 427"/>
                <a:gd name="T125" fmla="*/ 16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7" h="219">
                  <a:moveTo>
                    <a:pt x="229" y="174"/>
                  </a:moveTo>
                  <a:cubicBezTo>
                    <a:pt x="229" y="174"/>
                    <a:pt x="229" y="173"/>
                    <a:pt x="229" y="173"/>
                  </a:cubicBezTo>
                  <a:cubicBezTo>
                    <a:pt x="229" y="173"/>
                    <a:pt x="232" y="177"/>
                    <a:pt x="232" y="177"/>
                  </a:cubicBezTo>
                  <a:cubicBezTo>
                    <a:pt x="234" y="177"/>
                    <a:pt x="235" y="178"/>
                    <a:pt x="236" y="178"/>
                  </a:cubicBezTo>
                  <a:cubicBezTo>
                    <a:pt x="238" y="178"/>
                    <a:pt x="238" y="177"/>
                    <a:pt x="239" y="178"/>
                  </a:cubicBezTo>
                  <a:cubicBezTo>
                    <a:pt x="242" y="179"/>
                    <a:pt x="244" y="180"/>
                    <a:pt x="246" y="181"/>
                  </a:cubicBezTo>
                  <a:cubicBezTo>
                    <a:pt x="247" y="182"/>
                    <a:pt x="248" y="181"/>
                    <a:pt x="249" y="181"/>
                  </a:cubicBezTo>
                  <a:cubicBezTo>
                    <a:pt x="250" y="180"/>
                    <a:pt x="251" y="180"/>
                    <a:pt x="252" y="180"/>
                  </a:cubicBezTo>
                  <a:cubicBezTo>
                    <a:pt x="253" y="180"/>
                    <a:pt x="254" y="181"/>
                    <a:pt x="255" y="181"/>
                  </a:cubicBezTo>
                  <a:cubicBezTo>
                    <a:pt x="257" y="181"/>
                    <a:pt x="258" y="180"/>
                    <a:pt x="259" y="179"/>
                  </a:cubicBezTo>
                  <a:cubicBezTo>
                    <a:pt x="260" y="178"/>
                    <a:pt x="263" y="175"/>
                    <a:pt x="264" y="175"/>
                  </a:cubicBezTo>
                  <a:cubicBezTo>
                    <a:pt x="264" y="175"/>
                    <a:pt x="265" y="176"/>
                    <a:pt x="265" y="176"/>
                  </a:cubicBezTo>
                  <a:cubicBezTo>
                    <a:pt x="267" y="176"/>
                    <a:pt x="268" y="176"/>
                    <a:pt x="269" y="176"/>
                  </a:cubicBezTo>
                  <a:cubicBezTo>
                    <a:pt x="273" y="176"/>
                    <a:pt x="272" y="179"/>
                    <a:pt x="274" y="181"/>
                  </a:cubicBezTo>
                  <a:cubicBezTo>
                    <a:pt x="275" y="182"/>
                    <a:pt x="279" y="181"/>
                    <a:pt x="279" y="183"/>
                  </a:cubicBezTo>
                  <a:cubicBezTo>
                    <a:pt x="279" y="185"/>
                    <a:pt x="280" y="187"/>
                    <a:pt x="281" y="189"/>
                  </a:cubicBezTo>
                  <a:cubicBezTo>
                    <a:pt x="281" y="194"/>
                    <a:pt x="290" y="193"/>
                    <a:pt x="293" y="194"/>
                  </a:cubicBezTo>
                  <a:cubicBezTo>
                    <a:pt x="295" y="194"/>
                    <a:pt x="298" y="194"/>
                    <a:pt x="299" y="195"/>
                  </a:cubicBezTo>
                  <a:cubicBezTo>
                    <a:pt x="300" y="196"/>
                    <a:pt x="305" y="201"/>
                    <a:pt x="304" y="201"/>
                  </a:cubicBezTo>
                  <a:cubicBezTo>
                    <a:pt x="302" y="203"/>
                    <a:pt x="302" y="203"/>
                    <a:pt x="300" y="202"/>
                  </a:cubicBezTo>
                  <a:cubicBezTo>
                    <a:pt x="299" y="201"/>
                    <a:pt x="295" y="199"/>
                    <a:pt x="295" y="199"/>
                  </a:cubicBezTo>
                  <a:cubicBezTo>
                    <a:pt x="295" y="200"/>
                    <a:pt x="298" y="201"/>
                    <a:pt x="297" y="203"/>
                  </a:cubicBezTo>
                  <a:cubicBezTo>
                    <a:pt x="296" y="204"/>
                    <a:pt x="295" y="206"/>
                    <a:pt x="295" y="207"/>
                  </a:cubicBezTo>
                  <a:cubicBezTo>
                    <a:pt x="295" y="209"/>
                    <a:pt x="295" y="210"/>
                    <a:pt x="294" y="211"/>
                  </a:cubicBezTo>
                  <a:cubicBezTo>
                    <a:pt x="294" y="212"/>
                    <a:pt x="291" y="213"/>
                    <a:pt x="291" y="213"/>
                  </a:cubicBezTo>
                  <a:cubicBezTo>
                    <a:pt x="290" y="214"/>
                    <a:pt x="287" y="219"/>
                    <a:pt x="291" y="219"/>
                  </a:cubicBezTo>
                  <a:cubicBezTo>
                    <a:pt x="292" y="219"/>
                    <a:pt x="294" y="217"/>
                    <a:pt x="296" y="215"/>
                  </a:cubicBezTo>
                  <a:cubicBezTo>
                    <a:pt x="298" y="214"/>
                    <a:pt x="299" y="216"/>
                    <a:pt x="301" y="215"/>
                  </a:cubicBezTo>
                  <a:cubicBezTo>
                    <a:pt x="304" y="215"/>
                    <a:pt x="305" y="213"/>
                    <a:pt x="308" y="213"/>
                  </a:cubicBezTo>
                  <a:cubicBezTo>
                    <a:pt x="308" y="211"/>
                    <a:pt x="308" y="212"/>
                    <a:pt x="306" y="211"/>
                  </a:cubicBezTo>
                  <a:cubicBezTo>
                    <a:pt x="305" y="211"/>
                    <a:pt x="305" y="210"/>
                    <a:pt x="306" y="210"/>
                  </a:cubicBezTo>
                  <a:cubicBezTo>
                    <a:pt x="307" y="208"/>
                    <a:pt x="308" y="207"/>
                    <a:pt x="311" y="207"/>
                  </a:cubicBezTo>
                  <a:cubicBezTo>
                    <a:pt x="312" y="207"/>
                    <a:pt x="315" y="205"/>
                    <a:pt x="317" y="206"/>
                  </a:cubicBezTo>
                  <a:cubicBezTo>
                    <a:pt x="319" y="207"/>
                    <a:pt x="320" y="203"/>
                    <a:pt x="322" y="206"/>
                  </a:cubicBezTo>
                  <a:cubicBezTo>
                    <a:pt x="324" y="204"/>
                    <a:pt x="325" y="203"/>
                    <a:pt x="327" y="201"/>
                  </a:cubicBezTo>
                  <a:cubicBezTo>
                    <a:pt x="329" y="200"/>
                    <a:pt x="330" y="200"/>
                    <a:pt x="332" y="200"/>
                  </a:cubicBezTo>
                  <a:cubicBezTo>
                    <a:pt x="335" y="200"/>
                    <a:pt x="339" y="200"/>
                    <a:pt x="342" y="200"/>
                  </a:cubicBezTo>
                  <a:cubicBezTo>
                    <a:pt x="345" y="200"/>
                    <a:pt x="346" y="201"/>
                    <a:pt x="347" y="199"/>
                  </a:cubicBezTo>
                  <a:cubicBezTo>
                    <a:pt x="348" y="198"/>
                    <a:pt x="349" y="199"/>
                    <a:pt x="350" y="198"/>
                  </a:cubicBezTo>
                  <a:cubicBezTo>
                    <a:pt x="351" y="196"/>
                    <a:pt x="352" y="195"/>
                    <a:pt x="352" y="193"/>
                  </a:cubicBezTo>
                  <a:cubicBezTo>
                    <a:pt x="353" y="191"/>
                    <a:pt x="353" y="190"/>
                    <a:pt x="354" y="188"/>
                  </a:cubicBezTo>
                  <a:cubicBezTo>
                    <a:pt x="355" y="187"/>
                    <a:pt x="356" y="186"/>
                    <a:pt x="357" y="185"/>
                  </a:cubicBezTo>
                  <a:cubicBezTo>
                    <a:pt x="358" y="184"/>
                    <a:pt x="359" y="187"/>
                    <a:pt x="361" y="186"/>
                  </a:cubicBezTo>
                  <a:cubicBezTo>
                    <a:pt x="363" y="184"/>
                    <a:pt x="365" y="187"/>
                    <a:pt x="365" y="189"/>
                  </a:cubicBezTo>
                  <a:cubicBezTo>
                    <a:pt x="365" y="190"/>
                    <a:pt x="364" y="196"/>
                    <a:pt x="366" y="196"/>
                  </a:cubicBezTo>
                  <a:cubicBezTo>
                    <a:pt x="367" y="197"/>
                    <a:pt x="368" y="199"/>
                    <a:pt x="369" y="201"/>
                  </a:cubicBezTo>
                  <a:cubicBezTo>
                    <a:pt x="370" y="199"/>
                    <a:pt x="381" y="196"/>
                    <a:pt x="381" y="196"/>
                  </a:cubicBezTo>
                  <a:cubicBezTo>
                    <a:pt x="381" y="195"/>
                    <a:pt x="380" y="195"/>
                    <a:pt x="380" y="194"/>
                  </a:cubicBezTo>
                  <a:cubicBezTo>
                    <a:pt x="380" y="194"/>
                    <a:pt x="382" y="196"/>
                    <a:pt x="382" y="196"/>
                  </a:cubicBezTo>
                  <a:cubicBezTo>
                    <a:pt x="382" y="197"/>
                    <a:pt x="380" y="197"/>
                    <a:pt x="380" y="197"/>
                  </a:cubicBezTo>
                  <a:cubicBezTo>
                    <a:pt x="380" y="197"/>
                    <a:pt x="386" y="198"/>
                    <a:pt x="386" y="198"/>
                  </a:cubicBezTo>
                  <a:cubicBezTo>
                    <a:pt x="386" y="198"/>
                    <a:pt x="386" y="198"/>
                    <a:pt x="386" y="198"/>
                  </a:cubicBezTo>
                  <a:cubicBezTo>
                    <a:pt x="386" y="198"/>
                    <a:pt x="386" y="199"/>
                    <a:pt x="386" y="199"/>
                  </a:cubicBezTo>
                  <a:cubicBezTo>
                    <a:pt x="385" y="199"/>
                    <a:pt x="384" y="199"/>
                    <a:pt x="383" y="200"/>
                  </a:cubicBezTo>
                  <a:cubicBezTo>
                    <a:pt x="383" y="201"/>
                    <a:pt x="382" y="198"/>
                    <a:pt x="382" y="198"/>
                  </a:cubicBezTo>
                  <a:cubicBezTo>
                    <a:pt x="381" y="198"/>
                    <a:pt x="381" y="199"/>
                    <a:pt x="381" y="199"/>
                  </a:cubicBezTo>
                  <a:cubicBezTo>
                    <a:pt x="381" y="199"/>
                    <a:pt x="381" y="198"/>
                    <a:pt x="380" y="199"/>
                  </a:cubicBezTo>
                  <a:cubicBezTo>
                    <a:pt x="379" y="200"/>
                    <a:pt x="378" y="200"/>
                    <a:pt x="377" y="201"/>
                  </a:cubicBezTo>
                  <a:cubicBezTo>
                    <a:pt x="375" y="202"/>
                    <a:pt x="371" y="205"/>
                    <a:pt x="373" y="208"/>
                  </a:cubicBezTo>
                  <a:cubicBezTo>
                    <a:pt x="376" y="210"/>
                    <a:pt x="378" y="208"/>
                    <a:pt x="379" y="207"/>
                  </a:cubicBezTo>
                  <a:cubicBezTo>
                    <a:pt x="380" y="206"/>
                    <a:pt x="384" y="203"/>
                    <a:pt x="384" y="202"/>
                  </a:cubicBezTo>
                  <a:cubicBezTo>
                    <a:pt x="384" y="203"/>
                    <a:pt x="386" y="204"/>
                    <a:pt x="387" y="203"/>
                  </a:cubicBezTo>
                  <a:cubicBezTo>
                    <a:pt x="387" y="202"/>
                    <a:pt x="390" y="201"/>
                    <a:pt x="391" y="201"/>
                  </a:cubicBezTo>
                  <a:cubicBezTo>
                    <a:pt x="393" y="200"/>
                    <a:pt x="395" y="199"/>
                    <a:pt x="397" y="199"/>
                  </a:cubicBezTo>
                  <a:cubicBezTo>
                    <a:pt x="398" y="199"/>
                    <a:pt x="398" y="199"/>
                    <a:pt x="398" y="198"/>
                  </a:cubicBezTo>
                  <a:cubicBezTo>
                    <a:pt x="397" y="197"/>
                    <a:pt x="398" y="197"/>
                    <a:pt x="398" y="197"/>
                  </a:cubicBezTo>
                  <a:cubicBezTo>
                    <a:pt x="398" y="196"/>
                    <a:pt x="396" y="197"/>
                    <a:pt x="395" y="196"/>
                  </a:cubicBezTo>
                  <a:cubicBezTo>
                    <a:pt x="394" y="196"/>
                    <a:pt x="395" y="194"/>
                    <a:pt x="393" y="196"/>
                  </a:cubicBezTo>
                  <a:cubicBezTo>
                    <a:pt x="391" y="197"/>
                    <a:pt x="387" y="196"/>
                    <a:pt x="385" y="195"/>
                  </a:cubicBezTo>
                  <a:cubicBezTo>
                    <a:pt x="384" y="195"/>
                    <a:pt x="385" y="193"/>
                    <a:pt x="384" y="193"/>
                  </a:cubicBezTo>
                  <a:cubicBezTo>
                    <a:pt x="384" y="193"/>
                    <a:pt x="382" y="193"/>
                    <a:pt x="381" y="192"/>
                  </a:cubicBezTo>
                  <a:cubicBezTo>
                    <a:pt x="380" y="192"/>
                    <a:pt x="380" y="189"/>
                    <a:pt x="380" y="188"/>
                  </a:cubicBezTo>
                  <a:cubicBezTo>
                    <a:pt x="380" y="187"/>
                    <a:pt x="378" y="188"/>
                    <a:pt x="377" y="187"/>
                  </a:cubicBezTo>
                  <a:cubicBezTo>
                    <a:pt x="377" y="187"/>
                    <a:pt x="379" y="185"/>
                    <a:pt x="379" y="185"/>
                  </a:cubicBezTo>
                  <a:cubicBezTo>
                    <a:pt x="380" y="184"/>
                    <a:pt x="380" y="181"/>
                    <a:pt x="378" y="181"/>
                  </a:cubicBezTo>
                  <a:cubicBezTo>
                    <a:pt x="378" y="181"/>
                    <a:pt x="376" y="185"/>
                    <a:pt x="375" y="183"/>
                  </a:cubicBezTo>
                  <a:cubicBezTo>
                    <a:pt x="375" y="181"/>
                    <a:pt x="374" y="182"/>
                    <a:pt x="373" y="181"/>
                  </a:cubicBezTo>
                  <a:cubicBezTo>
                    <a:pt x="373" y="180"/>
                    <a:pt x="376" y="181"/>
                    <a:pt x="376" y="181"/>
                  </a:cubicBezTo>
                  <a:cubicBezTo>
                    <a:pt x="378" y="181"/>
                    <a:pt x="379" y="180"/>
                    <a:pt x="380" y="180"/>
                  </a:cubicBezTo>
                  <a:cubicBezTo>
                    <a:pt x="381" y="179"/>
                    <a:pt x="382" y="179"/>
                    <a:pt x="383" y="179"/>
                  </a:cubicBezTo>
                  <a:cubicBezTo>
                    <a:pt x="384" y="178"/>
                    <a:pt x="382" y="176"/>
                    <a:pt x="382" y="176"/>
                  </a:cubicBezTo>
                  <a:cubicBezTo>
                    <a:pt x="382" y="176"/>
                    <a:pt x="383" y="176"/>
                    <a:pt x="383" y="176"/>
                  </a:cubicBezTo>
                  <a:cubicBezTo>
                    <a:pt x="383" y="176"/>
                    <a:pt x="379" y="174"/>
                    <a:pt x="379" y="174"/>
                  </a:cubicBezTo>
                  <a:cubicBezTo>
                    <a:pt x="377" y="173"/>
                    <a:pt x="375" y="173"/>
                    <a:pt x="373" y="174"/>
                  </a:cubicBezTo>
                  <a:cubicBezTo>
                    <a:pt x="369" y="175"/>
                    <a:pt x="366" y="176"/>
                    <a:pt x="363" y="178"/>
                  </a:cubicBezTo>
                  <a:cubicBezTo>
                    <a:pt x="360" y="179"/>
                    <a:pt x="358" y="181"/>
                    <a:pt x="355" y="183"/>
                  </a:cubicBezTo>
                  <a:cubicBezTo>
                    <a:pt x="354" y="184"/>
                    <a:pt x="353" y="185"/>
                    <a:pt x="352" y="187"/>
                  </a:cubicBezTo>
                  <a:cubicBezTo>
                    <a:pt x="352" y="187"/>
                    <a:pt x="348" y="189"/>
                    <a:pt x="348" y="189"/>
                  </a:cubicBezTo>
                  <a:cubicBezTo>
                    <a:pt x="348" y="188"/>
                    <a:pt x="353" y="184"/>
                    <a:pt x="354" y="183"/>
                  </a:cubicBezTo>
                  <a:cubicBezTo>
                    <a:pt x="354" y="182"/>
                    <a:pt x="355" y="181"/>
                    <a:pt x="354" y="180"/>
                  </a:cubicBezTo>
                  <a:cubicBezTo>
                    <a:pt x="353" y="180"/>
                    <a:pt x="351" y="179"/>
                    <a:pt x="350" y="179"/>
                  </a:cubicBezTo>
                  <a:cubicBezTo>
                    <a:pt x="351" y="179"/>
                    <a:pt x="353" y="180"/>
                    <a:pt x="354" y="180"/>
                  </a:cubicBezTo>
                  <a:cubicBezTo>
                    <a:pt x="356" y="181"/>
                    <a:pt x="358" y="178"/>
                    <a:pt x="359" y="177"/>
                  </a:cubicBezTo>
                  <a:cubicBezTo>
                    <a:pt x="360" y="176"/>
                    <a:pt x="361" y="174"/>
                    <a:pt x="363" y="173"/>
                  </a:cubicBezTo>
                  <a:cubicBezTo>
                    <a:pt x="365" y="173"/>
                    <a:pt x="367" y="174"/>
                    <a:pt x="368" y="172"/>
                  </a:cubicBezTo>
                  <a:cubicBezTo>
                    <a:pt x="369" y="168"/>
                    <a:pt x="371" y="167"/>
                    <a:pt x="375" y="167"/>
                  </a:cubicBezTo>
                  <a:cubicBezTo>
                    <a:pt x="379" y="167"/>
                    <a:pt x="383" y="167"/>
                    <a:pt x="387" y="167"/>
                  </a:cubicBezTo>
                  <a:cubicBezTo>
                    <a:pt x="394" y="167"/>
                    <a:pt x="404" y="169"/>
                    <a:pt x="409" y="163"/>
                  </a:cubicBezTo>
                  <a:cubicBezTo>
                    <a:pt x="411" y="161"/>
                    <a:pt x="412" y="160"/>
                    <a:pt x="414" y="160"/>
                  </a:cubicBezTo>
                  <a:cubicBezTo>
                    <a:pt x="416" y="160"/>
                    <a:pt x="418" y="160"/>
                    <a:pt x="421" y="158"/>
                  </a:cubicBezTo>
                  <a:cubicBezTo>
                    <a:pt x="422" y="158"/>
                    <a:pt x="425" y="156"/>
                    <a:pt x="425" y="155"/>
                  </a:cubicBezTo>
                  <a:cubicBezTo>
                    <a:pt x="427" y="152"/>
                    <a:pt x="422" y="153"/>
                    <a:pt x="422" y="152"/>
                  </a:cubicBezTo>
                  <a:cubicBezTo>
                    <a:pt x="422" y="151"/>
                    <a:pt x="424" y="151"/>
                    <a:pt x="424" y="151"/>
                  </a:cubicBezTo>
                  <a:cubicBezTo>
                    <a:pt x="425" y="150"/>
                    <a:pt x="424" y="149"/>
                    <a:pt x="424" y="148"/>
                  </a:cubicBezTo>
                  <a:cubicBezTo>
                    <a:pt x="424" y="148"/>
                    <a:pt x="425" y="147"/>
                    <a:pt x="425" y="147"/>
                  </a:cubicBezTo>
                  <a:cubicBezTo>
                    <a:pt x="425" y="146"/>
                    <a:pt x="423" y="145"/>
                    <a:pt x="423" y="145"/>
                  </a:cubicBezTo>
                  <a:cubicBezTo>
                    <a:pt x="422" y="144"/>
                    <a:pt x="421" y="144"/>
                    <a:pt x="421" y="143"/>
                  </a:cubicBezTo>
                  <a:cubicBezTo>
                    <a:pt x="420" y="143"/>
                    <a:pt x="418" y="146"/>
                    <a:pt x="417" y="144"/>
                  </a:cubicBezTo>
                  <a:cubicBezTo>
                    <a:pt x="417" y="144"/>
                    <a:pt x="419" y="143"/>
                    <a:pt x="418" y="143"/>
                  </a:cubicBezTo>
                  <a:cubicBezTo>
                    <a:pt x="418" y="142"/>
                    <a:pt x="417" y="141"/>
                    <a:pt x="416" y="141"/>
                  </a:cubicBezTo>
                  <a:cubicBezTo>
                    <a:pt x="415" y="140"/>
                    <a:pt x="411" y="141"/>
                    <a:pt x="410" y="142"/>
                  </a:cubicBezTo>
                  <a:cubicBezTo>
                    <a:pt x="409" y="144"/>
                    <a:pt x="406" y="145"/>
                    <a:pt x="404" y="146"/>
                  </a:cubicBezTo>
                  <a:cubicBezTo>
                    <a:pt x="403" y="146"/>
                    <a:pt x="400" y="144"/>
                    <a:pt x="400" y="143"/>
                  </a:cubicBezTo>
                  <a:cubicBezTo>
                    <a:pt x="400" y="142"/>
                    <a:pt x="403" y="145"/>
                    <a:pt x="403" y="145"/>
                  </a:cubicBezTo>
                  <a:cubicBezTo>
                    <a:pt x="404" y="145"/>
                    <a:pt x="408" y="142"/>
                    <a:pt x="408" y="142"/>
                  </a:cubicBezTo>
                  <a:cubicBezTo>
                    <a:pt x="408" y="142"/>
                    <a:pt x="406" y="141"/>
                    <a:pt x="406" y="141"/>
                  </a:cubicBezTo>
                  <a:cubicBezTo>
                    <a:pt x="409" y="140"/>
                    <a:pt x="412" y="140"/>
                    <a:pt x="415" y="139"/>
                  </a:cubicBezTo>
                  <a:cubicBezTo>
                    <a:pt x="415" y="139"/>
                    <a:pt x="417" y="138"/>
                    <a:pt x="416" y="137"/>
                  </a:cubicBezTo>
                  <a:cubicBezTo>
                    <a:pt x="416" y="137"/>
                    <a:pt x="414" y="135"/>
                    <a:pt x="414" y="135"/>
                  </a:cubicBezTo>
                  <a:cubicBezTo>
                    <a:pt x="412" y="136"/>
                    <a:pt x="410" y="136"/>
                    <a:pt x="409" y="134"/>
                  </a:cubicBezTo>
                  <a:cubicBezTo>
                    <a:pt x="408" y="134"/>
                    <a:pt x="404" y="137"/>
                    <a:pt x="404" y="136"/>
                  </a:cubicBezTo>
                  <a:cubicBezTo>
                    <a:pt x="404" y="136"/>
                    <a:pt x="407" y="133"/>
                    <a:pt x="404" y="134"/>
                  </a:cubicBezTo>
                  <a:cubicBezTo>
                    <a:pt x="404" y="134"/>
                    <a:pt x="400" y="135"/>
                    <a:pt x="400" y="135"/>
                  </a:cubicBezTo>
                  <a:cubicBezTo>
                    <a:pt x="401" y="133"/>
                    <a:pt x="404" y="133"/>
                    <a:pt x="402" y="130"/>
                  </a:cubicBezTo>
                  <a:cubicBezTo>
                    <a:pt x="402" y="130"/>
                    <a:pt x="398" y="128"/>
                    <a:pt x="398" y="128"/>
                  </a:cubicBezTo>
                  <a:cubicBezTo>
                    <a:pt x="396" y="128"/>
                    <a:pt x="396" y="126"/>
                    <a:pt x="394" y="126"/>
                  </a:cubicBezTo>
                  <a:cubicBezTo>
                    <a:pt x="395" y="126"/>
                    <a:pt x="392" y="122"/>
                    <a:pt x="392" y="122"/>
                  </a:cubicBezTo>
                  <a:cubicBezTo>
                    <a:pt x="392" y="122"/>
                    <a:pt x="393" y="123"/>
                    <a:pt x="394" y="123"/>
                  </a:cubicBezTo>
                  <a:cubicBezTo>
                    <a:pt x="395" y="124"/>
                    <a:pt x="395" y="122"/>
                    <a:pt x="396" y="122"/>
                  </a:cubicBezTo>
                  <a:cubicBezTo>
                    <a:pt x="400" y="121"/>
                    <a:pt x="393" y="118"/>
                    <a:pt x="392" y="117"/>
                  </a:cubicBezTo>
                  <a:cubicBezTo>
                    <a:pt x="392" y="118"/>
                    <a:pt x="394" y="116"/>
                    <a:pt x="394" y="116"/>
                  </a:cubicBezTo>
                  <a:cubicBezTo>
                    <a:pt x="395" y="115"/>
                    <a:pt x="393" y="115"/>
                    <a:pt x="392" y="114"/>
                  </a:cubicBezTo>
                  <a:cubicBezTo>
                    <a:pt x="392" y="114"/>
                    <a:pt x="391" y="113"/>
                    <a:pt x="390" y="113"/>
                  </a:cubicBezTo>
                  <a:cubicBezTo>
                    <a:pt x="390" y="113"/>
                    <a:pt x="388" y="113"/>
                    <a:pt x="388" y="113"/>
                  </a:cubicBezTo>
                  <a:cubicBezTo>
                    <a:pt x="389" y="112"/>
                    <a:pt x="391" y="113"/>
                    <a:pt x="390" y="110"/>
                  </a:cubicBezTo>
                  <a:cubicBezTo>
                    <a:pt x="389" y="110"/>
                    <a:pt x="386" y="111"/>
                    <a:pt x="386" y="111"/>
                  </a:cubicBezTo>
                  <a:cubicBezTo>
                    <a:pt x="386" y="110"/>
                    <a:pt x="389" y="110"/>
                    <a:pt x="388" y="108"/>
                  </a:cubicBezTo>
                  <a:cubicBezTo>
                    <a:pt x="388" y="107"/>
                    <a:pt x="388" y="106"/>
                    <a:pt x="387" y="105"/>
                  </a:cubicBezTo>
                  <a:cubicBezTo>
                    <a:pt x="387" y="105"/>
                    <a:pt x="386" y="106"/>
                    <a:pt x="386" y="105"/>
                  </a:cubicBezTo>
                  <a:cubicBezTo>
                    <a:pt x="386" y="106"/>
                    <a:pt x="384" y="102"/>
                    <a:pt x="384" y="102"/>
                  </a:cubicBezTo>
                  <a:cubicBezTo>
                    <a:pt x="383" y="100"/>
                    <a:pt x="382" y="99"/>
                    <a:pt x="382" y="98"/>
                  </a:cubicBezTo>
                  <a:cubicBezTo>
                    <a:pt x="381" y="96"/>
                    <a:pt x="381" y="94"/>
                    <a:pt x="379" y="97"/>
                  </a:cubicBezTo>
                  <a:cubicBezTo>
                    <a:pt x="379" y="97"/>
                    <a:pt x="378" y="101"/>
                    <a:pt x="379" y="100"/>
                  </a:cubicBezTo>
                  <a:cubicBezTo>
                    <a:pt x="375" y="101"/>
                    <a:pt x="377" y="101"/>
                    <a:pt x="378" y="104"/>
                  </a:cubicBezTo>
                  <a:cubicBezTo>
                    <a:pt x="378" y="103"/>
                    <a:pt x="377" y="103"/>
                    <a:pt x="377" y="104"/>
                  </a:cubicBezTo>
                  <a:cubicBezTo>
                    <a:pt x="376" y="104"/>
                    <a:pt x="376" y="104"/>
                    <a:pt x="375" y="105"/>
                  </a:cubicBezTo>
                  <a:cubicBezTo>
                    <a:pt x="375" y="105"/>
                    <a:pt x="377" y="106"/>
                    <a:pt x="377" y="106"/>
                  </a:cubicBezTo>
                  <a:cubicBezTo>
                    <a:pt x="376" y="107"/>
                    <a:pt x="374" y="106"/>
                    <a:pt x="374" y="107"/>
                  </a:cubicBezTo>
                  <a:cubicBezTo>
                    <a:pt x="373" y="108"/>
                    <a:pt x="375" y="110"/>
                    <a:pt x="373" y="111"/>
                  </a:cubicBezTo>
                  <a:cubicBezTo>
                    <a:pt x="374" y="111"/>
                    <a:pt x="372" y="107"/>
                    <a:pt x="370" y="109"/>
                  </a:cubicBezTo>
                  <a:cubicBezTo>
                    <a:pt x="370" y="110"/>
                    <a:pt x="366" y="113"/>
                    <a:pt x="366" y="113"/>
                  </a:cubicBezTo>
                  <a:cubicBezTo>
                    <a:pt x="365" y="113"/>
                    <a:pt x="365" y="112"/>
                    <a:pt x="365" y="111"/>
                  </a:cubicBezTo>
                  <a:cubicBezTo>
                    <a:pt x="364" y="111"/>
                    <a:pt x="364" y="112"/>
                    <a:pt x="364" y="112"/>
                  </a:cubicBezTo>
                  <a:cubicBezTo>
                    <a:pt x="363" y="111"/>
                    <a:pt x="364" y="111"/>
                    <a:pt x="364" y="110"/>
                  </a:cubicBezTo>
                  <a:cubicBezTo>
                    <a:pt x="364" y="111"/>
                    <a:pt x="357" y="116"/>
                    <a:pt x="357" y="115"/>
                  </a:cubicBezTo>
                  <a:cubicBezTo>
                    <a:pt x="356" y="114"/>
                    <a:pt x="360" y="113"/>
                    <a:pt x="361" y="113"/>
                  </a:cubicBezTo>
                  <a:cubicBezTo>
                    <a:pt x="363" y="111"/>
                    <a:pt x="363" y="110"/>
                    <a:pt x="362" y="108"/>
                  </a:cubicBezTo>
                  <a:cubicBezTo>
                    <a:pt x="361" y="107"/>
                    <a:pt x="358" y="107"/>
                    <a:pt x="357" y="107"/>
                  </a:cubicBezTo>
                  <a:cubicBezTo>
                    <a:pt x="356" y="107"/>
                    <a:pt x="356" y="108"/>
                    <a:pt x="356" y="108"/>
                  </a:cubicBezTo>
                  <a:cubicBezTo>
                    <a:pt x="355" y="110"/>
                    <a:pt x="353" y="108"/>
                    <a:pt x="352" y="108"/>
                  </a:cubicBezTo>
                  <a:cubicBezTo>
                    <a:pt x="353" y="108"/>
                    <a:pt x="355" y="106"/>
                    <a:pt x="355" y="106"/>
                  </a:cubicBezTo>
                  <a:cubicBezTo>
                    <a:pt x="355" y="106"/>
                    <a:pt x="356" y="107"/>
                    <a:pt x="356" y="107"/>
                  </a:cubicBezTo>
                  <a:cubicBezTo>
                    <a:pt x="355" y="107"/>
                    <a:pt x="357" y="105"/>
                    <a:pt x="357" y="105"/>
                  </a:cubicBezTo>
                  <a:cubicBezTo>
                    <a:pt x="358" y="103"/>
                    <a:pt x="356" y="104"/>
                    <a:pt x="355" y="103"/>
                  </a:cubicBezTo>
                  <a:cubicBezTo>
                    <a:pt x="355" y="103"/>
                    <a:pt x="356" y="98"/>
                    <a:pt x="354" y="99"/>
                  </a:cubicBezTo>
                  <a:cubicBezTo>
                    <a:pt x="355" y="98"/>
                    <a:pt x="356" y="98"/>
                    <a:pt x="355" y="96"/>
                  </a:cubicBezTo>
                  <a:cubicBezTo>
                    <a:pt x="353" y="95"/>
                    <a:pt x="357" y="94"/>
                    <a:pt x="356" y="92"/>
                  </a:cubicBezTo>
                  <a:cubicBezTo>
                    <a:pt x="356" y="91"/>
                    <a:pt x="354" y="93"/>
                    <a:pt x="353" y="92"/>
                  </a:cubicBezTo>
                  <a:cubicBezTo>
                    <a:pt x="352" y="91"/>
                    <a:pt x="350" y="91"/>
                    <a:pt x="349" y="91"/>
                  </a:cubicBezTo>
                  <a:cubicBezTo>
                    <a:pt x="347" y="90"/>
                    <a:pt x="346" y="90"/>
                    <a:pt x="345" y="88"/>
                  </a:cubicBezTo>
                  <a:cubicBezTo>
                    <a:pt x="345" y="86"/>
                    <a:pt x="342" y="87"/>
                    <a:pt x="342" y="85"/>
                  </a:cubicBezTo>
                  <a:cubicBezTo>
                    <a:pt x="342" y="84"/>
                    <a:pt x="340" y="85"/>
                    <a:pt x="340" y="85"/>
                  </a:cubicBezTo>
                  <a:cubicBezTo>
                    <a:pt x="341" y="83"/>
                    <a:pt x="339" y="83"/>
                    <a:pt x="338" y="82"/>
                  </a:cubicBezTo>
                  <a:cubicBezTo>
                    <a:pt x="336" y="81"/>
                    <a:pt x="336" y="80"/>
                    <a:pt x="334" y="81"/>
                  </a:cubicBezTo>
                  <a:cubicBezTo>
                    <a:pt x="332" y="82"/>
                    <a:pt x="331" y="83"/>
                    <a:pt x="329" y="82"/>
                  </a:cubicBezTo>
                  <a:cubicBezTo>
                    <a:pt x="327" y="81"/>
                    <a:pt x="326" y="83"/>
                    <a:pt x="324" y="82"/>
                  </a:cubicBezTo>
                  <a:cubicBezTo>
                    <a:pt x="322" y="80"/>
                    <a:pt x="320" y="80"/>
                    <a:pt x="318" y="80"/>
                  </a:cubicBezTo>
                  <a:cubicBezTo>
                    <a:pt x="316" y="80"/>
                    <a:pt x="314" y="80"/>
                    <a:pt x="313" y="82"/>
                  </a:cubicBezTo>
                  <a:cubicBezTo>
                    <a:pt x="312" y="84"/>
                    <a:pt x="315" y="85"/>
                    <a:pt x="315" y="86"/>
                  </a:cubicBezTo>
                  <a:cubicBezTo>
                    <a:pt x="316" y="87"/>
                    <a:pt x="315" y="90"/>
                    <a:pt x="314" y="91"/>
                  </a:cubicBezTo>
                  <a:cubicBezTo>
                    <a:pt x="314" y="92"/>
                    <a:pt x="314" y="91"/>
                    <a:pt x="313" y="92"/>
                  </a:cubicBezTo>
                  <a:cubicBezTo>
                    <a:pt x="313" y="92"/>
                    <a:pt x="315" y="94"/>
                    <a:pt x="315" y="94"/>
                  </a:cubicBezTo>
                  <a:cubicBezTo>
                    <a:pt x="315" y="96"/>
                    <a:pt x="316" y="98"/>
                    <a:pt x="316" y="99"/>
                  </a:cubicBezTo>
                  <a:cubicBezTo>
                    <a:pt x="316" y="100"/>
                    <a:pt x="316" y="100"/>
                    <a:pt x="316" y="101"/>
                  </a:cubicBezTo>
                  <a:cubicBezTo>
                    <a:pt x="316" y="102"/>
                    <a:pt x="315" y="101"/>
                    <a:pt x="315" y="101"/>
                  </a:cubicBezTo>
                  <a:cubicBezTo>
                    <a:pt x="314" y="102"/>
                    <a:pt x="314" y="104"/>
                    <a:pt x="314" y="104"/>
                  </a:cubicBezTo>
                  <a:cubicBezTo>
                    <a:pt x="313" y="105"/>
                    <a:pt x="312" y="106"/>
                    <a:pt x="312" y="107"/>
                  </a:cubicBezTo>
                  <a:cubicBezTo>
                    <a:pt x="311" y="109"/>
                    <a:pt x="311" y="109"/>
                    <a:pt x="312" y="110"/>
                  </a:cubicBezTo>
                  <a:cubicBezTo>
                    <a:pt x="315" y="112"/>
                    <a:pt x="318" y="114"/>
                    <a:pt x="320" y="116"/>
                  </a:cubicBezTo>
                  <a:cubicBezTo>
                    <a:pt x="321" y="119"/>
                    <a:pt x="322" y="124"/>
                    <a:pt x="321" y="127"/>
                  </a:cubicBezTo>
                  <a:cubicBezTo>
                    <a:pt x="319" y="131"/>
                    <a:pt x="313" y="133"/>
                    <a:pt x="310" y="135"/>
                  </a:cubicBezTo>
                  <a:cubicBezTo>
                    <a:pt x="309" y="136"/>
                    <a:pt x="308" y="136"/>
                    <a:pt x="307" y="137"/>
                  </a:cubicBezTo>
                  <a:cubicBezTo>
                    <a:pt x="304" y="138"/>
                    <a:pt x="308" y="141"/>
                    <a:pt x="308" y="143"/>
                  </a:cubicBezTo>
                  <a:cubicBezTo>
                    <a:pt x="308" y="143"/>
                    <a:pt x="309" y="145"/>
                    <a:pt x="309" y="146"/>
                  </a:cubicBezTo>
                  <a:cubicBezTo>
                    <a:pt x="309" y="148"/>
                    <a:pt x="309" y="149"/>
                    <a:pt x="310" y="151"/>
                  </a:cubicBezTo>
                  <a:cubicBezTo>
                    <a:pt x="311" y="153"/>
                    <a:pt x="311" y="154"/>
                    <a:pt x="309" y="156"/>
                  </a:cubicBezTo>
                  <a:cubicBezTo>
                    <a:pt x="309" y="156"/>
                    <a:pt x="310" y="160"/>
                    <a:pt x="309" y="161"/>
                  </a:cubicBezTo>
                  <a:cubicBezTo>
                    <a:pt x="308" y="161"/>
                    <a:pt x="307" y="157"/>
                    <a:pt x="306" y="159"/>
                  </a:cubicBezTo>
                  <a:cubicBezTo>
                    <a:pt x="305" y="161"/>
                    <a:pt x="307" y="164"/>
                    <a:pt x="307" y="164"/>
                  </a:cubicBezTo>
                  <a:cubicBezTo>
                    <a:pt x="307" y="163"/>
                    <a:pt x="301" y="158"/>
                    <a:pt x="298" y="161"/>
                  </a:cubicBezTo>
                  <a:cubicBezTo>
                    <a:pt x="299" y="160"/>
                    <a:pt x="302" y="159"/>
                    <a:pt x="300" y="157"/>
                  </a:cubicBezTo>
                  <a:cubicBezTo>
                    <a:pt x="299" y="156"/>
                    <a:pt x="298" y="155"/>
                    <a:pt x="297" y="155"/>
                  </a:cubicBezTo>
                  <a:cubicBezTo>
                    <a:pt x="297" y="154"/>
                    <a:pt x="295" y="154"/>
                    <a:pt x="294" y="154"/>
                  </a:cubicBezTo>
                  <a:cubicBezTo>
                    <a:pt x="294" y="153"/>
                    <a:pt x="295" y="153"/>
                    <a:pt x="294" y="151"/>
                  </a:cubicBezTo>
                  <a:cubicBezTo>
                    <a:pt x="293" y="150"/>
                    <a:pt x="292" y="148"/>
                    <a:pt x="293" y="146"/>
                  </a:cubicBezTo>
                  <a:cubicBezTo>
                    <a:pt x="294" y="143"/>
                    <a:pt x="291" y="142"/>
                    <a:pt x="291" y="140"/>
                  </a:cubicBezTo>
                  <a:cubicBezTo>
                    <a:pt x="291" y="138"/>
                    <a:pt x="293" y="137"/>
                    <a:pt x="292" y="135"/>
                  </a:cubicBezTo>
                  <a:cubicBezTo>
                    <a:pt x="290" y="133"/>
                    <a:pt x="286" y="133"/>
                    <a:pt x="283" y="133"/>
                  </a:cubicBezTo>
                  <a:cubicBezTo>
                    <a:pt x="282" y="133"/>
                    <a:pt x="281" y="133"/>
                    <a:pt x="279" y="133"/>
                  </a:cubicBezTo>
                  <a:cubicBezTo>
                    <a:pt x="279" y="133"/>
                    <a:pt x="277" y="135"/>
                    <a:pt x="277" y="135"/>
                  </a:cubicBezTo>
                  <a:cubicBezTo>
                    <a:pt x="277" y="134"/>
                    <a:pt x="278" y="134"/>
                    <a:pt x="277" y="133"/>
                  </a:cubicBezTo>
                  <a:cubicBezTo>
                    <a:pt x="277" y="132"/>
                    <a:pt x="276" y="131"/>
                    <a:pt x="275" y="131"/>
                  </a:cubicBezTo>
                  <a:cubicBezTo>
                    <a:pt x="273" y="130"/>
                    <a:pt x="271" y="130"/>
                    <a:pt x="269" y="129"/>
                  </a:cubicBezTo>
                  <a:cubicBezTo>
                    <a:pt x="266" y="128"/>
                    <a:pt x="264" y="125"/>
                    <a:pt x="261" y="123"/>
                  </a:cubicBezTo>
                  <a:cubicBezTo>
                    <a:pt x="259" y="122"/>
                    <a:pt x="257" y="121"/>
                    <a:pt x="256" y="121"/>
                  </a:cubicBezTo>
                  <a:cubicBezTo>
                    <a:pt x="254" y="121"/>
                    <a:pt x="252" y="119"/>
                    <a:pt x="250" y="119"/>
                  </a:cubicBezTo>
                  <a:cubicBezTo>
                    <a:pt x="249" y="119"/>
                    <a:pt x="240" y="121"/>
                    <a:pt x="240" y="121"/>
                  </a:cubicBezTo>
                  <a:cubicBezTo>
                    <a:pt x="240" y="120"/>
                    <a:pt x="241" y="120"/>
                    <a:pt x="242" y="119"/>
                  </a:cubicBezTo>
                  <a:cubicBezTo>
                    <a:pt x="242" y="118"/>
                    <a:pt x="241" y="117"/>
                    <a:pt x="241" y="117"/>
                  </a:cubicBezTo>
                  <a:cubicBezTo>
                    <a:pt x="240" y="114"/>
                    <a:pt x="239" y="112"/>
                    <a:pt x="238" y="110"/>
                  </a:cubicBezTo>
                  <a:cubicBezTo>
                    <a:pt x="237" y="108"/>
                    <a:pt x="236" y="108"/>
                    <a:pt x="234" y="108"/>
                  </a:cubicBezTo>
                  <a:cubicBezTo>
                    <a:pt x="231" y="108"/>
                    <a:pt x="230" y="108"/>
                    <a:pt x="230" y="105"/>
                  </a:cubicBezTo>
                  <a:cubicBezTo>
                    <a:pt x="231" y="103"/>
                    <a:pt x="230" y="100"/>
                    <a:pt x="230" y="98"/>
                  </a:cubicBezTo>
                  <a:cubicBezTo>
                    <a:pt x="231" y="95"/>
                    <a:pt x="233" y="93"/>
                    <a:pt x="234" y="90"/>
                  </a:cubicBezTo>
                  <a:cubicBezTo>
                    <a:pt x="235" y="88"/>
                    <a:pt x="235" y="87"/>
                    <a:pt x="237" y="86"/>
                  </a:cubicBezTo>
                  <a:cubicBezTo>
                    <a:pt x="238" y="86"/>
                    <a:pt x="237" y="85"/>
                    <a:pt x="237" y="84"/>
                  </a:cubicBezTo>
                  <a:cubicBezTo>
                    <a:pt x="238" y="84"/>
                    <a:pt x="240" y="82"/>
                    <a:pt x="240" y="82"/>
                  </a:cubicBezTo>
                  <a:cubicBezTo>
                    <a:pt x="240" y="82"/>
                    <a:pt x="240" y="82"/>
                    <a:pt x="239" y="81"/>
                  </a:cubicBezTo>
                  <a:cubicBezTo>
                    <a:pt x="239" y="81"/>
                    <a:pt x="240" y="81"/>
                    <a:pt x="240" y="81"/>
                  </a:cubicBezTo>
                  <a:cubicBezTo>
                    <a:pt x="240" y="79"/>
                    <a:pt x="242" y="80"/>
                    <a:pt x="243" y="80"/>
                  </a:cubicBezTo>
                  <a:cubicBezTo>
                    <a:pt x="244" y="80"/>
                    <a:pt x="244" y="79"/>
                    <a:pt x="244" y="79"/>
                  </a:cubicBezTo>
                  <a:cubicBezTo>
                    <a:pt x="245" y="77"/>
                    <a:pt x="243" y="78"/>
                    <a:pt x="242" y="77"/>
                  </a:cubicBezTo>
                  <a:cubicBezTo>
                    <a:pt x="242" y="77"/>
                    <a:pt x="244" y="77"/>
                    <a:pt x="244" y="77"/>
                  </a:cubicBezTo>
                  <a:cubicBezTo>
                    <a:pt x="245" y="76"/>
                    <a:pt x="246" y="77"/>
                    <a:pt x="246" y="77"/>
                  </a:cubicBezTo>
                  <a:cubicBezTo>
                    <a:pt x="248" y="79"/>
                    <a:pt x="248" y="77"/>
                    <a:pt x="250" y="76"/>
                  </a:cubicBezTo>
                  <a:cubicBezTo>
                    <a:pt x="252" y="74"/>
                    <a:pt x="248" y="72"/>
                    <a:pt x="246" y="71"/>
                  </a:cubicBezTo>
                  <a:cubicBezTo>
                    <a:pt x="245" y="71"/>
                    <a:pt x="241" y="72"/>
                    <a:pt x="241" y="72"/>
                  </a:cubicBezTo>
                  <a:cubicBezTo>
                    <a:pt x="240" y="70"/>
                    <a:pt x="243" y="70"/>
                    <a:pt x="240" y="69"/>
                  </a:cubicBezTo>
                  <a:cubicBezTo>
                    <a:pt x="239" y="69"/>
                    <a:pt x="234" y="69"/>
                    <a:pt x="234" y="68"/>
                  </a:cubicBezTo>
                  <a:cubicBezTo>
                    <a:pt x="234" y="67"/>
                    <a:pt x="236" y="67"/>
                    <a:pt x="236" y="67"/>
                  </a:cubicBezTo>
                  <a:cubicBezTo>
                    <a:pt x="237" y="66"/>
                    <a:pt x="237" y="67"/>
                    <a:pt x="238" y="67"/>
                  </a:cubicBezTo>
                  <a:cubicBezTo>
                    <a:pt x="237" y="68"/>
                    <a:pt x="240" y="68"/>
                    <a:pt x="240" y="68"/>
                  </a:cubicBezTo>
                  <a:cubicBezTo>
                    <a:pt x="242" y="68"/>
                    <a:pt x="245" y="70"/>
                    <a:pt x="246" y="70"/>
                  </a:cubicBezTo>
                  <a:cubicBezTo>
                    <a:pt x="247" y="70"/>
                    <a:pt x="248" y="71"/>
                    <a:pt x="249" y="71"/>
                  </a:cubicBezTo>
                  <a:cubicBezTo>
                    <a:pt x="251" y="72"/>
                    <a:pt x="250" y="71"/>
                    <a:pt x="251" y="71"/>
                  </a:cubicBezTo>
                  <a:cubicBezTo>
                    <a:pt x="252" y="71"/>
                    <a:pt x="255" y="71"/>
                    <a:pt x="254" y="70"/>
                  </a:cubicBezTo>
                  <a:cubicBezTo>
                    <a:pt x="253" y="69"/>
                    <a:pt x="254" y="67"/>
                    <a:pt x="255" y="66"/>
                  </a:cubicBezTo>
                  <a:cubicBezTo>
                    <a:pt x="255" y="67"/>
                    <a:pt x="258" y="68"/>
                    <a:pt x="258" y="68"/>
                  </a:cubicBezTo>
                  <a:cubicBezTo>
                    <a:pt x="260" y="68"/>
                    <a:pt x="261" y="68"/>
                    <a:pt x="263" y="67"/>
                  </a:cubicBezTo>
                  <a:cubicBezTo>
                    <a:pt x="264" y="66"/>
                    <a:pt x="265" y="64"/>
                    <a:pt x="266" y="63"/>
                  </a:cubicBezTo>
                  <a:cubicBezTo>
                    <a:pt x="267" y="62"/>
                    <a:pt x="269" y="61"/>
                    <a:pt x="268" y="59"/>
                  </a:cubicBezTo>
                  <a:cubicBezTo>
                    <a:pt x="267" y="57"/>
                    <a:pt x="264" y="58"/>
                    <a:pt x="263" y="58"/>
                  </a:cubicBezTo>
                  <a:cubicBezTo>
                    <a:pt x="260" y="58"/>
                    <a:pt x="258" y="57"/>
                    <a:pt x="256" y="56"/>
                  </a:cubicBezTo>
                  <a:cubicBezTo>
                    <a:pt x="255" y="55"/>
                    <a:pt x="254" y="54"/>
                    <a:pt x="252" y="53"/>
                  </a:cubicBezTo>
                  <a:cubicBezTo>
                    <a:pt x="252" y="53"/>
                    <a:pt x="247" y="53"/>
                    <a:pt x="247" y="53"/>
                  </a:cubicBezTo>
                  <a:cubicBezTo>
                    <a:pt x="247" y="52"/>
                    <a:pt x="252" y="53"/>
                    <a:pt x="253" y="53"/>
                  </a:cubicBezTo>
                  <a:cubicBezTo>
                    <a:pt x="255" y="53"/>
                    <a:pt x="255" y="52"/>
                    <a:pt x="257" y="53"/>
                  </a:cubicBezTo>
                  <a:cubicBezTo>
                    <a:pt x="261" y="55"/>
                    <a:pt x="265" y="59"/>
                    <a:pt x="269" y="56"/>
                  </a:cubicBezTo>
                  <a:cubicBezTo>
                    <a:pt x="271" y="54"/>
                    <a:pt x="272" y="53"/>
                    <a:pt x="273" y="51"/>
                  </a:cubicBezTo>
                  <a:cubicBezTo>
                    <a:pt x="274" y="50"/>
                    <a:pt x="268" y="49"/>
                    <a:pt x="271" y="47"/>
                  </a:cubicBezTo>
                  <a:cubicBezTo>
                    <a:pt x="272" y="47"/>
                    <a:pt x="275" y="47"/>
                    <a:pt x="276" y="48"/>
                  </a:cubicBezTo>
                  <a:cubicBezTo>
                    <a:pt x="279" y="48"/>
                    <a:pt x="279" y="50"/>
                    <a:pt x="282" y="48"/>
                  </a:cubicBezTo>
                  <a:cubicBezTo>
                    <a:pt x="282" y="48"/>
                    <a:pt x="285" y="49"/>
                    <a:pt x="284" y="47"/>
                  </a:cubicBezTo>
                  <a:cubicBezTo>
                    <a:pt x="283" y="46"/>
                    <a:pt x="279" y="44"/>
                    <a:pt x="278" y="44"/>
                  </a:cubicBezTo>
                  <a:cubicBezTo>
                    <a:pt x="280" y="43"/>
                    <a:pt x="282" y="45"/>
                    <a:pt x="284" y="45"/>
                  </a:cubicBezTo>
                  <a:cubicBezTo>
                    <a:pt x="285" y="45"/>
                    <a:pt x="287" y="50"/>
                    <a:pt x="289" y="49"/>
                  </a:cubicBezTo>
                  <a:cubicBezTo>
                    <a:pt x="289" y="49"/>
                    <a:pt x="288" y="48"/>
                    <a:pt x="288" y="48"/>
                  </a:cubicBezTo>
                  <a:cubicBezTo>
                    <a:pt x="289" y="47"/>
                    <a:pt x="290" y="47"/>
                    <a:pt x="292" y="46"/>
                  </a:cubicBezTo>
                  <a:cubicBezTo>
                    <a:pt x="293" y="45"/>
                    <a:pt x="296" y="42"/>
                    <a:pt x="297" y="41"/>
                  </a:cubicBezTo>
                  <a:cubicBezTo>
                    <a:pt x="297" y="38"/>
                    <a:pt x="295" y="38"/>
                    <a:pt x="293" y="36"/>
                  </a:cubicBezTo>
                  <a:cubicBezTo>
                    <a:pt x="293" y="36"/>
                    <a:pt x="290" y="30"/>
                    <a:pt x="290" y="31"/>
                  </a:cubicBezTo>
                  <a:cubicBezTo>
                    <a:pt x="291" y="30"/>
                    <a:pt x="295" y="30"/>
                    <a:pt x="296" y="30"/>
                  </a:cubicBezTo>
                  <a:cubicBezTo>
                    <a:pt x="299" y="29"/>
                    <a:pt x="294" y="28"/>
                    <a:pt x="294" y="27"/>
                  </a:cubicBezTo>
                  <a:cubicBezTo>
                    <a:pt x="293" y="26"/>
                    <a:pt x="297" y="26"/>
                    <a:pt x="297" y="25"/>
                  </a:cubicBezTo>
                  <a:cubicBezTo>
                    <a:pt x="297" y="25"/>
                    <a:pt x="287" y="21"/>
                    <a:pt x="287" y="21"/>
                  </a:cubicBezTo>
                  <a:cubicBezTo>
                    <a:pt x="288" y="21"/>
                    <a:pt x="290" y="20"/>
                    <a:pt x="291" y="20"/>
                  </a:cubicBezTo>
                  <a:cubicBezTo>
                    <a:pt x="288" y="20"/>
                    <a:pt x="285" y="19"/>
                    <a:pt x="282" y="19"/>
                  </a:cubicBezTo>
                  <a:cubicBezTo>
                    <a:pt x="280" y="19"/>
                    <a:pt x="277" y="20"/>
                    <a:pt x="276" y="19"/>
                  </a:cubicBezTo>
                  <a:cubicBezTo>
                    <a:pt x="278" y="20"/>
                    <a:pt x="275" y="21"/>
                    <a:pt x="276" y="23"/>
                  </a:cubicBezTo>
                  <a:cubicBezTo>
                    <a:pt x="277" y="24"/>
                    <a:pt x="280" y="25"/>
                    <a:pt x="280" y="26"/>
                  </a:cubicBezTo>
                  <a:cubicBezTo>
                    <a:pt x="280" y="26"/>
                    <a:pt x="278" y="27"/>
                    <a:pt x="278" y="27"/>
                  </a:cubicBezTo>
                  <a:cubicBezTo>
                    <a:pt x="278" y="27"/>
                    <a:pt x="280" y="28"/>
                    <a:pt x="279" y="28"/>
                  </a:cubicBezTo>
                  <a:cubicBezTo>
                    <a:pt x="277" y="29"/>
                    <a:pt x="276" y="27"/>
                    <a:pt x="275" y="31"/>
                  </a:cubicBezTo>
                  <a:cubicBezTo>
                    <a:pt x="274" y="33"/>
                    <a:pt x="274" y="35"/>
                    <a:pt x="273" y="37"/>
                  </a:cubicBezTo>
                  <a:cubicBezTo>
                    <a:pt x="272" y="37"/>
                    <a:pt x="271" y="38"/>
                    <a:pt x="271" y="39"/>
                  </a:cubicBezTo>
                  <a:cubicBezTo>
                    <a:pt x="271" y="40"/>
                    <a:pt x="270" y="40"/>
                    <a:pt x="270" y="41"/>
                  </a:cubicBezTo>
                  <a:cubicBezTo>
                    <a:pt x="267" y="42"/>
                    <a:pt x="268" y="43"/>
                    <a:pt x="266" y="40"/>
                  </a:cubicBezTo>
                  <a:cubicBezTo>
                    <a:pt x="265" y="39"/>
                    <a:pt x="262" y="37"/>
                    <a:pt x="262" y="35"/>
                  </a:cubicBezTo>
                  <a:cubicBezTo>
                    <a:pt x="262" y="35"/>
                    <a:pt x="262" y="32"/>
                    <a:pt x="263" y="32"/>
                  </a:cubicBezTo>
                  <a:cubicBezTo>
                    <a:pt x="263" y="32"/>
                    <a:pt x="265" y="33"/>
                    <a:pt x="265" y="31"/>
                  </a:cubicBezTo>
                  <a:cubicBezTo>
                    <a:pt x="264" y="29"/>
                    <a:pt x="264" y="28"/>
                    <a:pt x="262" y="26"/>
                  </a:cubicBezTo>
                  <a:cubicBezTo>
                    <a:pt x="260" y="25"/>
                    <a:pt x="258" y="23"/>
                    <a:pt x="256" y="25"/>
                  </a:cubicBezTo>
                  <a:cubicBezTo>
                    <a:pt x="255" y="26"/>
                    <a:pt x="255" y="28"/>
                    <a:pt x="255" y="30"/>
                  </a:cubicBezTo>
                  <a:cubicBezTo>
                    <a:pt x="255" y="31"/>
                    <a:pt x="251" y="31"/>
                    <a:pt x="251" y="30"/>
                  </a:cubicBezTo>
                  <a:cubicBezTo>
                    <a:pt x="251" y="29"/>
                    <a:pt x="251" y="26"/>
                    <a:pt x="250" y="25"/>
                  </a:cubicBezTo>
                  <a:cubicBezTo>
                    <a:pt x="246" y="22"/>
                    <a:pt x="251" y="25"/>
                    <a:pt x="251" y="24"/>
                  </a:cubicBezTo>
                  <a:cubicBezTo>
                    <a:pt x="252" y="24"/>
                    <a:pt x="253" y="23"/>
                    <a:pt x="252" y="23"/>
                  </a:cubicBezTo>
                  <a:cubicBezTo>
                    <a:pt x="252" y="22"/>
                    <a:pt x="251" y="21"/>
                    <a:pt x="250" y="22"/>
                  </a:cubicBezTo>
                  <a:cubicBezTo>
                    <a:pt x="249" y="23"/>
                    <a:pt x="249" y="21"/>
                    <a:pt x="248" y="21"/>
                  </a:cubicBezTo>
                  <a:cubicBezTo>
                    <a:pt x="247" y="20"/>
                    <a:pt x="246" y="22"/>
                    <a:pt x="245" y="21"/>
                  </a:cubicBezTo>
                  <a:cubicBezTo>
                    <a:pt x="243" y="20"/>
                    <a:pt x="242" y="21"/>
                    <a:pt x="243" y="18"/>
                  </a:cubicBezTo>
                  <a:cubicBezTo>
                    <a:pt x="243" y="18"/>
                    <a:pt x="243" y="18"/>
                    <a:pt x="244" y="18"/>
                  </a:cubicBezTo>
                  <a:cubicBezTo>
                    <a:pt x="244" y="17"/>
                    <a:pt x="244" y="17"/>
                    <a:pt x="244" y="16"/>
                  </a:cubicBezTo>
                  <a:cubicBezTo>
                    <a:pt x="245" y="16"/>
                    <a:pt x="245" y="16"/>
                    <a:pt x="246" y="16"/>
                  </a:cubicBezTo>
                  <a:cubicBezTo>
                    <a:pt x="245" y="16"/>
                    <a:pt x="244" y="13"/>
                    <a:pt x="244" y="13"/>
                  </a:cubicBezTo>
                  <a:cubicBezTo>
                    <a:pt x="243" y="11"/>
                    <a:pt x="241" y="11"/>
                    <a:pt x="241" y="10"/>
                  </a:cubicBezTo>
                  <a:cubicBezTo>
                    <a:pt x="239" y="9"/>
                    <a:pt x="240" y="9"/>
                    <a:pt x="239" y="7"/>
                  </a:cubicBezTo>
                  <a:cubicBezTo>
                    <a:pt x="239" y="5"/>
                    <a:pt x="237" y="4"/>
                    <a:pt x="237" y="3"/>
                  </a:cubicBezTo>
                  <a:cubicBezTo>
                    <a:pt x="236" y="1"/>
                    <a:pt x="234" y="1"/>
                    <a:pt x="232" y="1"/>
                  </a:cubicBezTo>
                  <a:cubicBezTo>
                    <a:pt x="231" y="1"/>
                    <a:pt x="232" y="0"/>
                    <a:pt x="230" y="0"/>
                  </a:cubicBezTo>
                  <a:cubicBezTo>
                    <a:pt x="229" y="0"/>
                    <a:pt x="228" y="0"/>
                    <a:pt x="228" y="2"/>
                  </a:cubicBezTo>
                  <a:cubicBezTo>
                    <a:pt x="228" y="2"/>
                    <a:pt x="225" y="3"/>
                    <a:pt x="225" y="3"/>
                  </a:cubicBezTo>
                  <a:cubicBezTo>
                    <a:pt x="226" y="3"/>
                    <a:pt x="228" y="3"/>
                    <a:pt x="228" y="4"/>
                  </a:cubicBezTo>
                  <a:cubicBezTo>
                    <a:pt x="228" y="4"/>
                    <a:pt x="226" y="5"/>
                    <a:pt x="226" y="5"/>
                  </a:cubicBezTo>
                  <a:cubicBezTo>
                    <a:pt x="225" y="6"/>
                    <a:pt x="224" y="4"/>
                    <a:pt x="223" y="6"/>
                  </a:cubicBezTo>
                  <a:cubicBezTo>
                    <a:pt x="222" y="6"/>
                    <a:pt x="221" y="9"/>
                    <a:pt x="221" y="10"/>
                  </a:cubicBezTo>
                  <a:cubicBezTo>
                    <a:pt x="222" y="10"/>
                    <a:pt x="224" y="10"/>
                    <a:pt x="225" y="11"/>
                  </a:cubicBezTo>
                  <a:cubicBezTo>
                    <a:pt x="224" y="10"/>
                    <a:pt x="222" y="14"/>
                    <a:pt x="222" y="15"/>
                  </a:cubicBezTo>
                  <a:cubicBezTo>
                    <a:pt x="222" y="16"/>
                    <a:pt x="224" y="18"/>
                    <a:pt x="225" y="19"/>
                  </a:cubicBezTo>
                  <a:cubicBezTo>
                    <a:pt x="226" y="19"/>
                    <a:pt x="228" y="21"/>
                    <a:pt x="229" y="21"/>
                  </a:cubicBezTo>
                  <a:cubicBezTo>
                    <a:pt x="231" y="20"/>
                    <a:pt x="231" y="20"/>
                    <a:pt x="232" y="21"/>
                  </a:cubicBezTo>
                  <a:cubicBezTo>
                    <a:pt x="233" y="21"/>
                    <a:pt x="235" y="23"/>
                    <a:pt x="235" y="23"/>
                  </a:cubicBezTo>
                  <a:cubicBezTo>
                    <a:pt x="234" y="24"/>
                    <a:pt x="233" y="22"/>
                    <a:pt x="233" y="24"/>
                  </a:cubicBezTo>
                  <a:cubicBezTo>
                    <a:pt x="233" y="26"/>
                    <a:pt x="232" y="26"/>
                    <a:pt x="232" y="27"/>
                  </a:cubicBezTo>
                  <a:cubicBezTo>
                    <a:pt x="231" y="29"/>
                    <a:pt x="233" y="29"/>
                    <a:pt x="234" y="28"/>
                  </a:cubicBezTo>
                  <a:cubicBezTo>
                    <a:pt x="234" y="28"/>
                    <a:pt x="236" y="25"/>
                    <a:pt x="236" y="26"/>
                  </a:cubicBezTo>
                  <a:cubicBezTo>
                    <a:pt x="237" y="27"/>
                    <a:pt x="236" y="29"/>
                    <a:pt x="236" y="30"/>
                  </a:cubicBezTo>
                  <a:cubicBezTo>
                    <a:pt x="235" y="31"/>
                    <a:pt x="234" y="31"/>
                    <a:pt x="233" y="31"/>
                  </a:cubicBezTo>
                  <a:cubicBezTo>
                    <a:pt x="233" y="32"/>
                    <a:pt x="233" y="33"/>
                    <a:pt x="232" y="34"/>
                  </a:cubicBezTo>
                  <a:cubicBezTo>
                    <a:pt x="231" y="34"/>
                    <a:pt x="229" y="34"/>
                    <a:pt x="228" y="35"/>
                  </a:cubicBezTo>
                  <a:cubicBezTo>
                    <a:pt x="227" y="35"/>
                    <a:pt x="226" y="37"/>
                    <a:pt x="226" y="37"/>
                  </a:cubicBezTo>
                  <a:cubicBezTo>
                    <a:pt x="227" y="38"/>
                    <a:pt x="228" y="39"/>
                    <a:pt x="228" y="41"/>
                  </a:cubicBezTo>
                  <a:cubicBezTo>
                    <a:pt x="228" y="42"/>
                    <a:pt x="227" y="41"/>
                    <a:pt x="226" y="40"/>
                  </a:cubicBezTo>
                  <a:cubicBezTo>
                    <a:pt x="226" y="40"/>
                    <a:pt x="225" y="40"/>
                    <a:pt x="225" y="41"/>
                  </a:cubicBezTo>
                  <a:cubicBezTo>
                    <a:pt x="224" y="41"/>
                    <a:pt x="222" y="40"/>
                    <a:pt x="222" y="39"/>
                  </a:cubicBezTo>
                  <a:cubicBezTo>
                    <a:pt x="222" y="38"/>
                    <a:pt x="224" y="35"/>
                    <a:pt x="224" y="34"/>
                  </a:cubicBezTo>
                  <a:cubicBezTo>
                    <a:pt x="225" y="32"/>
                    <a:pt x="222" y="34"/>
                    <a:pt x="222" y="34"/>
                  </a:cubicBezTo>
                  <a:cubicBezTo>
                    <a:pt x="221" y="34"/>
                    <a:pt x="218" y="32"/>
                    <a:pt x="217" y="31"/>
                  </a:cubicBezTo>
                  <a:cubicBezTo>
                    <a:pt x="215" y="30"/>
                    <a:pt x="216" y="32"/>
                    <a:pt x="214" y="32"/>
                  </a:cubicBezTo>
                  <a:cubicBezTo>
                    <a:pt x="213" y="32"/>
                    <a:pt x="210" y="31"/>
                    <a:pt x="212" y="33"/>
                  </a:cubicBezTo>
                  <a:cubicBezTo>
                    <a:pt x="213" y="34"/>
                    <a:pt x="213" y="35"/>
                    <a:pt x="215" y="35"/>
                  </a:cubicBezTo>
                  <a:cubicBezTo>
                    <a:pt x="216" y="35"/>
                    <a:pt x="218" y="35"/>
                    <a:pt x="218" y="37"/>
                  </a:cubicBezTo>
                  <a:cubicBezTo>
                    <a:pt x="220" y="41"/>
                    <a:pt x="214" y="36"/>
                    <a:pt x="213" y="35"/>
                  </a:cubicBezTo>
                  <a:cubicBezTo>
                    <a:pt x="211" y="35"/>
                    <a:pt x="211" y="37"/>
                    <a:pt x="209" y="37"/>
                  </a:cubicBezTo>
                  <a:cubicBezTo>
                    <a:pt x="207" y="37"/>
                    <a:pt x="206" y="36"/>
                    <a:pt x="204" y="36"/>
                  </a:cubicBezTo>
                  <a:cubicBezTo>
                    <a:pt x="200" y="37"/>
                    <a:pt x="197" y="37"/>
                    <a:pt x="193" y="37"/>
                  </a:cubicBezTo>
                  <a:cubicBezTo>
                    <a:pt x="190" y="36"/>
                    <a:pt x="186" y="34"/>
                    <a:pt x="182" y="33"/>
                  </a:cubicBezTo>
                  <a:cubicBezTo>
                    <a:pt x="181" y="33"/>
                    <a:pt x="179" y="33"/>
                    <a:pt x="178" y="32"/>
                  </a:cubicBezTo>
                  <a:cubicBezTo>
                    <a:pt x="177" y="30"/>
                    <a:pt x="177" y="28"/>
                    <a:pt x="176" y="28"/>
                  </a:cubicBezTo>
                  <a:cubicBezTo>
                    <a:pt x="174" y="27"/>
                    <a:pt x="172" y="28"/>
                    <a:pt x="171" y="28"/>
                  </a:cubicBezTo>
                  <a:cubicBezTo>
                    <a:pt x="168" y="29"/>
                    <a:pt x="166" y="29"/>
                    <a:pt x="164" y="29"/>
                  </a:cubicBezTo>
                  <a:cubicBezTo>
                    <a:pt x="163" y="30"/>
                    <a:pt x="161" y="31"/>
                    <a:pt x="161" y="32"/>
                  </a:cubicBezTo>
                  <a:cubicBezTo>
                    <a:pt x="161" y="32"/>
                    <a:pt x="165" y="34"/>
                    <a:pt x="166" y="34"/>
                  </a:cubicBezTo>
                  <a:cubicBezTo>
                    <a:pt x="166" y="34"/>
                    <a:pt x="165" y="31"/>
                    <a:pt x="167" y="32"/>
                  </a:cubicBezTo>
                  <a:cubicBezTo>
                    <a:pt x="168" y="32"/>
                    <a:pt x="168" y="33"/>
                    <a:pt x="169" y="32"/>
                  </a:cubicBezTo>
                  <a:cubicBezTo>
                    <a:pt x="170" y="32"/>
                    <a:pt x="176" y="28"/>
                    <a:pt x="176" y="30"/>
                  </a:cubicBezTo>
                  <a:cubicBezTo>
                    <a:pt x="176" y="31"/>
                    <a:pt x="173" y="32"/>
                    <a:pt x="172" y="33"/>
                  </a:cubicBezTo>
                  <a:cubicBezTo>
                    <a:pt x="171" y="34"/>
                    <a:pt x="169" y="34"/>
                    <a:pt x="167" y="34"/>
                  </a:cubicBezTo>
                  <a:cubicBezTo>
                    <a:pt x="166" y="35"/>
                    <a:pt x="163" y="37"/>
                    <a:pt x="165" y="38"/>
                  </a:cubicBezTo>
                  <a:cubicBezTo>
                    <a:pt x="167" y="38"/>
                    <a:pt x="167" y="39"/>
                    <a:pt x="166" y="41"/>
                  </a:cubicBezTo>
                  <a:cubicBezTo>
                    <a:pt x="166" y="42"/>
                    <a:pt x="168" y="42"/>
                    <a:pt x="168" y="43"/>
                  </a:cubicBezTo>
                  <a:cubicBezTo>
                    <a:pt x="169" y="44"/>
                    <a:pt x="169" y="46"/>
                    <a:pt x="167" y="44"/>
                  </a:cubicBezTo>
                  <a:cubicBezTo>
                    <a:pt x="165" y="42"/>
                    <a:pt x="167" y="46"/>
                    <a:pt x="166" y="45"/>
                  </a:cubicBezTo>
                  <a:cubicBezTo>
                    <a:pt x="165" y="45"/>
                    <a:pt x="163" y="42"/>
                    <a:pt x="162" y="43"/>
                  </a:cubicBezTo>
                  <a:cubicBezTo>
                    <a:pt x="164" y="42"/>
                    <a:pt x="167" y="43"/>
                    <a:pt x="164" y="41"/>
                  </a:cubicBezTo>
                  <a:cubicBezTo>
                    <a:pt x="165" y="41"/>
                    <a:pt x="166" y="40"/>
                    <a:pt x="164" y="39"/>
                  </a:cubicBezTo>
                  <a:cubicBezTo>
                    <a:pt x="166" y="40"/>
                    <a:pt x="161" y="40"/>
                    <a:pt x="162" y="40"/>
                  </a:cubicBezTo>
                  <a:cubicBezTo>
                    <a:pt x="162" y="39"/>
                    <a:pt x="162" y="39"/>
                    <a:pt x="163" y="39"/>
                  </a:cubicBezTo>
                  <a:cubicBezTo>
                    <a:pt x="163" y="38"/>
                    <a:pt x="160" y="40"/>
                    <a:pt x="160" y="40"/>
                  </a:cubicBezTo>
                  <a:cubicBezTo>
                    <a:pt x="159" y="40"/>
                    <a:pt x="160" y="38"/>
                    <a:pt x="159" y="37"/>
                  </a:cubicBezTo>
                  <a:cubicBezTo>
                    <a:pt x="159" y="37"/>
                    <a:pt x="157" y="37"/>
                    <a:pt x="157" y="37"/>
                  </a:cubicBezTo>
                  <a:cubicBezTo>
                    <a:pt x="155" y="37"/>
                    <a:pt x="155" y="34"/>
                    <a:pt x="153" y="35"/>
                  </a:cubicBezTo>
                  <a:cubicBezTo>
                    <a:pt x="151" y="37"/>
                    <a:pt x="150" y="37"/>
                    <a:pt x="147" y="37"/>
                  </a:cubicBezTo>
                  <a:cubicBezTo>
                    <a:pt x="143" y="37"/>
                    <a:pt x="140" y="37"/>
                    <a:pt x="136" y="37"/>
                  </a:cubicBezTo>
                  <a:cubicBezTo>
                    <a:pt x="135" y="37"/>
                    <a:pt x="128" y="37"/>
                    <a:pt x="128" y="36"/>
                  </a:cubicBezTo>
                  <a:cubicBezTo>
                    <a:pt x="127" y="36"/>
                    <a:pt x="130" y="34"/>
                    <a:pt x="131" y="33"/>
                  </a:cubicBezTo>
                  <a:cubicBezTo>
                    <a:pt x="132" y="32"/>
                    <a:pt x="133" y="33"/>
                    <a:pt x="135" y="33"/>
                  </a:cubicBezTo>
                  <a:cubicBezTo>
                    <a:pt x="136" y="32"/>
                    <a:pt x="133" y="30"/>
                    <a:pt x="133" y="30"/>
                  </a:cubicBezTo>
                  <a:cubicBezTo>
                    <a:pt x="131" y="28"/>
                    <a:pt x="130" y="28"/>
                    <a:pt x="128" y="27"/>
                  </a:cubicBezTo>
                  <a:cubicBezTo>
                    <a:pt x="127" y="27"/>
                    <a:pt x="126" y="26"/>
                    <a:pt x="125" y="27"/>
                  </a:cubicBezTo>
                  <a:cubicBezTo>
                    <a:pt x="124" y="28"/>
                    <a:pt x="123" y="29"/>
                    <a:pt x="122" y="28"/>
                  </a:cubicBezTo>
                  <a:cubicBezTo>
                    <a:pt x="119" y="26"/>
                    <a:pt x="116" y="26"/>
                    <a:pt x="113" y="25"/>
                  </a:cubicBezTo>
                  <a:cubicBezTo>
                    <a:pt x="109" y="24"/>
                    <a:pt x="106" y="24"/>
                    <a:pt x="102" y="22"/>
                  </a:cubicBezTo>
                  <a:cubicBezTo>
                    <a:pt x="99" y="20"/>
                    <a:pt x="97" y="19"/>
                    <a:pt x="93" y="19"/>
                  </a:cubicBezTo>
                  <a:cubicBezTo>
                    <a:pt x="92" y="19"/>
                    <a:pt x="91" y="19"/>
                    <a:pt x="90" y="20"/>
                  </a:cubicBezTo>
                  <a:cubicBezTo>
                    <a:pt x="89" y="21"/>
                    <a:pt x="88" y="23"/>
                    <a:pt x="87" y="23"/>
                  </a:cubicBezTo>
                  <a:cubicBezTo>
                    <a:pt x="86" y="23"/>
                    <a:pt x="83" y="24"/>
                    <a:pt x="83" y="23"/>
                  </a:cubicBezTo>
                  <a:cubicBezTo>
                    <a:pt x="83" y="22"/>
                    <a:pt x="85" y="21"/>
                    <a:pt x="85" y="20"/>
                  </a:cubicBezTo>
                  <a:cubicBezTo>
                    <a:pt x="85" y="20"/>
                    <a:pt x="82" y="21"/>
                    <a:pt x="82" y="20"/>
                  </a:cubicBezTo>
                  <a:cubicBezTo>
                    <a:pt x="83" y="19"/>
                    <a:pt x="83" y="18"/>
                    <a:pt x="82" y="17"/>
                  </a:cubicBezTo>
                  <a:cubicBezTo>
                    <a:pt x="82" y="15"/>
                    <a:pt x="78" y="17"/>
                    <a:pt x="78" y="18"/>
                  </a:cubicBezTo>
                  <a:cubicBezTo>
                    <a:pt x="78" y="18"/>
                    <a:pt x="80" y="17"/>
                    <a:pt x="80" y="18"/>
                  </a:cubicBezTo>
                  <a:cubicBezTo>
                    <a:pt x="81" y="18"/>
                    <a:pt x="77" y="20"/>
                    <a:pt x="80" y="20"/>
                  </a:cubicBezTo>
                  <a:cubicBezTo>
                    <a:pt x="79" y="20"/>
                    <a:pt x="78" y="20"/>
                    <a:pt x="78" y="22"/>
                  </a:cubicBezTo>
                  <a:cubicBezTo>
                    <a:pt x="78" y="23"/>
                    <a:pt x="77" y="24"/>
                    <a:pt x="76" y="23"/>
                  </a:cubicBezTo>
                  <a:cubicBezTo>
                    <a:pt x="73" y="22"/>
                    <a:pt x="72" y="21"/>
                    <a:pt x="71" y="18"/>
                  </a:cubicBezTo>
                  <a:cubicBezTo>
                    <a:pt x="70" y="16"/>
                    <a:pt x="68" y="15"/>
                    <a:pt x="66" y="13"/>
                  </a:cubicBezTo>
                  <a:cubicBezTo>
                    <a:pt x="65" y="13"/>
                    <a:pt x="64" y="11"/>
                    <a:pt x="63" y="12"/>
                  </a:cubicBezTo>
                  <a:cubicBezTo>
                    <a:pt x="63" y="14"/>
                    <a:pt x="66" y="15"/>
                    <a:pt x="67" y="16"/>
                  </a:cubicBezTo>
                  <a:cubicBezTo>
                    <a:pt x="67" y="15"/>
                    <a:pt x="63" y="16"/>
                    <a:pt x="63" y="17"/>
                  </a:cubicBezTo>
                  <a:cubicBezTo>
                    <a:pt x="62" y="18"/>
                    <a:pt x="63" y="18"/>
                    <a:pt x="62" y="19"/>
                  </a:cubicBezTo>
                  <a:cubicBezTo>
                    <a:pt x="61" y="19"/>
                    <a:pt x="60" y="21"/>
                    <a:pt x="59" y="20"/>
                  </a:cubicBezTo>
                  <a:cubicBezTo>
                    <a:pt x="59" y="20"/>
                    <a:pt x="59" y="19"/>
                    <a:pt x="59" y="19"/>
                  </a:cubicBezTo>
                  <a:cubicBezTo>
                    <a:pt x="59" y="18"/>
                    <a:pt x="54" y="20"/>
                    <a:pt x="54" y="21"/>
                  </a:cubicBezTo>
                  <a:cubicBezTo>
                    <a:pt x="53" y="22"/>
                    <a:pt x="52" y="23"/>
                    <a:pt x="50" y="24"/>
                  </a:cubicBezTo>
                  <a:cubicBezTo>
                    <a:pt x="49" y="25"/>
                    <a:pt x="50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5" y="23"/>
                    <a:pt x="45" y="25"/>
                    <a:pt x="44" y="25"/>
                  </a:cubicBezTo>
                  <a:cubicBezTo>
                    <a:pt x="43" y="25"/>
                    <a:pt x="40" y="27"/>
                    <a:pt x="41" y="27"/>
                  </a:cubicBezTo>
                  <a:cubicBezTo>
                    <a:pt x="41" y="28"/>
                    <a:pt x="43" y="28"/>
                    <a:pt x="40" y="29"/>
                  </a:cubicBezTo>
                  <a:cubicBezTo>
                    <a:pt x="40" y="29"/>
                    <a:pt x="37" y="29"/>
                    <a:pt x="37" y="28"/>
                  </a:cubicBezTo>
                  <a:cubicBezTo>
                    <a:pt x="37" y="27"/>
                    <a:pt x="40" y="26"/>
                    <a:pt x="40" y="26"/>
                  </a:cubicBezTo>
                  <a:cubicBezTo>
                    <a:pt x="41" y="24"/>
                    <a:pt x="43" y="23"/>
                    <a:pt x="44" y="22"/>
                  </a:cubicBezTo>
                  <a:cubicBezTo>
                    <a:pt x="46" y="21"/>
                    <a:pt x="47" y="21"/>
                    <a:pt x="49" y="22"/>
                  </a:cubicBezTo>
                  <a:cubicBezTo>
                    <a:pt x="48" y="22"/>
                    <a:pt x="56" y="18"/>
                    <a:pt x="56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9" y="17"/>
                    <a:pt x="49" y="19"/>
                    <a:pt x="47" y="19"/>
                  </a:cubicBezTo>
                  <a:cubicBezTo>
                    <a:pt x="46" y="19"/>
                    <a:pt x="44" y="20"/>
                    <a:pt x="43" y="20"/>
                  </a:cubicBezTo>
                  <a:cubicBezTo>
                    <a:pt x="41" y="20"/>
                    <a:pt x="36" y="25"/>
                    <a:pt x="35" y="24"/>
                  </a:cubicBezTo>
                  <a:cubicBezTo>
                    <a:pt x="34" y="24"/>
                    <a:pt x="36" y="23"/>
                    <a:pt x="36" y="22"/>
                  </a:cubicBezTo>
                  <a:cubicBezTo>
                    <a:pt x="36" y="22"/>
                    <a:pt x="33" y="21"/>
                    <a:pt x="33" y="21"/>
                  </a:cubicBezTo>
                  <a:cubicBezTo>
                    <a:pt x="33" y="21"/>
                    <a:pt x="30" y="23"/>
                    <a:pt x="29" y="23"/>
                  </a:cubicBezTo>
                  <a:cubicBezTo>
                    <a:pt x="28" y="23"/>
                    <a:pt x="26" y="24"/>
                    <a:pt x="25" y="25"/>
                  </a:cubicBezTo>
                  <a:cubicBezTo>
                    <a:pt x="24" y="25"/>
                    <a:pt x="26" y="26"/>
                    <a:pt x="26" y="26"/>
                  </a:cubicBezTo>
                  <a:cubicBezTo>
                    <a:pt x="27" y="26"/>
                    <a:pt x="26" y="27"/>
                    <a:pt x="26" y="27"/>
                  </a:cubicBezTo>
                  <a:cubicBezTo>
                    <a:pt x="26" y="28"/>
                    <a:pt x="30" y="27"/>
                    <a:pt x="30" y="27"/>
                  </a:cubicBezTo>
                  <a:cubicBezTo>
                    <a:pt x="31" y="26"/>
                    <a:pt x="33" y="25"/>
                    <a:pt x="34" y="24"/>
                  </a:cubicBezTo>
                  <a:cubicBezTo>
                    <a:pt x="29" y="26"/>
                    <a:pt x="34" y="27"/>
                    <a:pt x="33" y="29"/>
                  </a:cubicBezTo>
                  <a:cubicBezTo>
                    <a:pt x="33" y="29"/>
                    <a:pt x="32" y="28"/>
                    <a:pt x="32" y="28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7" y="29"/>
                    <a:pt x="23" y="28"/>
                    <a:pt x="21" y="28"/>
                  </a:cubicBezTo>
                  <a:cubicBezTo>
                    <a:pt x="19" y="28"/>
                    <a:pt x="16" y="26"/>
                    <a:pt x="14" y="25"/>
                  </a:cubicBezTo>
                  <a:cubicBezTo>
                    <a:pt x="13" y="25"/>
                    <a:pt x="12" y="24"/>
                    <a:pt x="11" y="24"/>
                  </a:cubicBezTo>
                  <a:cubicBezTo>
                    <a:pt x="10" y="23"/>
                    <a:pt x="9" y="21"/>
                    <a:pt x="10" y="21"/>
                  </a:cubicBezTo>
                  <a:cubicBezTo>
                    <a:pt x="9" y="21"/>
                    <a:pt x="7" y="21"/>
                    <a:pt x="6" y="22"/>
                  </a:cubicBezTo>
                  <a:cubicBezTo>
                    <a:pt x="4" y="22"/>
                    <a:pt x="2" y="22"/>
                    <a:pt x="0" y="21"/>
                  </a:cubicBezTo>
                  <a:cubicBezTo>
                    <a:pt x="0" y="41"/>
                    <a:pt x="0" y="61"/>
                    <a:pt x="0" y="80"/>
                  </a:cubicBezTo>
                  <a:cubicBezTo>
                    <a:pt x="0" y="85"/>
                    <a:pt x="0" y="89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0" y="99"/>
                    <a:pt x="2" y="97"/>
                    <a:pt x="3" y="97"/>
                  </a:cubicBezTo>
                  <a:cubicBezTo>
                    <a:pt x="5" y="98"/>
                    <a:pt x="5" y="97"/>
                    <a:pt x="7" y="97"/>
                  </a:cubicBezTo>
                  <a:cubicBezTo>
                    <a:pt x="9" y="97"/>
                    <a:pt x="9" y="98"/>
                    <a:pt x="10" y="99"/>
                  </a:cubicBezTo>
                  <a:cubicBezTo>
                    <a:pt x="11" y="101"/>
                    <a:pt x="16" y="107"/>
                    <a:pt x="18" y="107"/>
                  </a:cubicBezTo>
                  <a:cubicBezTo>
                    <a:pt x="19" y="107"/>
                    <a:pt x="21" y="106"/>
                    <a:pt x="22" y="105"/>
                  </a:cubicBezTo>
                  <a:cubicBezTo>
                    <a:pt x="23" y="104"/>
                    <a:pt x="22" y="103"/>
                    <a:pt x="23" y="102"/>
                  </a:cubicBezTo>
                  <a:cubicBezTo>
                    <a:pt x="24" y="102"/>
                    <a:pt x="28" y="101"/>
                    <a:pt x="28" y="102"/>
                  </a:cubicBezTo>
                  <a:cubicBezTo>
                    <a:pt x="30" y="104"/>
                    <a:pt x="32" y="105"/>
                    <a:pt x="33" y="107"/>
                  </a:cubicBezTo>
                  <a:cubicBezTo>
                    <a:pt x="35" y="109"/>
                    <a:pt x="37" y="110"/>
                    <a:pt x="38" y="112"/>
                  </a:cubicBezTo>
                  <a:cubicBezTo>
                    <a:pt x="39" y="113"/>
                    <a:pt x="39" y="114"/>
                    <a:pt x="40" y="116"/>
                  </a:cubicBezTo>
                  <a:cubicBezTo>
                    <a:pt x="42" y="118"/>
                    <a:pt x="43" y="122"/>
                    <a:pt x="46" y="124"/>
                  </a:cubicBezTo>
                  <a:cubicBezTo>
                    <a:pt x="48" y="126"/>
                    <a:pt x="52" y="127"/>
                    <a:pt x="54" y="128"/>
                  </a:cubicBezTo>
                  <a:cubicBezTo>
                    <a:pt x="56" y="129"/>
                    <a:pt x="53" y="130"/>
                    <a:pt x="54" y="132"/>
                  </a:cubicBezTo>
                  <a:cubicBezTo>
                    <a:pt x="55" y="132"/>
                    <a:pt x="56" y="132"/>
                    <a:pt x="56" y="133"/>
                  </a:cubicBezTo>
                  <a:cubicBezTo>
                    <a:pt x="56" y="133"/>
                    <a:pt x="55" y="136"/>
                    <a:pt x="56" y="135"/>
                  </a:cubicBezTo>
                  <a:cubicBezTo>
                    <a:pt x="55" y="136"/>
                    <a:pt x="53" y="136"/>
                    <a:pt x="53" y="138"/>
                  </a:cubicBezTo>
                  <a:cubicBezTo>
                    <a:pt x="52" y="139"/>
                    <a:pt x="55" y="141"/>
                    <a:pt x="56" y="141"/>
                  </a:cubicBezTo>
                  <a:cubicBezTo>
                    <a:pt x="56" y="141"/>
                    <a:pt x="54" y="143"/>
                    <a:pt x="54" y="143"/>
                  </a:cubicBezTo>
                  <a:cubicBezTo>
                    <a:pt x="54" y="143"/>
                    <a:pt x="53" y="142"/>
                    <a:pt x="53" y="141"/>
                  </a:cubicBezTo>
                  <a:cubicBezTo>
                    <a:pt x="52" y="141"/>
                    <a:pt x="53" y="143"/>
                    <a:pt x="53" y="143"/>
                  </a:cubicBezTo>
                  <a:cubicBezTo>
                    <a:pt x="54" y="144"/>
                    <a:pt x="53" y="145"/>
                    <a:pt x="54" y="146"/>
                  </a:cubicBezTo>
                  <a:cubicBezTo>
                    <a:pt x="55" y="148"/>
                    <a:pt x="55" y="148"/>
                    <a:pt x="57" y="147"/>
                  </a:cubicBezTo>
                  <a:cubicBezTo>
                    <a:pt x="57" y="147"/>
                    <a:pt x="58" y="147"/>
                    <a:pt x="58" y="147"/>
                  </a:cubicBezTo>
                  <a:cubicBezTo>
                    <a:pt x="59" y="147"/>
                    <a:pt x="59" y="145"/>
                    <a:pt x="59" y="145"/>
                  </a:cubicBezTo>
                  <a:cubicBezTo>
                    <a:pt x="59" y="145"/>
                    <a:pt x="60" y="147"/>
                    <a:pt x="61" y="147"/>
                  </a:cubicBezTo>
                  <a:cubicBezTo>
                    <a:pt x="61" y="147"/>
                    <a:pt x="60" y="149"/>
                    <a:pt x="60" y="150"/>
                  </a:cubicBezTo>
                  <a:cubicBezTo>
                    <a:pt x="59" y="151"/>
                    <a:pt x="59" y="152"/>
                    <a:pt x="61" y="151"/>
                  </a:cubicBezTo>
                  <a:cubicBezTo>
                    <a:pt x="61" y="150"/>
                    <a:pt x="62" y="150"/>
                    <a:pt x="62" y="150"/>
                  </a:cubicBezTo>
                  <a:cubicBezTo>
                    <a:pt x="63" y="150"/>
                    <a:pt x="63" y="149"/>
                    <a:pt x="63" y="149"/>
                  </a:cubicBezTo>
                  <a:cubicBezTo>
                    <a:pt x="65" y="148"/>
                    <a:pt x="64" y="151"/>
                    <a:pt x="64" y="152"/>
                  </a:cubicBezTo>
                  <a:cubicBezTo>
                    <a:pt x="64" y="153"/>
                    <a:pt x="65" y="154"/>
                    <a:pt x="66" y="154"/>
                  </a:cubicBezTo>
                  <a:cubicBezTo>
                    <a:pt x="67" y="154"/>
                    <a:pt x="68" y="152"/>
                    <a:pt x="69" y="152"/>
                  </a:cubicBezTo>
                  <a:cubicBezTo>
                    <a:pt x="69" y="152"/>
                    <a:pt x="68" y="153"/>
                    <a:pt x="68" y="153"/>
                  </a:cubicBezTo>
                  <a:cubicBezTo>
                    <a:pt x="68" y="153"/>
                    <a:pt x="70" y="154"/>
                    <a:pt x="70" y="154"/>
                  </a:cubicBezTo>
                  <a:cubicBezTo>
                    <a:pt x="70" y="154"/>
                    <a:pt x="63" y="156"/>
                    <a:pt x="66" y="158"/>
                  </a:cubicBezTo>
                  <a:cubicBezTo>
                    <a:pt x="66" y="158"/>
                    <a:pt x="72" y="157"/>
                    <a:pt x="71" y="158"/>
                  </a:cubicBezTo>
                  <a:cubicBezTo>
                    <a:pt x="71" y="158"/>
                    <a:pt x="66" y="158"/>
                    <a:pt x="67" y="160"/>
                  </a:cubicBezTo>
                  <a:cubicBezTo>
                    <a:pt x="67" y="160"/>
                    <a:pt x="69" y="160"/>
                    <a:pt x="69" y="160"/>
                  </a:cubicBezTo>
                  <a:cubicBezTo>
                    <a:pt x="68" y="161"/>
                    <a:pt x="66" y="161"/>
                    <a:pt x="67" y="162"/>
                  </a:cubicBezTo>
                  <a:cubicBezTo>
                    <a:pt x="69" y="163"/>
                    <a:pt x="71" y="163"/>
                    <a:pt x="72" y="163"/>
                  </a:cubicBezTo>
                  <a:cubicBezTo>
                    <a:pt x="74" y="163"/>
                    <a:pt x="73" y="164"/>
                    <a:pt x="74" y="164"/>
                  </a:cubicBezTo>
                  <a:cubicBezTo>
                    <a:pt x="76" y="165"/>
                    <a:pt x="76" y="162"/>
                    <a:pt x="77" y="162"/>
                  </a:cubicBezTo>
                  <a:cubicBezTo>
                    <a:pt x="78" y="162"/>
                    <a:pt x="77" y="164"/>
                    <a:pt x="77" y="164"/>
                  </a:cubicBezTo>
                  <a:cubicBezTo>
                    <a:pt x="76" y="165"/>
                    <a:pt x="76" y="165"/>
                    <a:pt x="77" y="166"/>
                  </a:cubicBezTo>
                  <a:cubicBezTo>
                    <a:pt x="80" y="168"/>
                    <a:pt x="81" y="163"/>
                    <a:pt x="81" y="163"/>
                  </a:cubicBezTo>
                  <a:cubicBezTo>
                    <a:pt x="81" y="163"/>
                    <a:pt x="81" y="166"/>
                    <a:pt x="80" y="166"/>
                  </a:cubicBezTo>
                  <a:cubicBezTo>
                    <a:pt x="80" y="167"/>
                    <a:pt x="82" y="166"/>
                    <a:pt x="83" y="166"/>
                  </a:cubicBezTo>
                  <a:cubicBezTo>
                    <a:pt x="82" y="168"/>
                    <a:pt x="81" y="169"/>
                    <a:pt x="83" y="170"/>
                  </a:cubicBezTo>
                  <a:cubicBezTo>
                    <a:pt x="85" y="171"/>
                    <a:pt x="86" y="168"/>
                    <a:pt x="86" y="168"/>
                  </a:cubicBezTo>
                  <a:cubicBezTo>
                    <a:pt x="86" y="168"/>
                    <a:pt x="86" y="169"/>
                    <a:pt x="86" y="170"/>
                  </a:cubicBezTo>
                  <a:cubicBezTo>
                    <a:pt x="87" y="172"/>
                    <a:pt x="86" y="171"/>
                    <a:pt x="85" y="171"/>
                  </a:cubicBezTo>
                  <a:cubicBezTo>
                    <a:pt x="84" y="172"/>
                    <a:pt x="90" y="173"/>
                    <a:pt x="89" y="171"/>
                  </a:cubicBezTo>
                  <a:cubicBezTo>
                    <a:pt x="91" y="174"/>
                    <a:pt x="90" y="176"/>
                    <a:pt x="94" y="176"/>
                  </a:cubicBezTo>
                  <a:cubicBezTo>
                    <a:pt x="97" y="176"/>
                    <a:pt x="99" y="176"/>
                    <a:pt x="102" y="176"/>
                  </a:cubicBezTo>
                  <a:cubicBezTo>
                    <a:pt x="113" y="176"/>
                    <a:pt x="123" y="176"/>
                    <a:pt x="133" y="176"/>
                  </a:cubicBezTo>
                  <a:cubicBezTo>
                    <a:pt x="158" y="176"/>
                    <a:pt x="183" y="176"/>
                    <a:pt x="208" y="176"/>
                  </a:cubicBezTo>
                  <a:cubicBezTo>
                    <a:pt x="213" y="176"/>
                    <a:pt x="218" y="176"/>
                    <a:pt x="223" y="176"/>
                  </a:cubicBezTo>
                  <a:cubicBezTo>
                    <a:pt x="224" y="176"/>
                    <a:pt x="229" y="177"/>
                    <a:pt x="229" y="174"/>
                  </a:cubicBezTo>
                  <a:close/>
                  <a:moveTo>
                    <a:pt x="112" y="54"/>
                  </a:moveTo>
                  <a:cubicBezTo>
                    <a:pt x="110" y="54"/>
                    <a:pt x="108" y="53"/>
                    <a:pt x="106" y="54"/>
                  </a:cubicBezTo>
                  <a:cubicBezTo>
                    <a:pt x="104" y="57"/>
                    <a:pt x="108" y="56"/>
                    <a:pt x="108" y="57"/>
                  </a:cubicBezTo>
                  <a:cubicBezTo>
                    <a:pt x="108" y="56"/>
                    <a:pt x="100" y="60"/>
                    <a:pt x="100" y="60"/>
                  </a:cubicBezTo>
                  <a:cubicBezTo>
                    <a:pt x="98" y="59"/>
                    <a:pt x="107" y="53"/>
                    <a:pt x="99" y="56"/>
                  </a:cubicBezTo>
                  <a:cubicBezTo>
                    <a:pt x="98" y="56"/>
                    <a:pt x="97" y="57"/>
                    <a:pt x="97" y="57"/>
                  </a:cubicBezTo>
                  <a:cubicBezTo>
                    <a:pt x="96" y="58"/>
                    <a:pt x="97" y="59"/>
                    <a:pt x="96" y="60"/>
                  </a:cubicBezTo>
                  <a:cubicBezTo>
                    <a:pt x="95" y="60"/>
                    <a:pt x="88" y="59"/>
                    <a:pt x="88" y="59"/>
                  </a:cubicBezTo>
                  <a:cubicBezTo>
                    <a:pt x="88" y="58"/>
                    <a:pt x="91" y="59"/>
                    <a:pt x="91" y="58"/>
                  </a:cubicBezTo>
                  <a:cubicBezTo>
                    <a:pt x="92" y="57"/>
                    <a:pt x="91" y="57"/>
                    <a:pt x="92" y="56"/>
                  </a:cubicBezTo>
                  <a:cubicBezTo>
                    <a:pt x="92" y="55"/>
                    <a:pt x="94" y="54"/>
                    <a:pt x="94" y="54"/>
                  </a:cubicBezTo>
                  <a:cubicBezTo>
                    <a:pt x="94" y="53"/>
                    <a:pt x="91" y="52"/>
                    <a:pt x="94" y="52"/>
                  </a:cubicBezTo>
                  <a:cubicBezTo>
                    <a:pt x="94" y="52"/>
                    <a:pt x="98" y="53"/>
                    <a:pt x="98" y="52"/>
                  </a:cubicBezTo>
                  <a:cubicBezTo>
                    <a:pt x="98" y="51"/>
                    <a:pt x="93" y="50"/>
                    <a:pt x="92" y="50"/>
                  </a:cubicBezTo>
                  <a:cubicBezTo>
                    <a:pt x="91" y="50"/>
                    <a:pt x="89" y="51"/>
                    <a:pt x="87" y="51"/>
                  </a:cubicBezTo>
                  <a:cubicBezTo>
                    <a:pt x="86" y="51"/>
                    <a:pt x="84" y="50"/>
                    <a:pt x="82" y="51"/>
                  </a:cubicBezTo>
                  <a:cubicBezTo>
                    <a:pt x="81" y="51"/>
                    <a:pt x="79" y="53"/>
                    <a:pt x="80" y="51"/>
                  </a:cubicBezTo>
                  <a:cubicBezTo>
                    <a:pt x="81" y="49"/>
                    <a:pt x="83" y="50"/>
                    <a:pt x="84" y="49"/>
                  </a:cubicBezTo>
                  <a:cubicBezTo>
                    <a:pt x="86" y="49"/>
                    <a:pt x="89" y="48"/>
                    <a:pt x="91" y="47"/>
                  </a:cubicBezTo>
                  <a:cubicBezTo>
                    <a:pt x="95" y="46"/>
                    <a:pt x="99" y="46"/>
                    <a:pt x="102" y="44"/>
                  </a:cubicBezTo>
                  <a:cubicBezTo>
                    <a:pt x="104" y="44"/>
                    <a:pt x="107" y="43"/>
                    <a:pt x="108" y="45"/>
                  </a:cubicBezTo>
                  <a:cubicBezTo>
                    <a:pt x="109" y="46"/>
                    <a:pt x="105" y="47"/>
                    <a:pt x="104" y="48"/>
                  </a:cubicBezTo>
                  <a:cubicBezTo>
                    <a:pt x="102" y="49"/>
                    <a:pt x="110" y="49"/>
                    <a:pt x="111" y="49"/>
                  </a:cubicBezTo>
                  <a:cubicBezTo>
                    <a:pt x="111" y="49"/>
                    <a:pt x="113" y="49"/>
                    <a:pt x="113" y="49"/>
                  </a:cubicBezTo>
                  <a:cubicBezTo>
                    <a:pt x="114" y="48"/>
                    <a:pt x="116" y="46"/>
                    <a:pt x="117" y="47"/>
                  </a:cubicBezTo>
                  <a:cubicBezTo>
                    <a:pt x="118" y="48"/>
                    <a:pt x="113" y="54"/>
                    <a:pt x="112" y="54"/>
                  </a:cubicBezTo>
                  <a:cubicBezTo>
                    <a:pt x="110" y="54"/>
                    <a:pt x="114" y="54"/>
                    <a:pt x="112" y="54"/>
                  </a:cubicBezTo>
                  <a:close/>
                  <a:moveTo>
                    <a:pt x="157" y="78"/>
                  </a:moveTo>
                  <a:cubicBezTo>
                    <a:pt x="157" y="78"/>
                    <a:pt x="152" y="78"/>
                    <a:pt x="153" y="78"/>
                  </a:cubicBezTo>
                  <a:cubicBezTo>
                    <a:pt x="153" y="79"/>
                    <a:pt x="155" y="78"/>
                    <a:pt x="155" y="79"/>
                  </a:cubicBezTo>
                  <a:cubicBezTo>
                    <a:pt x="155" y="80"/>
                    <a:pt x="151" y="81"/>
                    <a:pt x="150" y="81"/>
                  </a:cubicBezTo>
                  <a:cubicBezTo>
                    <a:pt x="148" y="81"/>
                    <a:pt x="147" y="83"/>
                    <a:pt x="145" y="84"/>
                  </a:cubicBezTo>
                  <a:cubicBezTo>
                    <a:pt x="145" y="84"/>
                    <a:pt x="141" y="84"/>
                    <a:pt x="142" y="85"/>
                  </a:cubicBezTo>
                  <a:cubicBezTo>
                    <a:pt x="142" y="86"/>
                    <a:pt x="145" y="86"/>
                    <a:pt x="142" y="88"/>
                  </a:cubicBezTo>
                  <a:cubicBezTo>
                    <a:pt x="141" y="88"/>
                    <a:pt x="137" y="88"/>
                    <a:pt x="137" y="89"/>
                  </a:cubicBezTo>
                  <a:cubicBezTo>
                    <a:pt x="136" y="89"/>
                    <a:pt x="137" y="90"/>
                    <a:pt x="137" y="90"/>
                  </a:cubicBezTo>
                  <a:cubicBezTo>
                    <a:pt x="137" y="92"/>
                    <a:pt x="135" y="92"/>
                    <a:pt x="134" y="92"/>
                  </a:cubicBezTo>
                  <a:cubicBezTo>
                    <a:pt x="131" y="93"/>
                    <a:pt x="128" y="93"/>
                    <a:pt x="125" y="93"/>
                  </a:cubicBezTo>
                  <a:cubicBezTo>
                    <a:pt x="125" y="93"/>
                    <a:pt x="120" y="90"/>
                    <a:pt x="120" y="90"/>
                  </a:cubicBezTo>
                  <a:cubicBezTo>
                    <a:pt x="122" y="89"/>
                    <a:pt x="125" y="90"/>
                    <a:pt x="126" y="89"/>
                  </a:cubicBezTo>
                  <a:cubicBezTo>
                    <a:pt x="127" y="89"/>
                    <a:pt x="126" y="87"/>
                    <a:pt x="127" y="87"/>
                  </a:cubicBezTo>
                  <a:cubicBezTo>
                    <a:pt x="128" y="85"/>
                    <a:pt x="130" y="86"/>
                    <a:pt x="131" y="85"/>
                  </a:cubicBezTo>
                  <a:cubicBezTo>
                    <a:pt x="132" y="85"/>
                    <a:pt x="130" y="83"/>
                    <a:pt x="130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8" y="79"/>
                    <a:pt x="126" y="80"/>
                    <a:pt x="126" y="79"/>
                  </a:cubicBezTo>
                  <a:cubicBezTo>
                    <a:pt x="125" y="78"/>
                    <a:pt x="128" y="79"/>
                    <a:pt x="128" y="79"/>
                  </a:cubicBezTo>
                  <a:cubicBezTo>
                    <a:pt x="131" y="80"/>
                    <a:pt x="134" y="81"/>
                    <a:pt x="136" y="82"/>
                  </a:cubicBezTo>
                  <a:cubicBezTo>
                    <a:pt x="138" y="84"/>
                    <a:pt x="142" y="83"/>
                    <a:pt x="144" y="82"/>
                  </a:cubicBezTo>
                  <a:cubicBezTo>
                    <a:pt x="147" y="81"/>
                    <a:pt x="148" y="78"/>
                    <a:pt x="152" y="77"/>
                  </a:cubicBezTo>
                  <a:cubicBezTo>
                    <a:pt x="153" y="76"/>
                    <a:pt x="155" y="76"/>
                    <a:pt x="157" y="77"/>
                  </a:cubicBezTo>
                  <a:cubicBezTo>
                    <a:pt x="157" y="77"/>
                    <a:pt x="160" y="78"/>
                    <a:pt x="160" y="78"/>
                  </a:cubicBezTo>
                  <a:cubicBezTo>
                    <a:pt x="160" y="78"/>
                    <a:pt x="158" y="78"/>
                    <a:pt x="157" y="78"/>
                  </a:cubicBezTo>
                  <a:close/>
                  <a:moveTo>
                    <a:pt x="222" y="165"/>
                  </a:moveTo>
                  <a:cubicBezTo>
                    <a:pt x="221" y="167"/>
                    <a:pt x="219" y="163"/>
                    <a:pt x="219" y="162"/>
                  </a:cubicBezTo>
                  <a:cubicBezTo>
                    <a:pt x="219" y="160"/>
                    <a:pt x="221" y="159"/>
                    <a:pt x="221" y="157"/>
                  </a:cubicBezTo>
                  <a:cubicBezTo>
                    <a:pt x="220" y="156"/>
                    <a:pt x="219" y="159"/>
                    <a:pt x="218" y="158"/>
                  </a:cubicBezTo>
                  <a:cubicBezTo>
                    <a:pt x="218" y="157"/>
                    <a:pt x="218" y="154"/>
                    <a:pt x="216" y="154"/>
                  </a:cubicBezTo>
                  <a:cubicBezTo>
                    <a:pt x="216" y="154"/>
                    <a:pt x="216" y="156"/>
                    <a:pt x="215" y="156"/>
                  </a:cubicBezTo>
                  <a:cubicBezTo>
                    <a:pt x="214" y="155"/>
                    <a:pt x="214" y="154"/>
                    <a:pt x="213" y="153"/>
                  </a:cubicBezTo>
                  <a:cubicBezTo>
                    <a:pt x="212" y="152"/>
                    <a:pt x="211" y="151"/>
                    <a:pt x="210" y="150"/>
                  </a:cubicBezTo>
                  <a:cubicBezTo>
                    <a:pt x="209" y="149"/>
                    <a:pt x="212" y="149"/>
                    <a:pt x="212" y="148"/>
                  </a:cubicBezTo>
                  <a:cubicBezTo>
                    <a:pt x="211" y="147"/>
                    <a:pt x="209" y="148"/>
                    <a:pt x="209" y="147"/>
                  </a:cubicBezTo>
                  <a:cubicBezTo>
                    <a:pt x="209" y="146"/>
                    <a:pt x="210" y="143"/>
                    <a:pt x="210" y="142"/>
                  </a:cubicBezTo>
                  <a:cubicBezTo>
                    <a:pt x="212" y="140"/>
                    <a:pt x="217" y="147"/>
                    <a:pt x="217" y="148"/>
                  </a:cubicBezTo>
                  <a:cubicBezTo>
                    <a:pt x="218" y="150"/>
                    <a:pt x="219" y="151"/>
                    <a:pt x="219" y="153"/>
                  </a:cubicBezTo>
                  <a:cubicBezTo>
                    <a:pt x="220" y="155"/>
                    <a:pt x="220" y="154"/>
                    <a:pt x="221" y="156"/>
                  </a:cubicBezTo>
                  <a:cubicBezTo>
                    <a:pt x="221" y="157"/>
                    <a:pt x="222" y="158"/>
                    <a:pt x="222" y="159"/>
                  </a:cubicBezTo>
                  <a:cubicBezTo>
                    <a:pt x="223" y="161"/>
                    <a:pt x="222" y="163"/>
                    <a:pt x="222" y="165"/>
                  </a:cubicBezTo>
                  <a:cubicBezTo>
                    <a:pt x="221" y="166"/>
                    <a:pt x="222" y="164"/>
                    <a:pt x="222" y="165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7" name="Freeform 643">
              <a:extLst>
                <a:ext uri="{FF2B5EF4-FFF2-40B4-BE49-F238E27FC236}">
                  <a16:creationId xmlns:a16="http://schemas.microsoft.com/office/drawing/2014/main" id="{5FFCE1BE-663D-4AEE-9913-DF9F11F6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015" y="4733153"/>
              <a:ext cx="47783" cy="41414"/>
            </a:xfrm>
            <a:custGeom>
              <a:avLst/>
              <a:gdLst>
                <a:gd name="T0" fmla="*/ 9 w 10"/>
                <a:gd name="T1" fmla="*/ 0 h 9"/>
                <a:gd name="T2" fmla="*/ 2 w 10"/>
                <a:gd name="T3" fmla="*/ 7 h 9"/>
                <a:gd name="T4" fmla="*/ 10 w 10"/>
                <a:gd name="T5" fmla="*/ 3 h 9"/>
                <a:gd name="T6" fmla="*/ 9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7" y="1"/>
                    <a:pt x="0" y="4"/>
                    <a:pt x="2" y="7"/>
                  </a:cubicBezTo>
                  <a:cubicBezTo>
                    <a:pt x="4" y="9"/>
                    <a:pt x="9" y="3"/>
                    <a:pt x="10" y="3"/>
                  </a:cubicBezTo>
                  <a:cubicBezTo>
                    <a:pt x="10" y="2"/>
                    <a:pt x="9" y="1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8" name="Freeform 644">
              <a:extLst>
                <a:ext uri="{FF2B5EF4-FFF2-40B4-BE49-F238E27FC236}">
                  <a16:creationId xmlns:a16="http://schemas.microsoft.com/office/drawing/2014/main" id="{D7C35F28-29D7-47A9-8C5B-5DDC35D79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2241" y="4723597"/>
              <a:ext cx="60525" cy="22299"/>
            </a:xfrm>
            <a:custGeom>
              <a:avLst/>
              <a:gdLst>
                <a:gd name="T0" fmla="*/ 12 w 13"/>
                <a:gd name="T1" fmla="*/ 0 h 5"/>
                <a:gd name="T2" fmla="*/ 7 w 13"/>
                <a:gd name="T3" fmla="*/ 0 h 5"/>
                <a:gd name="T4" fmla="*/ 1 w 13"/>
                <a:gd name="T5" fmla="*/ 2 h 5"/>
                <a:gd name="T6" fmla="*/ 5 w 13"/>
                <a:gd name="T7" fmla="*/ 3 h 5"/>
                <a:gd name="T8" fmla="*/ 12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13" y="0"/>
                    <a:pt x="7" y="0"/>
                    <a:pt x="7" y="0"/>
                  </a:cubicBezTo>
                  <a:cubicBezTo>
                    <a:pt x="6" y="0"/>
                    <a:pt x="0" y="1"/>
                    <a:pt x="1" y="2"/>
                  </a:cubicBezTo>
                  <a:cubicBezTo>
                    <a:pt x="3" y="5"/>
                    <a:pt x="2" y="5"/>
                    <a:pt x="5" y="3"/>
                  </a:cubicBezTo>
                  <a:cubicBezTo>
                    <a:pt x="8" y="2"/>
                    <a:pt x="10" y="2"/>
                    <a:pt x="1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9" name="Freeform 645">
              <a:extLst>
                <a:ext uri="{FF2B5EF4-FFF2-40B4-BE49-F238E27FC236}">
                  <a16:creationId xmlns:a16="http://schemas.microsoft.com/office/drawing/2014/main" id="{8B333759-798F-4330-A74F-5B84C6D6C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320" y="3207276"/>
              <a:ext cx="144943" cy="79640"/>
            </a:xfrm>
            <a:custGeom>
              <a:avLst/>
              <a:gdLst>
                <a:gd name="T0" fmla="*/ 10 w 31"/>
                <a:gd name="T1" fmla="*/ 17 h 17"/>
                <a:gd name="T2" fmla="*/ 13 w 31"/>
                <a:gd name="T3" fmla="*/ 14 h 17"/>
                <a:gd name="T4" fmla="*/ 18 w 31"/>
                <a:gd name="T5" fmla="*/ 16 h 17"/>
                <a:gd name="T6" fmla="*/ 21 w 31"/>
                <a:gd name="T7" fmla="*/ 16 h 17"/>
                <a:gd name="T8" fmla="*/ 23 w 31"/>
                <a:gd name="T9" fmla="*/ 15 h 17"/>
                <a:gd name="T10" fmla="*/ 29 w 31"/>
                <a:gd name="T11" fmla="*/ 11 h 17"/>
                <a:gd name="T12" fmla="*/ 27 w 31"/>
                <a:gd name="T13" fmla="*/ 7 h 17"/>
                <a:gd name="T14" fmla="*/ 21 w 31"/>
                <a:gd name="T15" fmla="*/ 5 h 17"/>
                <a:gd name="T16" fmla="*/ 17 w 31"/>
                <a:gd name="T17" fmla="*/ 3 h 17"/>
                <a:gd name="T18" fmla="*/ 13 w 31"/>
                <a:gd name="T19" fmla="*/ 0 h 17"/>
                <a:gd name="T20" fmla="*/ 11 w 31"/>
                <a:gd name="T21" fmla="*/ 2 h 17"/>
                <a:gd name="T22" fmla="*/ 8 w 31"/>
                <a:gd name="T23" fmla="*/ 2 h 17"/>
                <a:gd name="T24" fmla="*/ 0 w 31"/>
                <a:gd name="T25" fmla="*/ 6 h 17"/>
                <a:gd name="T26" fmla="*/ 2 w 31"/>
                <a:gd name="T27" fmla="*/ 10 h 17"/>
                <a:gd name="T28" fmla="*/ 4 w 31"/>
                <a:gd name="T29" fmla="*/ 13 h 17"/>
                <a:gd name="T30" fmla="*/ 10 w 31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7">
                  <a:moveTo>
                    <a:pt x="10" y="17"/>
                  </a:moveTo>
                  <a:cubicBezTo>
                    <a:pt x="12" y="17"/>
                    <a:pt x="11" y="14"/>
                    <a:pt x="13" y="14"/>
                  </a:cubicBezTo>
                  <a:cubicBezTo>
                    <a:pt x="15" y="14"/>
                    <a:pt x="16" y="16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2" y="16"/>
                    <a:pt x="23" y="15"/>
                    <a:pt x="23" y="15"/>
                  </a:cubicBezTo>
                  <a:cubicBezTo>
                    <a:pt x="26" y="14"/>
                    <a:pt x="27" y="13"/>
                    <a:pt x="29" y="11"/>
                  </a:cubicBezTo>
                  <a:cubicBezTo>
                    <a:pt x="31" y="9"/>
                    <a:pt x="29" y="8"/>
                    <a:pt x="27" y="7"/>
                  </a:cubicBezTo>
                  <a:cubicBezTo>
                    <a:pt x="25" y="6"/>
                    <a:pt x="22" y="3"/>
                    <a:pt x="21" y="5"/>
                  </a:cubicBezTo>
                  <a:cubicBezTo>
                    <a:pt x="19" y="8"/>
                    <a:pt x="18" y="4"/>
                    <a:pt x="17" y="3"/>
                  </a:cubicBezTo>
                  <a:cubicBezTo>
                    <a:pt x="16" y="2"/>
                    <a:pt x="13" y="3"/>
                    <a:pt x="13" y="0"/>
                  </a:cubicBezTo>
                  <a:cubicBezTo>
                    <a:pt x="13" y="1"/>
                    <a:pt x="12" y="3"/>
                    <a:pt x="11" y="2"/>
                  </a:cubicBezTo>
                  <a:cubicBezTo>
                    <a:pt x="9" y="0"/>
                    <a:pt x="9" y="0"/>
                    <a:pt x="8" y="2"/>
                  </a:cubicBezTo>
                  <a:cubicBezTo>
                    <a:pt x="7" y="3"/>
                    <a:pt x="0" y="5"/>
                    <a:pt x="0" y="6"/>
                  </a:cubicBezTo>
                  <a:cubicBezTo>
                    <a:pt x="0" y="6"/>
                    <a:pt x="1" y="9"/>
                    <a:pt x="2" y="10"/>
                  </a:cubicBezTo>
                  <a:cubicBezTo>
                    <a:pt x="2" y="11"/>
                    <a:pt x="3" y="12"/>
                    <a:pt x="4" y="13"/>
                  </a:cubicBezTo>
                  <a:cubicBezTo>
                    <a:pt x="6" y="14"/>
                    <a:pt x="8" y="17"/>
                    <a:pt x="10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0" name="Freeform 646">
              <a:extLst>
                <a:ext uri="{FF2B5EF4-FFF2-40B4-BE49-F238E27FC236}">
                  <a16:creationId xmlns:a16="http://schemas.microsoft.com/office/drawing/2014/main" id="{57970641-C5E9-489F-931D-B0827C28A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017" y="3272580"/>
              <a:ext cx="173611" cy="74861"/>
            </a:xfrm>
            <a:custGeom>
              <a:avLst/>
              <a:gdLst>
                <a:gd name="T0" fmla="*/ 32 w 37"/>
                <a:gd name="T1" fmla="*/ 2 h 16"/>
                <a:gd name="T2" fmla="*/ 27 w 37"/>
                <a:gd name="T3" fmla="*/ 0 h 16"/>
                <a:gd name="T4" fmla="*/ 24 w 37"/>
                <a:gd name="T5" fmla="*/ 3 h 16"/>
                <a:gd name="T6" fmla="*/ 20 w 37"/>
                <a:gd name="T7" fmla="*/ 3 h 16"/>
                <a:gd name="T8" fmla="*/ 17 w 37"/>
                <a:gd name="T9" fmla="*/ 7 h 16"/>
                <a:gd name="T10" fmla="*/ 16 w 37"/>
                <a:gd name="T11" fmla="*/ 9 h 16"/>
                <a:gd name="T12" fmla="*/ 13 w 37"/>
                <a:gd name="T13" fmla="*/ 9 h 16"/>
                <a:gd name="T14" fmla="*/ 9 w 37"/>
                <a:gd name="T15" fmla="*/ 10 h 16"/>
                <a:gd name="T16" fmla="*/ 5 w 37"/>
                <a:gd name="T17" fmla="*/ 11 h 16"/>
                <a:gd name="T18" fmla="*/ 0 w 37"/>
                <a:gd name="T19" fmla="*/ 9 h 16"/>
                <a:gd name="T20" fmla="*/ 4 w 37"/>
                <a:gd name="T21" fmla="*/ 13 h 16"/>
                <a:gd name="T22" fmla="*/ 6 w 37"/>
                <a:gd name="T23" fmla="*/ 13 h 16"/>
                <a:gd name="T24" fmla="*/ 8 w 37"/>
                <a:gd name="T25" fmla="*/ 14 h 16"/>
                <a:gd name="T26" fmla="*/ 12 w 37"/>
                <a:gd name="T27" fmla="*/ 13 h 16"/>
                <a:gd name="T28" fmla="*/ 15 w 37"/>
                <a:gd name="T29" fmla="*/ 15 h 16"/>
                <a:gd name="T30" fmla="*/ 22 w 37"/>
                <a:gd name="T31" fmla="*/ 16 h 16"/>
                <a:gd name="T32" fmla="*/ 29 w 37"/>
                <a:gd name="T33" fmla="*/ 14 h 16"/>
                <a:gd name="T34" fmla="*/ 33 w 37"/>
                <a:gd name="T35" fmla="*/ 12 h 16"/>
                <a:gd name="T36" fmla="*/ 34 w 37"/>
                <a:gd name="T37" fmla="*/ 9 h 16"/>
                <a:gd name="T38" fmla="*/ 36 w 37"/>
                <a:gd name="T39" fmla="*/ 8 h 16"/>
                <a:gd name="T40" fmla="*/ 36 w 37"/>
                <a:gd name="T41" fmla="*/ 2 h 16"/>
                <a:gd name="T42" fmla="*/ 32 w 37"/>
                <a:gd name="T4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">
                  <a:moveTo>
                    <a:pt x="32" y="2"/>
                  </a:move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6" y="3"/>
                    <a:pt x="24" y="3"/>
                  </a:cubicBezTo>
                  <a:cubicBezTo>
                    <a:pt x="22" y="3"/>
                    <a:pt x="22" y="2"/>
                    <a:pt x="20" y="3"/>
                  </a:cubicBezTo>
                  <a:cubicBezTo>
                    <a:pt x="20" y="3"/>
                    <a:pt x="16" y="6"/>
                    <a:pt x="17" y="7"/>
                  </a:cubicBezTo>
                  <a:cubicBezTo>
                    <a:pt x="17" y="8"/>
                    <a:pt x="19" y="10"/>
                    <a:pt x="16" y="9"/>
                  </a:cubicBezTo>
                  <a:cubicBezTo>
                    <a:pt x="15" y="9"/>
                    <a:pt x="14" y="8"/>
                    <a:pt x="13" y="9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7" y="10"/>
                    <a:pt x="6" y="8"/>
                    <a:pt x="5" y="11"/>
                  </a:cubicBezTo>
                  <a:cubicBezTo>
                    <a:pt x="5" y="11"/>
                    <a:pt x="1" y="9"/>
                    <a:pt x="0" y="9"/>
                  </a:cubicBezTo>
                  <a:cubicBezTo>
                    <a:pt x="0" y="11"/>
                    <a:pt x="1" y="12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5"/>
                    <a:pt x="8" y="14"/>
                  </a:cubicBezTo>
                  <a:cubicBezTo>
                    <a:pt x="10" y="13"/>
                    <a:pt x="10" y="13"/>
                    <a:pt x="12" y="13"/>
                  </a:cubicBezTo>
                  <a:cubicBezTo>
                    <a:pt x="14" y="13"/>
                    <a:pt x="13" y="14"/>
                    <a:pt x="15" y="15"/>
                  </a:cubicBezTo>
                  <a:cubicBezTo>
                    <a:pt x="17" y="16"/>
                    <a:pt x="20" y="16"/>
                    <a:pt x="22" y="16"/>
                  </a:cubicBezTo>
                  <a:cubicBezTo>
                    <a:pt x="25" y="16"/>
                    <a:pt x="26" y="14"/>
                    <a:pt x="29" y="14"/>
                  </a:cubicBezTo>
                  <a:cubicBezTo>
                    <a:pt x="31" y="14"/>
                    <a:pt x="33" y="13"/>
                    <a:pt x="33" y="12"/>
                  </a:cubicBezTo>
                  <a:cubicBezTo>
                    <a:pt x="34" y="11"/>
                    <a:pt x="34" y="10"/>
                    <a:pt x="34" y="9"/>
                  </a:cubicBezTo>
                  <a:cubicBezTo>
                    <a:pt x="34" y="7"/>
                    <a:pt x="35" y="9"/>
                    <a:pt x="36" y="8"/>
                  </a:cubicBezTo>
                  <a:cubicBezTo>
                    <a:pt x="37" y="6"/>
                    <a:pt x="36" y="3"/>
                    <a:pt x="36" y="2"/>
                  </a:cubicBezTo>
                  <a:cubicBezTo>
                    <a:pt x="34" y="2"/>
                    <a:pt x="33" y="2"/>
                    <a:pt x="3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1" name="Freeform 647">
              <a:extLst>
                <a:ext uri="{FF2B5EF4-FFF2-40B4-BE49-F238E27FC236}">
                  <a16:creationId xmlns:a16="http://schemas.microsoft.com/office/drawing/2014/main" id="{D6D38F8F-870A-4771-AF8C-6C99ADCE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490" y="3328327"/>
              <a:ext cx="265993" cy="258029"/>
            </a:xfrm>
            <a:custGeom>
              <a:avLst/>
              <a:gdLst>
                <a:gd name="T0" fmla="*/ 37 w 57"/>
                <a:gd name="T1" fmla="*/ 10 h 55"/>
                <a:gd name="T2" fmla="*/ 41 w 57"/>
                <a:gd name="T3" fmla="*/ 9 h 55"/>
                <a:gd name="T4" fmla="*/ 43 w 57"/>
                <a:gd name="T5" fmla="*/ 6 h 55"/>
                <a:gd name="T6" fmla="*/ 45 w 57"/>
                <a:gd name="T7" fmla="*/ 4 h 55"/>
                <a:gd name="T8" fmla="*/ 45 w 57"/>
                <a:gd name="T9" fmla="*/ 1 h 55"/>
                <a:gd name="T10" fmla="*/ 41 w 57"/>
                <a:gd name="T11" fmla="*/ 2 h 55"/>
                <a:gd name="T12" fmla="*/ 36 w 57"/>
                <a:gd name="T13" fmla="*/ 4 h 55"/>
                <a:gd name="T14" fmla="*/ 27 w 57"/>
                <a:gd name="T15" fmla="*/ 1 h 55"/>
                <a:gd name="T16" fmla="*/ 22 w 57"/>
                <a:gd name="T17" fmla="*/ 1 h 55"/>
                <a:gd name="T18" fmla="*/ 19 w 57"/>
                <a:gd name="T19" fmla="*/ 1 h 55"/>
                <a:gd name="T20" fmla="*/ 18 w 57"/>
                <a:gd name="T21" fmla="*/ 3 h 55"/>
                <a:gd name="T22" fmla="*/ 17 w 57"/>
                <a:gd name="T23" fmla="*/ 4 h 55"/>
                <a:gd name="T24" fmla="*/ 15 w 57"/>
                <a:gd name="T25" fmla="*/ 5 h 55"/>
                <a:gd name="T26" fmla="*/ 13 w 57"/>
                <a:gd name="T27" fmla="*/ 5 h 55"/>
                <a:gd name="T28" fmla="*/ 12 w 57"/>
                <a:gd name="T29" fmla="*/ 4 h 55"/>
                <a:gd name="T30" fmla="*/ 11 w 57"/>
                <a:gd name="T31" fmla="*/ 8 h 55"/>
                <a:gd name="T32" fmla="*/ 9 w 57"/>
                <a:gd name="T33" fmla="*/ 5 h 55"/>
                <a:gd name="T34" fmla="*/ 5 w 57"/>
                <a:gd name="T35" fmla="*/ 7 h 55"/>
                <a:gd name="T36" fmla="*/ 0 w 57"/>
                <a:gd name="T37" fmla="*/ 7 h 55"/>
                <a:gd name="T38" fmla="*/ 1 w 57"/>
                <a:gd name="T39" fmla="*/ 10 h 55"/>
                <a:gd name="T40" fmla="*/ 0 w 57"/>
                <a:gd name="T41" fmla="*/ 14 h 55"/>
                <a:gd name="T42" fmla="*/ 2 w 57"/>
                <a:gd name="T43" fmla="*/ 18 h 55"/>
                <a:gd name="T44" fmla="*/ 4 w 57"/>
                <a:gd name="T45" fmla="*/ 21 h 55"/>
                <a:gd name="T46" fmla="*/ 12 w 57"/>
                <a:gd name="T47" fmla="*/ 17 h 55"/>
                <a:gd name="T48" fmla="*/ 15 w 57"/>
                <a:gd name="T49" fmla="*/ 19 h 55"/>
                <a:gd name="T50" fmla="*/ 17 w 57"/>
                <a:gd name="T51" fmla="*/ 22 h 55"/>
                <a:gd name="T52" fmla="*/ 18 w 57"/>
                <a:gd name="T53" fmla="*/ 25 h 55"/>
                <a:gd name="T54" fmla="*/ 21 w 57"/>
                <a:gd name="T55" fmla="*/ 28 h 55"/>
                <a:gd name="T56" fmla="*/ 28 w 57"/>
                <a:gd name="T57" fmla="*/ 33 h 55"/>
                <a:gd name="T58" fmla="*/ 33 w 57"/>
                <a:gd name="T59" fmla="*/ 36 h 55"/>
                <a:gd name="T60" fmla="*/ 42 w 57"/>
                <a:gd name="T61" fmla="*/ 42 h 55"/>
                <a:gd name="T62" fmla="*/ 45 w 57"/>
                <a:gd name="T63" fmla="*/ 48 h 55"/>
                <a:gd name="T64" fmla="*/ 43 w 57"/>
                <a:gd name="T65" fmla="*/ 55 h 55"/>
                <a:gd name="T66" fmla="*/ 49 w 57"/>
                <a:gd name="T67" fmla="*/ 48 h 55"/>
                <a:gd name="T68" fmla="*/ 47 w 57"/>
                <a:gd name="T69" fmla="*/ 45 h 55"/>
                <a:gd name="T70" fmla="*/ 50 w 57"/>
                <a:gd name="T71" fmla="*/ 40 h 55"/>
                <a:gd name="T72" fmla="*/ 53 w 57"/>
                <a:gd name="T73" fmla="*/ 41 h 55"/>
                <a:gd name="T74" fmla="*/ 55 w 57"/>
                <a:gd name="T75" fmla="*/ 44 h 55"/>
                <a:gd name="T76" fmla="*/ 53 w 57"/>
                <a:gd name="T77" fmla="*/ 39 h 55"/>
                <a:gd name="T78" fmla="*/ 44 w 57"/>
                <a:gd name="T79" fmla="*/ 35 h 55"/>
                <a:gd name="T80" fmla="*/ 44 w 57"/>
                <a:gd name="T81" fmla="*/ 32 h 55"/>
                <a:gd name="T82" fmla="*/ 39 w 57"/>
                <a:gd name="T83" fmla="*/ 31 h 55"/>
                <a:gd name="T84" fmla="*/ 35 w 57"/>
                <a:gd name="T85" fmla="*/ 26 h 55"/>
                <a:gd name="T86" fmla="*/ 32 w 57"/>
                <a:gd name="T87" fmla="*/ 21 h 55"/>
                <a:gd name="T88" fmla="*/ 27 w 57"/>
                <a:gd name="T89" fmla="*/ 17 h 55"/>
                <a:gd name="T90" fmla="*/ 27 w 57"/>
                <a:gd name="T91" fmla="*/ 15 h 55"/>
                <a:gd name="T92" fmla="*/ 28 w 57"/>
                <a:gd name="T93" fmla="*/ 12 h 55"/>
                <a:gd name="T94" fmla="*/ 30 w 57"/>
                <a:gd name="T95" fmla="*/ 9 h 55"/>
                <a:gd name="T96" fmla="*/ 32 w 57"/>
                <a:gd name="T97" fmla="*/ 8 h 55"/>
                <a:gd name="T98" fmla="*/ 34 w 57"/>
                <a:gd name="T99" fmla="*/ 10 h 55"/>
                <a:gd name="T100" fmla="*/ 37 w 57"/>
                <a:gd name="T101" fmla="*/ 10 h 55"/>
                <a:gd name="T102" fmla="*/ 37 w 57"/>
                <a:gd name="T103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" h="55">
                  <a:moveTo>
                    <a:pt x="37" y="10"/>
                  </a:moveTo>
                  <a:cubicBezTo>
                    <a:pt x="38" y="9"/>
                    <a:pt x="40" y="10"/>
                    <a:pt x="41" y="9"/>
                  </a:cubicBezTo>
                  <a:cubicBezTo>
                    <a:pt x="43" y="8"/>
                    <a:pt x="42" y="7"/>
                    <a:pt x="43" y="6"/>
                  </a:cubicBezTo>
                  <a:cubicBezTo>
                    <a:pt x="43" y="5"/>
                    <a:pt x="44" y="4"/>
                    <a:pt x="45" y="4"/>
                  </a:cubicBezTo>
                  <a:cubicBezTo>
                    <a:pt x="46" y="3"/>
                    <a:pt x="45" y="3"/>
                    <a:pt x="45" y="1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39" y="2"/>
                    <a:pt x="37" y="5"/>
                    <a:pt x="36" y="4"/>
                  </a:cubicBezTo>
                  <a:cubicBezTo>
                    <a:pt x="33" y="3"/>
                    <a:pt x="28" y="4"/>
                    <a:pt x="27" y="1"/>
                  </a:cubicBezTo>
                  <a:cubicBezTo>
                    <a:pt x="26" y="0"/>
                    <a:pt x="23" y="1"/>
                    <a:pt x="22" y="1"/>
                  </a:cubicBezTo>
                  <a:cubicBezTo>
                    <a:pt x="20" y="3"/>
                    <a:pt x="20" y="1"/>
                    <a:pt x="19" y="1"/>
                  </a:cubicBezTo>
                  <a:cubicBezTo>
                    <a:pt x="18" y="1"/>
                    <a:pt x="18" y="3"/>
                    <a:pt x="18" y="3"/>
                  </a:cubicBezTo>
                  <a:cubicBezTo>
                    <a:pt x="18" y="3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3" y="5"/>
                    <a:pt x="13" y="5"/>
                    <a:pt x="12" y="4"/>
                  </a:cubicBezTo>
                  <a:cubicBezTo>
                    <a:pt x="12" y="4"/>
                    <a:pt x="11" y="7"/>
                    <a:pt x="11" y="8"/>
                  </a:cubicBezTo>
                  <a:cubicBezTo>
                    <a:pt x="11" y="9"/>
                    <a:pt x="9" y="6"/>
                    <a:pt x="9" y="5"/>
                  </a:cubicBezTo>
                  <a:cubicBezTo>
                    <a:pt x="7" y="4"/>
                    <a:pt x="6" y="7"/>
                    <a:pt x="5" y="7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1" y="12"/>
                    <a:pt x="0" y="12"/>
                    <a:pt x="0" y="14"/>
                  </a:cubicBezTo>
                  <a:cubicBezTo>
                    <a:pt x="0" y="15"/>
                    <a:pt x="0" y="18"/>
                    <a:pt x="2" y="18"/>
                  </a:cubicBezTo>
                  <a:cubicBezTo>
                    <a:pt x="3" y="19"/>
                    <a:pt x="4" y="18"/>
                    <a:pt x="4" y="21"/>
                  </a:cubicBezTo>
                  <a:cubicBezTo>
                    <a:pt x="6" y="20"/>
                    <a:pt x="10" y="16"/>
                    <a:pt x="12" y="17"/>
                  </a:cubicBezTo>
                  <a:cubicBezTo>
                    <a:pt x="13" y="18"/>
                    <a:pt x="14" y="19"/>
                    <a:pt x="15" y="19"/>
                  </a:cubicBezTo>
                  <a:cubicBezTo>
                    <a:pt x="16" y="19"/>
                    <a:pt x="17" y="21"/>
                    <a:pt x="17" y="22"/>
                  </a:cubicBezTo>
                  <a:cubicBezTo>
                    <a:pt x="18" y="23"/>
                    <a:pt x="18" y="24"/>
                    <a:pt x="18" y="25"/>
                  </a:cubicBezTo>
                  <a:cubicBezTo>
                    <a:pt x="19" y="26"/>
                    <a:pt x="20" y="27"/>
                    <a:pt x="21" y="28"/>
                  </a:cubicBezTo>
                  <a:cubicBezTo>
                    <a:pt x="23" y="29"/>
                    <a:pt x="25" y="31"/>
                    <a:pt x="28" y="33"/>
                  </a:cubicBezTo>
                  <a:cubicBezTo>
                    <a:pt x="30" y="35"/>
                    <a:pt x="31" y="35"/>
                    <a:pt x="33" y="36"/>
                  </a:cubicBezTo>
                  <a:cubicBezTo>
                    <a:pt x="36" y="38"/>
                    <a:pt x="38" y="41"/>
                    <a:pt x="42" y="42"/>
                  </a:cubicBezTo>
                  <a:cubicBezTo>
                    <a:pt x="44" y="43"/>
                    <a:pt x="44" y="46"/>
                    <a:pt x="45" y="48"/>
                  </a:cubicBezTo>
                  <a:cubicBezTo>
                    <a:pt x="45" y="50"/>
                    <a:pt x="42" y="52"/>
                    <a:pt x="43" y="55"/>
                  </a:cubicBezTo>
                  <a:cubicBezTo>
                    <a:pt x="43" y="54"/>
                    <a:pt x="49" y="49"/>
                    <a:pt x="49" y="48"/>
                  </a:cubicBezTo>
                  <a:cubicBezTo>
                    <a:pt x="50" y="47"/>
                    <a:pt x="47" y="45"/>
                    <a:pt x="47" y="45"/>
                  </a:cubicBezTo>
                  <a:cubicBezTo>
                    <a:pt x="45" y="43"/>
                    <a:pt x="49" y="39"/>
                    <a:pt x="50" y="40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4" y="42"/>
                    <a:pt x="54" y="43"/>
                    <a:pt x="55" y="44"/>
                  </a:cubicBezTo>
                  <a:cubicBezTo>
                    <a:pt x="57" y="44"/>
                    <a:pt x="54" y="40"/>
                    <a:pt x="53" y="39"/>
                  </a:cubicBezTo>
                  <a:cubicBezTo>
                    <a:pt x="51" y="37"/>
                    <a:pt x="47" y="37"/>
                    <a:pt x="44" y="35"/>
                  </a:cubicBezTo>
                  <a:cubicBezTo>
                    <a:pt x="43" y="34"/>
                    <a:pt x="46" y="32"/>
                    <a:pt x="44" y="32"/>
                  </a:cubicBezTo>
                  <a:cubicBezTo>
                    <a:pt x="43" y="31"/>
                    <a:pt x="41" y="32"/>
                    <a:pt x="39" y="31"/>
                  </a:cubicBezTo>
                  <a:cubicBezTo>
                    <a:pt x="37" y="30"/>
                    <a:pt x="36" y="28"/>
                    <a:pt x="35" y="26"/>
                  </a:cubicBezTo>
                  <a:cubicBezTo>
                    <a:pt x="34" y="24"/>
                    <a:pt x="34" y="22"/>
                    <a:pt x="32" y="21"/>
                  </a:cubicBezTo>
                  <a:cubicBezTo>
                    <a:pt x="31" y="20"/>
                    <a:pt x="27" y="19"/>
                    <a:pt x="27" y="17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7" y="9"/>
                    <a:pt x="30" y="10"/>
                    <a:pt x="30" y="9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4" y="8"/>
                    <a:pt x="34" y="9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37" y="9"/>
                    <a:pt x="36" y="10"/>
                    <a:pt x="37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2" name="Freeform 648">
              <a:extLst>
                <a:ext uri="{FF2B5EF4-FFF2-40B4-BE49-F238E27FC236}">
                  <a16:creationId xmlns:a16="http://schemas.microsoft.com/office/drawing/2014/main" id="{8BCE126E-43C5-443A-BF56-B2C5EA927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6990" y="3342662"/>
              <a:ext cx="125829" cy="117866"/>
            </a:xfrm>
            <a:custGeom>
              <a:avLst/>
              <a:gdLst>
                <a:gd name="T0" fmla="*/ 12 w 27"/>
                <a:gd name="T1" fmla="*/ 10 h 25"/>
                <a:gd name="T2" fmla="*/ 21 w 27"/>
                <a:gd name="T3" fmla="*/ 9 h 25"/>
                <a:gd name="T4" fmla="*/ 27 w 27"/>
                <a:gd name="T5" fmla="*/ 11 h 25"/>
                <a:gd name="T6" fmla="*/ 25 w 27"/>
                <a:gd name="T7" fmla="*/ 4 h 25"/>
                <a:gd name="T8" fmla="*/ 17 w 27"/>
                <a:gd name="T9" fmla="*/ 3 h 25"/>
                <a:gd name="T10" fmla="*/ 13 w 27"/>
                <a:gd name="T11" fmla="*/ 0 h 25"/>
                <a:gd name="T12" fmla="*/ 11 w 27"/>
                <a:gd name="T13" fmla="*/ 2 h 25"/>
                <a:gd name="T14" fmla="*/ 6 w 27"/>
                <a:gd name="T15" fmla="*/ 7 h 25"/>
                <a:gd name="T16" fmla="*/ 1 w 27"/>
                <a:gd name="T17" fmla="*/ 7 h 25"/>
                <a:gd name="T18" fmla="*/ 1 w 27"/>
                <a:gd name="T19" fmla="*/ 11 h 25"/>
                <a:gd name="T20" fmla="*/ 3 w 27"/>
                <a:gd name="T21" fmla="*/ 10 h 25"/>
                <a:gd name="T22" fmla="*/ 4 w 27"/>
                <a:gd name="T23" fmla="*/ 13 h 25"/>
                <a:gd name="T24" fmla="*/ 6 w 27"/>
                <a:gd name="T25" fmla="*/ 10 h 25"/>
                <a:gd name="T26" fmla="*/ 11 w 27"/>
                <a:gd name="T27" fmla="*/ 17 h 25"/>
                <a:gd name="T28" fmla="*/ 23 w 27"/>
                <a:gd name="T29" fmla="*/ 25 h 25"/>
                <a:gd name="T30" fmla="*/ 21 w 27"/>
                <a:gd name="T31" fmla="*/ 22 h 25"/>
                <a:gd name="T32" fmla="*/ 16 w 27"/>
                <a:gd name="T33" fmla="*/ 19 h 25"/>
                <a:gd name="T34" fmla="*/ 12 w 27"/>
                <a:gd name="T3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12" y="10"/>
                  </a:moveTo>
                  <a:cubicBezTo>
                    <a:pt x="15" y="10"/>
                    <a:pt x="18" y="8"/>
                    <a:pt x="21" y="9"/>
                  </a:cubicBezTo>
                  <a:cubicBezTo>
                    <a:pt x="23" y="9"/>
                    <a:pt x="25" y="10"/>
                    <a:pt x="27" y="11"/>
                  </a:cubicBezTo>
                  <a:cubicBezTo>
                    <a:pt x="26" y="9"/>
                    <a:pt x="26" y="7"/>
                    <a:pt x="25" y="4"/>
                  </a:cubicBezTo>
                  <a:cubicBezTo>
                    <a:pt x="22" y="6"/>
                    <a:pt x="19" y="4"/>
                    <a:pt x="17" y="3"/>
                  </a:cubicBezTo>
                  <a:cubicBezTo>
                    <a:pt x="15" y="2"/>
                    <a:pt x="14" y="2"/>
                    <a:pt x="13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9" y="3"/>
                    <a:pt x="10" y="8"/>
                    <a:pt x="6" y="7"/>
                  </a:cubicBezTo>
                  <a:cubicBezTo>
                    <a:pt x="4" y="6"/>
                    <a:pt x="2" y="7"/>
                    <a:pt x="1" y="7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1"/>
                    <a:pt x="3" y="10"/>
                    <a:pt x="3" y="10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4" y="11"/>
                    <a:pt x="5" y="8"/>
                    <a:pt x="6" y="10"/>
                  </a:cubicBezTo>
                  <a:cubicBezTo>
                    <a:pt x="7" y="13"/>
                    <a:pt x="9" y="15"/>
                    <a:pt x="11" y="17"/>
                  </a:cubicBezTo>
                  <a:cubicBezTo>
                    <a:pt x="14" y="20"/>
                    <a:pt x="19" y="22"/>
                    <a:pt x="23" y="25"/>
                  </a:cubicBezTo>
                  <a:cubicBezTo>
                    <a:pt x="23" y="23"/>
                    <a:pt x="23" y="23"/>
                    <a:pt x="21" y="22"/>
                  </a:cubicBezTo>
                  <a:cubicBezTo>
                    <a:pt x="19" y="21"/>
                    <a:pt x="17" y="20"/>
                    <a:pt x="16" y="19"/>
                  </a:cubicBezTo>
                  <a:cubicBezTo>
                    <a:pt x="14" y="17"/>
                    <a:pt x="9" y="10"/>
                    <a:pt x="12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3" name="Freeform 649">
              <a:extLst>
                <a:ext uri="{FF2B5EF4-FFF2-40B4-BE49-F238E27FC236}">
                  <a16:creationId xmlns:a16="http://schemas.microsoft.com/office/drawing/2014/main" id="{43846B1E-BBD7-4F09-8C40-B89FDFA28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941" y="3207276"/>
              <a:ext cx="308998" cy="265993"/>
            </a:xfrm>
            <a:custGeom>
              <a:avLst/>
              <a:gdLst>
                <a:gd name="T0" fmla="*/ 59 w 66"/>
                <a:gd name="T1" fmla="*/ 31 h 57"/>
                <a:gd name="T2" fmla="*/ 56 w 66"/>
                <a:gd name="T3" fmla="*/ 30 h 57"/>
                <a:gd name="T4" fmla="*/ 60 w 66"/>
                <a:gd name="T5" fmla="*/ 24 h 57"/>
                <a:gd name="T6" fmla="*/ 63 w 66"/>
                <a:gd name="T7" fmla="*/ 23 h 57"/>
                <a:gd name="T8" fmla="*/ 65 w 66"/>
                <a:gd name="T9" fmla="*/ 15 h 57"/>
                <a:gd name="T10" fmla="*/ 60 w 66"/>
                <a:gd name="T11" fmla="*/ 13 h 57"/>
                <a:gd name="T12" fmla="*/ 57 w 66"/>
                <a:gd name="T13" fmla="*/ 11 h 57"/>
                <a:gd name="T14" fmla="*/ 55 w 66"/>
                <a:gd name="T15" fmla="*/ 11 h 57"/>
                <a:gd name="T16" fmla="*/ 48 w 66"/>
                <a:gd name="T17" fmla="*/ 7 h 57"/>
                <a:gd name="T18" fmla="*/ 43 w 66"/>
                <a:gd name="T19" fmla="*/ 5 h 57"/>
                <a:gd name="T20" fmla="*/ 38 w 66"/>
                <a:gd name="T21" fmla="*/ 1 h 57"/>
                <a:gd name="T22" fmla="*/ 34 w 66"/>
                <a:gd name="T23" fmla="*/ 1 h 57"/>
                <a:gd name="T24" fmla="*/ 33 w 66"/>
                <a:gd name="T25" fmla="*/ 5 h 57"/>
                <a:gd name="T26" fmla="*/ 30 w 66"/>
                <a:gd name="T27" fmla="*/ 8 h 57"/>
                <a:gd name="T28" fmla="*/ 26 w 66"/>
                <a:gd name="T29" fmla="*/ 10 h 57"/>
                <a:gd name="T30" fmla="*/ 24 w 66"/>
                <a:gd name="T31" fmla="*/ 12 h 57"/>
                <a:gd name="T32" fmla="*/ 20 w 66"/>
                <a:gd name="T33" fmla="*/ 11 h 57"/>
                <a:gd name="T34" fmla="*/ 16 w 66"/>
                <a:gd name="T35" fmla="*/ 10 h 57"/>
                <a:gd name="T36" fmla="*/ 16 w 66"/>
                <a:gd name="T37" fmla="*/ 16 h 57"/>
                <a:gd name="T38" fmla="*/ 9 w 66"/>
                <a:gd name="T39" fmla="*/ 15 h 57"/>
                <a:gd name="T40" fmla="*/ 1 w 66"/>
                <a:gd name="T41" fmla="*/ 17 h 57"/>
                <a:gd name="T42" fmla="*/ 2 w 66"/>
                <a:gd name="T43" fmla="*/ 19 h 57"/>
                <a:gd name="T44" fmla="*/ 4 w 66"/>
                <a:gd name="T45" fmla="*/ 21 h 57"/>
                <a:gd name="T46" fmla="*/ 15 w 66"/>
                <a:gd name="T47" fmla="*/ 25 h 57"/>
                <a:gd name="T48" fmla="*/ 14 w 66"/>
                <a:gd name="T49" fmla="*/ 28 h 57"/>
                <a:gd name="T50" fmla="*/ 19 w 66"/>
                <a:gd name="T51" fmla="*/ 31 h 57"/>
                <a:gd name="T52" fmla="*/ 20 w 66"/>
                <a:gd name="T53" fmla="*/ 35 h 57"/>
                <a:gd name="T54" fmla="*/ 22 w 66"/>
                <a:gd name="T55" fmla="*/ 38 h 57"/>
                <a:gd name="T56" fmla="*/ 19 w 66"/>
                <a:gd name="T57" fmla="*/ 36 h 57"/>
                <a:gd name="T58" fmla="*/ 16 w 66"/>
                <a:gd name="T59" fmla="*/ 49 h 57"/>
                <a:gd name="T60" fmla="*/ 27 w 66"/>
                <a:gd name="T61" fmla="*/ 53 h 57"/>
                <a:gd name="T62" fmla="*/ 30 w 66"/>
                <a:gd name="T63" fmla="*/ 53 h 57"/>
                <a:gd name="T64" fmla="*/ 33 w 66"/>
                <a:gd name="T65" fmla="*/ 55 h 57"/>
                <a:gd name="T66" fmla="*/ 40 w 66"/>
                <a:gd name="T67" fmla="*/ 54 h 57"/>
                <a:gd name="T68" fmla="*/ 47 w 66"/>
                <a:gd name="T69" fmla="*/ 48 h 57"/>
                <a:gd name="T70" fmla="*/ 57 w 66"/>
                <a:gd name="T71" fmla="*/ 50 h 57"/>
                <a:gd name="T72" fmla="*/ 62 w 66"/>
                <a:gd name="T73" fmla="*/ 47 h 57"/>
                <a:gd name="T74" fmla="*/ 62 w 66"/>
                <a:gd name="T75" fmla="*/ 45 h 57"/>
                <a:gd name="T76" fmla="*/ 59 w 66"/>
                <a:gd name="T77" fmla="*/ 38 h 57"/>
                <a:gd name="T78" fmla="*/ 59 w 66"/>
                <a:gd name="T79" fmla="*/ 34 h 57"/>
                <a:gd name="T80" fmla="*/ 59 w 66"/>
                <a:gd name="T81" fmla="*/ 31 h 57"/>
                <a:gd name="T82" fmla="*/ 59 w 66"/>
                <a:gd name="T83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57">
                  <a:moveTo>
                    <a:pt x="59" y="31"/>
                  </a:moveTo>
                  <a:cubicBezTo>
                    <a:pt x="58" y="29"/>
                    <a:pt x="55" y="33"/>
                    <a:pt x="56" y="30"/>
                  </a:cubicBezTo>
                  <a:cubicBezTo>
                    <a:pt x="56" y="29"/>
                    <a:pt x="59" y="24"/>
                    <a:pt x="60" y="24"/>
                  </a:cubicBezTo>
                  <a:cubicBezTo>
                    <a:pt x="61" y="23"/>
                    <a:pt x="62" y="25"/>
                    <a:pt x="63" y="23"/>
                  </a:cubicBezTo>
                  <a:cubicBezTo>
                    <a:pt x="64" y="20"/>
                    <a:pt x="63" y="18"/>
                    <a:pt x="65" y="15"/>
                  </a:cubicBezTo>
                  <a:cubicBezTo>
                    <a:pt x="66" y="13"/>
                    <a:pt x="61" y="13"/>
                    <a:pt x="60" y="13"/>
                  </a:cubicBezTo>
                  <a:cubicBezTo>
                    <a:pt x="58" y="13"/>
                    <a:pt x="57" y="12"/>
                    <a:pt x="57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3" y="11"/>
                    <a:pt x="48" y="9"/>
                    <a:pt x="48" y="7"/>
                  </a:cubicBezTo>
                  <a:cubicBezTo>
                    <a:pt x="47" y="10"/>
                    <a:pt x="44" y="5"/>
                    <a:pt x="43" y="5"/>
                  </a:cubicBezTo>
                  <a:cubicBezTo>
                    <a:pt x="41" y="4"/>
                    <a:pt x="39" y="3"/>
                    <a:pt x="38" y="1"/>
                  </a:cubicBezTo>
                  <a:cubicBezTo>
                    <a:pt x="37" y="0"/>
                    <a:pt x="35" y="0"/>
                    <a:pt x="34" y="1"/>
                  </a:cubicBezTo>
                  <a:cubicBezTo>
                    <a:pt x="33" y="2"/>
                    <a:pt x="32" y="4"/>
                    <a:pt x="33" y="5"/>
                  </a:cubicBezTo>
                  <a:cubicBezTo>
                    <a:pt x="33" y="6"/>
                    <a:pt x="31" y="7"/>
                    <a:pt x="30" y="8"/>
                  </a:cubicBezTo>
                  <a:cubicBezTo>
                    <a:pt x="29" y="8"/>
                    <a:pt x="27" y="8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8" y="11"/>
                    <a:pt x="18" y="10"/>
                    <a:pt x="16" y="10"/>
                  </a:cubicBezTo>
                  <a:cubicBezTo>
                    <a:pt x="14" y="9"/>
                    <a:pt x="20" y="16"/>
                    <a:pt x="16" y="16"/>
                  </a:cubicBezTo>
                  <a:cubicBezTo>
                    <a:pt x="13" y="16"/>
                    <a:pt x="11" y="17"/>
                    <a:pt x="9" y="15"/>
                  </a:cubicBezTo>
                  <a:cubicBezTo>
                    <a:pt x="8" y="14"/>
                    <a:pt x="1" y="16"/>
                    <a:pt x="1" y="17"/>
                  </a:cubicBezTo>
                  <a:cubicBezTo>
                    <a:pt x="1" y="18"/>
                    <a:pt x="4" y="18"/>
                    <a:pt x="2" y="19"/>
                  </a:cubicBezTo>
                  <a:cubicBezTo>
                    <a:pt x="0" y="20"/>
                    <a:pt x="3" y="21"/>
                    <a:pt x="4" y="21"/>
                  </a:cubicBezTo>
                  <a:cubicBezTo>
                    <a:pt x="6" y="22"/>
                    <a:pt x="15" y="23"/>
                    <a:pt x="15" y="25"/>
                  </a:cubicBezTo>
                  <a:cubicBezTo>
                    <a:pt x="15" y="26"/>
                    <a:pt x="13" y="26"/>
                    <a:pt x="14" y="28"/>
                  </a:cubicBezTo>
                  <a:cubicBezTo>
                    <a:pt x="16" y="30"/>
                    <a:pt x="17" y="30"/>
                    <a:pt x="19" y="31"/>
                  </a:cubicBezTo>
                  <a:cubicBezTo>
                    <a:pt x="21" y="32"/>
                    <a:pt x="18" y="34"/>
                    <a:pt x="20" y="35"/>
                  </a:cubicBezTo>
                  <a:cubicBezTo>
                    <a:pt x="20" y="35"/>
                    <a:pt x="22" y="38"/>
                    <a:pt x="22" y="38"/>
                  </a:cubicBezTo>
                  <a:cubicBezTo>
                    <a:pt x="21" y="39"/>
                    <a:pt x="20" y="36"/>
                    <a:pt x="19" y="36"/>
                  </a:cubicBezTo>
                  <a:cubicBezTo>
                    <a:pt x="18" y="36"/>
                    <a:pt x="19" y="48"/>
                    <a:pt x="16" y="49"/>
                  </a:cubicBezTo>
                  <a:cubicBezTo>
                    <a:pt x="19" y="51"/>
                    <a:pt x="23" y="54"/>
                    <a:pt x="27" y="53"/>
                  </a:cubicBezTo>
                  <a:cubicBezTo>
                    <a:pt x="28" y="53"/>
                    <a:pt x="29" y="52"/>
                    <a:pt x="30" y="53"/>
                  </a:cubicBezTo>
                  <a:cubicBezTo>
                    <a:pt x="31" y="53"/>
                    <a:pt x="32" y="54"/>
                    <a:pt x="33" y="55"/>
                  </a:cubicBezTo>
                  <a:cubicBezTo>
                    <a:pt x="35" y="56"/>
                    <a:pt x="41" y="57"/>
                    <a:pt x="40" y="54"/>
                  </a:cubicBezTo>
                  <a:cubicBezTo>
                    <a:pt x="39" y="49"/>
                    <a:pt x="44" y="47"/>
                    <a:pt x="47" y="48"/>
                  </a:cubicBezTo>
                  <a:cubicBezTo>
                    <a:pt x="51" y="49"/>
                    <a:pt x="53" y="52"/>
                    <a:pt x="57" y="50"/>
                  </a:cubicBezTo>
                  <a:cubicBezTo>
                    <a:pt x="59" y="49"/>
                    <a:pt x="60" y="48"/>
                    <a:pt x="62" y="47"/>
                  </a:cubicBezTo>
                  <a:cubicBezTo>
                    <a:pt x="62" y="47"/>
                    <a:pt x="64" y="45"/>
                    <a:pt x="62" y="45"/>
                  </a:cubicBezTo>
                  <a:cubicBezTo>
                    <a:pt x="60" y="44"/>
                    <a:pt x="58" y="40"/>
                    <a:pt x="59" y="38"/>
                  </a:cubicBezTo>
                  <a:cubicBezTo>
                    <a:pt x="61" y="36"/>
                    <a:pt x="60" y="36"/>
                    <a:pt x="59" y="34"/>
                  </a:cubicBezTo>
                  <a:cubicBezTo>
                    <a:pt x="59" y="33"/>
                    <a:pt x="59" y="32"/>
                    <a:pt x="59" y="31"/>
                  </a:cubicBezTo>
                  <a:cubicBezTo>
                    <a:pt x="58" y="30"/>
                    <a:pt x="59" y="32"/>
                    <a:pt x="59" y="3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4" name="Freeform 650">
              <a:extLst>
                <a:ext uri="{FF2B5EF4-FFF2-40B4-BE49-F238E27FC236}">
                  <a16:creationId xmlns:a16="http://schemas.microsoft.com/office/drawing/2014/main" id="{F34B06CD-38DD-46CE-8A8A-1A9DB844A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377" y="3310807"/>
              <a:ext cx="103530" cy="70082"/>
            </a:xfrm>
            <a:custGeom>
              <a:avLst/>
              <a:gdLst>
                <a:gd name="T0" fmla="*/ 17 w 22"/>
                <a:gd name="T1" fmla="*/ 1 h 15"/>
                <a:gd name="T2" fmla="*/ 9 w 22"/>
                <a:gd name="T3" fmla="*/ 1 h 15"/>
                <a:gd name="T4" fmla="*/ 8 w 22"/>
                <a:gd name="T5" fmla="*/ 2 h 15"/>
                <a:gd name="T6" fmla="*/ 5 w 22"/>
                <a:gd name="T7" fmla="*/ 2 h 15"/>
                <a:gd name="T8" fmla="*/ 3 w 22"/>
                <a:gd name="T9" fmla="*/ 5 h 15"/>
                <a:gd name="T10" fmla="*/ 1 w 22"/>
                <a:gd name="T11" fmla="*/ 9 h 15"/>
                <a:gd name="T12" fmla="*/ 4 w 22"/>
                <a:gd name="T13" fmla="*/ 10 h 15"/>
                <a:gd name="T14" fmla="*/ 7 w 22"/>
                <a:gd name="T15" fmla="*/ 11 h 15"/>
                <a:gd name="T16" fmla="*/ 11 w 22"/>
                <a:gd name="T17" fmla="*/ 10 h 15"/>
                <a:gd name="T18" fmla="*/ 13 w 22"/>
                <a:gd name="T19" fmla="*/ 10 h 15"/>
                <a:gd name="T20" fmla="*/ 16 w 22"/>
                <a:gd name="T21" fmla="*/ 8 h 15"/>
                <a:gd name="T22" fmla="*/ 18 w 22"/>
                <a:gd name="T23" fmla="*/ 9 h 15"/>
                <a:gd name="T24" fmla="*/ 21 w 22"/>
                <a:gd name="T25" fmla="*/ 8 h 15"/>
                <a:gd name="T26" fmla="*/ 22 w 22"/>
                <a:gd name="T27" fmla="*/ 5 h 15"/>
                <a:gd name="T28" fmla="*/ 18 w 22"/>
                <a:gd name="T29" fmla="*/ 4 h 15"/>
                <a:gd name="T30" fmla="*/ 17 w 22"/>
                <a:gd name="T3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15">
                  <a:moveTo>
                    <a:pt x="17" y="1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7" y="1"/>
                    <a:pt x="9" y="1"/>
                    <a:pt x="8" y="2"/>
                  </a:cubicBezTo>
                  <a:cubicBezTo>
                    <a:pt x="7" y="2"/>
                    <a:pt x="5" y="2"/>
                    <a:pt x="5" y="2"/>
                  </a:cubicBezTo>
                  <a:cubicBezTo>
                    <a:pt x="4" y="2"/>
                    <a:pt x="3" y="5"/>
                    <a:pt x="3" y="5"/>
                  </a:cubicBezTo>
                  <a:cubicBezTo>
                    <a:pt x="2" y="6"/>
                    <a:pt x="0" y="10"/>
                    <a:pt x="1" y="9"/>
                  </a:cubicBezTo>
                  <a:cubicBezTo>
                    <a:pt x="3" y="9"/>
                    <a:pt x="3" y="8"/>
                    <a:pt x="4" y="10"/>
                  </a:cubicBezTo>
                  <a:cubicBezTo>
                    <a:pt x="4" y="12"/>
                    <a:pt x="5" y="11"/>
                    <a:pt x="7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2" y="8"/>
                    <a:pt x="13" y="9"/>
                    <a:pt x="13" y="10"/>
                  </a:cubicBezTo>
                  <a:cubicBezTo>
                    <a:pt x="16" y="15"/>
                    <a:pt x="15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9" y="9"/>
                    <a:pt x="20" y="9"/>
                    <a:pt x="21" y="8"/>
                  </a:cubicBezTo>
                  <a:cubicBezTo>
                    <a:pt x="22" y="7"/>
                    <a:pt x="22" y="7"/>
                    <a:pt x="22" y="5"/>
                  </a:cubicBezTo>
                  <a:cubicBezTo>
                    <a:pt x="22" y="5"/>
                    <a:pt x="19" y="4"/>
                    <a:pt x="18" y="4"/>
                  </a:cubicBezTo>
                  <a:cubicBezTo>
                    <a:pt x="17" y="3"/>
                    <a:pt x="17" y="2"/>
                    <a:pt x="1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5" name="Freeform 651">
              <a:extLst>
                <a:ext uri="{FF2B5EF4-FFF2-40B4-BE49-F238E27FC236}">
                  <a16:creationId xmlns:a16="http://schemas.microsoft.com/office/drawing/2014/main" id="{08EB1F7B-C3D6-46D1-A5F6-24D078035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775" y="3197720"/>
              <a:ext cx="97159" cy="60525"/>
            </a:xfrm>
            <a:custGeom>
              <a:avLst/>
              <a:gdLst>
                <a:gd name="T0" fmla="*/ 19 w 21"/>
                <a:gd name="T1" fmla="*/ 9 h 13"/>
                <a:gd name="T2" fmla="*/ 20 w 21"/>
                <a:gd name="T3" fmla="*/ 6 h 13"/>
                <a:gd name="T4" fmla="*/ 18 w 21"/>
                <a:gd name="T5" fmla="*/ 3 h 13"/>
                <a:gd name="T6" fmla="*/ 13 w 21"/>
                <a:gd name="T7" fmla="*/ 0 h 13"/>
                <a:gd name="T8" fmla="*/ 8 w 21"/>
                <a:gd name="T9" fmla="*/ 1 h 13"/>
                <a:gd name="T10" fmla="*/ 3 w 21"/>
                <a:gd name="T11" fmla="*/ 1 h 13"/>
                <a:gd name="T12" fmla="*/ 5 w 21"/>
                <a:gd name="T13" fmla="*/ 6 h 13"/>
                <a:gd name="T14" fmla="*/ 10 w 21"/>
                <a:gd name="T15" fmla="*/ 9 h 13"/>
                <a:gd name="T16" fmla="*/ 12 w 21"/>
                <a:gd name="T17" fmla="*/ 9 h 13"/>
                <a:gd name="T18" fmla="*/ 18 w 21"/>
                <a:gd name="T19" fmla="*/ 13 h 13"/>
                <a:gd name="T20" fmla="*/ 19 w 21"/>
                <a:gd name="T21" fmla="*/ 9 h 13"/>
                <a:gd name="T22" fmla="*/ 19 w 21"/>
                <a:gd name="T2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8" y="9"/>
                    <a:pt x="21" y="7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11" y="0"/>
                    <a:pt x="10" y="1"/>
                    <a:pt x="8" y="1"/>
                  </a:cubicBezTo>
                  <a:cubicBezTo>
                    <a:pt x="6" y="1"/>
                    <a:pt x="5" y="0"/>
                    <a:pt x="3" y="1"/>
                  </a:cubicBezTo>
                  <a:cubicBezTo>
                    <a:pt x="0" y="3"/>
                    <a:pt x="3" y="5"/>
                    <a:pt x="5" y="6"/>
                  </a:cubicBezTo>
                  <a:cubicBezTo>
                    <a:pt x="7" y="7"/>
                    <a:pt x="8" y="7"/>
                    <a:pt x="10" y="9"/>
                  </a:cubicBezTo>
                  <a:cubicBezTo>
                    <a:pt x="10" y="10"/>
                    <a:pt x="12" y="10"/>
                    <a:pt x="12" y="9"/>
                  </a:cubicBezTo>
                  <a:cubicBezTo>
                    <a:pt x="12" y="10"/>
                    <a:pt x="17" y="13"/>
                    <a:pt x="18" y="13"/>
                  </a:cubicBezTo>
                  <a:cubicBezTo>
                    <a:pt x="18" y="11"/>
                    <a:pt x="18" y="10"/>
                    <a:pt x="19" y="9"/>
                  </a:cubicBezTo>
                  <a:cubicBezTo>
                    <a:pt x="19" y="9"/>
                    <a:pt x="17" y="10"/>
                    <a:pt x="19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6" name="Freeform 652">
              <a:extLst>
                <a:ext uri="{FF2B5EF4-FFF2-40B4-BE49-F238E27FC236}">
                  <a16:creationId xmlns:a16="http://schemas.microsoft.com/office/drawing/2014/main" id="{462E3291-78E5-4F79-9DC5-6E07C591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5414" y="3240725"/>
              <a:ext cx="17521" cy="17521"/>
            </a:xfrm>
            <a:custGeom>
              <a:avLst/>
              <a:gdLst>
                <a:gd name="T0" fmla="*/ 2 w 4"/>
                <a:gd name="T1" fmla="*/ 0 h 4"/>
                <a:gd name="T2" fmla="*/ 1 w 4"/>
                <a:gd name="T3" fmla="*/ 3 h 4"/>
                <a:gd name="T4" fmla="*/ 4 w 4"/>
                <a:gd name="T5" fmla="*/ 4 h 4"/>
                <a:gd name="T6" fmla="*/ 2 w 4"/>
                <a:gd name="T7" fmla="*/ 0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1" y="2"/>
                    <a:pt x="1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2"/>
                    <a:pt x="4" y="1"/>
                    <a:pt x="2" y="0"/>
                  </a:cubicBezTo>
                  <a:cubicBezTo>
                    <a:pt x="0" y="1"/>
                    <a:pt x="3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7" name="Freeform 653">
              <a:extLst>
                <a:ext uri="{FF2B5EF4-FFF2-40B4-BE49-F238E27FC236}">
                  <a16:creationId xmlns:a16="http://schemas.microsoft.com/office/drawing/2014/main" id="{6F8746DA-A62C-4BF2-BBD7-523D72461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074" y="3132416"/>
              <a:ext cx="93975" cy="84419"/>
            </a:xfrm>
            <a:custGeom>
              <a:avLst/>
              <a:gdLst>
                <a:gd name="T0" fmla="*/ 5 w 20"/>
                <a:gd name="T1" fmla="*/ 14 h 18"/>
                <a:gd name="T2" fmla="*/ 14 w 20"/>
                <a:gd name="T3" fmla="*/ 18 h 18"/>
                <a:gd name="T4" fmla="*/ 14 w 20"/>
                <a:gd name="T5" fmla="*/ 13 h 18"/>
                <a:gd name="T6" fmla="*/ 17 w 20"/>
                <a:gd name="T7" fmla="*/ 11 h 18"/>
                <a:gd name="T8" fmla="*/ 18 w 20"/>
                <a:gd name="T9" fmla="*/ 6 h 18"/>
                <a:gd name="T10" fmla="*/ 20 w 20"/>
                <a:gd name="T11" fmla="*/ 5 h 18"/>
                <a:gd name="T12" fmla="*/ 19 w 20"/>
                <a:gd name="T13" fmla="*/ 0 h 18"/>
                <a:gd name="T14" fmla="*/ 15 w 20"/>
                <a:gd name="T15" fmla="*/ 1 h 18"/>
                <a:gd name="T16" fmla="*/ 10 w 20"/>
                <a:gd name="T17" fmla="*/ 3 h 18"/>
                <a:gd name="T18" fmla="*/ 12 w 20"/>
                <a:gd name="T19" fmla="*/ 6 h 18"/>
                <a:gd name="T20" fmla="*/ 10 w 20"/>
                <a:gd name="T21" fmla="*/ 4 h 18"/>
                <a:gd name="T22" fmla="*/ 7 w 20"/>
                <a:gd name="T23" fmla="*/ 6 h 18"/>
                <a:gd name="T24" fmla="*/ 5 w 20"/>
                <a:gd name="T25" fmla="*/ 8 h 18"/>
                <a:gd name="T26" fmla="*/ 5 w 20"/>
                <a:gd name="T27" fmla="*/ 12 h 18"/>
                <a:gd name="T28" fmla="*/ 3 w 20"/>
                <a:gd name="T29" fmla="*/ 12 h 18"/>
                <a:gd name="T30" fmla="*/ 4 w 20"/>
                <a:gd name="T31" fmla="*/ 12 h 18"/>
                <a:gd name="T32" fmla="*/ 3 w 20"/>
                <a:gd name="T33" fmla="*/ 12 h 18"/>
                <a:gd name="T34" fmla="*/ 4 w 20"/>
                <a:gd name="T35" fmla="*/ 14 h 18"/>
                <a:gd name="T36" fmla="*/ 2 w 20"/>
                <a:gd name="T37" fmla="*/ 13 h 18"/>
                <a:gd name="T38" fmla="*/ 3 w 20"/>
                <a:gd name="T39" fmla="*/ 14 h 18"/>
                <a:gd name="T40" fmla="*/ 1 w 20"/>
                <a:gd name="T41" fmla="*/ 14 h 18"/>
                <a:gd name="T42" fmla="*/ 2 w 20"/>
                <a:gd name="T43" fmla="*/ 15 h 18"/>
                <a:gd name="T44" fmla="*/ 0 w 20"/>
                <a:gd name="T45" fmla="*/ 15 h 18"/>
                <a:gd name="T46" fmla="*/ 5 w 20"/>
                <a:gd name="T47" fmla="*/ 14 h 18"/>
                <a:gd name="T48" fmla="*/ 5 w 20"/>
                <a:gd name="T4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8">
                  <a:moveTo>
                    <a:pt x="5" y="14"/>
                  </a:moveTo>
                  <a:cubicBezTo>
                    <a:pt x="7" y="12"/>
                    <a:pt x="13" y="16"/>
                    <a:pt x="14" y="18"/>
                  </a:cubicBezTo>
                  <a:cubicBezTo>
                    <a:pt x="15" y="16"/>
                    <a:pt x="15" y="14"/>
                    <a:pt x="14" y="13"/>
                  </a:cubicBezTo>
                  <a:cubicBezTo>
                    <a:pt x="13" y="9"/>
                    <a:pt x="15" y="11"/>
                    <a:pt x="17" y="11"/>
                  </a:cubicBezTo>
                  <a:cubicBezTo>
                    <a:pt x="19" y="10"/>
                    <a:pt x="19" y="8"/>
                    <a:pt x="18" y="6"/>
                  </a:cubicBezTo>
                  <a:cubicBezTo>
                    <a:pt x="18" y="6"/>
                    <a:pt x="20" y="5"/>
                    <a:pt x="20" y="5"/>
                  </a:cubicBezTo>
                  <a:cubicBezTo>
                    <a:pt x="20" y="3"/>
                    <a:pt x="20" y="2"/>
                    <a:pt x="19" y="0"/>
                  </a:cubicBezTo>
                  <a:cubicBezTo>
                    <a:pt x="19" y="0"/>
                    <a:pt x="15" y="1"/>
                    <a:pt x="15" y="1"/>
                  </a:cubicBezTo>
                  <a:cubicBezTo>
                    <a:pt x="13" y="1"/>
                    <a:pt x="12" y="1"/>
                    <a:pt x="10" y="3"/>
                  </a:cubicBezTo>
                  <a:cubicBezTo>
                    <a:pt x="10" y="3"/>
                    <a:pt x="13" y="5"/>
                    <a:pt x="12" y="6"/>
                  </a:cubicBezTo>
                  <a:cubicBezTo>
                    <a:pt x="10" y="8"/>
                    <a:pt x="9" y="4"/>
                    <a:pt x="10" y="4"/>
                  </a:cubicBezTo>
                  <a:cubicBezTo>
                    <a:pt x="10" y="4"/>
                    <a:pt x="7" y="5"/>
                    <a:pt x="7" y="6"/>
                  </a:cubicBezTo>
                  <a:cubicBezTo>
                    <a:pt x="7" y="7"/>
                    <a:pt x="6" y="7"/>
                    <a:pt x="5" y="8"/>
                  </a:cubicBezTo>
                  <a:cubicBezTo>
                    <a:pt x="5" y="9"/>
                    <a:pt x="3" y="12"/>
                    <a:pt x="5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3"/>
                    <a:pt x="4" y="14"/>
                    <a:pt x="4" y="14"/>
                  </a:cubicBezTo>
                  <a:cubicBezTo>
                    <a:pt x="4" y="13"/>
                    <a:pt x="2" y="13"/>
                    <a:pt x="2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4"/>
                    <a:pt x="2" y="13"/>
                    <a:pt x="1" y="14"/>
                  </a:cubicBezTo>
                  <a:cubicBezTo>
                    <a:pt x="1" y="14"/>
                    <a:pt x="2" y="15"/>
                    <a:pt x="2" y="15"/>
                  </a:cubicBezTo>
                  <a:cubicBezTo>
                    <a:pt x="2" y="14"/>
                    <a:pt x="1" y="14"/>
                    <a:pt x="0" y="15"/>
                  </a:cubicBezTo>
                  <a:cubicBezTo>
                    <a:pt x="1" y="15"/>
                    <a:pt x="4" y="16"/>
                    <a:pt x="5" y="14"/>
                  </a:cubicBezTo>
                  <a:cubicBezTo>
                    <a:pt x="5" y="14"/>
                    <a:pt x="5" y="15"/>
                    <a:pt x="5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8" name="Freeform 654">
              <a:extLst>
                <a:ext uri="{FF2B5EF4-FFF2-40B4-BE49-F238E27FC236}">
                  <a16:creationId xmlns:a16="http://schemas.microsoft.com/office/drawing/2014/main" id="{41AF2E7F-5D38-4C51-BC02-771C78F69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160" y="2992252"/>
              <a:ext cx="70082" cy="103530"/>
            </a:xfrm>
            <a:custGeom>
              <a:avLst/>
              <a:gdLst>
                <a:gd name="T0" fmla="*/ 10 w 15"/>
                <a:gd name="T1" fmla="*/ 21 h 22"/>
                <a:gd name="T2" fmla="*/ 8 w 15"/>
                <a:gd name="T3" fmla="*/ 17 h 22"/>
                <a:gd name="T4" fmla="*/ 11 w 15"/>
                <a:gd name="T5" fmla="*/ 12 h 22"/>
                <a:gd name="T6" fmla="*/ 11 w 15"/>
                <a:gd name="T7" fmla="*/ 13 h 22"/>
                <a:gd name="T8" fmla="*/ 15 w 15"/>
                <a:gd name="T9" fmla="*/ 10 h 22"/>
                <a:gd name="T10" fmla="*/ 11 w 15"/>
                <a:gd name="T11" fmla="*/ 7 h 22"/>
                <a:gd name="T12" fmla="*/ 10 w 15"/>
                <a:gd name="T13" fmla="*/ 5 h 22"/>
                <a:gd name="T14" fmla="*/ 12 w 15"/>
                <a:gd name="T15" fmla="*/ 4 h 22"/>
                <a:gd name="T16" fmla="*/ 12 w 15"/>
                <a:gd name="T17" fmla="*/ 1 h 22"/>
                <a:gd name="T18" fmla="*/ 11 w 15"/>
                <a:gd name="T19" fmla="*/ 1 h 22"/>
                <a:gd name="T20" fmla="*/ 7 w 15"/>
                <a:gd name="T21" fmla="*/ 4 h 22"/>
                <a:gd name="T22" fmla="*/ 2 w 15"/>
                <a:gd name="T23" fmla="*/ 5 h 22"/>
                <a:gd name="T24" fmla="*/ 4 w 15"/>
                <a:gd name="T25" fmla="*/ 6 h 22"/>
                <a:gd name="T26" fmla="*/ 6 w 15"/>
                <a:gd name="T27" fmla="*/ 8 h 22"/>
                <a:gd name="T28" fmla="*/ 4 w 15"/>
                <a:gd name="T29" fmla="*/ 8 h 22"/>
                <a:gd name="T30" fmla="*/ 2 w 15"/>
                <a:gd name="T31" fmla="*/ 8 h 22"/>
                <a:gd name="T32" fmla="*/ 0 w 15"/>
                <a:gd name="T33" fmla="*/ 9 h 22"/>
                <a:gd name="T34" fmla="*/ 0 w 15"/>
                <a:gd name="T35" fmla="*/ 14 h 22"/>
                <a:gd name="T36" fmla="*/ 2 w 15"/>
                <a:gd name="T37" fmla="*/ 16 h 22"/>
                <a:gd name="T38" fmla="*/ 2 w 15"/>
                <a:gd name="T39" fmla="*/ 20 h 22"/>
                <a:gd name="T40" fmla="*/ 10 w 15"/>
                <a:gd name="T4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2">
                  <a:moveTo>
                    <a:pt x="10" y="21"/>
                  </a:moveTo>
                  <a:cubicBezTo>
                    <a:pt x="10" y="20"/>
                    <a:pt x="6" y="18"/>
                    <a:pt x="8" y="17"/>
                  </a:cubicBezTo>
                  <a:cubicBezTo>
                    <a:pt x="9" y="16"/>
                    <a:pt x="9" y="13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2" y="13"/>
                    <a:pt x="15" y="11"/>
                    <a:pt x="15" y="10"/>
                  </a:cubicBezTo>
                  <a:cubicBezTo>
                    <a:pt x="15" y="9"/>
                    <a:pt x="11" y="9"/>
                    <a:pt x="11" y="7"/>
                  </a:cubicBezTo>
                  <a:cubicBezTo>
                    <a:pt x="11" y="6"/>
                    <a:pt x="10" y="6"/>
                    <a:pt x="10" y="5"/>
                  </a:cubicBezTo>
                  <a:cubicBezTo>
                    <a:pt x="10" y="4"/>
                    <a:pt x="12" y="5"/>
                    <a:pt x="12" y="4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8" y="1"/>
                    <a:pt x="9" y="2"/>
                    <a:pt x="7" y="4"/>
                  </a:cubicBezTo>
                  <a:cubicBezTo>
                    <a:pt x="6" y="5"/>
                    <a:pt x="3" y="3"/>
                    <a:pt x="2" y="5"/>
                  </a:cubicBezTo>
                  <a:cubicBezTo>
                    <a:pt x="0" y="7"/>
                    <a:pt x="3" y="7"/>
                    <a:pt x="4" y="6"/>
                  </a:cubicBezTo>
                  <a:cubicBezTo>
                    <a:pt x="5" y="5"/>
                    <a:pt x="7" y="6"/>
                    <a:pt x="6" y="8"/>
                  </a:cubicBezTo>
                  <a:cubicBezTo>
                    <a:pt x="6" y="7"/>
                    <a:pt x="4" y="6"/>
                    <a:pt x="4" y="8"/>
                  </a:cubicBezTo>
                  <a:cubicBezTo>
                    <a:pt x="3" y="8"/>
                    <a:pt x="2" y="9"/>
                    <a:pt x="2" y="8"/>
                  </a:cubicBezTo>
                  <a:cubicBezTo>
                    <a:pt x="2" y="9"/>
                    <a:pt x="0" y="7"/>
                    <a:pt x="0" y="9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3" y="18"/>
                    <a:pt x="1" y="19"/>
                    <a:pt x="2" y="20"/>
                  </a:cubicBezTo>
                  <a:cubicBezTo>
                    <a:pt x="4" y="22"/>
                    <a:pt x="8" y="21"/>
                    <a:pt x="10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9" name="Freeform 655">
              <a:extLst>
                <a:ext uri="{FF2B5EF4-FFF2-40B4-BE49-F238E27FC236}">
                  <a16:creationId xmlns:a16="http://schemas.microsoft.com/office/drawing/2014/main" id="{50366D42-6B2F-4BD3-9D43-4D3303F2E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0192" y="3086227"/>
              <a:ext cx="208653" cy="242102"/>
            </a:xfrm>
            <a:custGeom>
              <a:avLst/>
              <a:gdLst>
                <a:gd name="T0" fmla="*/ 44 w 45"/>
                <a:gd name="T1" fmla="*/ 24 h 52"/>
                <a:gd name="T2" fmla="*/ 43 w 45"/>
                <a:gd name="T3" fmla="*/ 18 h 52"/>
                <a:gd name="T4" fmla="*/ 42 w 45"/>
                <a:gd name="T5" fmla="*/ 12 h 52"/>
                <a:gd name="T6" fmla="*/ 41 w 45"/>
                <a:gd name="T7" fmla="*/ 7 h 52"/>
                <a:gd name="T8" fmla="*/ 38 w 45"/>
                <a:gd name="T9" fmla="*/ 4 h 52"/>
                <a:gd name="T10" fmla="*/ 38 w 45"/>
                <a:gd name="T11" fmla="*/ 2 h 52"/>
                <a:gd name="T12" fmla="*/ 37 w 45"/>
                <a:gd name="T13" fmla="*/ 5 h 52"/>
                <a:gd name="T14" fmla="*/ 33 w 45"/>
                <a:gd name="T15" fmla="*/ 4 h 52"/>
                <a:gd name="T16" fmla="*/ 25 w 45"/>
                <a:gd name="T17" fmla="*/ 7 h 52"/>
                <a:gd name="T18" fmla="*/ 26 w 45"/>
                <a:gd name="T19" fmla="*/ 4 h 52"/>
                <a:gd name="T20" fmla="*/ 21 w 45"/>
                <a:gd name="T21" fmla="*/ 4 h 52"/>
                <a:gd name="T22" fmla="*/ 20 w 45"/>
                <a:gd name="T23" fmla="*/ 1 h 52"/>
                <a:gd name="T24" fmla="*/ 13 w 45"/>
                <a:gd name="T25" fmla="*/ 0 h 52"/>
                <a:gd name="T26" fmla="*/ 15 w 45"/>
                <a:gd name="T27" fmla="*/ 3 h 52"/>
                <a:gd name="T28" fmla="*/ 15 w 45"/>
                <a:gd name="T29" fmla="*/ 6 h 52"/>
                <a:gd name="T30" fmla="*/ 17 w 45"/>
                <a:gd name="T31" fmla="*/ 7 h 52"/>
                <a:gd name="T32" fmla="*/ 20 w 45"/>
                <a:gd name="T33" fmla="*/ 9 h 52"/>
                <a:gd name="T34" fmla="*/ 15 w 45"/>
                <a:gd name="T35" fmla="*/ 8 h 52"/>
                <a:gd name="T36" fmla="*/ 14 w 45"/>
                <a:gd name="T37" fmla="*/ 8 h 52"/>
                <a:gd name="T38" fmla="*/ 13 w 45"/>
                <a:gd name="T39" fmla="*/ 10 h 52"/>
                <a:gd name="T40" fmla="*/ 6 w 45"/>
                <a:gd name="T41" fmla="*/ 10 h 52"/>
                <a:gd name="T42" fmla="*/ 6 w 45"/>
                <a:gd name="T43" fmla="*/ 15 h 52"/>
                <a:gd name="T44" fmla="*/ 6 w 45"/>
                <a:gd name="T45" fmla="*/ 17 h 52"/>
                <a:gd name="T46" fmla="*/ 1 w 45"/>
                <a:gd name="T47" fmla="*/ 22 h 52"/>
                <a:gd name="T48" fmla="*/ 2 w 45"/>
                <a:gd name="T49" fmla="*/ 26 h 52"/>
                <a:gd name="T50" fmla="*/ 2 w 45"/>
                <a:gd name="T51" fmla="*/ 30 h 52"/>
                <a:gd name="T52" fmla="*/ 1 w 45"/>
                <a:gd name="T53" fmla="*/ 33 h 52"/>
                <a:gd name="T54" fmla="*/ 3 w 45"/>
                <a:gd name="T55" fmla="*/ 37 h 52"/>
                <a:gd name="T56" fmla="*/ 11 w 45"/>
                <a:gd name="T57" fmla="*/ 40 h 52"/>
                <a:gd name="T58" fmla="*/ 9 w 45"/>
                <a:gd name="T59" fmla="*/ 49 h 52"/>
                <a:gd name="T60" fmla="*/ 19 w 45"/>
                <a:gd name="T61" fmla="*/ 49 h 52"/>
                <a:gd name="T62" fmla="*/ 23 w 45"/>
                <a:gd name="T63" fmla="*/ 51 h 52"/>
                <a:gd name="T64" fmla="*/ 26 w 45"/>
                <a:gd name="T65" fmla="*/ 50 h 52"/>
                <a:gd name="T66" fmla="*/ 33 w 45"/>
                <a:gd name="T67" fmla="*/ 49 h 52"/>
                <a:gd name="T68" fmla="*/ 36 w 45"/>
                <a:gd name="T69" fmla="*/ 49 h 52"/>
                <a:gd name="T70" fmla="*/ 36 w 45"/>
                <a:gd name="T71" fmla="*/ 45 h 52"/>
                <a:gd name="T72" fmla="*/ 40 w 45"/>
                <a:gd name="T73" fmla="*/ 43 h 52"/>
                <a:gd name="T74" fmla="*/ 35 w 45"/>
                <a:gd name="T75" fmla="*/ 37 h 52"/>
                <a:gd name="T76" fmla="*/ 32 w 45"/>
                <a:gd name="T77" fmla="*/ 31 h 52"/>
                <a:gd name="T78" fmla="*/ 41 w 45"/>
                <a:gd name="T79" fmla="*/ 26 h 52"/>
                <a:gd name="T80" fmla="*/ 44 w 45"/>
                <a:gd name="T81" fmla="*/ 28 h 52"/>
                <a:gd name="T82" fmla="*/ 44 w 45"/>
                <a:gd name="T83" fmla="*/ 24 h 52"/>
                <a:gd name="T84" fmla="*/ 44 w 45"/>
                <a:gd name="T85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52">
                  <a:moveTo>
                    <a:pt x="44" y="24"/>
                  </a:moveTo>
                  <a:cubicBezTo>
                    <a:pt x="43" y="22"/>
                    <a:pt x="43" y="20"/>
                    <a:pt x="43" y="18"/>
                  </a:cubicBezTo>
                  <a:cubicBezTo>
                    <a:pt x="42" y="16"/>
                    <a:pt x="41" y="15"/>
                    <a:pt x="42" y="12"/>
                  </a:cubicBezTo>
                  <a:cubicBezTo>
                    <a:pt x="43" y="10"/>
                    <a:pt x="42" y="8"/>
                    <a:pt x="41" y="7"/>
                  </a:cubicBezTo>
                  <a:cubicBezTo>
                    <a:pt x="40" y="6"/>
                    <a:pt x="38" y="5"/>
                    <a:pt x="38" y="4"/>
                  </a:cubicBezTo>
                  <a:cubicBezTo>
                    <a:pt x="38" y="4"/>
                    <a:pt x="39" y="3"/>
                    <a:pt x="38" y="2"/>
                  </a:cubicBezTo>
                  <a:cubicBezTo>
                    <a:pt x="37" y="2"/>
                    <a:pt x="37" y="5"/>
                    <a:pt x="37" y="5"/>
                  </a:cubicBezTo>
                  <a:cubicBezTo>
                    <a:pt x="35" y="5"/>
                    <a:pt x="35" y="4"/>
                    <a:pt x="33" y="4"/>
                  </a:cubicBezTo>
                  <a:cubicBezTo>
                    <a:pt x="31" y="5"/>
                    <a:pt x="28" y="7"/>
                    <a:pt x="25" y="7"/>
                  </a:cubicBezTo>
                  <a:cubicBezTo>
                    <a:pt x="24" y="6"/>
                    <a:pt x="26" y="5"/>
                    <a:pt x="26" y="4"/>
                  </a:cubicBezTo>
                  <a:cubicBezTo>
                    <a:pt x="24" y="4"/>
                    <a:pt x="23" y="5"/>
                    <a:pt x="21" y="4"/>
                  </a:cubicBezTo>
                  <a:cubicBezTo>
                    <a:pt x="20" y="3"/>
                    <a:pt x="23" y="1"/>
                    <a:pt x="20" y="1"/>
                  </a:cubicBezTo>
                  <a:cubicBezTo>
                    <a:pt x="18" y="1"/>
                    <a:pt x="16" y="1"/>
                    <a:pt x="13" y="0"/>
                  </a:cubicBezTo>
                  <a:cubicBezTo>
                    <a:pt x="14" y="1"/>
                    <a:pt x="15" y="1"/>
                    <a:pt x="15" y="3"/>
                  </a:cubicBezTo>
                  <a:cubicBezTo>
                    <a:pt x="14" y="4"/>
                    <a:pt x="14" y="4"/>
                    <a:pt x="15" y="6"/>
                  </a:cubicBezTo>
                  <a:cubicBezTo>
                    <a:pt x="15" y="8"/>
                    <a:pt x="15" y="7"/>
                    <a:pt x="17" y="7"/>
                  </a:cubicBezTo>
                  <a:cubicBezTo>
                    <a:pt x="18" y="7"/>
                    <a:pt x="19" y="8"/>
                    <a:pt x="20" y="9"/>
                  </a:cubicBezTo>
                  <a:cubicBezTo>
                    <a:pt x="19" y="8"/>
                    <a:pt x="16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3" y="9"/>
                    <a:pt x="14" y="10"/>
                    <a:pt x="13" y="10"/>
                  </a:cubicBezTo>
                  <a:cubicBezTo>
                    <a:pt x="11" y="11"/>
                    <a:pt x="7" y="6"/>
                    <a:pt x="6" y="10"/>
                  </a:cubicBezTo>
                  <a:cubicBezTo>
                    <a:pt x="7" y="12"/>
                    <a:pt x="8" y="14"/>
                    <a:pt x="6" y="15"/>
                  </a:cubicBezTo>
                  <a:cubicBezTo>
                    <a:pt x="5" y="17"/>
                    <a:pt x="5" y="15"/>
                    <a:pt x="6" y="17"/>
                  </a:cubicBezTo>
                  <a:cubicBezTo>
                    <a:pt x="6" y="22"/>
                    <a:pt x="0" y="20"/>
                    <a:pt x="1" y="22"/>
                  </a:cubicBezTo>
                  <a:cubicBezTo>
                    <a:pt x="1" y="23"/>
                    <a:pt x="2" y="24"/>
                    <a:pt x="2" y="26"/>
                  </a:cubicBezTo>
                  <a:cubicBezTo>
                    <a:pt x="2" y="28"/>
                    <a:pt x="1" y="28"/>
                    <a:pt x="2" y="30"/>
                  </a:cubicBezTo>
                  <a:cubicBezTo>
                    <a:pt x="3" y="31"/>
                    <a:pt x="0" y="33"/>
                    <a:pt x="1" y="33"/>
                  </a:cubicBezTo>
                  <a:cubicBezTo>
                    <a:pt x="3" y="34"/>
                    <a:pt x="2" y="36"/>
                    <a:pt x="3" y="37"/>
                  </a:cubicBezTo>
                  <a:cubicBezTo>
                    <a:pt x="4" y="40"/>
                    <a:pt x="8" y="39"/>
                    <a:pt x="11" y="40"/>
                  </a:cubicBezTo>
                  <a:cubicBezTo>
                    <a:pt x="11" y="40"/>
                    <a:pt x="9" y="48"/>
                    <a:pt x="9" y="49"/>
                  </a:cubicBezTo>
                  <a:cubicBezTo>
                    <a:pt x="13" y="49"/>
                    <a:pt x="15" y="48"/>
                    <a:pt x="19" y="49"/>
                  </a:cubicBezTo>
                  <a:cubicBezTo>
                    <a:pt x="19" y="49"/>
                    <a:pt x="23" y="52"/>
                    <a:pt x="23" y="51"/>
                  </a:cubicBezTo>
                  <a:cubicBezTo>
                    <a:pt x="24" y="49"/>
                    <a:pt x="25" y="49"/>
                    <a:pt x="26" y="50"/>
                  </a:cubicBezTo>
                  <a:cubicBezTo>
                    <a:pt x="27" y="51"/>
                    <a:pt x="32" y="48"/>
                    <a:pt x="33" y="49"/>
                  </a:cubicBezTo>
                  <a:cubicBezTo>
                    <a:pt x="33" y="49"/>
                    <a:pt x="37" y="50"/>
                    <a:pt x="36" y="49"/>
                  </a:cubicBezTo>
                  <a:cubicBezTo>
                    <a:pt x="35" y="46"/>
                    <a:pt x="34" y="46"/>
                    <a:pt x="36" y="45"/>
                  </a:cubicBezTo>
                  <a:cubicBezTo>
                    <a:pt x="38" y="43"/>
                    <a:pt x="38" y="43"/>
                    <a:pt x="40" y="43"/>
                  </a:cubicBezTo>
                  <a:cubicBezTo>
                    <a:pt x="41" y="42"/>
                    <a:pt x="36" y="38"/>
                    <a:pt x="35" y="37"/>
                  </a:cubicBezTo>
                  <a:cubicBezTo>
                    <a:pt x="34" y="37"/>
                    <a:pt x="31" y="32"/>
                    <a:pt x="32" y="31"/>
                  </a:cubicBezTo>
                  <a:cubicBezTo>
                    <a:pt x="36" y="30"/>
                    <a:pt x="38" y="29"/>
                    <a:pt x="41" y="26"/>
                  </a:cubicBezTo>
                  <a:cubicBezTo>
                    <a:pt x="42" y="25"/>
                    <a:pt x="43" y="29"/>
                    <a:pt x="44" y="28"/>
                  </a:cubicBezTo>
                  <a:cubicBezTo>
                    <a:pt x="45" y="27"/>
                    <a:pt x="45" y="25"/>
                    <a:pt x="44" y="24"/>
                  </a:cubicBezTo>
                  <a:cubicBezTo>
                    <a:pt x="44" y="23"/>
                    <a:pt x="44" y="24"/>
                    <a:pt x="44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0" name="Freeform 656">
              <a:extLst>
                <a:ext uri="{FF2B5EF4-FFF2-40B4-BE49-F238E27FC236}">
                  <a16:creationId xmlns:a16="http://schemas.microsoft.com/office/drawing/2014/main" id="{4D6E821A-1361-4C41-B666-B3E62CBB3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123" y="3161086"/>
              <a:ext cx="415714" cy="246881"/>
            </a:xfrm>
            <a:custGeom>
              <a:avLst/>
              <a:gdLst>
                <a:gd name="T0" fmla="*/ 0 w 89"/>
                <a:gd name="T1" fmla="*/ 27 h 53"/>
                <a:gd name="T2" fmla="*/ 9 w 89"/>
                <a:gd name="T3" fmla="*/ 30 h 53"/>
                <a:gd name="T4" fmla="*/ 16 w 89"/>
                <a:gd name="T5" fmla="*/ 31 h 53"/>
                <a:gd name="T6" fmla="*/ 22 w 89"/>
                <a:gd name="T7" fmla="*/ 28 h 53"/>
                <a:gd name="T8" fmla="*/ 33 w 89"/>
                <a:gd name="T9" fmla="*/ 30 h 53"/>
                <a:gd name="T10" fmla="*/ 40 w 89"/>
                <a:gd name="T11" fmla="*/ 41 h 53"/>
                <a:gd name="T12" fmla="*/ 44 w 89"/>
                <a:gd name="T13" fmla="*/ 38 h 53"/>
                <a:gd name="T14" fmla="*/ 47 w 89"/>
                <a:gd name="T15" fmla="*/ 41 h 53"/>
                <a:gd name="T16" fmla="*/ 57 w 89"/>
                <a:gd name="T17" fmla="*/ 42 h 53"/>
                <a:gd name="T18" fmla="*/ 51 w 89"/>
                <a:gd name="T19" fmla="*/ 46 h 53"/>
                <a:gd name="T20" fmla="*/ 55 w 89"/>
                <a:gd name="T21" fmla="*/ 49 h 53"/>
                <a:gd name="T22" fmla="*/ 59 w 89"/>
                <a:gd name="T23" fmla="*/ 51 h 53"/>
                <a:gd name="T24" fmla="*/ 67 w 89"/>
                <a:gd name="T25" fmla="*/ 48 h 53"/>
                <a:gd name="T26" fmla="*/ 72 w 89"/>
                <a:gd name="T27" fmla="*/ 46 h 53"/>
                <a:gd name="T28" fmla="*/ 68 w 89"/>
                <a:gd name="T29" fmla="*/ 46 h 53"/>
                <a:gd name="T30" fmla="*/ 63 w 89"/>
                <a:gd name="T31" fmla="*/ 44 h 53"/>
                <a:gd name="T32" fmla="*/ 72 w 89"/>
                <a:gd name="T33" fmla="*/ 38 h 53"/>
                <a:gd name="T34" fmla="*/ 78 w 89"/>
                <a:gd name="T35" fmla="*/ 35 h 53"/>
                <a:gd name="T36" fmla="*/ 84 w 89"/>
                <a:gd name="T37" fmla="*/ 31 h 53"/>
                <a:gd name="T38" fmla="*/ 87 w 89"/>
                <a:gd name="T39" fmla="*/ 28 h 53"/>
                <a:gd name="T40" fmla="*/ 86 w 89"/>
                <a:gd name="T41" fmla="*/ 26 h 53"/>
                <a:gd name="T42" fmla="*/ 88 w 89"/>
                <a:gd name="T43" fmla="*/ 25 h 53"/>
                <a:gd name="T44" fmla="*/ 86 w 89"/>
                <a:gd name="T45" fmla="*/ 24 h 53"/>
                <a:gd name="T46" fmla="*/ 88 w 89"/>
                <a:gd name="T47" fmla="*/ 21 h 53"/>
                <a:gd name="T48" fmla="*/ 85 w 89"/>
                <a:gd name="T49" fmla="*/ 19 h 53"/>
                <a:gd name="T50" fmla="*/ 82 w 89"/>
                <a:gd name="T51" fmla="*/ 18 h 53"/>
                <a:gd name="T52" fmla="*/ 78 w 89"/>
                <a:gd name="T53" fmla="*/ 18 h 53"/>
                <a:gd name="T54" fmla="*/ 75 w 89"/>
                <a:gd name="T55" fmla="*/ 15 h 53"/>
                <a:gd name="T56" fmla="*/ 72 w 89"/>
                <a:gd name="T57" fmla="*/ 17 h 53"/>
                <a:gd name="T58" fmla="*/ 69 w 89"/>
                <a:gd name="T59" fmla="*/ 14 h 53"/>
                <a:gd name="T60" fmla="*/ 65 w 89"/>
                <a:gd name="T61" fmla="*/ 14 h 53"/>
                <a:gd name="T62" fmla="*/ 64 w 89"/>
                <a:gd name="T63" fmla="*/ 10 h 53"/>
                <a:gd name="T64" fmla="*/ 60 w 89"/>
                <a:gd name="T65" fmla="*/ 9 h 53"/>
                <a:gd name="T66" fmla="*/ 60 w 89"/>
                <a:gd name="T67" fmla="*/ 5 h 53"/>
                <a:gd name="T68" fmla="*/ 58 w 89"/>
                <a:gd name="T69" fmla="*/ 2 h 53"/>
                <a:gd name="T70" fmla="*/ 53 w 89"/>
                <a:gd name="T71" fmla="*/ 1 h 53"/>
                <a:gd name="T72" fmla="*/ 47 w 89"/>
                <a:gd name="T73" fmla="*/ 2 h 53"/>
                <a:gd name="T74" fmla="*/ 43 w 89"/>
                <a:gd name="T75" fmla="*/ 3 h 53"/>
                <a:gd name="T76" fmla="*/ 41 w 89"/>
                <a:gd name="T77" fmla="*/ 9 h 53"/>
                <a:gd name="T78" fmla="*/ 38 w 89"/>
                <a:gd name="T79" fmla="*/ 7 h 53"/>
                <a:gd name="T80" fmla="*/ 36 w 89"/>
                <a:gd name="T81" fmla="*/ 8 h 53"/>
                <a:gd name="T82" fmla="*/ 34 w 89"/>
                <a:gd name="T83" fmla="*/ 6 h 53"/>
                <a:gd name="T84" fmla="*/ 31 w 89"/>
                <a:gd name="T85" fmla="*/ 7 h 53"/>
                <a:gd name="T86" fmla="*/ 29 w 89"/>
                <a:gd name="T87" fmla="*/ 6 h 53"/>
                <a:gd name="T88" fmla="*/ 28 w 89"/>
                <a:gd name="T89" fmla="*/ 8 h 53"/>
                <a:gd name="T90" fmla="*/ 21 w 89"/>
                <a:gd name="T91" fmla="*/ 5 h 53"/>
                <a:gd name="T92" fmla="*/ 12 w 89"/>
                <a:gd name="T93" fmla="*/ 4 h 53"/>
                <a:gd name="T94" fmla="*/ 6 w 89"/>
                <a:gd name="T95" fmla="*/ 6 h 53"/>
                <a:gd name="T96" fmla="*/ 9 w 89"/>
                <a:gd name="T97" fmla="*/ 11 h 53"/>
                <a:gd name="T98" fmla="*/ 10 w 89"/>
                <a:gd name="T99" fmla="*/ 14 h 53"/>
                <a:gd name="T100" fmla="*/ 5 w 89"/>
                <a:gd name="T101" fmla="*/ 16 h 53"/>
                <a:gd name="T102" fmla="*/ 2 w 89"/>
                <a:gd name="T103" fmla="*/ 23 h 53"/>
                <a:gd name="T104" fmla="*/ 0 w 89"/>
                <a:gd name="T10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" h="53">
                  <a:moveTo>
                    <a:pt x="0" y="27"/>
                  </a:moveTo>
                  <a:cubicBezTo>
                    <a:pt x="0" y="30"/>
                    <a:pt x="7" y="30"/>
                    <a:pt x="9" y="30"/>
                  </a:cubicBezTo>
                  <a:cubicBezTo>
                    <a:pt x="11" y="30"/>
                    <a:pt x="13" y="32"/>
                    <a:pt x="16" y="31"/>
                  </a:cubicBezTo>
                  <a:cubicBezTo>
                    <a:pt x="17" y="29"/>
                    <a:pt x="20" y="28"/>
                    <a:pt x="22" y="28"/>
                  </a:cubicBezTo>
                  <a:cubicBezTo>
                    <a:pt x="25" y="26"/>
                    <a:pt x="31" y="28"/>
                    <a:pt x="33" y="30"/>
                  </a:cubicBezTo>
                  <a:cubicBezTo>
                    <a:pt x="36" y="34"/>
                    <a:pt x="37" y="38"/>
                    <a:pt x="40" y="41"/>
                  </a:cubicBezTo>
                  <a:cubicBezTo>
                    <a:pt x="42" y="40"/>
                    <a:pt x="42" y="39"/>
                    <a:pt x="44" y="38"/>
                  </a:cubicBezTo>
                  <a:cubicBezTo>
                    <a:pt x="46" y="38"/>
                    <a:pt x="46" y="40"/>
                    <a:pt x="47" y="41"/>
                  </a:cubicBezTo>
                  <a:cubicBezTo>
                    <a:pt x="48" y="42"/>
                    <a:pt x="57" y="43"/>
                    <a:pt x="57" y="42"/>
                  </a:cubicBezTo>
                  <a:cubicBezTo>
                    <a:pt x="57" y="43"/>
                    <a:pt x="51" y="45"/>
                    <a:pt x="51" y="46"/>
                  </a:cubicBezTo>
                  <a:cubicBezTo>
                    <a:pt x="52" y="47"/>
                    <a:pt x="56" y="46"/>
                    <a:pt x="55" y="49"/>
                  </a:cubicBezTo>
                  <a:cubicBezTo>
                    <a:pt x="54" y="51"/>
                    <a:pt x="57" y="53"/>
                    <a:pt x="59" y="51"/>
                  </a:cubicBezTo>
                  <a:cubicBezTo>
                    <a:pt x="61" y="50"/>
                    <a:pt x="64" y="48"/>
                    <a:pt x="67" y="48"/>
                  </a:cubicBezTo>
                  <a:cubicBezTo>
                    <a:pt x="70" y="48"/>
                    <a:pt x="71" y="48"/>
                    <a:pt x="72" y="46"/>
                  </a:cubicBezTo>
                  <a:cubicBezTo>
                    <a:pt x="72" y="46"/>
                    <a:pt x="69" y="46"/>
                    <a:pt x="68" y="46"/>
                  </a:cubicBezTo>
                  <a:cubicBezTo>
                    <a:pt x="66" y="46"/>
                    <a:pt x="64" y="47"/>
                    <a:pt x="63" y="44"/>
                  </a:cubicBezTo>
                  <a:cubicBezTo>
                    <a:pt x="60" y="40"/>
                    <a:pt x="70" y="38"/>
                    <a:pt x="72" y="38"/>
                  </a:cubicBezTo>
                  <a:cubicBezTo>
                    <a:pt x="74" y="37"/>
                    <a:pt x="76" y="36"/>
                    <a:pt x="78" y="35"/>
                  </a:cubicBezTo>
                  <a:cubicBezTo>
                    <a:pt x="79" y="33"/>
                    <a:pt x="81" y="31"/>
                    <a:pt x="84" y="31"/>
                  </a:cubicBezTo>
                  <a:cubicBezTo>
                    <a:pt x="85" y="31"/>
                    <a:pt x="87" y="31"/>
                    <a:pt x="87" y="28"/>
                  </a:cubicBezTo>
                  <a:cubicBezTo>
                    <a:pt x="87" y="27"/>
                    <a:pt x="86" y="27"/>
                    <a:pt x="86" y="26"/>
                  </a:cubicBezTo>
                  <a:cubicBezTo>
                    <a:pt x="86" y="25"/>
                    <a:pt x="88" y="25"/>
                    <a:pt x="88" y="25"/>
                  </a:cubicBezTo>
                  <a:cubicBezTo>
                    <a:pt x="88" y="25"/>
                    <a:pt x="86" y="24"/>
                    <a:pt x="86" y="24"/>
                  </a:cubicBezTo>
                  <a:cubicBezTo>
                    <a:pt x="86" y="23"/>
                    <a:pt x="89" y="23"/>
                    <a:pt x="88" y="21"/>
                  </a:cubicBezTo>
                  <a:cubicBezTo>
                    <a:pt x="88" y="21"/>
                    <a:pt x="86" y="20"/>
                    <a:pt x="85" y="19"/>
                  </a:cubicBezTo>
                  <a:cubicBezTo>
                    <a:pt x="84" y="18"/>
                    <a:pt x="83" y="20"/>
                    <a:pt x="82" y="18"/>
                  </a:cubicBezTo>
                  <a:cubicBezTo>
                    <a:pt x="81" y="17"/>
                    <a:pt x="80" y="17"/>
                    <a:pt x="78" y="18"/>
                  </a:cubicBezTo>
                  <a:cubicBezTo>
                    <a:pt x="77" y="18"/>
                    <a:pt x="76" y="15"/>
                    <a:pt x="75" y="15"/>
                  </a:cubicBezTo>
                  <a:cubicBezTo>
                    <a:pt x="74" y="14"/>
                    <a:pt x="73" y="16"/>
                    <a:pt x="72" y="17"/>
                  </a:cubicBezTo>
                  <a:cubicBezTo>
                    <a:pt x="71" y="17"/>
                    <a:pt x="70" y="14"/>
                    <a:pt x="69" y="14"/>
                  </a:cubicBezTo>
                  <a:cubicBezTo>
                    <a:pt x="68" y="14"/>
                    <a:pt x="65" y="15"/>
                    <a:pt x="65" y="14"/>
                  </a:cubicBezTo>
                  <a:cubicBezTo>
                    <a:pt x="65" y="13"/>
                    <a:pt x="65" y="11"/>
                    <a:pt x="64" y="10"/>
                  </a:cubicBezTo>
                  <a:cubicBezTo>
                    <a:pt x="63" y="9"/>
                    <a:pt x="61" y="10"/>
                    <a:pt x="60" y="9"/>
                  </a:cubicBezTo>
                  <a:cubicBezTo>
                    <a:pt x="59" y="8"/>
                    <a:pt x="58" y="6"/>
                    <a:pt x="60" y="5"/>
                  </a:cubicBezTo>
                  <a:cubicBezTo>
                    <a:pt x="61" y="5"/>
                    <a:pt x="59" y="2"/>
                    <a:pt x="58" y="2"/>
                  </a:cubicBezTo>
                  <a:cubicBezTo>
                    <a:pt x="57" y="1"/>
                    <a:pt x="54" y="2"/>
                    <a:pt x="53" y="1"/>
                  </a:cubicBezTo>
                  <a:cubicBezTo>
                    <a:pt x="50" y="0"/>
                    <a:pt x="50" y="6"/>
                    <a:pt x="47" y="2"/>
                  </a:cubicBezTo>
                  <a:cubicBezTo>
                    <a:pt x="46" y="2"/>
                    <a:pt x="44" y="3"/>
                    <a:pt x="43" y="3"/>
                  </a:cubicBezTo>
                  <a:cubicBezTo>
                    <a:pt x="41" y="4"/>
                    <a:pt x="42" y="9"/>
                    <a:pt x="41" y="9"/>
                  </a:cubicBezTo>
                  <a:cubicBezTo>
                    <a:pt x="40" y="9"/>
                    <a:pt x="39" y="7"/>
                    <a:pt x="38" y="7"/>
                  </a:cubicBezTo>
                  <a:cubicBezTo>
                    <a:pt x="38" y="7"/>
                    <a:pt x="37" y="8"/>
                    <a:pt x="36" y="8"/>
                  </a:cubicBezTo>
                  <a:cubicBezTo>
                    <a:pt x="35" y="8"/>
                    <a:pt x="34" y="7"/>
                    <a:pt x="34" y="6"/>
                  </a:cubicBezTo>
                  <a:cubicBezTo>
                    <a:pt x="34" y="5"/>
                    <a:pt x="32" y="7"/>
                    <a:pt x="31" y="7"/>
                  </a:cubicBezTo>
                  <a:cubicBezTo>
                    <a:pt x="30" y="7"/>
                    <a:pt x="30" y="6"/>
                    <a:pt x="29" y="6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8"/>
                    <a:pt x="21" y="5"/>
                    <a:pt x="21" y="5"/>
                  </a:cubicBezTo>
                  <a:cubicBezTo>
                    <a:pt x="18" y="4"/>
                    <a:pt x="15" y="4"/>
                    <a:pt x="12" y="4"/>
                  </a:cubicBezTo>
                  <a:cubicBezTo>
                    <a:pt x="10" y="4"/>
                    <a:pt x="9" y="6"/>
                    <a:pt x="6" y="6"/>
                  </a:cubicBezTo>
                  <a:cubicBezTo>
                    <a:pt x="6" y="9"/>
                    <a:pt x="9" y="9"/>
                    <a:pt x="9" y="11"/>
                  </a:cubicBezTo>
                  <a:cubicBezTo>
                    <a:pt x="9" y="12"/>
                    <a:pt x="10" y="13"/>
                    <a:pt x="10" y="14"/>
                  </a:cubicBezTo>
                  <a:cubicBezTo>
                    <a:pt x="9" y="15"/>
                    <a:pt x="6" y="15"/>
                    <a:pt x="5" y="16"/>
                  </a:cubicBezTo>
                  <a:cubicBezTo>
                    <a:pt x="2" y="18"/>
                    <a:pt x="3" y="20"/>
                    <a:pt x="2" y="23"/>
                  </a:cubicBezTo>
                  <a:cubicBezTo>
                    <a:pt x="2" y="25"/>
                    <a:pt x="1" y="26"/>
                    <a:pt x="0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1" name="Freeform 657">
              <a:extLst>
                <a:ext uri="{FF2B5EF4-FFF2-40B4-BE49-F238E27FC236}">
                  <a16:creationId xmlns:a16="http://schemas.microsoft.com/office/drawing/2014/main" id="{D63EC66C-F623-44D2-B1B3-FC1925EF5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7516" y="3253467"/>
              <a:ext cx="140164" cy="57340"/>
            </a:xfrm>
            <a:custGeom>
              <a:avLst/>
              <a:gdLst>
                <a:gd name="T0" fmla="*/ 30 w 30"/>
                <a:gd name="T1" fmla="*/ 4 h 12"/>
                <a:gd name="T2" fmla="*/ 22 w 30"/>
                <a:gd name="T3" fmla="*/ 0 h 12"/>
                <a:gd name="T4" fmla="*/ 17 w 30"/>
                <a:gd name="T5" fmla="*/ 0 h 12"/>
                <a:gd name="T6" fmla="*/ 14 w 30"/>
                <a:gd name="T7" fmla="*/ 1 h 12"/>
                <a:gd name="T8" fmla="*/ 11 w 30"/>
                <a:gd name="T9" fmla="*/ 0 h 12"/>
                <a:gd name="T10" fmla="*/ 8 w 30"/>
                <a:gd name="T11" fmla="*/ 3 h 12"/>
                <a:gd name="T12" fmla="*/ 3 w 30"/>
                <a:gd name="T13" fmla="*/ 9 h 12"/>
                <a:gd name="T14" fmla="*/ 11 w 30"/>
                <a:gd name="T15" fmla="*/ 11 h 12"/>
                <a:gd name="T16" fmla="*/ 13 w 30"/>
                <a:gd name="T17" fmla="*/ 9 h 12"/>
                <a:gd name="T18" fmla="*/ 18 w 30"/>
                <a:gd name="T19" fmla="*/ 9 h 12"/>
                <a:gd name="T20" fmla="*/ 19 w 30"/>
                <a:gd name="T21" fmla="*/ 6 h 12"/>
                <a:gd name="T22" fmla="*/ 24 w 30"/>
                <a:gd name="T23" fmla="*/ 7 h 12"/>
                <a:gd name="T24" fmla="*/ 28 w 30"/>
                <a:gd name="T25" fmla="*/ 7 h 12"/>
                <a:gd name="T26" fmla="*/ 30 w 30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2">
                  <a:moveTo>
                    <a:pt x="30" y="4"/>
                  </a:moveTo>
                  <a:cubicBezTo>
                    <a:pt x="27" y="2"/>
                    <a:pt x="26" y="0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5" y="0"/>
                    <a:pt x="15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6" y="5"/>
                    <a:pt x="0" y="4"/>
                    <a:pt x="3" y="9"/>
                  </a:cubicBezTo>
                  <a:cubicBezTo>
                    <a:pt x="4" y="11"/>
                    <a:pt x="8" y="12"/>
                    <a:pt x="11" y="11"/>
                  </a:cubicBezTo>
                  <a:cubicBezTo>
                    <a:pt x="12" y="11"/>
                    <a:pt x="12" y="9"/>
                    <a:pt x="13" y="9"/>
                  </a:cubicBezTo>
                  <a:cubicBezTo>
                    <a:pt x="15" y="9"/>
                    <a:pt x="17" y="9"/>
                    <a:pt x="18" y="9"/>
                  </a:cubicBezTo>
                  <a:cubicBezTo>
                    <a:pt x="19" y="9"/>
                    <a:pt x="19" y="7"/>
                    <a:pt x="19" y="6"/>
                  </a:cubicBezTo>
                  <a:cubicBezTo>
                    <a:pt x="20" y="5"/>
                    <a:pt x="23" y="7"/>
                    <a:pt x="24" y="7"/>
                  </a:cubicBezTo>
                  <a:cubicBezTo>
                    <a:pt x="25" y="7"/>
                    <a:pt x="27" y="7"/>
                    <a:pt x="28" y="7"/>
                  </a:cubicBezTo>
                  <a:cubicBezTo>
                    <a:pt x="29" y="7"/>
                    <a:pt x="29" y="5"/>
                    <a:pt x="30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2" name="Freeform 658">
              <a:extLst>
                <a:ext uri="{FF2B5EF4-FFF2-40B4-BE49-F238E27FC236}">
                  <a16:creationId xmlns:a16="http://schemas.microsoft.com/office/drawing/2014/main" id="{79BDAFDF-B20A-4A92-A0AC-03B1278B7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3" y="3043221"/>
              <a:ext cx="219803" cy="164057"/>
            </a:xfrm>
            <a:custGeom>
              <a:avLst/>
              <a:gdLst>
                <a:gd name="T0" fmla="*/ 11 w 47"/>
                <a:gd name="T1" fmla="*/ 29 h 35"/>
                <a:gd name="T2" fmla="*/ 18 w 47"/>
                <a:gd name="T3" fmla="*/ 30 h 35"/>
                <a:gd name="T4" fmla="*/ 23 w 47"/>
                <a:gd name="T5" fmla="*/ 33 h 35"/>
                <a:gd name="T6" fmla="*/ 25 w 47"/>
                <a:gd name="T7" fmla="*/ 31 h 35"/>
                <a:gd name="T8" fmla="*/ 29 w 47"/>
                <a:gd name="T9" fmla="*/ 32 h 35"/>
                <a:gd name="T10" fmla="*/ 33 w 47"/>
                <a:gd name="T11" fmla="*/ 32 h 35"/>
                <a:gd name="T12" fmla="*/ 36 w 47"/>
                <a:gd name="T13" fmla="*/ 33 h 35"/>
                <a:gd name="T14" fmla="*/ 38 w 47"/>
                <a:gd name="T15" fmla="*/ 28 h 35"/>
                <a:gd name="T16" fmla="*/ 42 w 47"/>
                <a:gd name="T17" fmla="*/ 27 h 35"/>
                <a:gd name="T18" fmla="*/ 40 w 47"/>
                <a:gd name="T19" fmla="*/ 22 h 35"/>
                <a:gd name="T20" fmla="*/ 44 w 47"/>
                <a:gd name="T21" fmla="*/ 21 h 35"/>
                <a:gd name="T22" fmla="*/ 45 w 47"/>
                <a:gd name="T23" fmla="*/ 17 h 35"/>
                <a:gd name="T24" fmla="*/ 42 w 47"/>
                <a:gd name="T25" fmla="*/ 15 h 35"/>
                <a:gd name="T26" fmla="*/ 39 w 47"/>
                <a:gd name="T27" fmla="*/ 11 h 35"/>
                <a:gd name="T28" fmla="*/ 38 w 47"/>
                <a:gd name="T29" fmla="*/ 6 h 35"/>
                <a:gd name="T30" fmla="*/ 35 w 47"/>
                <a:gd name="T31" fmla="*/ 2 h 35"/>
                <a:gd name="T32" fmla="*/ 33 w 47"/>
                <a:gd name="T33" fmla="*/ 2 h 35"/>
                <a:gd name="T34" fmla="*/ 30 w 47"/>
                <a:gd name="T35" fmla="*/ 1 h 35"/>
                <a:gd name="T36" fmla="*/ 28 w 47"/>
                <a:gd name="T37" fmla="*/ 2 h 35"/>
                <a:gd name="T38" fmla="*/ 25 w 47"/>
                <a:gd name="T39" fmla="*/ 0 h 35"/>
                <a:gd name="T40" fmla="*/ 22 w 47"/>
                <a:gd name="T41" fmla="*/ 2 h 35"/>
                <a:gd name="T42" fmla="*/ 17 w 47"/>
                <a:gd name="T43" fmla="*/ 3 h 35"/>
                <a:gd name="T44" fmla="*/ 17 w 47"/>
                <a:gd name="T45" fmla="*/ 6 h 35"/>
                <a:gd name="T46" fmla="*/ 13 w 47"/>
                <a:gd name="T47" fmla="*/ 9 h 35"/>
                <a:gd name="T48" fmla="*/ 12 w 47"/>
                <a:gd name="T49" fmla="*/ 13 h 35"/>
                <a:gd name="T50" fmla="*/ 8 w 47"/>
                <a:gd name="T51" fmla="*/ 14 h 35"/>
                <a:gd name="T52" fmla="*/ 1 w 47"/>
                <a:gd name="T53" fmla="*/ 16 h 35"/>
                <a:gd name="T54" fmla="*/ 2 w 47"/>
                <a:gd name="T55" fmla="*/ 24 h 35"/>
                <a:gd name="T56" fmla="*/ 1 w 47"/>
                <a:gd name="T57" fmla="*/ 27 h 35"/>
                <a:gd name="T58" fmla="*/ 1 w 47"/>
                <a:gd name="T59" fmla="*/ 31 h 35"/>
                <a:gd name="T60" fmla="*/ 5 w 47"/>
                <a:gd name="T61" fmla="*/ 30 h 35"/>
                <a:gd name="T62" fmla="*/ 11 w 47"/>
                <a:gd name="T63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" h="35">
                  <a:moveTo>
                    <a:pt x="11" y="29"/>
                  </a:moveTo>
                  <a:cubicBezTo>
                    <a:pt x="14" y="29"/>
                    <a:pt x="16" y="30"/>
                    <a:pt x="18" y="30"/>
                  </a:cubicBezTo>
                  <a:cubicBezTo>
                    <a:pt x="18" y="30"/>
                    <a:pt x="23" y="33"/>
                    <a:pt x="23" y="33"/>
                  </a:cubicBezTo>
                  <a:cubicBezTo>
                    <a:pt x="23" y="32"/>
                    <a:pt x="24" y="29"/>
                    <a:pt x="25" y="31"/>
                  </a:cubicBezTo>
                  <a:cubicBezTo>
                    <a:pt x="27" y="34"/>
                    <a:pt x="28" y="29"/>
                    <a:pt x="29" y="32"/>
                  </a:cubicBezTo>
                  <a:cubicBezTo>
                    <a:pt x="30" y="34"/>
                    <a:pt x="32" y="32"/>
                    <a:pt x="33" y="32"/>
                  </a:cubicBezTo>
                  <a:cubicBezTo>
                    <a:pt x="34" y="31"/>
                    <a:pt x="36" y="35"/>
                    <a:pt x="36" y="33"/>
                  </a:cubicBezTo>
                  <a:cubicBezTo>
                    <a:pt x="37" y="31"/>
                    <a:pt x="36" y="29"/>
                    <a:pt x="38" y="28"/>
                  </a:cubicBezTo>
                  <a:cubicBezTo>
                    <a:pt x="39" y="28"/>
                    <a:pt x="41" y="27"/>
                    <a:pt x="42" y="27"/>
                  </a:cubicBezTo>
                  <a:cubicBezTo>
                    <a:pt x="41" y="26"/>
                    <a:pt x="40" y="24"/>
                    <a:pt x="40" y="22"/>
                  </a:cubicBezTo>
                  <a:cubicBezTo>
                    <a:pt x="40" y="20"/>
                    <a:pt x="42" y="22"/>
                    <a:pt x="44" y="21"/>
                  </a:cubicBezTo>
                  <a:cubicBezTo>
                    <a:pt x="46" y="21"/>
                    <a:pt x="47" y="19"/>
                    <a:pt x="45" y="17"/>
                  </a:cubicBezTo>
                  <a:cubicBezTo>
                    <a:pt x="44" y="16"/>
                    <a:pt x="43" y="17"/>
                    <a:pt x="42" y="15"/>
                  </a:cubicBezTo>
                  <a:cubicBezTo>
                    <a:pt x="41" y="14"/>
                    <a:pt x="40" y="13"/>
                    <a:pt x="39" y="11"/>
                  </a:cubicBezTo>
                  <a:cubicBezTo>
                    <a:pt x="38" y="10"/>
                    <a:pt x="38" y="8"/>
                    <a:pt x="38" y="6"/>
                  </a:cubicBezTo>
                  <a:cubicBezTo>
                    <a:pt x="39" y="4"/>
                    <a:pt x="36" y="2"/>
                    <a:pt x="35" y="2"/>
                  </a:cubicBezTo>
                  <a:cubicBezTo>
                    <a:pt x="34" y="1"/>
                    <a:pt x="34" y="2"/>
                    <a:pt x="33" y="2"/>
                  </a:cubicBezTo>
                  <a:cubicBezTo>
                    <a:pt x="31" y="3"/>
                    <a:pt x="31" y="2"/>
                    <a:pt x="30" y="1"/>
                  </a:cubicBezTo>
                  <a:cubicBezTo>
                    <a:pt x="29" y="0"/>
                    <a:pt x="29" y="2"/>
                    <a:pt x="28" y="2"/>
                  </a:cubicBezTo>
                  <a:cubicBezTo>
                    <a:pt x="27" y="2"/>
                    <a:pt x="25" y="0"/>
                    <a:pt x="25" y="0"/>
                  </a:cubicBezTo>
                  <a:cubicBezTo>
                    <a:pt x="23" y="0"/>
                    <a:pt x="23" y="2"/>
                    <a:pt x="22" y="2"/>
                  </a:cubicBezTo>
                  <a:cubicBezTo>
                    <a:pt x="20" y="3"/>
                    <a:pt x="19" y="3"/>
                    <a:pt x="17" y="3"/>
                  </a:cubicBezTo>
                  <a:cubicBezTo>
                    <a:pt x="16" y="4"/>
                    <a:pt x="17" y="6"/>
                    <a:pt x="17" y="6"/>
                  </a:cubicBezTo>
                  <a:cubicBezTo>
                    <a:pt x="16" y="8"/>
                    <a:pt x="13" y="7"/>
                    <a:pt x="13" y="9"/>
                  </a:cubicBezTo>
                  <a:cubicBezTo>
                    <a:pt x="12" y="10"/>
                    <a:pt x="12" y="11"/>
                    <a:pt x="12" y="13"/>
                  </a:cubicBezTo>
                  <a:cubicBezTo>
                    <a:pt x="12" y="14"/>
                    <a:pt x="9" y="14"/>
                    <a:pt x="8" y="14"/>
                  </a:cubicBezTo>
                  <a:cubicBezTo>
                    <a:pt x="5" y="15"/>
                    <a:pt x="4" y="16"/>
                    <a:pt x="1" y="16"/>
                  </a:cubicBezTo>
                  <a:cubicBezTo>
                    <a:pt x="2" y="19"/>
                    <a:pt x="5" y="21"/>
                    <a:pt x="2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3" y="28"/>
                    <a:pt x="1" y="30"/>
                    <a:pt x="1" y="31"/>
                  </a:cubicBezTo>
                  <a:cubicBezTo>
                    <a:pt x="3" y="31"/>
                    <a:pt x="4" y="31"/>
                    <a:pt x="5" y="30"/>
                  </a:cubicBezTo>
                  <a:cubicBezTo>
                    <a:pt x="7" y="29"/>
                    <a:pt x="10" y="29"/>
                    <a:pt x="11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3" name="Freeform 659">
              <a:extLst>
                <a:ext uri="{FF2B5EF4-FFF2-40B4-BE49-F238E27FC236}">
                  <a16:creationId xmlns:a16="http://schemas.microsoft.com/office/drawing/2014/main" id="{3C1984E9-F68E-40BF-BE66-0C295E4BE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045" y="3033664"/>
              <a:ext cx="135385" cy="89196"/>
            </a:xfrm>
            <a:custGeom>
              <a:avLst/>
              <a:gdLst>
                <a:gd name="T0" fmla="*/ 16 w 29"/>
                <a:gd name="T1" fmla="*/ 18 h 19"/>
                <a:gd name="T2" fmla="*/ 23 w 29"/>
                <a:gd name="T3" fmla="*/ 15 h 19"/>
                <a:gd name="T4" fmla="*/ 23 w 29"/>
                <a:gd name="T5" fmla="*/ 12 h 19"/>
                <a:gd name="T6" fmla="*/ 27 w 29"/>
                <a:gd name="T7" fmla="*/ 9 h 19"/>
                <a:gd name="T8" fmla="*/ 26 w 29"/>
                <a:gd name="T9" fmla="*/ 4 h 19"/>
                <a:gd name="T10" fmla="*/ 19 w 29"/>
                <a:gd name="T11" fmla="*/ 1 h 19"/>
                <a:gd name="T12" fmla="*/ 10 w 29"/>
                <a:gd name="T13" fmla="*/ 1 h 19"/>
                <a:gd name="T14" fmla="*/ 0 w 29"/>
                <a:gd name="T15" fmla="*/ 4 h 19"/>
                <a:gd name="T16" fmla="*/ 1 w 29"/>
                <a:gd name="T17" fmla="*/ 6 h 19"/>
                <a:gd name="T18" fmla="*/ 2 w 29"/>
                <a:gd name="T19" fmla="*/ 9 h 19"/>
                <a:gd name="T20" fmla="*/ 5 w 29"/>
                <a:gd name="T21" fmla="*/ 10 h 19"/>
                <a:gd name="T22" fmla="*/ 9 w 29"/>
                <a:gd name="T23" fmla="*/ 11 h 19"/>
                <a:gd name="T24" fmla="*/ 8 w 29"/>
                <a:gd name="T25" fmla="*/ 15 h 19"/>
                <a:gd name="T26" fmla="*/ 12 w 29"/>
                <a:gd name="T27" fmla="*/ 18 h 19"/>
                <a:gd name="T28" fmla="*/ 16 w 29"/>
                <a:gd name="T29" fmla="*/ 18 h 19"/>
                <a:gd name="T30" fmla="*/ 16 w 29"/>
                <a:gd name="T3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9">
                  <a:moveTo>
                    <a:pt x="16" y="18"/>
                  </a:moveTo>
                  <a:cubicBezTo>
                    <a:pt x="18" y="16"/>
                    <a:pt x="21" y="16"/>
                    <a:pt x="23" y="15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24" y="10"/>
                    <a:pt x="25" y="10"/>
                    <a:pt x="27" y="9"/>
                  </a:cubicBezTo>
                  <a:cubicBezTo>
                    <a:pt x="29" y="8"/>
                    <a:pt x="28" y="5"/>
                    <a:pt x="26" y="4"/>
                  </a:cubicBezTo>
                  <a:cubicBezTo>
                    <a:pt x="24" y="3"/>
                    <a:pt x="22" y="2"/>
                    <a:pt x="19" y="1"/>
                  </a:cubicBezTo>
                  <a:cubicBezTo>
                    <a:pt x="17" y="0"/>
                    <a:pt x="13" y="1"/>
                    <a:pt x="10" y="1"/>
                  </a:cubicBezTo>
                  <a:cubicBezTo>
                    <a:pt x="8" y="1"/>
                    <a:pt x="0" y="0"/>
                    <a:pt x="0" y="4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7"/>
                    <a:pt x="1" y="8"/>
                    <a:pt x="2" y="9"/>
                  </a:cubicBezTo>
                  <a:cubicBezTo>
                    <a:pt x="3" y="9"/>
                    <a:pt x="4" y="11"/>
                    <a:pt x="5" y="10"/>
                  </a:cubicBezTo>
                  <a:cubicBezTo>
                    <a:pt x="7" y="10"/>
                    <a:pt x="9" y="9"/>
                    <a:pt x="9" y="11"/>
                  </a:cubicBezTo>
                  <a:cubicBezTo>
                    <a:pt x="9" y="12"/>
                    <a:pt x="9" y="14"/>
                    <a:pt x="8" y="15"/>
                  </a:cubicBezTo>
                  <a:cubicBezTo>
                    <a:pt x="11" y="15"/>
                    <a:pt x="11" y="15"/>
                    <a:pt x="12" y="18"/>
                  </a:cubicBezTo>
                  <a:cubicBezTo>
                    <a:pt x="13" y="18"/>
                    <a:pt x="16" y="18"/>
                    <a:pt x="16" y="18"/>
                  </a:cubicBezTo>
                  <a:cubicBezTo>
                    <a:pt x="17" y="17"/>
                    <a:pt x="15" y="19"/>
                    <a:pt x="16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4" name="Freeform 660">
              <a:extLst>
                <a:ext uri="{FF2B5EF4-FFF2-40B4-BE49-F238E27FC236}">
                  <a16:creationId xmlns:a16="http://schemas.microsoft.com/office/drawing/2014/main" id="{6199D006-C8A8-40CE-967F-F09A4F438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045" y="2977917"/>
              <a:ext cx="167242" cy="84419"/>
            </a:xfrm>
            <a:custGeom>
              <a:avLst/>
              <a:gdLst>
                <a:gd name="T0" fmla="*/ 11 w 36"/>
                <a:gd name="T1" fmla="*/ 13 h 18"/>
                <a:gd name="T2" fmla="*/ 19 w 36"/>
                <a:gd name="T3" fmla="*/ 12 h 18"/>
                <a:gd name="T4" fmla="*/ 25 w 36"/>
                <a:gd name="T5" fmla="*/ 15 h 18"/>
                <a:gd name="T6" fmla="*/ 29 w 36"/>
                <a:gd name="T7" fmla="*/ 17 h 18"/>
                <a:gd name="T8" fmla="*/ 33 w 36"/>
                <a:gd name="T9" fmla="*/ 16 h 18"/>
                <a:gd name="T10" fmla="*/ 36 w 36"/>
                <a:gd name="T11" fmla="*/ 14 h 18"/>
                <a:gd name="T12" fmla="*/ 34 w 36"/>
                <a:gd name="T13" fmla="*/ 8 h 18"/>
                <a:gd name="T14" fmla="*/ 31 w 36"/>
                <a:gd name="T15" fmla="*/ 4 h 18"/>
                <a:gd name="T16" fmla="*/ 25 w 36"/>
                <a:gd name="T17" fmla="*/ 3 h 18"/>
                <a:gd name="T18" fmla="*/ 18 w 36"/>
                <a:gd name="T19" fmla="*/ 1 h 18"/>
                <a:gd name="T20" fmla="*/ 17 w 36"/>
                <a:gd name="T21" fmla="*/ 5 h 18"/>
                <a:gd name="T22" fmla="*/ 15 w 36"/>
                <a:gd name="T23" fmla="*/ 7 h 18"/>
                <a:gd name="T24" fmla="*/ 8 w 36"/>
                <a:gd name="T25" fmla="*/ 4 h 18"/>
                <a:gd name="T26" fmla="*/ 0 w 36"/>
                <a:gd name="T27" fmla="*/ 15 h 18"/>
                <a:gd name="T28" fmla="*/ 11 w 36"/>
                <a:gd name="T2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8">
                  <a:moveTo>
                    <a:pt x="11" y="13"/>
                  </a:moveTo>
                  <a:cubicBezTo>
                    <a:pt x="14" y="13"/>
                    <a:pt x="16" y="12"/>
                    <a:pt x="19" y="12"/>
                  </a:cubicBezTo>
                  <a:cubicBezTo>
                    <a:pt x="20" y="12"/>
                    <a:pt x="24" y="14"/>
                    <a:pt x="25" y="15"/>
                  </a:cubicBezTo>
                  <a:cubicBezTo>
                    <a:pt x="26" y="16"/>
                    <a:pt x="27" y="18"/>
                    <a:pt x="29" y="17"/>
                  </a:cubicBezTo>
                  <a:cubicBezTo>
                    <a:pt x="30" y="17"/>
                    <a:pt x="31" y="16"/>
                    <a:pt x="33" y="16"/>
                  </a:cubicBezTo>
                  <a:cubicBezTo>
                    <a:pt x="34" y="16"/>
                    <a:pt x="34" y="14"/>
                    <a:pt x="36" y="14"/>
                  </a:cubicBezTo>
                  <a:cubicBezTo>
                    <a:pt x="35" y="12"/>
                    <a:pt x="33" y="9"/>
                    <a:pt x="34" y="8"/>
                  </a:cubicBezTo>
                  <a:cubicBezTo>
                    <a:pt x="35" y="6"/>
                    <a:pt x="32" y="4"/>
                    <a:pt x="31" y="4"/>
                  </a:cubicBezTo>
                  <a:cubicBezTo>
                    <a:pt x="29" y="3"/>
                    <a:pt x="27" y="5"/>
                    <a:pt x="25" y="3"/>
                  </a:cubicBezTo>
                  <a:cubicBezTo>
                    <a:pt x="22" y="1"/>
                    <a:pt x="21" y="0"/>
                    <a:pt x="18" y="1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6" y="6"/>
                    <a:pt x="16" y="7"/>
                    <a:pt x="15" y="7"/>
                  </a:cubicBezTo>
                  <a:cubicBezTo>
                    <a:pt x="12" y="9"/>
                    <a:pt x="10" y="5"/>
                    <a:pt x="8" y="4"/>
                  </a:cubicBezTo>
                  <a:cubicBezTo>
                    <a:pt x="3" y="0"/>
                    <a:pt x="0" y="11"/>
                    <a:pt x="0" y="15"/>
                  </a:cubicBezTo>
                  <a:cubicBezTo>
                    <a:pt x="4" y="13"/>
                    <a:pt x="7" y="13"/>
                    <a:pt x="1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5" name="Freeform 661">
              <a:extLst>
                <a:ext uri="{FF2B5EF4-FFF2-40B4-BE49-F238E27FC236}">
                  <a16:creationId xmlns:a16="http://schemas.microsoft.com/office/drawing/2014/main" id="{636BFE26-67AE-4257-99A2-62F938FE4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3" y="2926949"/>
              <a:ext cx="111495" cy="70082"/>
            </a:xfrm>
            <a:custGeom>
              <a:avLst/>
              <a:gdLst>
                <a:gd name="T0" fmla="*/ 16 w 24"/>
                <a:gd name="T1" fmla="*/ 15 h 15"/>
                <a:gd name="T2" fmla="*/ 20 w 24"/>
                <a:gd name="T3" fmla="*/ 15 h 15"/>
                <a:gd name="T4" fmla="*/ 22 w 24"/>
                <a:gd name="T5" fmla="*/ 13 h 15"/>
                <a:gd name="T6" fmla="*/ 22 w 24"/>
                <a:gd name="T7" fmla="*/ 10 h 15"/>
                <a:gd name="T8" fmla="*/ 21 w 24"/>
                <a:gd name="T9" fmla="*/ 5 h 15"/>
                <a:gd name="T10" fmla="*/ 24 w 24"/>
                <a:gd name="T11" fmla="*/ 0 h 15"/>
                <a:gd name="T12" fmla="*/ 12 w 24"/>
                <a:gd name="T13" fmla="*/ 0 h 15"/>
                <a:gd name="T14" fmla="*/ 6 w 24"/>
                <a:gd name="T15" fmla="*/ 1 h 15"/>
                <a:gd name="T16" fmla="*/ 0 w 24"/>
                <a:gd name="T17" fmla="*/ 5 h 15"/>
                <a:gd name="T18" fmla="*/ 2 w 24"/>
                <a:gd name="T19" fmla="*/ 6 h 15"/>
                <a:gd name="T20" fmla="*/ 2 w 24"/>
                <a:gd name="T21" fmla="*/ 8 h 15"/>
                <a:gd name="T22" fmla="*/ 7 w 24"/>
                <a:gd name="T23" fmla="*/ 9 h 15"/>
                <a:gd name="T24" fmla="*/ 6 w 24"/>
                <a:gd name="T25" fmla="*/ 13 h 15"/>
                <a:gd name="T26" fmla="*/ 11 w 24"/>
                <a:gd name="T27" fmla="*/ 12 h 15"/>
                <a:gd name="T28" fmla="*/ 16 w 24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5">
                  <a:moveTo>
                    <a:pt x="16" y="15"/>
                  </a:moveTo>
                  <a:cubicBezTo>
                    <a:pt x="17" y="15"/>
                    <a:pt x="19" y="15"/>
                    <a:pt x="20" y="15"/>
                  </a:cubicBezTo>
                  <a:cubicBezTo>
                    <a:pt x="20" y="14"/>
                    <a:pt x="22" y="14"/>
                    <a:pt x="22" y="13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1" y="8"/>
                    <a:pt x="20" y="7"/>
                    <a:pt x="21" y="5"/>
                  </a:cubicBezTo>
                  <a:cubicBezTo>
                    <a:pt x="23" y="4"/>
                    <a:pt x="24" y="2"/>
                    <a:pt x="24" y="0"/>
                  </a:cubicBezTo>
                  <a:cubicBezTo>
                    <a:pt x="22" y="3"/>
                    <a:pt x="15" y="0"/>
                    <a:pt x="12" y="0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5" y="1"/>
                    <a:pt x="0" y="5"/>
                    <a:pt x="0" y="5"/>
                  </a:cubicBezTo>
                  <a:cubicBezTo>
                    <a:pt x="0" y="6"/>
                    <a:pt x="3" y="5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10"/>
                    <a:pt x="7" y="9"/>
                    <a:pt x="7" y="9"/>
                  </a:cubicBezTo>
                  <a:cubicBezTo>
                    <a:pt x="7" y="10"/>
                    <a:pt x="6" y="12"/>
                    <a:pt x="6" y="13"/>
                  </a:cubicBezTo>
                  <a:cubicBezTo>
                    <a:pt x="7" y="12"/>
                    <a:pt x="9" y="11"/>
                    <a:pt x="11" y="12"/>
                  </a:cubicBezTo>
                  <a:cubicBezTo>
                    <a:pt x="13" y="13"/>
                    <a:pt x="14" y="15"/>
                    <a:pt x="1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6" name="Freeform 662">
              <a:extLst>
                <a:ext uri="{FF2B5EF4-FFF2-40B4-BE49-F238E27FC236}">
                  <a16:creationId xmlns:a16="http://schemas.microsoft.com/office/drawing/2014/main" id="{A5E773EC-ABA7-4C0F-B110-B516E4740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8" y="3071891"/>
              <a:ext cx="74861" cy="36635"/>
            </a:xfrm>
            <a:custGeom>
              <a:avLst/>
              <a:gdLst>
                <a:gd name="T0" fmla="*/ 16 w 16"/>
                <a:gd name="T1" fmla="*/ 4 h 8"/>
                <a:gd name="T2" fmla="*/ 12 w 16"/>
                <a:gd name="T3" fmla="*/ 2 h 8"/>
                <a:gd name="T4" fmla="*/ 8 w 16"/>
                <a:gd name="T5" fmla="*/ 0 h 8"/>
                <a:gd name="T6" fmla="*/ 7 w 16"/>
                <a:gd name="T7" fmla="*/ 3 h 8"/>
                <a:gd name="T8" fmla="*/ 5 w 16"/>
                <a:gd name="T9" fmla="*/ 2 h 8"/>
                <a:gd name="T10" fmla="*/ 2 w 16"/>
                <a:gd name="T11" fmla="*/ 3 h 8"/>
                <a:gd name="T12" fmla="*/ 0 w 16"/>
                <a:gd name="T13" fmla="*/ 5 h 8"/>
                <a:gd name="T14" fmla="*/ 0 w 16"/>
                <a:gd name="T15" fmla="*/ 6 h 8"/>
                <a:gd name="T16" fmla="*/ 2 w 16"/>
                <a:gd name="T17" fmla="*/ 6 h 8"/>
                <a:gd name="T18" fmla="*/ 8 w 16"/>
                <a:gd name="T19" fmla="*/ 7 h 8"/>
                <a:gd name="T20" fmla="*/ 16 w 16"/>
                <a:gd name="T2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1"/>
                    <a:pt x="8" y="0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6" y="3"/>
                    <a:pt x="7" y="1"/>
                    <a:pt x="5" y="2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1" y="5"/>
                    <a:pt x="2" y="6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4" y="7"/>
                    <a:pt x="6" y="7"/>
                    <a:pt x="8" y="7"/>
                  </a:cubicBezTo>
                  <a:cubicBezTo>
                    <a:pt x="10" y="7"/>
                    <a:pt x="16" y="8"/>
                    <a:pt x="1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7" name="Freeform 663">
              <a:extLst>
                <a:ext uri="{FF2B5EF4-FFF2-40B4-BE49-F238E27FC236}">
                  <a16:creationId xmlns:a16="http://schemas.microsoft.com/office/drawing/2014/main" id="{7694FAB8-B281-4E3D-A279-F91E5DC32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324" y="3081447"/>
              <a:ext cx="222988" cy="195911"/>
            </a:xfrm>
            <a:custGeom>
              <a:avLst/>
              <a:gdLst>
                <a:gd name="T0" fmla="*/ 1 w 48"/>
                <a:gd name="T1" fmla="*/ 12 h 42"/>
                <a:gd name="T2" fmla="*/ 0 w 48"/>
                <a:gd name="T3" fmla="*/ 16 h 42"/>
                <a:gd name="T4" fmla="*/ 2 w 48"/>
                <a:gd name="T5" fmla="*/ 20 h 42"/>
                <a:gd name="T6" fmla="*/ 4 w 48"/>
                <a:gd name="T7" fmla="*/ 27 h 42"/>
                <a:gd name="T8" fmla="*/ 9 w 48"/>
                <a:gd name="T9" fmla="*/ 31 h 42"/>
                <a:gd name="T10" fmla="*/ 10 w 48"/>
                <a:gd name="T11" fmla="*/ 33 h 42"/>
                <a:gd name="T12" fmla="*/ 13 w 48"/>
                <a:gd name="T13" fmla="*/ 32 h 42"/>
                <a:gd name="T14" fmla="*/ 21 w 48"/>
                <a:gd name="T15" fmla="*/ 36 h 42"/>
                <a:gd name="T16" fmla="*/ 25 w 48"/>
                <a:gd name="T17" fmla="*/ 37 h 42"/>
                <a:gd name="T18" fmla="*/ 33 w 48"/>
                <a:gd name="T19" fmla="*/ 37 h 42"/>
                <a:gd name="T20" fmla="*/ 39 w 48"/>
                <a:gd name="T21" fmla="*/ 41 h 42"/>
                <a:gd name="T22" fmla="*/ 41 w 48"/>
                <a:gd name="T23" fmla="*/ 35 h 42"/>
                <a:gd name="T24" fmla="*/ 44 w 48"/>
                <a:gd name="T25" fmla="*/ 32 h 42"/>
                <a:gd name="T26" fmla="*/ 48 w 48"/>
                <a:gd name="T27" fmla="*/ 31 h 42"/>
                <a:gd name="T28" fmla="*/ 45 w 48"/>
                <a:gd name="T29" fmla="*/ 26 h 42"/>
                <a:gd name="T30" fmla="*/ 44 w 48"/>
                <a:gd name="T31" fmla="*/ 19 h 42"/>
                <a:gd name="T32" fmla="*/ 46 w 48"/>
                <a:gd name="T33" fmla="*/ 12 h 42"/>
                <a:gd name="T34" fmla="*/ 44 w 48"/>
                <a:gd name="T35" fmla="*/ 7 h 42"/>
                <a:gd name="T36" fmla="*/ 42 w 48"/>
                <a:gd name="T37" fmla="*/ 5 h 42"/>
                <a:gd name="T38" fmla="*/ 25 w 48"/>
                <a:gd name="T39" fmla="*/ 4 h 42"/>
                <a:gd name="T40" fmla="*/ 20 w 48"/>
                <a:gd name="T41" fmla="*/ 2 h 42"/>
                <a:gd name="T42" fmla="*/ 13 w 48"/>
                <a:gd name="T43" fmla="*/ 4 h 42"/>
                <a:gd name="T44" fmla="*/ 6 w 48"/>
                <a:gd name="T45" fmla="*/ 6 h 42"/>
                <a:gd name="T46" fmla="*/ 2 w 48"/>
                <a:gd name="T47" fmla="*/ 7 h 42"/>
                <a:gd name="T48" fmla="*/ 1 w 48"/>
                <a:gd name="T49" fmla="*/ 9 h 42"/>
                <a:gd name="T50" fmla="*/ 1 w 48"/>
                <a:gd name="T51" fmla="*/ 12 h 42"/>
                <a:gd name="T52" fmla="*/ 1 w 48"/>
                <a:gd name="T53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42">
                  <a:moveTo>
                    <a:pt x="1" y="12"/>
                  </a:moveTo>
                  <a:cubicBezTo>
                    <a:pt x="1" y="13"/>
                    <a:pt x="0" y="15"/>
                    <a:pt x="0" y="16"/>
                  </a:cubicBezTo>
                  <a:cubicBezTo>
                    <a:pt x="1" y="17"/>
                    <a:pt x="2" y="19"/>
                    <a:pt x="2" y="20"/>
                  </a:cubicBezTo>
                  <a:cubicBezTo>
                    <a:pt x="2" y="22"/>
                    <a:pt x="3" y="25"/>
                    <a:pt x="4" y="27"/>
                  </a:cubicBezTo>
                  <a:cubicBezTo>
                    <a:pt x="5" y="30"/>
                    <a:pt x="8" y="29"/>
                    <a:pt x="9" y="31"/>
                  </a:cubicBezTo>
                  <a:cubicBezTo>
                    <a:pt x="9" y="31"/>
                    <a:pt x="9" y="33"/>
                    <a:pt x="10" y="33"/>
                  </a:cubicBezTo>
                  <a:cubicBezTo>
                    <a:pt x="11" y="34"/>
                    <a:pt x="12" y="32"/>
                    <a:pt x="13" y="32"/>
                  </a:cubicBezTo>
                  <a:cubicBezTo>
                    <a:pt x="15" y="31"/>
                    <a:pt x="19" y="35"/>
                    <a:pt x="21" y="36"/>
                  </a:cubicBezTo>
                  <a:cubicBezTo>
                    <a:pt x="22" y="37"/>
                    <a:pt x="23" y="39"/>
                    <a:pt x="25" y="37"/>
                  </a:cubicBezTo>
                  <a:cubicBezTo>
                    <a:pt x="26" y="36"/>
                    <a:pt x="31" y="37"/>
                    <a:pt x="33" y="37"/>
                  </a:cubicBezTo>
                  <a:cubicBezTo>
                    <a:pt x="36" y="37"/>
                    <a:pt x="37" y="39"/>
                    <a:pt x="39" y="41"/>
                  </a:cubicBezTo>
                  <a:cubicBezTo>
                    <a:pt x="40" y="42"/>
                    <a:pt x="40" y="36"/>
                    <a:pt x="41" y="35"/>
                  </a:cubicBezTo>
                  <a:cubicBezTo>
                    <a:pt x="42" y="34"/>
                    <a:pt x="43" y="33"/>
                    <a:pt x="44" y="32"/>
                  </a:cubicBezTo>
                  <a:cubicBezTo>
                    <a:pt x="45" y="32"/>
                    <a:pt x="48" y="32"/>
                    <a:pt x="48" y="31"/>
                  </a:cubicBezTo>
                  <a:cubicBezTo>
                    <a:pt x="47" y="28"/>
                    <a:pt x="47" y="27"/>
                    <a:pt x="45" y="26"/>
                  </a:cubicBezTo>
                  <a:cubicBezTo>
                    <a:pt x="43" y="24"/>
                    <a:pt x="46" y="21"/>
                    <a:pt x="44" y="19"/>
                  </a:cubicBezTo>
                  <a:cubicBezTo>
                    <a:pt x="42" y="18"/>
                    <a:pt x="47" y="14"/>
                    <a:pt x="46" y="12"/>
                  </a:cubicBezTo>
                  <a:cubicBezTo>
                    <a:pt x="45" y="10"/>
                    <a:pt x="44" y="9"/>
                    <a:pt x="44" y="7"/>
                  </a:cubicBezTo>
                  <a:cubicBezTo>
                    <a:pt x="44" y="6"/>
                    <a:pt x="44" y="5"/>
                    <a:pt x="42" y="5"/>
                  </a:cubicBezTo>
                  <a:cubicBezTo>
                    <a:pt x="37" y="3"/>
                    <a:pt x="30" y="6"/>
                    <a:pt x="25" y="4"/>
                  </a:cubicBezTo>
                  <a:cubicBezTo>
                    <a:pt x="25" y="7"/>
                    <a:pt x="21" y="2"/>
                    <a:pt x="20" y="2"/>
                  </a:cubicBezTo>
                  <a:cubicBezTo>
                    <a:pt x="17" y="0"/>
                    <a:pt x="15" y="2"/>
                    <a:pt x="13" y="4"/>
                  </a:cubicBezTo>
                  <a:cubicBezTo>
                    <a:pt x="10" y="5"/>
                    <a:pt x="8" y="6"/>
                    <a:pt x="6" y="6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1" y="8"/>
                    <a:pt x="3" y="9"/>
                    <a:pt x="1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4"/>
                    <a:pt x="1" y="12"/>
                    <a:pt x="1" y="1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8" name="Freeform 664">
              <a:extLst>
                <a:ext uri="{FF2B5EF4-FFF2-40B4-BE49-F238E27FC236}">
                  <a16:creationId xmlns:a16="http://schemas.microsoft.com/office/drawing/2014/main" id="{C9081661-13C7-4187-A4F3-620CA910D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710" y="3286916"/>
              <a:ext cx="215025" cy="140164"/>
            </a:xfrm>
            <a:custGeom>
              <a:avLst/>
              <a:gdLst>
                <a:gd name="T0" fmla="*/ 38 w 46"/>
                <a:gd name="T1" fmla="*/ 13 h 30"/>
                <a:gd name="T2" fmla="*/ 35 w 46"/>
                <a:gd name="T3" fmla="*/ 6 h 30"/>
                <a:gd name="T4" fmla="*/ 32 w 46"/>
                <a:gd name="T5" fmla="*/ 0 h 30"/>
                <a:gd name="T6" fmla="*/ 22 w 46"/>
                <a:gd name="T7" fmla="*/ 4 h 30"/>
                <a:gd name="T8" fmla="*/ 18 w 46"/>
                <a:gd name="T9" fmla="*/ 3 h 30"/>
                <a:gd name="T10" fmla="*/ 12 w 46"/>
                <a:gd name="T11" fmla="*/ 3 h 30"/>
                <a:gd name="T12" fmla="*/ 8 w 46"/>
                <a:gd name="T13" fmla="*/ 6 h 30"/>
                <a:gd name="T14" fmla="*/ 4 w 46"/>
                <a:gd name="T15" fmla="*/ 14 h 30"/>
                <a:gd name="T16" fmla="*/ 0 w 46"/>
                <a:gd name="T17" fmla="*/ 15 h 30"/>
                <a:gd name="T18" fmla="*/ 3 w 46"/>
                <a:gd name="T19" fmla="*/ 18 h 30"/>
                <a:gd name="T20" fmla="*/ 5 w 46"/>
                <a:gd name="T21" fmla="*/ 22 h 30"/>
                <a:gd name="T22" fmla="*/ 8 w 46"/>
                <a:gd name="T23" fmla="*/ 24 h 30"/>
                <a:gd name="T24" fmla="*/ 11 w 46"/>
                <a:gd name="T25" fmla="*/ 25 h 30"/>
                <a:gd name="T26" fmla="*/ 11 w 46"/>
                <a:gd name="T27" fmla="*/ 28 h 30"/>
                <a:gd name="T28" fmla="*/ 21 w 46"/>
                <a:gd name="T29" fmla="*/ 30 h 30"/>
                <a:gd name="T30" fmla="*/ 28 w 46"/>
                <a:gd name="T31" fmla="*/ 28 h 30"/>
                <a:gd name="T32" fmla="*/ 40 w 46"/>
                <a:gd name="T33" fmla="*/ 30 h 30"/>
                <a:gd name="T34" fmla="*/ 41 w 46"/>
                <a:gd name="T35" fmla="*/ 23 h 30"/>
                <a:gd name="T36" fmla="*/ 46 w 46"/>
                <a:gd name="T37" fmla="*/ 20 h 30"/>
                <a:gd name="T38" fmla="*/ 39 w 46"/>
                <a:gd name="T39" fmla="*/ 20 h 30"/>
                <a:gd name="T40" fmla="*/ 38 w 46"/>
                <a:gd name="T41" fmla="*/ 13 h 30"/>
                <a:gd name="T42" fmla="*/ 38 w 46"/>
                <a:gd name="T4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30">
                  <a:moveTo>
                    <a:pt x="38" y="13"/>
                  </a:moveTo>
                  <a:cubicBezTo>
                    <a:pt x="39" y="10"/>
                    <a:pt x="36" y="8"/>
                    <a:pt x="35" y="6"/>
                  </a:cubicBezTo>
                  <a:cubicBezTo>
                    <a:pt x="33" y="5"/>
                    <a:pt x="32" y="2"/>
                    <a:pt x="32" y="0"/>
                  </a:cubicBezTo>
                  <a:cubicBezTo>
                    <a:pt x="29" y="1"/>
                    <a:pt x="26" y="4"/>
                    <a:pt x="22" y="4"/>
                  </a:cubicBezTo>
                  <a:cubicBezTo>
                    <a:pt x="21" y="4"/>
                    <a:pt x="19" y="3"/>
                    <a:pt x="18" y="3"/>
                  </a:cubicBezTo>
                  <a:cubicBezTo>
                    <a:pt x="16" y="3"/>
                    <a:pt x="14" y="3"/>
                    <a:pt x="12" y="3"/>
                  </a:cubicBezTo>
                  <a:cubicBezTo>
                    <a:pt x="12" y="3"/>
                    <a:pt x="9" y="6"/>
                    <a:pt x="8" y="6"/>
                  </a:cubicBezTo>
                  <a:cubicBezTo>
                    <a:pt x="7" y="9"/>
                    <a:pt x="5" y="11"/>
                    <a:pt x="4" y="14"/>
                  </a:cubicBezTo>
                  <a:cubicBezTo>
                    <a:pt x="3" y="14"/>
                    <a:pt x="1" y="14"/>
                    <a:pt x="0" y="15"/>
                  </a:cubicBezTo>
                  <a:cubicBezTo>
                    <a:pt x="0" y="16"/>
                    <a:pt x="3" y="17"/>
                    <a:pt x="3" y="18"/>
                  </a:cubicBezTo>
                  <a:cubicBezTo>
                    <a:pt x="3" y="20"/>
                    <a:pt x="4" y="20"/>
                    <a:pt x="5" y="22"/>
                  </a:cubicBezTo>
                  <a:cubicBezTo>
                    <a:pt x="5" y="24"/>
                    <a:pt x="6" y="24"/>
                    <a:pt x="8" y="24"/>
                  </a:cubicBezTo>
                  <a:cubicBezTo>
                    <a:pt x="9" y="24"/>
                    <a:pt x="11" y="24"/>
                    <a:pt x="11" y="25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3" y="30"/>
                    <a:pt x="18" y="30"/>
                    <a:pt x="21" y="30"/>
                  </a:cubicBezTo>
                  <a:cubicBezTo>
                    <a:pt x="24" y="30"/>
                    <a:pt x="26" y="30"/>
                    <a:pt x="28" y="28"/>
                  </a:cubicBezTo>
                  <a:cubicBezTo>
                    <a:pt x="32" y="26"/>
                    <a:pt x="36" y="28"/>
                    <a:pt x="40" y="30"/>
                  </a:cubicBezTo>
                  <a:cubicBezTo>
                    <a:pt x="40" y="28"/>
                    <a:pt x="40" y="25"/>
                    <a:pt x="41" y="23"/>
                  </a:cubicBezTo>
                  <a:cubicBezTo>
                    <a:pt x="42" y="22"/>
                    <a:pt x="45" y="24"/>
                    <a:pt x="46" y="20"/>
                  </a:cubicBezTo>
                  <a:cubicBezTo>
                    <a:pt x="43" y="18"/>
                    <a:pt x="42" y="20"/>
                    <a:pt x="39" y="20"/>
                  </a:cubicBezTo>
                  <a:cubicBezTo>
                    <a:pt x="37" y="19"/>
                    <a:pt x="37" y="14"/>
                    <a:pt x="38" y="13"/>
                  </a:cubicBezTo>
                  <a:cubicBezTo>
                    <a:pt x="39" y="11"/>
                    <a:pt x="37" y="15"/>
                    <a:pt x="38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9" name="Freeform 665">
              <a:extLst>
                <a:ext uri="{FF2B5EF4-FFF2-40B4-BE49-F238E27FC236}">
                  <a16:creationId xmlns:a16="http://schemas.microsoft.com/office/drawing/2014/main" id="{A741B8ED-C112-42E0-9F64-FF284C331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6431" y="3282137"/>
              <a:ext cx="78046" cy="93975"/>
            </a:xfrm>
            <a:custGeom>
              <a:avLst/>
              <a:gdLst>
                <a:gd name="T0" fmla="*/ 14 w 17"/>
                <a:gd name="T1" fmla="*/ 10 h 20"/>
                <a:gd name="T2" fmla="*/ 9 w 17"/>
                <a:gd name="T3" fmla="*/ 3 h 20"/>
                <a:gd name="T4" fmla="*/ 0 w 17"/>
                <a:gd name="T5" fmla="*/ 1 h 20"/>
                <a:gd name="T6" fmla="*/ 5 w 17"/>
                <a:gd name="T7" fmla="*/ 10 h 20"/>
                <a:gd name="T8" fmla="*/ 7 w 17"/>
                <a:gd name="T9" fmla="*/ 20 h 20"/>
                <a:gd name="T10" fmla="*/ 10 w 17"/>
                <a:gd name="T11" fmla="*/ 14 h 20"/>
                <a:gd name="T12" fmla="*/ 14 w 17"/>
                <a:gd name="T13" fmla="*/ 14 h 20"/>
                <a:gd name="T14" fmla="*/ 14 w 17"/>
                <a:gd name="T15" fmla="*/ 10 h 20"/>
                <a:gd name="T16" fmla="*/ 14 w 17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0">
                  <a:moveTo>
                    <a:pt x="14" y="10"/>
                  </a:moveTo>
                  <a:cubicBezTo>
                    <a:pt x="12" y="8"/>
                    <a:pt x="11" y="4"/>
                    <a:pt x="9" y="3"/>
                  </a:cubicBezTo>
                  <a:cubicBezTo>
                    <a:pt x="8" y="3"/>
                    <a:pt x="0" y="0"/>
                    <a:pt x="0" y="1"/>
                  </a:cubicBezTo>
                  <a:cubicBezTo>
                    <a:pt x="1" y="5"/>
                    <a:pt x="3" y="7"/>
                    <a:pt x="5" y="10"/>
                  </a:cubicBezTo>
                  <a:cubicBezTo>
                    <a:pt x="7" y="13"/>
                    <a:pt x="4" y="17"/>
                    <a:pt x="7" y="20"/>
                  </a:cubicBezTo>
                  <a:cubicBezTo>
                    <a:pt x="8" y="19"/>
                    <a:pt x="9" y="16"/>
                    <a:pt x="10" y="14"/>
                  </a:cubicBezTo>
                  <a:cubicBezTo>
                    <a:pt x="12" y="13"/>
                    <a:pt x="13" y="14"/>
                    <a:pt x="14" y="14"/>
                  </a:cubicBezTo>
                  <a:cubicBezTo>
                    <a:pt x="17" y="14"/>
                    <a:pt x="14" y="10"/>
                    <a:pt x="14" y="10"/>
                  </a:cubicBezTo>
                  <a:cubicBezTo>
                    <a:pt x="13" y="9"/>
                    <a:pt x="14" y="10"/>
                    <a:pt x="14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0" name="Freeform 666">
              <a:extLst>
                <a:ext uri="{FF2B5EF4-FFF2-40B4-BE49-F238E27FC236}">
                  <a16:creationId xmlns:a16="http://schemas.microsoft.com/office/drawing/2014/main" id="{3B61AFA4-DFE9-4F9B-8FB2-9BFE58C71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8286" y="3333105"/>
              <a:ext cx="46190" cy="47783"/>
            </a:xfrm>
            <a:custGeom>
              <a:avLst/>
              <a:gdLst>
                <a:gd name="T0" fmla="*/ 7 w 10"/>
                <a:gd name="T1" fmla="*/ 9 h 10"/>
                <a:gd name="T2" fmla="*/ 7 w 10"/>
                <a:gd name="T3" fmla="*/ 7 h 10"/>
                <a:gd name="T4" fmla="*/ 10 w 10"/>
                <a:gd name="T5" fmla="*/ 4 h 10"/>
                <a:gd name="T6" fmla="*/ 8 w 10"/>
                <a:gd name="T7" fmla="*/ 1 h 10"/>
                <a:gd name="T8" fmla="*/ 3 w 10"/>
                <a:gd name="T9" fmla="*/ 4 h 10"/>
                <a:gd name="T10" fmla="*/ 0 w 10"/>
                <a:gd name="T11" fmla="*/ 9 h 10"/>
                <a:gd name="T12" fmla="*/ 3 w 10"/>
                <a:gd name="T13" fmla="*/ 9 h 10"/>
                <a:gd name="T14" fmla="*/ 7 w 10"/>
                <a:gd name="T15" fmla="*/ 10 h 10"/>
                <a:gd name="T16" fmla="*/ 7 w 10"/>
                <a:gd name="T17" fmla="*/ 9 h 10"/>
                <a:gd name="T18" fmla="*/ 7 w 10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7" y="9"/>
                  </a:moveTo>
                  <a:cubicBezTo>
                    <a:pt x="6" y="8"/>
                    <a:pt x="6" y="8"/>
                    <a:pt x="7" y="7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10" y="4"/>
                    <a:pt x="8" y="2"/>
                    <a:pt x="8" y="1"/>
                  </a:cubicBezTo>
                  <a:cubicBezTo>
                    <a:pt x="8" y="5"/>
                    <a:pt x="3" y="0"/>
                    <a:pt x="3" y="4"/>
                  </a:cubicBezTo>
                  <a:cubicBezTo>
                    <a:pt x="3" y="6"/>
                    <a:pt x="1" y="8"/>
                    <a:pt x="0" y="9"/>
                  </a:cubicBezTo>
                  <a:cubicBezTo>
                    <a:pt x="0" y="10"/>
                    <a:pt x="2" y="9"/>
                    <a:pt x="3" y="9"/>
                  </a:cubicBezTo>
                  <a:cubicBezTo>
                    <a:pt x="5" y="9"/>
                    <a:pt x="6" y="9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8"/>
                    <a:pt x="7" y="9"/>
                    <a:pt x="7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1" name="Freeform 667">
              <a:extLst>
                <a:ext uri="{FF2B5EF4-FFF2-40B4-BE49-F238E27FC236}">
                  <a16:creationId xmlns:a16="http://schemas.microsoft.com/office/drawing/2014/main" id="{0818005E-A15B-4EB7-836E-EA2CED486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123" y="3407966"/>
              <a:ext cx="149721" cy="89196"/>
            </a:xfrm>
            <a:custGeom>
              <a:avLst/>
              <a:gdLst>
                <a:gd name="T0" fmla="*/ 17 w 32"/>
                <a:gd name="T1" fmla="*/ 4 h 19"/>
                <a:gd name="T2" fmla="*/ 2 w 32"/>
                <a:gd name="T3" fmla="*/ 0 h 19"/>
                <a:gd name="T4" fmla="*/ 2 w 32"/>
                <a:gd name="T5" fmla="*/ 5 h 19"/>
                <a:gd name="T6" fmla="*/ 3 w 32"/>
                <a:gd name="T7" fmla="*/ 8 h 19"/>
                <a:gd name="T8" fmla="*/ 1 w 32"/>
                <a:gd name="T9" fmla="*/ 11 h 19"/>
                <a:gd name="T10" fmla="*/ 3 w 32"/>
                <a:gd name="T11" fmla="*/ 17 h 19"/>
                <a:gd name="T12" fmla="*/ 9 w 32"/>
                <a:gd name="T13" fmla="*/ 17 h 19"/>
                <a:gd name="T14" fmla="*/ 16 w 32"/>
                <a:gd name="T15" fmla="*/ 18 h 19"/>
                <a:gd name="T16" fmla="*/ 21 w 32"/>
                <a:gd name="T17" fmla="*/ 15 h 19"/>
                <a:gd name="T18" fmla="*/ 28 w 32"/>
                <a:gd name="T19" fmla="*/ 14 h 19"/>
                <a:gd name="T20" fmla="*/ 28 w 32"/>
                <a:gd name="T21" fmla="*/ 8 h 19"/>
                <a:gd name="T22" fmla="*/ 29 w 32"/>
                <a:gd name="T23" fmla="*/ 3 h 19"/>
                <a:gd name="T24" fmla="*/ 21 w 32"/>
                <a:gd name="T25" fmla="*/ 2 h 19"/>
                <a:gd name="T26" fmla="*/ 17 w 32"/>
                <a:gd name="T2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9">
                  <a:moveTo>
                    <a:pt x="17" y="4"/>
                  </a:moveTo>
                  <a:cubicBezTo>
                    <a:pt x="13" y="4"/>
                    <a:pt x="3" y="6"/>
                    <a:pt x="2" y="0"/>
                  </a:cubicBezTo>
                  <a:cubicBezTo>
                    <a:pt x="1" y="2"/>
                    <a:pt x="0" y="4"/>
                    <a:pt x="2" y="5"/>
                  </a:cubicBezTo>
                  <a:cubicBezTo>
                    <a:pt x="3" y="6"/>
                    <a:pt x="4" y="7"/>
                    <a:pt x="3" y="8"/>
                  </a:cubicBezTo>
                  <a:cubicBezTo>
                    <a:pt x="2" y="9"/>
                    <a:pt x="1" y="9"/>
                    <a:pt x="1" y="11"/>
                  </a:cubicBezTo>
                  <a:cubicBezTo>
                    <a:pt x="2" y="13"/>
                    <a:pt x="3" y="14"/>
                    <a:pt x="3" y="17"/>
                  </a:cubicBezTo>
                  <a:cubicBezTo>
                    <a:pt x="5" y="17"/>
                    <a:pt x="7" y="17"/>
                    <a:pt x="9" y="17"/>
                  </a:cubicBezTo>
                  <a:cubicBezTo>
                    <a:pt x="11" y="17"/>
                    <a:pt x="14" y="19"/>
                    <a:pt x="16" y="18"/>
                  </a:cubicBezTo>
                  <a:cubicBezTo>
                    <a:pt x="18" y="18"/>
                    <a:pt x="20" y="16"/>
                    <a:pt x="21" y="15"/>
                  </a:cubicBezTo>
                  <a:cubicBezTo>
                    <a:pt x="23" y="13"/>
                    <a:pt x="25" y="14"/>
                    <a:pt x="28" y="14"/>
                  </a:cubicBezTo>
                  <a:cubicBezTo>
                    <a:pt x="27" y="12"/>
                    <a:pt x="27" y="11"/>
                    <a:pt x="28" y="8"/>
                  </a:cubicBezTo>
                  <a:cubicBezTo>
                    <a:pt x="29" y="6"/>
                    <a:pt x="32" y="4"/>
                    <a:pt x="29" y="3"/>
                  </a:cubicBezTo>
                  <a:cubicBezTo>
                    <a:pt x="27" y="2"/>
                    <a:pt x="24" y="1"/>
                    <a:pt x="21" y="2"/>
                  </a:cubicBezTo>
                  <a:cubicBezTo>
                    <a:pt x="19" y="2"/>
                    <a:pt x="18" y="4"/>
                    <a:pt x="17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2" name="Freeform 668">
              <a:extLst>
                <a:ext uri="{FF2B5EF4-FFF2-40B4-BE49-F238E27FC236}">
                  <a16:creationId xmlns:a16="http://schemas.microsoft.com/office/drawing/2014/main" id="{008B747F-2806-4CA2-8352-E1A9E68AE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180" y="3385667"/>
              <a:ext cx="84417" cy="70082"/>
            </a:xfrm>
            <a:custGeom>
              <a:avLst/>
              <a:gdLst>
                <a:gd name="T0" fmla="*/ 10 w 18"/>
                <a:gd name="T1" fmla="*/ 0 h 15"/>
                <a:gd name="T2" fmla="*/ 1 w 18"/>
                <a:gd name="T3" fmla="*/ 2 h 15"/>
                <a:gd name="T4" fmla="*/ 4 w 18"/>
                <a:gd name="T5" fmla="*/ 8 h 15"/>
                <a:gd name="T6" fmla="*/ 13 w 18"/>
                <a:gd name="T7" fmla="*/ 15 h 15"/>
                <a:gd name="T8" fmla="*/ 15 w 18"/>
                <a:gd name="T9" fmla="*/ 10 h 15"/>
                <a:gd name="T10" fmla="*/ 17 w 18"/>
                <a:gd name="T11" fmla="*/ 6 h 15"/>
                <a:gd name="T12" fmla="*/ 16 w 18"/>
                <a:gd name="T13" fmla="*/ 2 h 15"/>
                <a:gd name="T14" fmla="*/ 10 w 18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0" y="0"/>
                  </a:moveTo>
                  <a:cubicBezTo>
                    <a:pt x="8" y="0"/>
                    <a:pt x="0" y="0"/>
                    <a:pt x="1" y="2"/>
                  </a:cubicBezTo>
                  <a:cubicBezTo>
                    <a:pt x="1" y="3"/>
                    <a:pt x="3" y="7"/>
                    <a:pt x="4" y="8"/>
                  </a:cubicBezTo>
                  <a:cubicBezTo>
                    <a:pt x="6" y="11"/>
                    <a:pt x="10" y="13"/>
                    <a:pt x="13" y="15"/>
                  </a:cubicBezTo>
                  <a:cubicBezTo>
                    <a:pt x="13" y="13"/>
                    <a:pt x="13" y="11"/>
                    <a:pt x="15" y="10"/>
                  </a:cubicBezTo>
                  <a:cubicBezTo>
                    <a:pt x="17" y="9"/>
                    <a:pt x="18" y="8"/>
                    <a:pt x="17" y="6"/>
                  </a:cubicBezTo>
                  <a:cubicBezTo>
                    <a:pt x="17" y="4"/>
                    <a:pt x="17" y="3"/>
                    <a:pt x="16" y="2"/>
                  </a:cubicBezTo>
                  <a:cubicBezTo>
                    <a:pt x="14" y="1"/>
                    <a:pt x="12" y="0"/>
                    <a:pt x="1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3" name="Freeform 669">
              <a:extLst>
                <a:ext uri="{FF2B5EF4-FFF2-40B4-BE49-F238E27FC236}">
                  <a16:creationId xmlns:a16="http://schemas.microsoft.com/office/drawing/2014/main" id="{8E9F81B5-1A06-45A7-A7AE-24A319952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705" y="3352219"/>
              <a:ext cx="103530" cy="125829"/>
            </a:xfrm>
            <a:custGeom>
              <a:avLst/>
              <a:gdLst>
                <a:gd name="T0" fmla="*/ 21 w 22"/>
                <a:gd name="T1" fmla="*/ 19 h 27"/>
                <a:gd name="T2" fmla="*/ 20 w 22"/>
                <a:gd name="T3" fmla="*/ 17 h 27"/>
                <a:gd name="T4" fmla="*/ 19 w 22"/>
                <a:gd name="T5" fmla="*/ 13 h 27"/>
                <a:gd name="T6" fmla="*/ 15 w 22"/>
                <a:gd name="T7" fmla="*/ 10 h 27"/>
                <a:gd name="T8" fmla="*/ 14 w 22"/>
                <a:gd name="T9" fmla="*/ 8 h 27"/>
                <a:gd name="T10" fmla="*/ 12 w 22"/>
                <a:gd name="T11" fmla="*/ 5 h 27"/>
                <a:gd name="T12" fmla="*/ 5 w 22"/>
                <a:gd name="T13" fmla="*/ 1 h 27"/>
                <a:gd name="T14" fmla="*/ 2 w 22"/>
                <a:gd name="T15" fmla="*/ 4 h 27"/>
                <a:gd name="T16" fmla="*/ 4 w 22"/>
                <a:gd name="T17" fmla="*/ 14 h 27"/>
                <a:gd name="T18" fmla="*/ 1 w 22"/>
                <a:gd name="T19" fmla="*/ 19 h 27"/>
                <a:gd name="T20" fmla="*/ 0 w 22"/>
                <a:gd name="T21" fmla="*/ 23 h 27"/>
                <a:gd name="T22" fmla="*/ 4 w 22"/>
                <a:gd name="T23" fmla="*/ 27 h 27"/>
                <a:gd name="T24" fmla="*/ 6 w 22"/>
                <a:gd name="T25" fmla="*/ 23 h 27"/>
                <a:gd name="T26" fmla="*/ 10 w 22"/>
                <a:gd name="T27" fmla="*/ 26 h 27"/>
                <a:gd name="T28" fmla="*/ 20 w 22"/>
                <a:gd name="T29" fmla="*/ 24 h 27"/>
                <a:gd name="T30" fmla="*/ 21 w 22"/>
                <a:gd name="T31" fmla="*/ 19 h 27"/>
                <a:gd name="T32" fmla="*/ 21 w 22"/>
                <a:gd name="T3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7">
                  <a:moveTo>
                    <a:pt x="21" y="19"/>
                  </a:moveTo>
                  <a:cubicBezTo>
                    <a:pt x="22" y="18"/>
                    <a:pt x="21" y="18"/>
                    <a:pt x="20" y="17"/>
                  </a:cubicBezTo>
                  <a:cubicBezTo>
                    <a:pt x="19" y="16"/>
                    <a:pt x="19" y="15"/>
                    <a:pt x="19" y="13"/>
                  </a:cubicBezTo>
                  <a:cubicBezTo>
                    <a:pt x="21" y="10"/>
                    <a:pt x="18" y="10"/>
                    <a:pt x="15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6"/>
                    <a:pt x="12" y="7"/>
                    <a:pt x="12" y="5"/>
                  </a:cubicBezTo>
                  <a:cubicBezTo>
                    <a:pt x="11" y="2"/>
                    <a:pt x="9" y="0"/>
                    <a:pt x="5" y="1"/>
                  </a:cubicBezTo>
                  <a:cubicBezTo>
                    <a:pt x="2" y="2"/>
                    <a:pt x="2" y="2"/>
                    <a:pt x="2" y="4"/>
                  </a:cubicBezTo>
                  <a:cubicBezTo>
                    <a:pt x="3" y="7"/>
                    <a:pt x="4" y="10"/>
                    <a:pt x="4" y="14"/>
                  </a:cubicBezTo>
                  <a:cubicBezTo>
                    <a:pt x="5" y="17"/>
                    <a:pt x="2" y="16"/>
                    <a:pt x="1" y="19"/>
                  </a:cubicBezTo>
                  <a:cubicBezTo>
                    <a:pt x="0" y="20"/>
                    <a:pt x="0" y="22"/>
                    <a:pt x="0" y="23"/>
                  </a:cubicBezTo>
                  <a:cubicBezTo>
                    <a:pt x="0" y="25"/>
                    <a:pt x="3" y="26"/>
                    <a:pt x="4" y="27"/>
                  </a:cubicBezTo>
                  <a:cubicBezTo>
                    <a:pt x="4" y="26"/>
                    <a:pt x="4" y="23"/>
                    <a:pt x="6" y="23"/>
                  </a:cubicBezTo>
                  <a:cubicBezTo>
                    <a:pt x="8" y="23"/>
                    <a:pt x="9" y="24"/>
                    <a:pt x="10" y="26"/>
                  </a:cubicBezTo>
                  <a:cubicBezTo>
                    <a:pt x="11" y="26"/>
                    <a:pt x="18" y="24"/>
                    <a:pt x="20" y="24"/>
                  </a:cubicBezTo>
                  <a:cubicBezTo>
                    <a:pt x="18" y="22"/>
                    <a:pt x="20" y="21"/>
                    <a:pt x="21" y="19"/>
                  </a:cubicBezTo>
                  <a:cubicBezTo>
                    <a:pt x="22" y="18"/>
                    <a:pt x="20" y="20"/>
                    <a:pt x="21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4" name="Freeform 670">
              <a:extLst>
                <a:ext uri="{FF2B5EF4-FFF2-40B4-BE49-F238E27FC236}">
                  <a16:creationId xmlns:a16="http://schemas.microsoft.com/office/drawing/2014/main" id="{CD8638F5-16AF-4351-8C12-316DC2BC6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7959" y="3277359"/>
              <a:ext cx="164057" cy="89196"/>
            </a:xfrm>
            <a:custGeom>
              <a:avLst/>
              <a:gdLst>
                <a:gd name="T0" fmla="*/ 30 w 35"/>
                <a:gd name="T1" fmla="*/ 3 h 19"/>
                <a:gd name="T2" fmla="*/ 24 w 35"/>
                <a:gd name="T3" fmla="*/ 1 h 19"/>
                <a:gd name="T4" fmla="*/ 19 w 35"/>
                <a:gd name="T5" fmla="*/ 4 h 19"/>
                <a:gd name="T6" fmla="*/ 15 w 35"/>
                <a:gd name="T7" fmla="*/ 4 h 19"/>
                <a:gd name="T8" fmla="*/ 13 w 35"/>
                <a:gd name="T9" fmla="*/ 6 h 19"/>
                <a:gd name="T10" fmla="*/ 5 w 35"/>
                <a:gd name="T11" fmla="*/ 4 h 19"/>
                <a:gd name="T12" fmla="*/ 5 w 35"/>
                <a:gd name="T13" fmla="*/ 7 h 19"/>
                <a:gd name="T14" fmla="*/ 3 w 35"/>
                <a:gd name="T15" fmla="*/ 8 h 19"/>
                <a:gd name="T16" fmla="*/ 3 w 35"/>
                <a:gd name="T17" fmla="*/ 15 h 19"/>
                <a:gd name="T18" fmla="*/ 11 w 35"/>
                <a:gd name="T19" fmla="*/ 19 h 19"/>
                <a:gd name="T20" fmla="*/ 21 w 35"/>
                <a:gd name="T21" fmla="*/ 17 h 19"/>
                <a:gd name="T22" fmla="*/ 25 w 35"/>
                <a:gd name="T23" fmla="*/ 15 h 19"/>
                <a:gd name="T24" fmla="*/ 29 w 35"/>
                <a:gd name="T25" fmla="*/ 9 h 19"/>
                <a:gd name="T26" fmla="*/ 33 w 35"/>
                <a:gd name="T27" fmla="*/ 6 h 19"/>
                <a:gd name="T28" fmla="*/ 30 w 35"/>
                <a:gd name="T29" fmla="*/ 3 h 19"/>
                <a:gd name="T30" fmla="*/ 30 w 35"/>
                <a:gd name="T3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9">
                  <a:moveTo>
                    <a:pt x="30" y="3"/>
                  </a:moveTo>
                  <a:cubicBezTo>
                    <a:pt x="30" y="2"/>
                    <a:pt x="25" y="2"/>
                    <a:pt x="24" y="1"/>
                  </a:cubicBezTo>
                  <a:cubicBezTo>
                    <a:pt x="20" y="0"/>
                    <a:pt x="22" y="4"/>
                    <a:pt x="19" y="4"/>
                  </a:cubicBezTo>
                  <a:cubicBezTo>
                    <a:pt x="18" y="3"/>
                    <a:pt x="17" y="4"/>
                    <a:pt x="15" y="4"/>
                  </a:cubicBezTo>
                  <a:cubicBezTo>
                    <a:pt x="14" y="4"/>
                    <a:pt x="14" y="6"/>
                    <a:pt x="13" y="6"/>
                  </a:cubicBezTo>
                  <a:cubicBezTo>
                    <a:pt x="9" y="8"/>
                    <a:pt x="7" y="6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3" y="6"/>
                    <a:pt x="3" y="8"/>
                  </a:cubicBezTo>
                  <a:cubicBezTo>
                    <a:pt x="3" y="11"/>
                    <a:pt x="0" y="13"/>
                    <a:pt x="3" y="15"/>
                  </a:cubicBezTo>
                  <a:cubicBezTo>
                    <a:pt x="5" y="17"/>
                    <a:pt x="8" y="19"/>
                    <a:pt x="11" y="19"/>
                  </a:cubicBezTo>
                  <a:cubicBezTo>
                    <a:pt x="15" y="19"/>
                    <a:pt x="17" y="16"/>
                    <a:pt x="21" y="17"/>
                  </a:cubicBezTo>
                  <a:cubicBezTo>
                    <a:pt x="21" y="16"/>
                    <a:pt x="24" y="16"/>
                    <a:pt x="25" y="15"/>
                  </a:cubicBezTo>
                  <a:cubicBezTo>
                    <a:pt x="26" y="13"/>
                    <a:pt x="27" y="11"/>
                    <a:pt x="29" y="9"/>
                  </a:cubicBezTo>
                  <a:cubicBezTo>
                    <a:pt x="30" y="7"/>
                    <a:pt x="31" y="7"/>
                    <a:pt x="33" y="6"/>
                  </a:cubicBezTo>
                  <a:cubicBezTo>
                    <a:pt x="35" y="4"/>
                    <a:pt x="30" y="4"/>
                    <a:pt x="30" y="3"/>
                  </a:cubicBezTo>
                  <a:cubicBezTo>
                    <a:pt x="30" y="3"/>
                    <a:pt x="30" y="4"/>
                    <a:pt x="3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5" name="Freeform 671">
              <a:extLst>
                <a:ext uri="{FF2B5EF4-FFF2-40B4-BE49-F238E27FC236}">
                  <a16:creationId xmlns:a16="http://schemas.microsoft.com/office/drawing/2014/main" id="{5D6A8940-A049-4BFA-94C3-12B923546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931" y="3478048"/>
              <a:ext cx="144943" cy="149721"/>
            </a:xfrm>
            <a:custGeom>
              <a:avLst/>
              <a:gdLst>
                <a:gd name="T0" fmla="*/ 31 w 31"/>
                <a:gd name="T1" fmla="*/ 0 h 32"/>
                <a:gd name="T2" fmla="*/ 23 w 31"/>
                <a:gd name="T3" fmla="*/ 3 h 32"/>
                <a:gd name="T4" fmla="*/ 13 w 31"/>
                <a:gd name="T5" fmla="*/ 2 h 32"/>
                <a:gd name="T6" fmla="*/ 9 w 31"/>
                <a:gd name="T7" fmla="*/ 4 h 32"/>
                <a:gd name="T8" fmla="*/ 6 w 31"/>
                <a:gd name="T9" fmla="*/ 5 h 32"/>
                <a:gd name="T10" fmla="*/ 4 w 31"/>
                <a:gd name="T11" fmla="*/ 8 h 32"/>
                <a:gd name="T12" fmla="*/ 2 w 31"/>
                <a:gd name="T13" fmla="*/ 11 h 32"/>
                <a:gd name="T14" fmla="*/ 2 w 31"/>
                <a:gd name="T15" fmla="*/ 15 h 32"/>
                <a:gd name="T16" fmla="*/ 4 w 31"/>
                <a:gd name="T17" fmla="*/ 17 h 32"/>
                <a:gd name="T18" fmla="*/ 5 w 31"/>
                <a:gd name="T19" fmla="*/ 22 h 32"/>
                <a:gd name="T20" fmla="*/ 6 w 31"/>
                <a:gd name="T21" fmla="*/ 25 h 32"/>
                <a:gd name="T22" fmla="*/ 7 w 31"/>
                <a:gd name="T23" fmla="*/ 28 h 32"/>
                <a:gd name="T24" fmla="*/ 8 w 31"/>
                <a:gd name="T25" fmla="*/ 29 h 32"/>
                <a:gd name="T26" fmla="*/ 10 w 31"/>
                <a:gd name="T27" fmla="*/ 31 h 32"/>
                <a:gd name="T28" fmla="*/ 12 w 31"/>
                <a:gd name="T29" fmla="*/ 30 h 32"/>
                <a:gd name="T30" fmla="*/ 13 w 31"/>
                <a:gd name="T31" fmla="*/ 31 h 32"/>
                <a:gd name="T32" fmla="*/ 13 w 31"/>
                <a:gd name="T33" fmla="*/ 26 h 32"/>
                <a:gd name="T34" fmla="*/ 17 w 31"/>
                <a:gd name="T35" fmla="*/ 26 h 32"/>
                <a:gd name="T36" fmla="*/ 14 w 31"/>
                <a:gd name="T37" fmla="*/ 23 h 32"/>
                <a:gd name="T38" fmla="*/ 17 w 31"/>
                <a:gd name="T39" fmla="*/ 24 h 32"/>
                <a:gd name="T40" fmla="*/ 18 w 31"/>
                <a:gd name="T41" fmla="*/ 22 h 32"/>
                <a:gd name="T42" fmla="*/ 21 w 31"/>
                <a:gd name="T43" fmla="*/ 23 h 32"/>
                <a:gd name="T44" fmla="*/ 19 w 31"/>
                <a:gd name="T45" fmla="*/ 19 h 32"/>
                <a:gd name="T46" fmla="*/ 15 w 31"/>
                <a:gd name="T47" fmla="*/ 17 h 32"/>
                <a:gd name="T48" fmla="*/ 15 w 31"/>
                <a:gd name="T49" fmla="*/ 16 h 32"/>
                <a:gd name="T50" fmla="*/ 11 w 31"/>
                <a:gd name="T51" fmla="*/ 10 h 32"/>
                <a:gd name="T52" fmla="*/ 16 w 31"/>
                <a:gd name="T53" fmla="*/ 11 h 32"/>
                <a:gd name="T54" fmla="*/ 16 w 31"/>
                <a:gd name="T55" fmla="*/ 10 h 32"/>
                <a:gd name="T56" fmla="*/ 18 w 31"/>
                <a:gd name="T57" fmla="*/ 11 h 32"/>
                <a:gd name="T58" fmla="*/ 17 w 31"/>
                <a:gd name="T59" fmla="*/ 9 h 32"/>
                <a:gd name="T60" fmla="*/ 21 w 31"/>
                <a:gd name="T61" fmla="*/ 10 h 32"/>
                <a:gd name="T62" fmla="*/ 17 w 31"/>
                <a:gd name="T63" fmla="*/ 7 h 32"/>
                <a:gd name="T64" fmla="*/ 22 w 31"/>
                <a:gd name="T65" fmla="*/ 5 h 32"/>
                <a:gd name="T66" fmla="*/ 21 w 31"/>
                <a:gd name="T67" fmla="*/ 7 h 32"/>
                <a:gd name="T68" fmla="*/ 25 w 31"/>
                <a:gd name="T69" fmla="*/ 5 h 32"/>
                <a:gd name="T70" fmla="*/ 29 w 31"/>
                <a:gd name="T71" fmla="*/ 7 h 32"/>
                <a:gd name="T72" fmla="*/ 31 w 31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2">
                  <a:moveTo>
                    <a:pt x="31" y="0"/>
                  </a:moveTo>
                  <a:cubicBezTo>
                    <a:pt x="28" y="2"/>
                    <a:pt x="27" y="4"/>
                    <a:pt x="23" y="3"/>
                  </a:cubicBezTo>
                  <a:cubicBezTo>
                    <a:pt x="21" y="2"/>
                    <a:pt x="15" y="1"/>
                    <a:pt x="13" y="2"/>
                  </a:cubicBezTo>
                  <a:cubicBezTo>
                    <a:pt x="13" y="5"/>
                    <a:pt x="10" y="3"/>
                    <a:pt x="9" y="4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0" y="13"/>
                    <a:pt x="0" y="13"/>
                    <a:pt x="2" y="15"/>
                  </a:cubicBezTo>
                  <a:cubicBezTo>
                    <a:pt x="3" y="16"/>
                    <a:pt x="4" y="16"/>
                    <a:pt x="4" y="17"/>
                  </a:cubicBezTo>
                  <a:cubicBezTo>
                    <a:pt x="4" y="19"/>
                    <a:pt x="4" y="20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6" y="27"/>
                    <a:pt x="7" y="28"/>
                  </a:cubicBezTo>
                  <a:cubicBezTo>
                    <a:pt x="7" y="30"/>
                    <a:pt x="8" y="29"/>
                    <a:pt x="8" y="29"/>
                  </a:cubicBezTo>
                  <a:cubicBezTo>
                    <a:pt x="10" y="29"/>
                    <a:pt x="10" y="30"/>
                    <a:pt x="10" y="31"/>
                  </a:cubicBezTo>
                  <a:cubicBezTo>
                    <a:pt x="11" y="31"/>
                    <a:pt x="12" y="30"/>
                    <a:pt x="12" y="30"/>
                  </a:cubicBezTo>
                  <a:cubicBezTo>
                    <a:pt x="13" y="29"/>
                    <a:pt x="13" y="31"/>
                    <a:pt x="13" y="31"/>
                  </a:cubicBezTo>
                  <a:cubicBezTo>
                    <a:pt x="14" y="32"/>
                    <a:pt x="13" y="25"/>
                    <a:pt x="13" y="26"/>
                  </a:cubicBezTo>
                  <a:cubicBezTo>
                    <a:pt x="13" y="25"/>
                    <a:pt x="16" y="26"/>
                    <a:pt x="17" y="26"/>
                  </a:cubicBezTo>
                  <a:cubicBezTo>
                    <a:pt x="17" y="25"/>
                    <a:pt x="14" y="24"/>
                    <a:pt x="14" y="23"/>
                  </a:cubicBezTo>
                  <a:cubicBezTo>
                    <a:pt x="15" y="21"/>
                    <a:pt x="17" y="23"/>
                    <a:pt x="17" y="24"/>
                  </a:cubicBezTo>
                  <a:cubicBezTo>
                    <a:pt x="19" y="25"/>
                    <a:pt x="18" y="23"/>
                    <a:pt x="18" y="22"/>
                  </a:cubicBezTo>
                  <a:cubicBezTo>
                    <a:pt x="18" y="21"/>
                    <a:pt x="21" y="23"/>
                    <a:pt x="21" y="23"/>
                  </a:cubicBezTo>
                  <a:cubicBezTo>
                    <a:pt x="21" y="22"/>
                    <a:pt x="19" y="19"/>
                    <a:pt x="19" y="19"/>
                  </a:cubicBezTo>
                  <a:cubicBezTo>
                    <a:pt x="18" y="18"/>
                    <a:pt x="16" y="18"/>
                    <a:pt x="15" y="17"/>
                  </a:cubicBezTo>
                  <a:cubicBezTo>
                    <a:pt x="15" y="17"/>
                    <a:pt x="15" y="15"/>
                    <a:pt x="15" y="16"/>
                  </a:cubicBezTo>
                  <a:cubicBezTo>
                    <a:pt x="14" y="14"/>
                    <a:pt x="11" y="12"/>
                    <a:pt x="11" y="10"/>
                  </a:cubicBezTo>
                  <a:cubicBezTo>
                    <a:pt x="12" y="6"/>
                    <a:pt x="15" y="10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7" y="9"/>
                    <a:pt x="18" y="10"/>
                    <a:pt x="18" y="11"/>
                  </a:cubicBezTo>
                  <a:cubicBezTo>
                    <a:pt x="18" y="11"/>
                    <a:pt x="17" y="9"/>
                    <a:pt x="17" y="9"/>
                  </a:cubicBezTo>
                  <a:cubicBezTo>
                    <a:pt x="18" y="9"/>
                    <a:pt x="20" y="10"/>
                    <a:pt x="21" y="10"/>
                  </a:cubicBezTo>
                  <a:cubicBezTo>
                    <a:pt x="21" y="9"/>
                    <a:pt x="17" y="9"/>
                    <a:pt x="17" y="7"/>
                  </a:cubicBezTo>
                  <a:cubicBezTo>
                    <a:pt x="17" y="7"/>
                    <a:pt x="21" y="5"/>
                    <a:pt x="22" y="5"/>
                  </a:cubicBezTo>
                  <a:cubicBezTo>
                    <a:pt x="22" y="5"/>
                    <a:pt x="21" y="7"/>
                    <a:pt x="21" y="7"/>
                  </a:cubicBezTo>
                  <a:cubicBezTo>
                    <a:pt x="21" y="7"/>
                    <a:pt x="24" y="5"/>
                    <a:pt x="25" y="5"/>
                  </a:cubicBezTo>
                  <a:cubicBezTo>
                    <a:pt x="26" y="5"/>
                    <a:pt x="27" y="6"/>
                    <a:pt x="29" y="7"/>
                  </a:cubicBezTo>
                  <a:cubicBezTo>
                    <a:pt x="30" y="5"/>
                    <a:pt x="31" y="2"/>
                    <a:pt x="3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6" name="Freeform 672">
              <a:extLst>
                <a:ext uri="{FF2B5EF4-FFF2-40B4-BE49-F238E27FC236}">
                  <a16:creationId xmlns:a16="http://schemas.microsoft.com/office/drawing/2014/main" id="{9446487D-CA7D-4898-AE92-1541C8CAF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539" y="3470083"/>
              <a:ext cx="70082" cy="46190"/>
            </a:xfrm>
            <a:custGeom>
              <a:avLst/>
              <a:gdLst>
                <a:gd name="T0" fmla="*/ 15 w 15"/>
                <a:gd name="T1" fmla="*/ 6 h 10"/>
                <a:gd name="T2" fmla="*/ 10 w 15"/>
                <a:gd name="T3" fmla="*/ 1 h 10"/>
                <a:gd name="T4" fmla="*/ 2 w 15"/>
                <a:gd name="T5" fmla="*/ 5 h 10"/>
                <a:gd name="T6" fmla="*/ 1 w 15"/>
                <a:gd name="T7" fmla="*/ 9 h 10"/>
                <a:gd name="T8" fmla="*/ 6 w 15"/>
                <a:gd name="T9" fmla="*/ 9 h 10"/>
                <a:gd name="T10" fmla="*/ 11 w 15"/>
                <a:gd name="T11" fmla="*/ 7 h 10"/>
                <a:gd name="T12" fmla="*/ 15 w 15"/>
                <a:gd name="T13" fmla="*/ 6 h 10"/>
                <a:gd name="T14" fmla="*/ 15 w 15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15" y="6"/>
                  </a:moveTo>
                  <a:cubicBezTo>
                    <a:pt x="13" y="4"/>
                    <a:pt x="10" y="4"/>
                    <a:pt x="10" y="1"/>
                  </a:cubicBezTo>
                  <a:cubicBezTo>
                    <a:pt x="5" y="0"/>
                    <a:pt x="4" y="0"/>
                    <a:pt x="2" y="5"/>
                  </a:cubicBezTo>
                  <a:cubicBezTo>
                    <a:pt x="2" y="6"/>
                    <a:pt x="0" y="9"/>
                    <a:pt x="1" y="9"/>
                  </a:cubicBezTo>
                  <a:cubicBezTo>
                    <a:pt x="3" y="10"/>
                    <a:pt x="5" y="10"/>
                    <a:pt x="6" y="9"/>
                  </a:cubicBezTo>
                  <a:cubicBezTo>
                    <a:pt x="8" y="8"/>
                    <a:pt x="9" y="7"/>
                    <a:pt x="11" y="7"/>
                  </a:cubicBezTo>
                  <a:cubicBezTo>
                    <a:pt x="11" y="7"/>
                    <a:pt x="15" y="7"/>
                    <a:pt x="15" y="6"/>
                  </a:cubicBezTo>
                  <a:cubicBezTo>
                    <a:pt x="14" y="6"/>
                    <a:pt x="15" y="7"/>
                    <a:pt x="15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7" name="Freeform 673">
              <a:extLst>
                <a:ext uri="{FF2B5EF4-FFF2-40B4-BE49-F238E27FC236}">
                  <a16:creationId xmlns:a16="http://schemas.microsoft.com/office/drawing/2014/main" id="{0E375DE9-635A-4E95-AAE5-C694F3F11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819" y="3455750"/>
              <a:ext cx="41412" cy="84419"/>
            </a:xfrm>
            <a:custGeom>
              <a:avLst/>
              <a:gdLst>
                <a:gd name="T0" fmla="*/ 6 w 9"/>
                <a:gd name="T1" fmla="*/ 16 h 18"/>
                <a:gd name="T2" fmla="*/ 7 w 9"/>
                <a:gd name="T3" fmla="*/ 11 h 18"/>
                <a:gd name="T4" fmla="*/ 6 w 9"/>
                <a:gd name="T5" fmla="*/ 6 h 18"/>
                <a:gd name="T6" fmla="*/ 7 w 9"/>
                <a:gd name="T7" fmla="*/ 4 h 18"/>
                <a:gd name="T8" fmla="*/ 3 w 9"/>
                <a:gd name="T9" fmla="*/ 1 h 18"/>
                <a:gd name="T10" fmla="*/ 0 w 9"/>
                <a:gd name="T11" fmla="*/ 9 h 18"/>
                <a:gd name="T12" fmla="*/ 4 w 9"/>
                <a:gd name="T13" fmla="*/ 18 h 18"/>
                <a:gd name="T14" fmla="*/ 6 w 9"/>
                <a:gd name="T15" fmla="*/ 16 h 18"/>
                <a:gd name="T16" fmla="*/ 6 w 9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8">
                  <a:moveTo>
                    <a:pt x="6" y="16"/>
                  </a:moveTo>
                  <a:cubicBezTo>
                    <a:pt x="7" y="14"/>
                    <a:pt x="9" y="12"/>
                    <a:pt x="7" y="11"/>
                  </a:cubicBezTo>
                  <a:cubicBezTo>
                    <a:pt x="6" y="10"/>
                    <a:pt x="5" y="8"/>
                    <a:pt x="6" y="6"/>
                  </a:cubicBezTo>
                  <a:cubicBezTo>
                    <a:pt x="6" y="6"/>
                    <a:pt x="7" y="4"/>
                    <a:pt x="7" y="4"/>
                  </a:cubicBezTo>
                  <a:cubicBezTo>
                    <a:pt x="6" y="3"/>
                    <a:pt x="4" y="1"/>
                    <a:pt x="3" y="1"/>
                  </a:cubicBezTo>
                  <a:cubicBezTo>
                    <a:pt x="0" y="0"/>
                    <a:pt x="0" y="7"/>
                    <a:pt x="0" y="9"/>
                  </a:cubicBezTo>
                  <a:cubicBezTo>
                    <a:pt x="0" y="13"/>
                    <a:pt x="2" y="15"/>
                    <a:pt x="4" y="18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7" y="14"/>
                    <a:pt x="6" y="16"/>
                    <a:pt x="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8" name="Freeform 674">
              <a:extLst>
                <a:ext uri="{FF2B5EF4-FFF2-40B4-BE49-F238E27FC236}">
                  <a16:creationId xmlns:a16="http://schemas.microsoft.com/office/drawing/2014/main" id="{A08BE4EF-921B-439C-85A5-D9090D52B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710" y="3465306"/>
              <a:ext cx="60525" cy="41414"/>
            </a:xfrm>
            <a:custGeom>
              <a:avLst/>
              <a:gdLst>
                <a:gd name="T0" fmla="*/ 11 w 13"/>
                <a:gd name="T1" fmla="*/ 0 h 9"/>
                <a:gd name="T2" fmla="*/ 2 w 13"/>
                <a:gd name="T3" fmla="*/ 2 h 9"/>
                <a:gd name="T4" fmla="*/ 3 w 13"/>
                <a:gd name="T5" fmla="*/ 9 h 9"/>
                <a:gd name="T6" fmla="*/ 7 w 13"/>
                <a:gd name="T7" fmla="*/ 8 h 9"/>
                <a:gd name="T8" fmla="*/ 10 w 13"/>
                <a:gd name="T9" fmla="*/ 7 h 9"/>
                <a:gd name="T10" fmla="*/ 11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cubicBezTo>
                    <a:pt x="9" y="0"/>
                    <a:pt x="2" y="0"/>
                    <a:pt x="2" y="2"/>
                  </a:cubicBezTo>
                  <a:cubicBezTo>
                    <a:pt x="0" y="4"/>
                    <a:pt x="0" y="8"/>
                    <a:pt x="3" y="9"/>
                  </a:cubicBezTo>
                  <a:cubicBezTo>
                    <a:pt x="4" y="8"/>
                    <a:pt x="6" y="9"/>
                    <a:pt x="7" y="8"/>
                  </a:cubicBezTo>
                  <a:cubicBezTo>
                    <a:pt x="8" y="8"/>
                    <a:pt x="9" y="6"/>
                    <a:pt x="10" y="7"/>
                  </a:cubicBezTo>
                  <a:cubicBezTo>
                    <a:pt x="13" y="9"/>
                    <a:pt x="11" y="1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9" name="Freeform 675">
              <a:extLst>
                <a:ext uri="{FF2B5EF4-FFF2-40B4-BE49-F238E27FC236}">
                  <a16:creationId xmlns:a16="http://schemas.microsoft.com/office/drawing/2014/main" id="{3C55BBC7-6E8A-4DDA-B31C-A4AB77595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583" y="3492382"/>
              <a:ext cx="89196" cy="74861"/>
            </a:xfrm>
            <a:custGeom>
              <a:avLst/>
              <a:gdLst>
                <a:gd name="T0" fmla="*/ 19 w 19"/>
                <a:gd name="T1" fmla="*/ 14 h 16"/>
                <a:gd name="T2" fmla="*/ 17 w 19"/>
                <a:gd name="T3" fmla="*/ 10 h 16"/>
                <a:gd name="T4" fmla="*/ 16 w 19"/>
                <a:gd name="T5" fmla="*/ 7 h 16"/>
                <a:gd name="T6" fmla="*/ 14 w 19"/>
                <a:gd name="T7" fmla="*/ 3 h 16"/>
                <a:gd name="T8" fmla="*/ 12 w 19"/>
                <a:gd name="T9" fmla="*/ 0 h 16"/>
                <a:gd name="T10" fmla="*/ 6 w 19"/>
                <a:gd name="T11" fmla="*/ 6 h 16"/>
                <a:gd name="T12" fmla="*/ 9 w 19"/>
                <a:gd name="T13" fmla="*/ 9 h 16"/>
                <a:gd name="T14" fmla="*/ 12 w 19"/>
                <a:gd name="T15" fmla="*/ 11 h 16"/>
                <a:gd name="T16" fmla="*/ 16 w 19"/>
                <a:gd name="T17" fmla="*/ 13 h 16"/>
                <a:gd name="T18" fmla="*/ 19 w 19"/>
                <a:gd name="T19" fmla="*/ 14 h 16"/>
                <a:gd name="T20" fmla="*/ 19 w 19"/>
                <a:gd name="T2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6">
                  <a:moveTo>
                    <a:pt x="19" y="14"/>
                  </a:moveTo>
                  <a:cubicBezTo>
                    <a:pt x="19" y="12"/>
                    <a:pt x="19" y="11"/>
                    <a:pt x="17" y="10"/>
                  </a:cubicBezTo>
                  <a:cubicBezTo>
                    <a:pt x="15" y="9"/>
                    <a:pt x="17" y="8"/>
                    <a:pt x="16" y="7"/>
                  </a:cubicBezTo>
                  <a:cubicBezTo>
                    <a:pt x="15" y="5"/>
                    <a:pt x="14" y="6"/>
                    <a:pt x="14" y="3"/>
                  </a:cubicBezTo>
                  <a:cubicBezTo>
                    <a:pt x="14" y="3"/>
                    <a:pt x="11" y="1"/>
                    <a:pt x="12" y="0"/>
                  </a:cubicBezTo>
                  <a:cubicBezTo>
                    <a:pt x="9" y="0"/>
                    <a:pt x="0" y="1"/>
                    <a:pt x="6" y="6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0" y="10"/>
                    <a:pt x="11" y="10"/>
                    <a:pt x="12" y="11"/>
                  </a:cubicBezTo>
                  <a:cubicBezTo>
                    <a:pt x="14" y="11"/>
                    <a:pt x="16" y="11"/>
                    <a:pt x="16" y="13"/>
                  </a:cubicBezTo>
                  <a:cubicBezTo>
                    <a:pt x="17" y="14"/>
                    <a:pt x="18" y="16"/>
                    <a:pt x="19" y="14"/>
                  </a:cubicBezTo>
                  <a:cubicBezTo>
                    <a:pt x="19" y="13"/>
                    <a:pt x="18" y="15"/>
                    <a:pt x="19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0" name="Freeform 676">
              <a:extLst>
                <a:ext uri="{FF2B5EF4-FFF2-40B4-BE49-F238E27FC236}">
                  <a16:creationId xmlns:a16="http://schemas.microsoft.com/office/drawing/2014/main" id="{E807DD40-031E-4C53-89D0-DC675F6E5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031" y="3530609"/>
              <a:ext cx="461905" cy="391821"/>
            </a:xfrm>
            <a:custGeom>
              <a:avLst/>
              <a:gdLst>
                <a:gd name="T0" fmla="*/ 95 w 99"/>
                <a:gd name="T1" fmla="*/ 73 h 84"/>
                <a:gd name="T2" fmla="*/ 93 w 99"/>
                <a:gd name="T3" fmla="*/ 68 h 84"/>
                <a:gd name="T4" fmla="*/ 90 w 99"/>
                <a:gd name="T5" fmla="*/ 65 h 84"/>
                <a:gd name="T6" fmla="*/ 86 w 99"/>
                <a:gd name="T7" fmla="*/ 60 h 84"/>
                <a:gd name="T8" fmla="*/ 87 w 99"/>
                <a:gd name="T9" fmla="*/ 55 h 84"/>
                <a:gd name="T10" fmla="*/ 89 w 99"/>
                <a:gd name="T11" fmla="*/ 50 h 84"/>
                <a:gd name="T12" fmla="*/ 84 w 99"/>
                <a:gd name="T13" fmla="*/ 49 h 84"/>
                <a:gd name="T14" fmla="*/ 84 w 99"/>
                <a:gd name="T15" fmla="*/ 46 h 84"/>
                <a:gd name="T16" fmla="*/ 84 w 99"/>
                <a:gd name="T17" fmla="*/ 40 h 84"/>
                <a:gd name="T18" fmla="*/ 82 w 99"/>
                <a:gd name="T19" fmla="*/ 36 h 84"/>
                <a:gd name="T20" fmla="*/ 85 w 99"/>
                <a:gd name="T21" fmla="*/ 31 h 84"/>
                <a:gd name="T22" fmla="*/ 86 w 99"/>
                <a:gd name="T23" fmla="*/ 20 h 84"/>
                <a:gd name="T24" fmla="*/ 79 w 99"/>
                <a:gd name="T25" fmla="*/ 18 h 84"/>
                <a:gd name="T26" fmla="*/ 76 w 99"/>
                <a:gd name="T27" fmla="*/ 15 h 84"/>
                <a:gd name="T28" fmla="*/ 71 w 99"/>
                <a:gd name="T29" fmla="*/ 13 h 84"/>
                <a:gd name="T30" fmla="*/ 66 w 99"/>
                <a:gd name="T31" fmla="*/ 12 h 84"/>
                <a:gd name="T32" fmla="*/ 61 w 99"/>
                <a:gd name="T33" fmla="*/ 11 h 84"/>
                <a:gd name="T34" fmla="*/ 57 w 99"/>
                <a:gd name="T35" fmla="*/ 12 h 84"/>
                <a:gd name="T36" fmla="*/ 53 w 99"/>
                <a:gd name="T37" fmla="*/ 15 h 84"/>
                <a:gd name="T38" fmla="*/ 49 w 99"/>
                <a:gd name="T39" fmla="*/ 17 h 84"/>
                <a:gd name="T40" fmla="*/ 46 w 99"/>
                <a:gd name="T41" fmla="*/ 20 h 84"/>
                <a:gd name="T42" fmla="*/ 33 w 99"/>
                <a:gd name="T43" fmla="*/ 18 h 84"/>
                <a:gd name="T44" fmla="*/ 30 w 99"/>
                <a:gd name="T45" fmla="*/ 16 h 84"/>
                <a:gd name="T46" fmla="*/ 25 w 99"/>
                <a:gd name="T47" fmla="*/ 15 h 84"/>
                <a:gd name="T48" fmla="*/ 24 w 99"/>
                <a:gd name="T49" fmla="*/ 10 h 84"/>
                <a:gd name="T50" fmla="*/ 20 w 99"/>
                <a:gd name="T51" fmla="*/ 5 h 84"/>
                <a:gd name="T52" fmla="*/ 14 w 99"/>
                <a:gd name="T53" fmla="*/ 5 h 84"/>
                <a:gd name="T54" fmla="*/ 11 w 99"/>
                <a:gd name="T55" fmla="*/ 7 h 84"/>
                <a:gd name="T56" fmla="*/ 5 w 99"/>
                <a:gd name="T57" fmla="*/ 4 h 84"/>
                <a:gd name="T58" fmla="*/ 1 w 99"/>
                <a:gd name="T59" fmla="*/ 3 h 84"/>
                <a:gd name="T60" fmla="*/ 0 w 99"/>
                <a:gd name="T61" fmla="*/ 5 h 84"/>
                <a:gd name="T62" fmla="*/ 1 w 99"/>
                <a:gd name="T63" fmla="*/ 8 h 84"/>
                <a:gd name="T64" fmla="*/ 1 w 99"/>
                <a:gd name="T65" fmla="*/ 10 h 84"/>
                <a:gd name="T66" fmla="*/ 1 w 99"/>
                <a:gd name="T67" fmla="*/ 12 h 84"/>
                <a:gd name="T68" fmla="*/ 3 w 99"/>
                <a:gd name="T69" fmla="*/ 14 h 84"/>
                <a:gd name="T70" fmla="*/ 3 w 99"/>
                <a:gd name="T71" fmla="*/ 16 h 84"/>
                <a:gd name="T72" fmla="*/ 5 w 99"/>
                <a:gd name="T73" fmla="*/ 21 h 84"/>
                <a:gd name="T74" fmla="*/ 8 w 99"/>
                <a:gd name="T75" fmla="*/ 24 h 84"/>
                <a:gd name="T76" fmla="*/ 10 w 99"/>
                <a:gd name="T77" fmla="*/ 25 h 84"/>
                <a:gd name="T78" fmla="*/ 8 w 99"/>
                <a:gd name="T79" fmla="*/ 37 h 84"/>
                <a:gd name="T80" fmla="*/ 12 w 99"/>
                <a:gd name="T81" fmla="*/ 41 h 84"/>
                <a:gd name="T82" fmla="*/ 18 w 99"/>
                <a:gd name="T83" fmla="*/ 47 h 84"/>
                <a:gd name="T84" fmla="*/ 17 w 99"/>
                <a:gd name="T85" fmla="*/ 50 h 84"/>
                <a:gd name="T86" fmla="*/ 19 w 99"/>
                <a:gd name="T87" fmla="*/ 52 h 84"/>
                <a:gd name="T88" fmla="*/ 22 w 99"/>
                <a:gd name="T89" fmla="*/ 58 h 84"/>
                <a:gd name="T90" fmla="*/ 24 w 99"/>
                <a:gd name="T91" fmla="*/ 55 h 84"/>
                <a:gd name="T92" fmla="*/ 25 w 99"/>
                <a:gd name="T93" fmla="*/ 56 h 84"/>
                <a:gd name="T94" fmla="*/ 26 w 99"/>
                <a:gd name="T95" fmla="*/ 57 h 84"/>
                <a:gd name="T96" fmla="*/ 30 w 99"/>
                <a:gd name="T97" fmla="*/ 57 h 84"/>
                <a:gd name="T98" fmla="*/ 35 w 99"/>
                <a:gd name="T99" fmla="*/ 66 h 84"/>
                <a:gd name="T100" fmla="*/ 46 w 99"/>
                <a:gd name="T101" fmla="*/ 74 h 84"/>
                <a:gd name="T102" fmla="*/ 52 w 99"/>
                <a:gd name="T103" fmla="*/ 76 h 84"/>
                <a:gd name="T104" fmla="*/ 56 w 99"/>
                <a:gd name="T105" fmla="*/ 75 h 84"/>
                <a:gd name="T106" fmla="*/ 56 w 99"/>
                <a:gd name="T107" fmla="*/ 76 h 84"/>
                <a:gd name="T108" fmla="*/ 61 w 99"/>
                <a:gd name="T109" fmla="*/ 73 h 84"/>
                <a:gd name="T110" fmla="*/ 60 w 99"/>
                <a:gd name="T111" fmla="*/ 73 h 84"/>
                <a:gd name="T112" fmla="*/ 62 w 99"/>
                <a:gd name="T113" fmla="*/ 73 h 84"/>
                <a:gd name="T114" fmla="*/ 65 w 99"/>
                <a:gd name="T115" fmla="*/ 77 h 84"/>
                <a:gd name="T116" fmla="*/ 69 w 99"/>
                <a:gd name="T117" fmla="*/ 81 h 84"/>
                <a:gd name="T118" fmla="*/ 88 w 99"/>
                <a:gd name="T119" fmla="*/ 84 h 84"/>
                <a:gd name="T120" fmla="*/ 92 w 99"/>
                <a:gd name="T121" fmla="*/ 77 h 84"/>
                <a:gd name="T122" fmla="*/ 95 w 99"/>
                <a:gd name="T123" fmla="*/ 73 h 84"/>
                <a:gd name="T124" fmla="*/ 95 w 99"/>
                <a:gd name="T12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84">
                  <a:moveTo>
                    <a:pt x="95" y="73"/>
                  </a:moveTo>
                  <a:cubicBezTo>
                    <a:pt x="93" y="72"/>
                    <a:pt x="94" y="70"/>
                    <a:pt x="93" y="68"/>
                  </a:cubicBezTo>
                  <a:cubicBezTo>
                    <a:pt x="93" y="67"/>
                    <a:pt x="91" y="66"/>
                    <a:pt x="90" y="65"/>
                  </a:cubicBezTo>
                  <a:cubicBezTo>
                    <a:pt x="88" y="64"/>
                    <a:pt x="87" y="62"/>
                    <a:pt x="86" y="60"/>
                  </a:cubicBezTo>
                  <a:cubicBezTo>
                    <a:pt x="84" y="58"/>
                    <a:pt x="85" y="58"/>
                    <a:pt x="87" y="55"/>
                  </a:cubicBezTo>
                  <a:cubicBezTo>
                    <a:pt x="88" y="54"/>
                    <a:pt x="90" y="52"/>
                    <a:pt x="89" y="50"/>
                  </a:cubicBezTo>
                  <a:cubicBezTo>
                    <a:pt x="88" y="49"/>
                    <a:pt x="85" y="49"/>
                    <a:pt x="84" y="49"/>
                  </a:cubicBezTo>
                  <a:cubicBezTo>
                    <a:pt x="83" y="48"/>
                    <a:pt x="84" y="46"/>
                    <a:pt x="84" y="46"/>
                  </a:cubicBezTo>
                  <a:cubicBezTo>
                    <a:pt x="83" y="44"/>
                    <a:pt x="83" y="41"/>
                    <a:pt x="84" y="40"/>
                  </a:cubicBezTo>
                  <a:cubicBezTo>
                    <a:pt x="86" y="38"/>
                    <a:pt x="83" y="37"/>
                    <a:pt x="82" y="36"/>
                  </a:cubicBezTo>
                  <a:cubicBezTo>
                    <a:pt x="82" y="35"/>
                    <a:pt x="84" y="32"/>
                    <a:pt x="85" y="31"/>
                  </a:cubicBezTo>
                  <a:cubicBezTo>
                    <a:pt x="85" y="30"/>
                    <a:pt x="87" y="20"/>
                    <a:pt x="86" y="20"/>
                  </a:cubicBezTo>
                  <a:cubicBezTo>
                    <a:pt x="83" y="20"/>
                    <a:pt x="82" y="20"/>
                    <a:pt x="79" y="18"/>
                  </a:cubicBezTo>
                  <a:cubicBezTo>
                    <a:pt x="78" y="17"/>
                    <a:pt x="77" y="16"/>
                    <a:pt x="76" y="15"/>
                  </a:cubicBezTo>
                  <a:cubicBezTo>
                    <a:pt x="75" y="14"/>
                    <a:pt x="72" y="14"/>
                    <a:pt x="71" y="13"/>
                  </a:cubicBezTo>
                  <a:cubicBezTo>
                    <a:pt x="69" y="13"/>
                    <a:pt x="68" y="13"/>
                    <a:pt x="66" y="12"/>
                  </a:cubicBezTo>
                  <a:cubicBezTo>
                    <a:pt x="65" y="10"/>
                    <a:pt x="63" y="11"/>
                    <a:pt x="61" y="11"/>
                  </a:cubicBezTo>
                  <a:cubicBezTo>
                    <a:pt x="60" y="12"/>
                    <a:pt x="58" y="11"/>
                    <a:pt x="57" y="12"/>
                  </a:cubicBezTo>
                  <a:cubicBezTo>
                    <a:pt x="55" y="12"/>
                    <a:pt x="54" y="14"/>
                    <a:pt x="53" y="15"/>
                  </a:cubicBezTo>
                  <a:cubicBezTo>
                    <a:pt x="52" y="16"/>
                    <a:pt x="49" y="15"/>
                    <a:pt x="49" y="17"/>
                  </a:cubicBezTo>
                  <a:cubicBezTo>
                    <a:pt x="49" y="19"/>
                    <a:pt x="48" y="19"/>
                    <a:pt x="46" y="20"/>
                  </a:cubicBezTo>
                  <a:cubicBezTo>
                    <a:pt x="41" y="21"/>
                    <a:pt x="37" y="21"/>
                    <a:pt x="33" y="18"/>
                  </a:cubicBezTo>
                  <a:cubicBezTo>
                    <a:pt x="32" y="17"/>
                    <a:pt x="31" y="16"/>
                    <a:pt x="30" y="16"/>
                  </a:cubicBezTo>
                  <a:cubicBezTo>
                    <a:pt x="28" y="14"/>
                    <a:pt x="27" y="15"/>
                    <a:pt x="25" y="15"/>
                  </a:cubicBezTo>
                  <a:cubicBezTo>
                    <a:pt x="24" y="14"/>
                    <a:pt x="24" y="11"/>
                    <a:pt x="24" y="10"/>
                  </a:cubicBezTo>
                  <a:cubicBezTo>
                    <a:pt x="21" y="9"/>
                    <a:pt x="20" y="8"/>
                    <a:pt x="20" y="5"/>
                  </a:cubicBezTo>
                  <a:cubicBezTo>
                    <a:pt x="20" y="0"/>
                    <a:pt x="16" y="3"/>
                    <a:pt x="14" y="5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9" y="6"/>
                    <a:pt x="6" y="6"/>
                    <a:pt x="5" y="4"/>
                  </a:cubicBezTo>
                  <a:cubicBezTo>
                    <a:pt x="3" y="2"/>
                    <a:pt x="3" y="1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" y="10"/>
                    <a:pt x="1" y="10"/>
                  </a:cubicBezTo>
                  <a:cubicBezTo>
                    <a:pt x="1" y="11"/>
                    <a:pt x="0" y="11"/>
                    <a:pt x="1" y="12"/>
                  </a:cubicBezTo>
                  <a:cubicBezTo>
                    <a:pt x="1" y="13"/>
                    <a:pt x="3" y="13"/>
                    <a:pt x="3" y="14"/>
                  </a:cubicBezTo>
                  <a:cubicBezTo>
                    <a:pt x="3" y="15"/>
                    <a:pt x="2" y="16"/>
                    <a:pt x="3" y="16"/>
                  </a:cubicBezTo>
                  <a:cubicBezTo>
                    <a:pt x="4" y="18"/>
                    <a:pt x="4" y="19"/>
                    <a:pt x="5" y="21"/>
                  </a:cubicBezTo>
                  <a:cubicBezTo>
                    <a:pt x="6" y="22"/>
                    <a:pt x="6" y="23"/>
                    <a:pt x="8" y="24"/>
                  </a:cubicBezTo>
                  <a:cubicBezTo>
                    <a:pt x="8" y="24"/>
                    <a:pt x="10" y="25"/>
                    <a:pt x="10" y="25"/>
                  </a:cubicBezTo>
                  <a:cubicBezTo>
                    <a:pt x="11" y="29"/>
                    <a:pt x="2" y="33"/>
                    <a:pt x="8" y="37"/>
                  </a:cubicBezTo>
                  <a:cubicBezTo>
                    <a:pt x="10" y="38"/>
                    <a:pt x="10" y="40"/>
                    <a:pt x="12" y="41"/>
                  </a:cubicBezTo>
                  <a:cubicBezTo>
                    <a:pt x="14" y="43"/>
                    <a:pt x="16" y="44"/>
                    <a:pt x="18" y="47"/>
                  </a:cubicBezTo>
                  <a:cubicBezTo>
                    <a:pt x="18" y="48"/>
                    <a:pt x="17" y="49"/>
                    <a:pt x="17" y="50"/>
                  </a:cubicBezTo>
                  <a:cubicBezTo>
                    <a:pt x="18" y="51"/>
                    <a:pt x="20" y="51"/>
                    <a:pt x="19" y="52"/>
                  </a:cubicBezTo>
                  <a:cubicBezTo>
                    <a:pt x="19" y="55"/>
                    <a:pt x="21" y="56"/>
                    <a:pt x="22" y="58"/>
                  </a:cubicBezTo>
                  <a:cubicBezTo>
                    <a:pt x="24" y="57"/>
                    <a:pt x="23" y="56"/>
                    <a:pt x="24" y="55"/>
                  </a:cubicBezTo>
                  <a:cubicBezTo>
                    <a:pt x="24" y="55"/>
                    <a:pt x="25" y="56"/>
                    <a:pt x="25" y="56"/>
                  </a:cubicBezTo>
                  <a:cubicBezTo>
                    <a:pt x="27" y="56"/>
                    <a:pt x="25" y="56"/>
                    <a:pt x="26" y="57"/>
                  </a:cubicBezTo>
                  <a:cubicBezTo>
                    <a:pt x="27" y="58"/>
                    <a:pt x="28" y="55"/>
                    <a:pt x="30" y="57"/>
                  </a:cubicBezTo>
                  <a:cubicBezTo>
                    <a:pt x="32" y="60"/>
                    <a:pt x="33" y="63"/>
                    <a:pt x="35" y="66"/>
                  </a:cubicBezTo>
                  <a:cubicBezTo>
                    <a:pt x="37" y="69"/>
                    <a:pt x="42" y="72"/>
                    <a:pt x="46" y="74"/>
                  </a:cubicBezTo>
                  <a:cubicBezTo>
                    <a:pt x="48" y="75"/>
                    <a:pt x="50" y="75"/>
                    <a:pt x="52" y="76"/>
                  </a:cubicBezTo>
                  <a:cubicBezTo>
                    <a:pt x="53" y="76"/>
                    <a:pt x="56" y="75"/>
                    <a:pt x="56" y="75"/>
                  </a:cubicBezTo>
                  <a:cubicBezTo>
                    <a:pt x="56" y="75"/>
                    <a:pt x="56" y="76"/>
                    <a:pt x="56" y="76"/>
                  </a:cubicBezTo>
                  <a:cubicBezTo>
                    <a:pt x="57" y="76"/>
                    <a:pt x="60" y="74"/>
                    <a:pt x="61" y="73"/>
                  </a:cubicBezTo>
                  <a:cubicBezTo>
                    <a:pt x="61" y="73"/>
                    <a:pt x="60" y="73"/>
                    <a:pt x="60" y="73"/>
                  </a:cubicBezTo>
                  <a:cubicBezTo>
                    <a:pt x="60" y="72"/>
                    <a:pt x="62" y="73"/>
                    <a:pt x="62" y="73"/>
                  </a:cubicBezTo>
                  <a:cubicBezTo>
                    <a:pt x="64" y="74"/>
                    <a:pt x="64" y="75"/>
                    <a:pt x="65" y="77"/>
                  </a:cubicBezTo>
                  <a:cubicBezTo>
                    <a:pt x="66" y="80"/>
                    <a:pt x="67" y="80"/>
                    <a:pt x="69" y="81"/>
                  </a:cubicBezTo>
                  <a:cubicBezTo>
                    <a:pt x="75" y="82"/>
                    <a:pt x="82" y="83"/>
                    <a:pt x="88" y="84"/>
                  </a:cubicBezTo>
                  <a:cubicBezTo>
                    <a:pt x="88" y="80"/>
                    <a:pt x="89" y="79"/>
                    <a:pt x="92" y="77"/>
                  </a:cubicBezTo>
                  <a:cubicBezTo>
                    <a:pt x="94" y="76"/>
                    <a:pt x="99" y="75"/>
                    <a:pt x="95" y="73"/>
                  </a:cubicBezTo>
                  <a:cubicBezTo>
                    <a:pt x="94" y="72"/>
                    <a:pt x="97" y="74"/>
                    <a:pt x="95" y="7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1" name="Freeform 677">
              <a:extLst>
                <a:ext uri="{FF2B5EF4-FFF2-40B4-BE49-F238E27FC236}">
                  <a16:creationId xmlns:a16="http://schemas.microsoft.com/office/drawing/2014/main" id="{EE818C48-68CE-4E76-8376-0B6D1F99C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588" y="3535388"/>
              <a:ext cx="36635" cy="27078"/>
            </a:xfrm>
            <a:custGeom>
              <a:avLst/>
              <a:gdLst>
                <a:gd name="T0" fmla="*/ 1 w 8"/>
                <a:gd name="T1" fmla="*/ 1 h 6"/>
                <a:gd name="T2" fmla="*/ 3 w 8"/>
                <a:gd name="T3" fmla="*/ 4 h 6"/>
                <a:gd name="T4" fmla="*/ 8 w 8"/>
                <a:gd name="T5" fmla="*/ 6 h 6"/>
                <a:gd name="T6" fmla="*/ 0 w 8"/>
                <a:gd name="T7" fmla="*/ 0 h 6"/>
                <a:gd name="T8" fmla="*/ 1 w 8"/>
                <a:gd name="T9" fmla="*/ 1 h 6"/>
                <a:gd name="T10" fmla="*/ 1 w 8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1" y="1"/>
                  </a:moveTo>
                  <a:cubicBezTo>
                    <a:pt x="2" y="1"/>
                    <a:pt x="2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7" y="2"/>
                    <a:pt x="3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0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2" name="Freeform 678">
              <a:extLst>
                <a:ext uri="{FF2B5EF4-FFF2-40B4-BE49-F238E27FC236}">
                  <a16:creationId xmlns:a16="http://schemas.microsoft.com/office/drawing/2014/main" id="{6BE1E217-0852-4EFD-BA71-7ED2C3693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278" y="3422300"/>
              <a:ext cx="164057" cy="84419"/>
            </a:xfrm>
            <a:custGeom>
              <a:avLst/>
              <a:gdLst>
                <a:gd name="T0" fmla="*/ 26 w 35"/>
                <a:gd name="T1" fmla="*/ 15 h 18"/>
                <a:gd name="T2" fmla="*/ 30 w 35"/>
                <a:gd name="T3" fmla="*/ 17 h 18"/>
                <a:gd name="T4" fmla="*/ 34 w 35"/>
                <a:gd name="T5" fmla="*/ 17 h 18"/>
                <a:gd name="T6" fmla="*/ 33 w 35"/>
                <a:gd name="T7" fmla="*/ 12 h 18"/>
                <a:gd name="T8" fmla="*/ 30 w 35"/>
                <a:gd name="T9" fmla="*/ 10 h 18"/>
                <a:gd name="T10" fmla="*/ 27 w 35"/>
                <a:gd name="T11" fmla="*/ 7 h 18"/>
                <a:gd name="T12" fmla="*/ 19 w 35"/>
                <a:gd name="T13" fmla="*/ 6 h 18"/>
                <a:gd name="T14" fmla="*/ 9 w 35"/>
                <a:gd name="T15" fmla="*/ 4 h 18"/>
                <a:gd name="T16" fmla="*/ 0 w 35"/>
                <a:gd name="T17" fmla="*/ 2 h 18"/>
                <a:gd name="T18" fmla="*/ 8 w 35"/>
                <a:gd name="T19" fmla="*/ 14 h 18"/>
                <a:gd name="T20" fmla="*/ 18 w 35"/>
                <a:gd name="T21" fmla="*/ 18 h 18"/>
                <a:gd name="T22" fmla="*/ 26 w 35"/>
                <a:gd name="T23" fmla="*/ 15 h 18"/>
                <a:gd name="T24" fmla="*/ 26 w 35"/>
                <a:gd name="T25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8">
                  <a:moveTo>
                    <a:pt x="26" y="15"/>
                  </a:moveTo>
                  <a:cubicBezTo>
                    <a:pt x="27" y="14"/>
                    <a:pt x="29" y="16"/>
                    <a:pt x="30" y="17"/>
                  </a:cubicBezTo>
                  <a:cubicBezTo>
                    <a:pt x="30" y="17"/>
                    <a:pt x="34" y="17"/>
                    <a:pt x="34" y="17"/>
                  </a:cubicBezTo>
                  <a:cubicBezTo>
                    <a:pt x="35" y="16"/>
                    <a:pt x="30" y="12"/>
                    <a:pt x="33" y="12"/>
                  </a:cubicBezTo>
                  <a:cubicBezTo>
                    <a:pt x="32" y="11"/>
                    <a:pt x="30" y="11"/>
                    <a:pt x="30" y="10"/>
                  </a:cubicBezTo>
                  <a:cubicBezTo>
                    <a:pt x="30" y="8"/>
                    <a:pt x="29" y="7"/>
                    <a:pt x="27" y="7"/>
                  </a:cubicBezTo>
                  <a:cubicBezTo>
                    <a:pt x="24" y="7"/>
                    <a:pt x="22" y="8"/>
                    <a:pt x="19" y="6"/>
                  </a:cubicBezTo>
                  <a:cubicBezTo>
                    <a:pt x="16" y="5"/>
                    <a:pt x="13" y="5"/>
                    <a:pt x="9" y="4"/>
                  </a:cubicBezTo>
                  <a:cubicBezTo>
                    <a:pt x="6" y="3"/>
                    <a:pt x="4" y="0"/>
                    <a:pt x="0" y="2"/>
                  </a:cubicBezTo>
                  <a:cubicBezTo>
                    <a:pt x="3" y="6"/>
                    <a:pt x="11" y="7"/>
                    <a:pt x="8" y="14"/>
                  </a:cubicBezTo>
                  <a:cubicBezTo>
                    <a:pt x="11" y="14"/>
                    <a:pt x="18" y="14"/>
                    <a:pt x="18" y="18"/>
                  </a:cubicBezTo>
                  <a:cubicBezTo>
                    <a:pt x="18" y="15"/>
                    <a:pt x="24" y="15"/>
                    <a:pt x="26" y="15"/>
                  </a:cubicBezTo>
                  <a:cubicBezTo>
                    <a:pt x="27" y="14"/>
                    <a:pt x="19" y="15"/>
                    <a:pt x="2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3" name="Freeform 679">
              <a:extLst>
                <a:ext uri="{FF2B5EF4-FFF2-40B4-BE49-F238E27FC236}">
                  <a16:creationId xmlns:a16="http://schemas.microsoft.com/office/drawing/2014/main" id="{F444C528-820B-489A-8C4B-EC79EC4BA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367" y="3478048"/>
              <a:ext cx="125829" cy="98753"/>
            </a:xfrm>
            <a:custGeom>
              <a:avLst/>
              <a:gdLst>
                <a:gd name="T0" fmla="*/ 8 w 27"/>
                <a:gd name="T1" fmla="*/ 2 h 21"/>
                <a:gd name="T2" fmla="*/ 10 w 27"/>
                <a:gd name="T3" fmla="*/ 5 h 21"/>
                <a:gd name="T4" fmla="*/ 7 w 27"/>
                <a:gd name="T5" fmla="*/ 5 h 21"/>
                <a:gd name="T6" fmla="*/ 4 w 27"/>
                <a:gd name="T7" fmla="*/ 3 h 21"/>
                <a:gd name="T8" fmla="*/ 4 w 27"/>
                <a:gd name="T9" fmla="*/ 7 h 21"/>
                <a:gd name="T10" fmla="*/ 6 w 27"/>
                <a:gd name="T11" fmla="*/ 11 h 21"/>
                <a:gd name="T12" fmla="*/ 8 w 27"/>
                <a:gd name="T13" fmla="*/ 14 h 21"/>
                <a:gd name="T14" fmla="*/ 9 w 27"/>
                <a:gd name="T15" fmla="*/ 17 h 21"/>
                <a:gd name="T16" fmla="*/ 16 w 27"/>
                <a:gd name="T17" fmla="*/ 13 h 21"/>
                <a:gd name="T18" fmla="*/ 17 w 27"/>
                <a:gd name="T19" fmla="*/ 16 h 21"/>
                <a:gd name="T20" fmla="*/ 21 w 27"/>
                <a:gd name="T21" fmla="*/ 21 h 21"/>
                <a:gd name="T22" fmla="*/ 21 w 27"/>
                <a:gd name="T23" fmla="*/ 18 h 21"/>
                <a:gd name="T24" fmla="*/ 23 w 27"/>
                <a:gd name="T25" fmla="*/ 16 h 21"/>
                <a:gd name="T26" fmla="*/ 25 w 27"/>
                <a:gd name="T27" fmla="*/ 11 h 21"/>
                <a:gd name="T28" fmla="*/ 19 w 27"/>
                <a:gd name="T29" fmla="*/ 1 h 21"/>
                <a:gd name="T30" fmla="*/ 12 w 27"/>
                <a:gd name="T31" fmla="*/ 2 h 21"/>
                <a:gd name="T32" fmla="*/ 9 w 27"/>
                <a:gd name="T33" fmla="*/ 0 h 21"/>
                <a:gd name="T34" fmla="*/ 8 w 27"/>
                <a:gd name="T35" fmla="*/ 2 h 21"/>
                <a:gd name="T36" fmla="*/ 8 w 2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1">
                  <a:moveTo>
                    <a:pt x="8" y="2"/>
                  </a:moveTo>
                  <a:cubicBezTo>
                    <a:pt x="8" y="2"/>
                    <a:pt x="11" y="4"/>
                    <a:pt x="10" y="5"/>
                  </a:cubicBezTo>
                  <a:cubicBezTo>
                    <a:pt x="10" y="5"/>
                    <a:pt x="7" y="5"/>
                    <a:pt x="7" y="5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0" y="2"/>
                    <a:pt x="4" y="6"/>
                    <a:pt x="4" y="7"/>
                  </a:cubicBezTo>
                  <a:cubicBezTo>
                    <a:pt x="4" y="10"/>
                    <a:pt x="7" y="8"/>
                    <a:pt x="6" y="11"/>
                  </a:cubicBezTo>
                  <a:cubicBezTo>
                    <a:pt x="5" y="13"/>
                    <a:pt x="7" y="13"/>
                    <a:pt x="8" y="14"/>
                  </a:cubicBezTo>
                  <a:cubicBezTo>
                    <a:pt x="9" y="14"/>
                    <a:pt x="9" y="16"/>
                    <a:pt x="9" y="17"/>
                  </a:cubicBezTo>
                  <a:cubicBezTo>
                    <a:pt x="10" y="16"/>
                    <a:pt x="14" y="14"/>
                    <a:pt x="16" y="13"/>
                  </a:cubicBezTo>
                  <a:cubicBezTo>
                    <a:pt x="17" y="13"/>
                    <a:pt x="17" y="15"/>
                    <a:pt x="17" y="16"/>
                  </a:cubicBezTo>
                  <a:cubicBezTo>
                    <a:pt x="17" y="19"/>
                    <a:pt x="18" y="20"/>
                    <a:pt x="21" y="21"/>
                  </a:cubicBezTo>
                  <a:cubicBezTo>
                    <a:pt x="21" y="20"/>
                    <a:pt x="21" y="18"/>
                    <a:pt x="21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4" y="14"/>
                    <a:pt x="24" y="12"/>
                    <a:pt x="25" y="11"/>
                  </a:cubicBezTo>
                  <a:cubicBezTo>
                    <a:pt x="27" y="8"/>
                    <a:pt x="21" y="2"/>
                    <a:pt x="19" y="1"/>
                  </a:cubicBezTo>
                  <a:cubicBezTo>
                    <a:pt x="17" y="4"/>
                    <a:pt x="15" y="4"/>
                    <a:pt x="12" y="2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9" y="3"/>
                    <a:pt x="7" y="0"/>
                    <a:pt x="8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4" name="Freeform 680">
              <a:extLst>
                <a:ext uri="{FF2B5EF4-FFF2-40B4-BE49-F238E27FC236}">
                  <a16:creationId xmlns:a16="http://schemas.microsoft.com/office/drawing/2014/main" id="{593B0235-728E-4342-8067-C6B48FF22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778" y="3787046"/>
              <a:ext cx="4141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7 h 10"/>
                <a:gd name="T4" fmla="*/ 4 w 9"/>
                <a:gd name="T5" fmla="*/ 8 h 10"/>
                <a:gd name="T6" fmla="*/ 9 w 9"/>
                <a:gd name="T7" fmla="*/ 10 h 10"/>
                <a:gd name="T8" fmla="*/ 7 w 9"/>
                <a:gd name="T9" fmla="*/ 5 h 10"/>
                <a:gd name="T10" fmla="*/ 8 w 9"/>
                <a:gd name="T11" fmla="*/ 3 h 10"/>
                <a:gd name="T12" fmla="*/ 3 w 9"/>
                <a:gd name="T13" fmla="*/ 2 h 10"/>
                <a:gd name="T14" fmla="*/ 3 w 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1" y="3"/>
                    <a:pt x="0" y="5"/>
                    <a:pt x="0" y="7"/>
                  </a:cubicBezTo>
                  <a:cubicBezTo>
                    <a:pt x="1" y="7"/>
                    <a:pt x="4" y="7"/>
                    <a:pt x="4" y="8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9" y="10"/>
                    <a:pt x="7" y="5"/>
                    <a:pt x="7" y="5"/>
                  </a:cubicBezTo>
                  <a:cubicBezTo>
                    <a:pt x="8" y="5"/>
                    <a:pt x="9" y="5"/>
                    <a:pt x="8" y="3"/>
                  </a:cubicBezTo>
                  <a:cubicBezTo>
                    <a:pt x="6" y="2"/>
                    <a:pt x="5" y="0"/>
                    <a:pt x="3" y="2"/>
                  </a:cubicBezTo>
                  <a:cubicBezTo>
                    <a:pt x="1" y="4"/>
                    <a:pt x="4" y="1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5" name="Freeform 681">
              <a:extLst>
                <a:ext uri="{FF2B5EF4-FFF2-40B4-BE49-F238E27FC236}">
                  <a16:creationId xmlns:a16="http://schemas.microsoft.com/office/drawing/2014/main" id="{E5D97320-DCA6-42B3-B5F1-0E80F6E8A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7564" y="3610247"/>
              <a:ext cx="162463" cy="125829"/>
            </a:xfrm>
            <a:custGeom>
              <a:avLst/>
              <a:gdLst>
                <a:gd name="T0" fmla="*/ 29 w 35"/>
                <a:gd name="T1" fmla="*/ 10 h 27"/>
                <a:gd name="T2" fmla="*/ 30 w 35"/>
                <a:gd name="T3" fmla="*/ 7 h 27"/>
                <a:gd name="T4" fmla="*/ 29 w 35"/>
                <a:gd name="T5" fmla="*/ 5 h 27"/>
                <a:gd name="T6" fmla="*/ 35 w 35"/>
                <a:gd name="T7" fmla="*/ 0 h 27"/>
                <a:gd name="T8" fmla="*/ 25 w 35"/>
                <a:gd name="T9" fmla="*/ 1 h 27"/>
                <a:gd name="T10" fmla="*/ 19 w 35"/>
                <a:gd name="T11" fmla="*/ 2 h 27"/>
                <a:gd name="T12" fmla="*/ 13 w 35"/>
                <a:gd name="T13" fmla="*/ 2 h 27"/>
                <a:gd name="T14" fmla="*/ 8 w 35"/>
                <a:gd name="T15" fmla="*/ 2 h 27"/>
                <a:gd name="T16" fmla="*/ 7 w 35"/>
                <a:gd name="T17" fmla="*/ 4 h 27"/>
                <a:gd name="T18" fmla="*/ 6 w 35"/>
                <a:gd name="T19" fmla="*/ 6 h 27"/>
                <a:gd name="T20" fmla="*/ 3 w 35"/>
                <a:gd name="T21" fmla="*/ 6 h 27"/>
                <a:gd name="T22" fmla="*/ 3 w 35"/>
                <a:gd name="T23" fmla="*/ 10 h 27"/>
                <a:gd name="T24" fmla="*/ 4 w 35"/>
                <a:gd name="T25" fmla="*/ 14 h 27"/>
                <a:gd name="T26" fmla="*/ 2 w 35"/>
                <a:gd name="T27" fmla="*/ 22 h 27"/>
                <a:gd name="T28" fmla="*/ 7 w 35"/>
                <a:gd name="T29" fmla="*/ 27 h 27"/>
                <a:gd name="T30" fmla="*/ 13 w 35"/>
                <a:gd name="T31" fmla="*/ 24 h 27"/>
                <a:gd name="T32" fmla="*/ 22 w 35"/>
                <a:gd name="T33" fmla="*/ 19 h 27"/>
                <a:gd name="T34" fmla="*/ 28 w 35"/>
                <a:gd name="T35" fmla="*/ 15 h 27"/>
                <a:gd name="T36" fmla="*/ 29 w 35"/>
                <a:gd name="T37" fmla="*/ 10 h 27"/>
                <a:gd name="T38" fmla="*/ 29 w 35"/>
                <a:gd name="T3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7">
                  <a:moveTo>
                    <a:pt x="29" y="10"/>
                  </a:moveTo>
                  <a:cubicBezTo>
                    <a:pt x="30" y="9"/>
                    <a:pt x="31" y="8"/>
                    <a:pt x="30" y="7"/>
                  </a:cubicBezTo>
                  <a:cubicBezTo>
                    <a:pt x="29" y="6"/>
                    <a:pt x="28" y="6"/>
                    <a:pt x="29" y="5"/>
                  </a:cubicBezTo>
                  <a:cubicBezTo>
                    <a:pt x="31" y="3"/>
                    <a:pt x="35" y="3"/>
                    <a:pt x="35" y="0"/>
                  </a:cubicBezTo>
                  <a:cubicBezTo>
                    <a:pt x="32" y="0"/>
                    <a:pt x="28" y="0"/>
                    <a:pt x="25" y="1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5" y="1"/>
                    <a:pt x="13" y="2"/>
                  </a:cubicBezTo>
                  <a:cubicBezTo>
                    <a:pt x="11" y="3"/>
                    <a:pt x="10" y="3"/>
                    <a:pt x="8" y="2"/>
                  </a:cubicBezTo>
                  <a:cubicBezTo>
                    <a:pt x="6" y="0"/>
                    <a:pt x="7" y="4"/>
                    <a:pt x="7" y="4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5" y="8"/>
                    <a:pt x="4" y="6"/>
                    <a:pt x="3" y="6"/>
                  </a:cubicBezTo>
                  <a:cubicBezTo>
                    <a:pt x="2" y="7"/>
                    <a:pt x="3" y="9"/>
                    <a:pt x="3" y="10"/>
                  </a:cubicBezTo>
                  <a:cubicBezTo>
                    <a:pt x="3" y="11"/>
                    <a:pt x="2" y="13"/>
                    <a:pt x="4" y="14"/>
                  </a:cubicBezTo>
                  <a:cubicBezTo>
                    <a:pt x="9" y="17"/>
                    <a:pt x="5" y="19"/>
                    <a:pt x="2" y="22"/>
                  </a:cubicBezTo>
                  <a:cubicBezTo>
                    <a:pt x="0" y="24"/>
                    <a:pt x="5" y="27"/>
                    <a:pt x="7" y="27"/>
                  </a:cubicBezTo>
                  <a:cubicBezTo>
                    <a:pt x="9" y="27"/>
                    <a:pt x="11" y="25"/>
                    <a:pt x="13" y="24"/>
                  </a:cubicBezTo>
                  <a:cubicBezTo>
                    <a:pt x="16" y="22"/>
                    <a:pt x="19" y="21"/>
                    <a:pt x="22" y="19"/>
                  </a:cubicBezTo>
                  <a:cubicBezTo>
                    <a:pt x="24" y="18"/>
                    <a:pt x="26" y="17"/>
                    <a:pt x="28" y="15"/>
                  </a:cubicBezTo>
                  <a:cubicBezTo>
                    <a:pt x="29" y="13"/>
                    <a:pt x="28" y="11"/>
                    <a:pt x="29" y="10"/>
                  </a:cubicBezTo>
                  <a:cubicBezTo>
                    <a:pt x="30" y="8"/>
                    <a:pt x="29" y="11"/>
                    <a:pt x="2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6" name="Freeform 682">
              <a:extLst>
                <a:ext uri="{FF2B5EF4-FFF2-40B4-BE49-F238E27FC236}">
                  <a16:creationId xmlns:a16="http://schemas.microsoft.com/office/drawing/2014/main" id="{BEC58506-9848-4D29-B6AF-B9F46840B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424" y="3600692"/>
              <a:ext cx="232545" cy="219803"/>
            </a:xfrm>
            <a:custGeom>
              <a:avLst/>
              <a:gdLst>
                <a:gd name="T0" fmla="*/ 47 w 50"/>
                <a:gd name="T1" fmla="*/ 36 h 47"/>
                <a:gd name="T2" fmla="*/ 45 w 50"/>
                <a:gd name="T3" fmla="*/ 34 h 47"/>
                <a:gd name="T4" fmla="*/ 46 w 50"/>
                <a:gd name="T5" fmla="*/ 32 h 47"/>
                <a:gd name="T6" fmla="*/ 41 w 50"/>
                <a:gd name="T7" fmla="*/ 27 h 47"/>
                <a:gd name="T8" fmla="*/ 38 w 50"/>
                <a:gd name="T9" fmla="*/ 25 h 47"/>
                <a:gd name="T10" fmla="*/ 35 w 50"/>
                <a:gd name="T11" fmla="*/ 18 h 47"/>
                <a:gd name="T12" fmla="*/ 38 w 50"/>
                <a:gd name="T13" fmla="*/ 10 h 47"/>
                <a:gd name="T14" fmla="*/ 34 w 50"/>
                <a:gd name="T15" fmla="*/ 6 h 47"/>
                <a:gd name="T16" fmla="*/ 32 w 50"/>
                <a:gd name="T17" fmla="*/ 2 h 47"/>
                <a:gd name="T18" fmla="*/ 30 w 50"/>
                <a:gd name="T19" fmla="*/ 3 h 47"/>
                <a:gd name="T20" fmla="*/ 28 w 50"/>
                <a:gd name="T21" fmla="*/ 1 h 47"/>
                <a:gd name="T22" fmla="*/ 25 w 50"/>
                <a:gd name="T23" fmla="*/ 2 h 47"/>
                <a:gd name="T24" fmla="*/ 20 w 50"/>
                <a:gd name="T25" fmla="*/ 1 h 47"/>
                <a:gd name="T26" fmla="*/ 18 w 50"/>
                <a:gd name="T27" fmla="*/ 4 h 47"/>
                <a:gd name="T28" fmla="*/ 13 w 50"/>
                <a:gd name="T29" fmla="*/ 7 h 47"/>
                <a:gd name="T30" fmla="*/ 14 w 50"/>
                <a:gd name="T31" fmla="*/ 10 h 47"/>
                <a:gd name="T32" fmla="*/ 13 w 50"/>
                <a:gd name="T33" fmla="*/ 13 h 47"/>
                <a:gd name="T34" fmla="*/ 9 w 50"/>
                <a:gd name="T35" fmla="*/ 19 h 47"/>
                <a:gd name="T36" fmla="*/ 1 w 50"/>
                <a:gd name="T37" fmla="*/ 25 h 47"/>
                <a:gd name="T38" fmla="*/ 3 w 50"/>
                <a:gd name="T39" fmla="*/ 30 h 47"/>
                <a:gd name="T40" fmla="*/ 9 w 50"/>
                <a:gd name="T41" fmla="*/ 31 h 47"/>
                <a:gd name="T42" fmla="*/ 18 w 50"/>
                <a:gd name="T43" fmla="*/ 36 h 47"/>
                <a:gd name="T44" fmla="*/ 29 w 50"/>
                <a:gd name="T45" fmla="*/ 45 h 47"/>
                <a:gd name="T46" fmla="*/ 38 w 50"/>
                <a:gd name="T47" fmla="*/ 47 h 47"/>
                <a:gd name="T48" fmla="*/ 43 w 50"/>
                <a:gd name="T49" fmla="*/ 42 h 47"/>
                <a:gd name="T50" fmla="*/ 50 w 50"/>
                <a:gd name="T51" fmla="*/ 43 h 47"/>
                <a:gd name="T52" fmla="*/ 47 w 50"/>
                <a:gd name="T53" fmla="*/ 39 h 47"/>
                <a:gd name="T54" fmla="*/ 47 w 50"/>
                <a:gd name="T55" fmla="*/ 36 h 47"/>
                <a:gd name="T56" fmla="*/ 47 w 50"/>
                <a:gd name="T57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47">
                  <a:moveTo>
                    <a:pt x="47" y="36"/>
                  </a:moveTo>
                  <a:cubicBezTo>
                    <a:pt x="47" y="36"/>
                    <a:pt x="45" y="35"/>
                    <a:pt x="45" y="34"/>
                  </a:cubicBezTo>
                  <a:cubicBezTo>
                    <a:pt x="45" y="33"/>
                    <a:pt x="46" y="33"/>
                    <a:pt x="46" y="32"/>
                  </a:cubicBezTo>
                  <a:cubicBezTo>
                    <a:pt x="45" y="30"/>
                    <a:pt x="43" y="29"/>
                    <a:pt x="41" y="27"/>
                  </a:cubicBezTo>
                  <a:cubicBezTo>
                    <a:pt x="40" y="27"/>
                    <a:pt x="38" y="26"/>
                    <a:pt x="38" y="25"/>
                  </a:cubicBezTo>
                  <a:cubicBezTo>
                    <a:pt x="37" y="23"/>
                    <a:pt x="35" y="21"/>
                    <a:pt x="35" y="18"/>
                  </a:cubicBezTo>
                  <a:cubicBezTo>
                    <a:pt x="34" y="16"/>
                    <a:pt x="40" y="12"/>
                    <a:pt x="38" y="10"/>
                  </a:cubicBezTo>
                  <a:cubicBezTo>
                    <a:pt x="36" y="9"/>
                    <a:pt x="35" y="8"/>
                    <a:pt x="34" y="6"/>
                  </a:cubicBezTo>
                  <a:cubicBezTo>
                    <a:pt x="33" y="5"/>
                    <a:pt x="33" y="3"/>
                    <a:pt x="32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28" y="3"/>
                    <a:pt x="29" y="1"/>
                    <a:pt x="28" y="1"/>
                  </a:cubicBezTo>
                  <a:cubicBezTo>
                    <a:pt x="27" y="1"/>
                    <a:pt x="25" y="2"/>
                    <a:pt x="25" y="2"/>
                  </a:cubicBezTo>
                  <a:cubicBezTo>
                    <a:pt x="23" y="0"/>
                    <a:pt x="22" y="1"/>
                    <a:pt x="20" y="1"/>
                  </a:cubicBezTo>
                  <a:cubicBezTo>
                    <a:pt x="18" y="2"/>
                    <a:pt x="19" y="3"/>
                    <a:pt x="18" y="4"/>
                  </a:cubicBezTo>
                  <a:cubicBezTo>
                    <a:pt x="16" y="5"/>
                    <a:pt x="14" y="5"/>
                    <a:pt x="13" y="7"/>
                  </a:cubicBezTo>
                  <a:cubicBezTo>
                    <a:pt x="12" y="9"/>
                    <a:pt x="14" y="8"/>
                    <a:pt x="14" y="10"/>
                  </a:cubicBezTo>
                  <a:cubicBezTo>
                    <a:pt x="14" y="11"/>
                    <a:pt x="13" y="11"/>
                    <a:pt x="13" y="13"/>
                  </a:cubicBezTo>
                  <a:cubicBezTo>
                    <a:pt x="13" y="16"/>
                    <a:pt x="12" y="17"/>
                    <a:pt x="9" y="19"/>
                  </a:cubicBezTo>
                  <a:cubicBezTo>
                    <a:pt x="7" y="20"/>
                    <a:pt x="0" y="23"/>
                    <a:pt x="1" y="25"/>
                  </a:cubicBezTo>
                  <a:cubicBezTo>
                    <a:pt x="2" y="26"/>
                    <a:pt x="2" y="29"/>
                    <a:pt x="3" y="30"/>
                  </a:cubicBezTo>
                  <a:cubicBezTo>
                    <a:pt x="4" y="31"/>
                    <a:pt x="8" y="31"/>
                    <a:pt x="9" y="31"/>
                  </a:cubicBezTo>
                  <a:cubicBezTo>
                    <a:pt x="12" y="32"/>
                    <a:pt x="15" y="34"/>
                    <a:pt x="18" y="36"/>
                  </a:cubicBezTo>
                  <a:cubicBezTo>
                    <a:pt x="22" y="39"/>
                    <a:pt x="25" y="42"/>
                    <a:pt x="29" y="45"/>
                  </a:cubicBezTo>
                  <a:cubicBezTo>
                    <a:pt x="32" y="47"/>
                    <a:pt x="35" y="47"/>
                    <a:pt x="38" y="47"/>
                  </a:cubicBezTo>
                  <a:cubicBezTo>
                    <a:pt x="41" y="47"/>
                    <a:pt x="41" y="44"/>
                    <a:pt x="43" y="42"/>
                  </a:cubicBezTo>
                  <a:cubicBezTo>
                    <a:pt x="45" y="40"/>
                    <a:pt x="49" y="44"/>
                    <a:pt x="50" y="43"/>
                  </a:cubicBezTo>
                  <a:cubicBezTo>
                    <a:pt x="49" y="42"/>
                    <a:pt x="48" y="41"/>
                    <a:pt x="47" y="39"/>
                  </a:cubicBezTo>
                  <a:cubicBezTo>
                    <a:pt x="47" y="38"/>
                    <a:pt x="48" y="37"/>
                    <a:pt x="47" y="36"/>
                  </a:cubicBezTo>
                  <a:cubicBezTo>
                    <a:pt x="46" y="35"/>
                    <a:pt x="48" y="37"/>
                    <a:pt x="47" y="3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7" name="Freeform 683">
              <a:extLst>
                <a:ext uri="{FF2B5EF4-FFF2-40B4-BE49-F238E27FC236}">
                  <a16:creationId xmlns:a16="http://schemas.microsoft.com/office/drawing/2014/main" id="{FDE287F9-56E2-4634-8E23-4C8862FC0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7760" y="3473271"/>
              <a:ext cx="442791" cy="168834"/>
            </a:xfrm>
            <a:custGeom>
              <a:avLst/>
              <a:gdLst>
                <a:gd name="T0" fmla="*/ 52 w 95"/>
                <a:gd name="T1" fmla="*/ 36 h 36"/>
                <a:gd name="T2" fmla="*/ 54 w 95"/>
                <a:gd name="T3" fmla="*/ 33 h 36"/>
                <a:gd name="T4" fmla="*/ 55 w 95"/>
                <a:gd name="T5" fmla="*/ 31 h 36"/>
                <a:gd name="T6" fmla="*/ 60 w 95"/>
                <a:gd name="T7" fmla="*/ 31 h 36"/>
                <a:gd name="T8" fmla="*/ 64 w 95"/>
                <a:gd name="T9" fmla="*/ 31 h 36"/>
                <a:gd name="T10" fmla="*/ 75 w 95"/>
                <a:gd name="T11" fmla="*/ 29 h 36"/>
                <a:gd name="T12" fmla="*/ 85 w 95"/>
                <a:gd name="T13" fmla="*/ 28 h 36"/>
                <a:gd name="T14" fmla="*/ 90 w 95"/>
                <a:gd name="T15" fmla="*/ 28 h 36"/>
                <a:gd name="T16" fmla="*/ 92 w 95"/>
                <a:gd name="T17" fmla="*/ 30 h 36"/>
                <a:gd name="T18" fmla="*/ 94 w 95"/>
                <a:gd name="T19" fmla="*/ 28 h 36"/>
                <a:gd name="T20" fmla="*/ 92 w 95"/>
                <a:gd name="T21" fmla="*/ 24 h 36"/>
                <a:gd name="T22" fmla="*/ 92 w 95"/>
                <a:gd name="T23" fmla="*/ 22 h 36"/>
                <a:gd name="T24" fmla="*/ 91 w 95"/>
                <a:gd name="T25" fmla="*/ 17 h 36"/>
                <a:gd name="T26" fmla="*/ 93 w 95"/>
                <a:gd name="T27" fmla="*/ 14 h 36"/>
                <a:gd name="T28" fmla="*/ 89 w 95"/>
                <a:gd name="T29" fmla="*/ 8 h 36"/>
                <a:gd name="T30" fmla="*/ 83 w 95"/>
                <a:gd name="T31" fmla="*/ 3 h 36"/>
                <a:gd name="T32" fmla="*/ 80 w 95"/>
                <a:gd name="T33" fmla="*/ 3 h 36"/>
                <a:gd name="T34" fmla="*/ 78 w 95"/>
                <a:gd name="T35" fmla="*/ 3 h 36"/>
                <a:gd name="T36" fmla="*/ 73 w 95"/>
                <a:gd name="T37" fmla="*/ 6 h 36"/>
                <a:gd name="T38" fmla="*/ 63 w 95"/>
                <a:gd name="T39" fmla="*/ 6 h 36"/>
                <a:gd name="T40" fmla="*/ 58 w 95"/>
                <a:gd name="T41" fmla="*/ 6 h 36"/>
                <a:gd name="T42" fmla="*/ 54 w 95"/>
                <a:gd name="T43" fmla="*/ 4 h 36"/>
                <a:gd name="T44" fmla="*/ 50 w 95"/>
                <a:gd name="T45" fmla="*/ 2 h 36"/>
                <a:gd name="T46" fmla="*/ 46 w 95"/>
                <a:gd name="T47" fmla="*/ 0 h 36"/>
                <a:gd name="T48" fmla="*/ 37 w 95"/>
                <a:gd name="T49" fmla="*/ 0 h 36"/>
                <a:gd name="T50" fmla="*/ 29 w 95"/>
                <a:gd name="T51" fmla="*/ 4 h 36"/>
                <a:gd name="T52" fmla="*/ 18 w 95"/>
                <a:gd name="T53" fmla="*/ 5 h 36"/>
                <a:gd name="T54" fmla="*/ 16 w 95"/>
                <a:gd name="T55" fmla="*/ 6 h 36"/>
                <a:gd name="T56" fmla="*/ 18 w 95"/>
                <a:gd name="T57" fmla="*/ 7 h 36"/>
                <a:gd name="T58" fmla="*/ 15 w 95"/>
                <a:gd name="T59" fmla="*/ 8 h 36"/>
                <a:gd name="T60" fmla="*/ 13 w 95"/>
                <a:gd name="T61" fmla="*/ 9 h 36"/>
                <a:gd name="T62" fmla="*/ 4 w 95"/>
                <a:gd name="T63" fmla="*/ 9 h 36"/>
                <a:gd name="T64" fmla="*/ 3 w 95"/>
                <a:gd name="T65" fmla="*/ 11 h 36"/>
                <a:gd name="T66" fmla="*/ 3 w 95"/>
                <a:gd name="T67" fmla="*/ 15 h 36"/>
                <a:gd name="T68" fmla="*/ 5 w 95"/>
                <a:gd name="T69" fmla="*/ 14 h 36"/>
                <a:gd name="T70" fmla="*/ 3 w 95"/>
                <a:gd name="T71" fmla="*/ 17 h 36"/>
                <a:gd name="T72" fmla="*/ 5 w 95"/>
                <a:gd name="T73" fmla="*/ 17 h 36"/>
                <a:gd name="T74" fmla="*/ 5 w 95"/>
                <a:gd name="T75" fmla="*/ 19 h 36"/>
                <a:gd name="T76" fmla="*/ 3 w 95"/>
                <a:gd name="T77" fmla="*/ 20 h 36"/>
                <a:gd name="T78" fmla="*/ 4 w 95"/>
                <a:gd name="T79" fmla="*/ 22 h 36"/>
                <a:gd name="T80" fmla="*/ 4 w 95"/>
                <a:gd name="T81" fmla="*/ 25 h 36"/>
                <a:gd name="T82" fmla="*/ 8 w 95"/>
                <a:gd name="T83" fmla="*/ 27 h 36"/>
                <a:gd name="T84" fmla="*/ 7 w 95"/>
                <a:gd name="T85" fmla="*/ 30 h 36"/>
                <a:gd name="T86" fmla="*/ 10 w 95"/>
                <a:gd name="T87" fmla="*/ 30 h 36"/>
                <a:gd name="T88" fmla="*/ 8 w 95"/>
                <a:gd name="T89" fmla="*/ 31 h 36"/>
                <a:gd name="T90" fmla="*/ 10 w 95"/>
                <a:gd name="T91" fmla="*/ 31 h 36"/>
                <a:gd name="T92" fmla="*/ 9 w 95"/>
                <a:gd name="T93" fmla="*/ 34 h 36"/>
                <a:gd name="T94" fmla="*/ 11 w 95"/>
                <a:gd name="T95" fmla="*/ 35 h 36"/>
                <a:gd name="T96" fmla="*/ 12 w 95"/>
                <a:gd name="T97" fmla="*/ 31 h 36"/>
                <a:gd name="T98" fmla="*/ 16 w 95"/>
                <a:gd name="T99" fmla="*/ 32 h 36"/>
                <a:gd name="T100" fmla="*/ 22 w 95"/>
                <a:gd name="T101" fmla="*/ 33 h 36"/>
                <a:gd name="T102" fmla="*/ 27 w 95"/>
                <a:gd name="T103" fmla="*/ 31 h 36"/>
                <a:gd name="T104" fmla="*/ 35 w 95"/>
                <a:gd name="T105" fmla="*/ 35 h 36"/>
                <a:gd name="T106" fmla="*/ 42 w 95"/>
                <a:gd name="T107" fmla="*/ 32 h 36"/>
                <a:gd name="T108" fmla="*/ 44 w 95"/>
                <a:gd name="T109" fmla="*/ 30 h 36"/>
                <a:gd name="T110" fmla="*/ 48 w 95"/>
                <a:gd name="T111" fmla="*/ 31 h 36"/>
                <a:gd name="T112" fmla="*/ 50 w 95"/>
                <a:gd name="T113" fmla="*/ 33 h 36"/>
                <a:gd name="T114" fmla="*/ 50 w 95"/>
                <a:gd name="T115" fmla="*/ 35 h 36"/>
                <a:gd name="T116" fmla="*/ 52 w 95"/>
                <a:gd name="T117" fmla="*/ 36 h 36"/>
                <a:gd name="T118" fmla="*/ 52 w 95"/>
                <a:gd name="T1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" h="36">
                  <a:moveTo>
                    <a:pt x="52" y="36"/>
                  </a:moveTo>
                  <a:cubicBezTo>
                    <a:pt x="53" y="35"/>
                    <a:pt x="54" y="33"/>
                    <a:pt x="54" y="33"/>
                  </a:cubicBezTo>
                  <a:cubicBezTo>
                    <a:pt x="53" y="31"/>
                    <a:pt x="54" y="30"/>
                    <a:pt x="55" y="31"/>
                  </a:cubicBezTo>
                  <a:cubicBezTo>
                    <a:pt x="57" y="32"/>
                    <a:pt x="58" y="31"/>
                    <a:pt x="60" y="31"/>
                  </a:cubicBezTo>
                  <a:cubicBezTo>
                    <a:pt x="62" y="30"/>
                    <a:pt x="62" y="30"/>
                    <a:pt x="64" y="31"/>
                  </a:cubicBezTo>
                  <a:cubicBezTo>
                    <a:pt x="68" y="31"/>
                    <a:pt x="71" y="29"/>
                    <a:pt x="75" y="29"/>
                  </a:cubicBezTo>
                  <a:cubicBezTo>
                    <a:pt x="78" y="29"/>
                    <a:pt x="82" y="29"/>
                    <a:pt x="85" y="28"/>
                  </a:cubicBezTo>
                  <a:cubicBezTo>
                    <a:pt x="87" y="27"/>
                    <a:pt x="87" y="29"/>
                    <a:pt x="90" y="28"/>
                  </a:cubicBezTo>
                  <a:cubicBezTo>
                    <a:pt x="92" y="27"/>
                    <a:pt x="91" y="29"/>
                    <a:pt x="92" y="30"/>
                  </a:cubicBezTo>
                  <a:cubicBezTo>
                    <a:pt x="93" y="31"/>
                    <a:pt x="95" y="29"/>
                    <a:pt x="94" y="28"/>
                  </a:cubicBezTo>
                  <a:cubicBezTo>
                    <a:pt x="93" y="27"/>
                    <a:pt x="95" y="25"/>
                    <a:pt x="92" y="24"/>
                  </a:cubicBezTo>
                  <a:cubicBezTo>
                    <a:pt x="91" y="23"/>
                    <a:pt x="93" y="23"/>
                    <a:pt x="92" y="22"/>
                  </a:cubicBezTo>
                  <a:cubicBezTo>
                    <a:pt x="92" y="20"/>
                    <a:pt x="91" y="19"/>
                    <a:pt x="91" y="17"/>
                  </a:cubicBezTo>
                  <a:cubicBezTo>
                    <a:pt x="91" y="16"/>
                    <a:pt x="93" y="14"/>
                    <a:pt x="93" y="14"/>
                  </a:cubicBezTo>
                  <a:cubicBezTo>
                    <a:pt x="92" y="12"/>
                    <a:pt x="90" y="11"/>
                    <a:pt x="89" y="8"/>
                  </a:cubicBezTo>
                  <a:cubicBezTo>
                    <a:pt x="87" y="5"/>
                    <a:pt x="87" y="4"/>
                    <a:pt x="83" y="3"/>
                  </a:cubicBezTo>
                  <a:cubicBezTo>
                    <a:pt x="82" y="3"/>
                    <a:pt x="81" y="3"/>
                    <a:pt x="80" y="3"/>
                  </a:cubicBezTo>
                  <a:cubicBezTo>
                    <a:pt x="78" y="2"/>
                    <a:pt x="79" y="3"/>
                    <a:pt x="78" y="3"/>
                  </a:cubicBezTo>
                  <a:cubicBezTo>
                    <a:pt x="76" y="5"/>
                    <a:pt x="74" y="5"/>
                    <a:pt x="73" y="6"/>
                  </a:cubicBezTo>
                  <a:cubicBezTo>
                    <a:pt x="70" y="7"/>
                    <a:pt x="66" y="6"/>
                    <a:pt x="63" y="6"/>
                  </a:cubicBezTo>
                  <a:cubicBezTo>
                    <a:pt x="61" y="6"/>
                    <a:pt x="59" y="6"/>
                    <a:pt x="58" y="6"/>
                  </a:cubicBezTo>
                  <a:cubicBezTo>
                    <a:pt x="56" y="5"/>
                    <a:pt x="56" y="4"/>
                    <a:pt x="54" y="4"/>
                  </a:cubicBezTo>
                  <a:cubicBezTo>
                    <a:pt x="52" y="4"/>
                    <a:pt x="51" y="3"/>
                    <a:pt x="50" y="2"/>
                  </a:cubicBezTo>
                  <a:cubicBezTo>
                    <a:pt x="49" y="2"/>
                    <a:pt x="45" y="0"/>
                    <a:pt x="46" y="0"/>
                  </a:cubicBezTo>
                  <a:cubicBezTo>
                    <a:pt x="44" y="1"/>
                    <a:pt x="39" y="0"/>
                    <a:pt x="37" y="0"/>
                  </a:cubicBezTo>
                  <a:cubicBezTo>
                    <a:pt x="34" y="0"/>
                    <a:pt x="31" y="3"/>
                    <a:pt x="29" y="4"/>
                  </a:cubicBezTo>
                  <a:cubicBezTo>
                    <a:pt x="26" y="6"/>
                    <a:pt x="21" y="4"/>
                    <a:pt x="18" y="5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8" y="6"/>
                    <a:pt x="18" y="7"/>
                  </a:cubicBezTo>
                  <a:cubicBezTo>
                    <a:pt x="18" y="7"/>
                    <a:pt x="15" y="7"/>
                    <a:pt x="15" y="8"/>
                  </a:cubicBezTo>
                  <a:cubicBezTo>
                    <a:pt x="15" y="9"/>
                    <a:pt x="15" y="9"/>
                    <a:pt x="13" y="9"/>
                  </a:cubicBezTo>
                  <a:cubicBezTo>
                    <a:pt x="10" y="9"/>
                    <a:pt x="7" y="9"/>
                    <a:pt x="4" y="9"/>
                  </a:cubicBezTo>
                  <a:cubicBezTo>
                    <a:pt x="2" y="9"/>
                    <a:pt x="3" y="10"/>
                    <a:pt x="3" y="11"/>
                  </a:cubicBezTo>
                  <a:cubicBezTo>
                    <a:pt x="2" y="13"/>
                    <a:pt x="0" y="14"/>
                    <a:pt x="3" y="15"/>
                  </a:cubicBezTo>
                  <a:cubicBezTo>
                    <a:pt x="3" y="15"/>
                    <a:pt x="5" y="14"/>
                    <a:pt x="5" y="14"/>
                  </a:cubicBezTo>
                  <a:cubicBezTo>
                    <a:pt x="5" y="15"/>
                    <a:pt x="3" y="17"/>
                    <a:pt x="3" y="17"/>
                  </a:cubicBezTo>
                  <a:cubicBezTo>
                    <a:pt x="4" y="18"/>
                    <a:pt x="4" y="17"/>
                    <a:pt x="5" y="17"/>
                  </a:cubicBezTo>
                  <a:cubicBezTo>
                    <a:pt x="5" y="17"/>
                    <a:pt x="5" y="19"/>
                    <a:pt x="5" y="19"/>
                  </a:cubicBezTo>
                  <a:cubicBezTo>
                    <a:pt x="7" y="22"/>
                    <a:pt x="4" y="20"/>
                    <a:pt x="3" y="20"/>
                  </a:cubicBezTo>
                  <a:cubicBezTo>
                    <a:pt x="3" y="20"/>
                    <a:pt x="2" y="23"/>
                    <a:pt x="4" y="22"/>
                  </a:cubicBezTo>
                  <a:cubicBezTo>
                    <a:pt x="6" y="22"/>
                    <a:pt x="4" y="24"/>
                    <a:pt x="4" y="25"/>
                  </a:cubicBezTo>
                  <a:cubicBezTo>
                    <a:pt x="4" y="26"/>
                    <a:pt x="7" y="26"/>
                    <a:pt x="8" y="27"/>
                  </a:cubicBezTo>
                  <a:cubicBezTo>
                    <a:pt x="9" y="28"/>
                    <a:pt x="7" y="30"/>
                    <a:pt x="7" y="30"/>
                  </a:cubicBezTo>
                  <a:cubicBezTo>
                    <a:pt x="8" y="30"/>
                    <a:pt x="9" y="28"/>
                    <a:pt x="10" y="30"/>
                  </a:cubicBezTo>
                  <a:cubicBezTo>
                    <a:pt x="10" y="31"/>
                    <a:pt x="8" y="31"/>
                    <a:pt x="8" y="31"/>
                  </a:cubicBezTo>
                  <a:cubicBezTo>
                    <a:pt x="8" y="31"/>
                    <a:pt x="10" y="31"/>
                    <a:pt x="10" y="31"/>
                  </a:cubicBezTo>
                  <a:cubicBezTo>
                    <a:pt x="11" y="32"/>
                    <a:pt x="10" y="33"/>
                    <a:pt x="9" y="34"/>
                  </a:cubicBezTo>
                  <a:cubicBezTo>
                    <a:pt x="9" y="35"/>
                    <a:pt x="11" y="36"/>
                    <a:pt x="11" y="35"/>
                  </a:cubicBezTo>
                  <a:cubicBezTo>
                    <a:pt x="12" y="34"/>
                    <a:pt x="11" y="32"/>
                    <a:pt x="12" y="31"/>
                  </a:cubicBezTo>
                  <a:cubicBezTo>
                    <a:pt x="13" y="30"/>
                    <a:pt x="15" y="32"/>
                    <a:pt x="16" y="32"/>
                  </a:cubicBezTo>
                  <a:cubicBezTo>
                    <a:pt x="18" y="33"/>
                    <a:pt x="20" y="35"/>
                    <a:pt x="22" y="33"/>
                  </a:cubicBezTo>
                  <a:cubicBezTo>
                    <a:pt x="25" y="32"/>
                    <a:pt x="23" y="29"/>
                    <a:pt x="27" y="31"/>
                  </a:cubicBezTo>
                  <a:cubicBezTo>
                    <a:pt x="29" y="33"/>
                    <a:pt x="32" y="35"/>
                    <a:pt x="35" y="35"/>
                  </a:cubicBezTo>
                  <a:cubicBezTo>
                    <a:pt x="37" y="34"/>
                    <a:pt x="40" y="33"/>
                    <a:pt x="42" y="32"/>
                  </a:cubicBezTo>
                  <a:cubicBezTo>
                    <a:pt x="43" y="31"/>
                    <a:pt x="43" y="30"/>
                    <a:pt x="44" y="30"/>
                  </a:cubicBezTo>
                  <a:cubicBezTo>
                    <a:pt x="46" y="31"/>
                    <a:pt x="47" y="32"/>
                    <a:pt x="48" y="31"/>
                  </a:cubicBezTo>
                  <a:cubicBezTo>
                    <a:pt x="51" y="30"/>
                    <a:pt x="51" y="31"/>
                    <a:pt x="50" y="33"/>
                  </a:cubicBezTo>
                  <a:cubicBezTo>
                    <a:pt x="50" y="34"/>
                    <a:pt x="52" y="34"/>
                    <a:pt x="50" y="35"/>
                  </a:cubicBezTo>
                  <a:cubicBezTo>
                    <a:pt x="51" y="36"/>
                    <a:pt x="51" y="36"/>
                    <a:pt x="52" y="36"/>
                  </a:cubicBezTo>
                  <a:cubicBezTo>
                    <a:pt x="53" y="35"/>
                    <a:pt x="51" y="36"/>
                    <a:pt x="52" y="3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8" name="Freeform 684">
              <a:extLst>
                <a:ext uri="{FF2B5EF4-FFF2-40B4-BE49-F238E27FC236}">
                  <a16:creationId xmlns:a16="http://schemas.microsoft.com/office/drawing/2014/main" id="{28AD9202-D999-407A-AA99-69D3D0B86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450" y="3740856"/>
              <a:ext cx="490574" cy="393415"/>
            </a:xfrm>
            <a:custGeom>
              <a:avLst/>
              <a:gdLst>
                <a:gd name="T0" fmla="*/ 65 w 105"/>
                <a:gd name="T1" fmla="*/ 20 h 84"/>
                <a:gd name="T2" fmla="*/ 61 w 105"/>
                <a:gd name="T3" fmla="*/ 17 h 84"/>
                <a:gd name="T4" fmla="*/ 52 w 105"/>
                <a:gd name="T5" fmla="*/ 17 h 84"/>
                <a:gd name="T6" fmla="*/ 48 w 105"/>
                <a:gd name="T7" fmla="*/ 15 h 84"/>
                <a:gd name="T8" fmla="*/ 40 w 105"/>
                <a:gd name="T9" fmla="*/ 8 h 84"/>
                <a:gd name="T10" fmla="*/ 27 w 105"/>
                <a:gd name="T11" fmla="*/ 1 h 84"/>
                <a:gd name="T12" fmla="*/ 21 w 105"/>
                <a:gd name="T13" fmla="*/ 1 h 84"/>
                <a:gd name="T14" fmla="*/ 13 w 105"/>
                <a:gd name="T15" fmla="*/ 3 h 84"/>
                <a:gd name="T16" fmla="*/ 17 w 105"/>
                <a:gd name="T17" fmla="*/ 9 h 84"/>
                <a:gd name="T18" fmla="*/ 13 w 105"/>
                <a:gd name="T19" fmla="*/ 12 h 84"/>
                <a:gd name="T20" fmla="*/ 10 w 105"/>
                <a:gd name="T21" fmla="*/ 12 h 84"/>
                <a:gd name="T22" fmla="*/ 9 w 105"/>
                <a:gd name="T23" fmla="*/ 14 h 84"/>
                <a:gd name="T24" fmla="*/ 2 w 105"/>
                <a:gd name="T25" fmla="*/ 14 h 84"/>
                <a:gd name="T26" fmla="*/ 1 w 105"/>
                <a:gd name="T27" fmla="*/ 19 h 84"/>
                <a:gd name="T28" fmla="*/ 3 w 105"/>
                <a:gd name="T29" fmla="*/ 22 h 84"/>
                <a:gd name="T30" fmla="*/ 8 w 105"/>
                <a:gd name="T31" fmla="*/ 31 h 84"/>
                <a:gd name="T32" fmla="*/ 12 w 105"/>
                <a:gd name="T33" fmla="*/ 38 h 84"/>
                <a:gd name="T34" fmla="*/ 15 w 105"/>
                <a:gd name="T35" fmla="*/ 42 h 84"/>
                <a:gd name="T36" fmla="*/ 20 w 105"/>
                <a:gd name="T37" fmla="*/ 46 h 84"/>
                <a:gd name="T38" fmla="*/ 22 w 105"/>
                <a:gd name="T39" fmla="*/ 53 h 84"/>
                <a:gd name="T40" fmla="*/ 23 w 105"/>
                <a:gd name="T41" fmla="*/ 59 h 84"/>
                <a:gd name="T42" fmla="*/ 31 w 105"/>
                <a:gd name="T43" fmla="*/ 67 h 84"/>
                <a:gd name="T44" fmla="*/ 36 w 105"/>
                <a:gd name="T45" fmla="*/ 76 h 84"/>
                <a:gd name="T46" fmla="*/ 40 w 105"/>
                <a:gd name="T47" fmla="*/ 81 h 84"/>
                <a:gd name="T48" fmla="*/ 41 w 105"/>
                <a:gd name="T49" fmla="*/ 84 h 84"/>
                <a:gd name="T50" fmla="*/ 43 w 105"/>
                <a:gd name="T51" fmla="*/ 81 h 84"/>
                <a:gd name="T52" fmla="*/ 50 w 105"/>
                <a:gd name="T53" fmla="*/ 79 h 84"/>
                <a:gd name="T54" fmla="*/ 60 w 105"/>
                <a:gd name="T55" fmla="*/ 80 h 84"/>
                <a:gd name="T56" fmla="*/ 66 w 105"/>
                <a:gd name="T57" fmla="*/ 77 h 84"/>
                <a:gd name="T58" fmla="*/ 76 w 105"/>
                <a:gd name="T59" fmla="*/ 72 h 84"/>
                <a:gd name="T60" fmla="*/ 94 w 105"/>
                <a:gd name="T61" fmla="*/ 68 h 84"/>
                <a:gd name="T62" fmla="*/ 102 w 105"/>
                <a:gd name="T63" fmla="*/ 66 h 84"/>
                <a:gd name="T64" fmla="*/ 104 w 105"/>
                <a:gd name="T65" fmla="*/ 61 h 84"/>
                <a:gd name="T66" fmla="*/ 105 w 105"/>
                <a:gd name="T67" fmla="*/ 56 h 84"/>
                <a:gd name="T68" fmla="*/ 103 w 105"/>
                <a:gd name="T69" fmla="*/ 51 h 84"/>
                <a:gd name="T70" fmla="*/ 93 w 105"/>
                <a:gd name="T71" fmla="*/ 50 h 84"/>
                <a:gd name="T72" fmla="*/ 88 w 105"/>
                <a:gd name="T73" fmla="*/ 47 h 84"/>
                <a:gd name="T74" fmla="*/ 81 w 105"/>
                <a:gd name="T75" fmla="*/ 39 h 84"/>
                <a:gd name="T76" fmla="*/ 77 w 105"/>
                <a:gd name="T77" fmla="*/ 34 h 84"/>
                <a:gd name="T78" fmla="*/ 77 w 105"/>
                <a:gd name="T79" fmla="*/ 29 h 84"/>
                <a:gd name="T80" fmla="*/ 74 w 105"/>
                <a:gd name="T81" fmla="*/ 27 h 84"/>
                <a:gd name="T82" fmla="*/ 70 w 105"/>
                <a:gd name="T83" fmla="*/ 22 h 84"/>
                <a:gd name="T84" fmla="*/ 65 w 105"/>
                <a:gd name="T8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84">
                  <a:moveTo>
                    <a:pt x="65" y="20"/>
                  </a:moveTo>
                  <a:cubicBezTo>
                    <a:pt x="64" y="17"/>
                    <a:pt x="64" y="17"/>
                    <a:pt x="61" y="17"/>
                  </a:cubicBezTo>
                  <a:cubicBezTo>
                    <a:pt x="58" y="17"/>
                    <a:pt x="55" y="17"/>
                    <a:pt x="52" y="17"/>
                  </a:cubicBezTo>
                  <a:cubicBezTo>
                    <a:pt x="50" y="17"/>
                    <a:pt x="49" y="15"/>
                    <a:pt x="48" y="15"/>
                  </a:cubicBezTo>
                  <a:cubicBezTo>
                    <a:pt x="45" y="12"/>
                    <a:pt x="42" y="10"/>
                    <a:pt x="40" y="8"/>
                  </a:cubicBezTo>
                  <a:cubicBezTo>
                    <a:pt x="36" y="5"/>
                    <a:pt x="32" y="2"/>
                    <a:pt x="27" y="1"/>
                  </a:cubicBezTo>
                  <a:cubicBezTo>
                    <a:pt x="25" y="0"/>
                    <a:pt x="24" y="0"/>
                    <a:pt x="21" y="1"/>
                  </a:cubicBezTo>
                  <a:cubicBezTo>
                    <a:pt x="19" y="1"/>
                    <a:pt x="16" y="2"/>
                    <a:pt x="13" y="3"/>
                  </a:cubicBezTo>
                  <a:cubicBezTo>
                    <a:pt x="14" y="5"/>
                    <a:pt x="17" y="7"/>
                    <a:pt x="17" y="9"/>
                  </a:cubicBezTo>
                  <a:cubicBezTo>
                    <a:pt x="17" y="11"/>
                    <a:pt x="14" y="12"/>
                    <a:pt x="13" y="12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7" y="17"/>
                    <a:pt x="3" y="15"/>
                    <a:pt x="2" y="14"/>
                  </a:cubicBezTo>
                  <a:cubicBezTo>
                    <a:pt x="1" y="16"/>
                    <a:pt x="1" y="17"/>
                    <a:pt x="1" y="19"/>
                  </a:cubicBezTo>
                  <a:cubicBezTo>
                    <a:pt x="0" y="22"/>
                    <a:pt x="1" y="21"/>
                    <a:pt x="3" y="22"/>
                  </a:cubicBezTo>
                  <a:cubicBezTo>
                    <a:pt x="5" y="24"/>
                    <a:pt x="7" y="28"/>
                    <a:pt x="8" y="31"/>
                  </a:cubicBezTo>
                  <a:cubicBezTo>
                    <a:pt x="10" y="33"/>
                    <a:pt x="11" y="35"/>
                    <a:pt x="12" y="38"/>
                  </a:cubicBezTo>
                  <a:cubicBezTo>
                    <a:pt x="13" y="40"/>
                    <a:pt x="14" y="41"/>
                    <a:pt x="15" y="42"/>
                  </a:cubicBezTo>
                  <a:cubicBezTo>
                    <a:pt x="17" y="44"/>
                    <a:pt x="19" y="44"/>
                    <a:pt x="20" y="46"/>
                  </a:cubicBezTo>
                  <a:cubicBezTo>
                    <a:pt x="21" y="48"/>
                    <a:pt x="22" y="50"/>
                    <a:pt x="22" y="53"/>
                  </a:cubicBezTo>
                  <a:cubicBezTo>
                    <a:pt x="23" y="55"/>
                    <a:pt x="22" y="57"/>
                    <a:pt x="23" y="59"/>
                  </a:cubicBezTo>
                  <a:cubicBezTo>
                    <a:pt x="25" y="63"/>
                    <a:pt x="29" y="64"/>
                    <a:pt x="31" y="67"/>
                  </a:cubicBezTo>
                  <a:cubicBezTo>
                    <a:pt x="33" y="70"/>
                    <a:pt x="34" y="74"/>
                    <a:pt x="36" y="76"/>
                  </a:cubicBezTo>
                  <a:cubicBezTo>
                    <a:pt x="37" y="78"/>
                    <a:pt x="39" y="80"/>
                    <a:pt x="40" y="81"/>
                  </a:cubicBezTo>
                  <a:cubicBezTo>
                    <a:pt x="40" y="82"/>
                    <a:pt x="40" y="84"/>
                    <a:pt x="41" y="84"/>
                  </a:cubicBezTo>
                  <a:cubicBezTo>
                    <a:pt x="43" y="84"/>
                    <a:pt x="42" y="82"/>
                    <a:pt x="43" y="81"/>
                  </a:cubicBezTo>
                  <a:cubicBezTo>
                    <a:pt x="43" y="78"/>
                    <a:pt x="48" y="79"/>
                    <a:pt x="50" y="79"/>
                  </a:cubicBezTo>
                  <a:cubicBezTo>
                    <a:pt x="53" y="79"/>
                    <a:pt x="58" y="78"/>
                    <a:pt x="60" y="80"/>
                  </a:cubicBezTo>
                  <a:cubicBezTo>
                    <a:pt x="63" y="81"/>
                    <a:pt x="64" y="79"/>
                    <a:pt x="66" y="77"/>
                  </a:cubicBezTo>
                  <a:cubicBezTo>
                    <a:pt x="69" y="73"/>
                    <a:pt x="72" y="73"/>
                    <a:pt x="76" y="72"/>
                  </a:cubicBezTo>
                  <a:cubicBezTo>
                    <a:pt x="82" y="72"/>
                    <a:pt x="88" y="70"/>
                    <a:pt x="94" y="68"/>
                  </a:cubicBezTo>
                  <a:cubicBezTo>
                    <a:pt x="96" y="67"/>
                    <a:pt x="99" y="66"/>
                    <a:pt x="102" y="66"/>
                  </a:cubicBezTo>
                  <a:cubicBezTo>
                    <a:pt x="103" y="65"/>
                    <a:pt x="103" y="63"/>
                    <a:pt x="104" y="61"/>
                  </a:cubicBezTo>
                  <a:cubicBezTo>
                    <a:pt x="104" y="60"/>
                    <a:pt x="105" y="58"/>
                    <a:pt x="105" y="56"/>
                  </a:cubicBezTo>
                  <a:cubicBezTo>
                    <a:pt x="105" y="55"/>
                    <a:pt x="104" y="52"/>
                    <a:pt x="103" y="51"/>
                  </a:cubicBezTo>
                  <a:cubicBezTo>
                    <a:pt x="100" y="51"/>
                    <a:pt x="96" y="51"/>
                    <a:pt x="93" y="50"/>
                  </a:cubicBezTo>
                  <a:cubicBezTo>
                    <a:pt x="90" y="50"/>
                    <a:pt x="90" y="49"/>
                    <a:pt x="88" y="47"/>
                  </a:cubicBezTo>
                  <a:cubicBezTo>
                    <a:pt x="86" y="43"/>
                    <a:pt x="83" y="42"/>
                    <a:pt x="81" y="39"/>
                  </a:cubicBezTo>
                  <a:cubicBezTo>
                    <a:pt x="80" y="39"/>
                    <a:pt x="78" y="35"/>
                    <a:pt x="77" y="34"/>
                  </a:cubicBezTo>
                  <a:cubicBezTo>
                    <a:pt x="76" y="32"/>
                    <a:pt x="81" y="31"/>
                    <a:pt x="77" y="29"/>
                  </a:cubicBezTo>
                  <a:cubicBezTo>
                    <a:pt x="76" y="29"/>
                    <a:pt x="75" y="27"/>
                    <a:pt x="74" y="27"/>
                  </a:cubicBezTo>
                  <a:cubicBezTo>
                    <a:pt x="72" y="27"/>
                    <a:pt x="71" y="24"/>
                    <a:pt x="70" y="22"/>
                  </a:cubicBezTo>
                  <a:cubicBezTo>
                    <a:pt x="69" y="19"/>
                    <a:pt x="69" y="20"/>
                    <a:pt x="6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9" name="Freeform 685">
              <a:extLst>
                <a:ext uri="{FF2B5EF4-FFF2-40B4-BE49-F238E27FC236}">
                  <a16:creationId xmlns:a16="http://schemas.microsoft.com/office/drawing/2014/main" id="{98D7CDA3-E6E0-4A60-92F4-2DBB467EE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006" y="3712184"/>
              <a:ext cx="97159" cy="103530"/>
            </a:xfrm>
            <a:custGeom>
              <a:avLst/>
              <a:gdLst>
                <a:gd name="T0" fmla="*/ 5 w 21"/>
                <a:gd name="T1" fmla="*/ 22 h 22"/>
                <a:gd name="T2" fmla="*/ 8 w 21"/>
                <a:gd name="T3" fmla="*/ 19 h 22"/>
                <a:gd name="T4" fmla="*/ 12 w 21"/>
                <a:gd name="T5" fmla="*/ 18 h 22"/>
                <a:gd name="T6" fmla="*/ 15 w 21"/>
                <a:gd name="T7" fmla="*/ 15 h 22"/>
                <a:gd name="T8" fmla="*/ 11 w 21"/>
                <a:gd name="T9" fmla="*/ 9 h 22"/>
                <a:gd name="T10" fmla="*/ 21 w 21"/>
                <a:gd name="T11" fmla="*/ 6 h 22"/>
                <a:gd name="T12" fmla="*/ 19 w 21"/>
                <a:gd name="T13" fmla="*/ 0 h 22"/>
                <a:gd name="T14" fmla="*/ 9 w 21"/>
                <a:gd name="T15" fmla="*/ 5 h 22"/>
                <a:gd name="T16" fmla="*/ 4 w 21"/>
                <a:gd name="T17" fmla="*/ 1 h 22"/>
                <a:gd name="T18" fmla="*/ 3 w 21"/>
                <a:gd name="T19" fmla="*/ 11 h 22"/>
                <a:gd name="T20" fmla="*/ 0 w 21"/>
                <a:gd name="T21" fmla="*/ 18 h 22"/>
                <a:gd name="T22" fmla="*/ 1 w 21"/>
                <a:gd name="T23" fmla="*/ 21 h 22"/>
                <a:gd name="T24" fmla="*/ 5 w 21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2">
                  <a:moveTo>
                    <a:pt x="5" y="22"/>
                  </a:moveTo>
                  <a:cubicBezTo>
                    <a:pt x="7" y="22"/>
                    <a:pt x="7" y="19"/>
                    <a:pt x="8" y="19"/>
                  </a:cubicBezTo>
                  <a:cubicBezTo>
                    <a:pt x="9" y="17"/>
                    <a:pt x="11" y="18"/>
                    <a:pt x="12" y="18"/>
                  </a:cubicBezTo>
                  <a:cubicBezTo>
                    <a:pt x="13" y="17"/>
                    <a:pt x="16" y="16"/>
                    <a:pt x="15" y="15"/>
                  </a:cubicBezTo>
                  <a:cubicBezTo>
                    <a:pt x="14" y="13"/>
                    <a:pt x="13" y="11"/>
                    <a:pt x="11" y="9"/>
                  </a:cubicBezTo>
                  <a:cubicBezTo>
                    <a:pt x="15" y="8"/>
                    <a:pt x="18" y="7"/>
                    <a:pt x="21" y="6"/>
                  </a:cubicBezTo>
                  <a:cubicBezTo>
                    <a:pt x="21" y="4"/>
                    <a:pt x="20" y="2"/>
                    <a:pt x="19" y="0"/>
                  </a:cubicBezTo>
                  <a:cubicBezTo>
                    <a:pt x="16" y="1"/>
                    <a:pt x="12" y="5"/>
                    <a:pt x="9" y="5"/>
                  </a:cubicBezTo>
                  <a:cubicBezTo>
                    <a:pt x="7" y="5"/>
                    <a:pt x="4" y="3"/>
                    <a:pt x="4" y="1"/>
                  </a:cubicBezTo>
                  <a:cubicBezTo>
                    <a:pt x="3" y="5"/>
                    <a:pt x="3" y="8"/>
                    <a:pt x="3" y="11"/>
                  </a:cubicBezTo>
                  <a:cubicBezTo>
                    <a:pt x="2" y="13"/>
                    <a:pt x="0" y="16"/>
                    <a:pt x="0" y="18"/>
                  </a:cubicBezTo>
                  <a:cubicBezTo>
                    <a:pt x="0" y="20"/>
                    <a:pt x="0" y="20"/>
                    <a:pt x="1" y="21"/>
                  </a:cubicBezTo>
                  <a:cubicBezTo>
                    <a:pt x="3" y="21"/>
                    <a:pt x="4" y="22"/>
                    <a:pt x="5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0" name="Freeform 686">
              <a:extLst>
                <a:ext uri="{FF2B5EF4-FFF2-40B4-BE49-F238E27FC236}">
                  <a16:creationId xmlns:a16="http://schemas.microsoft.com/office/drawing/2014/main" id="{1E19D101-4035-4400-B598-4C075075D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2785" y="3675552"/>
              <a:ext cx="36635" cy="41414"/>
            </a:xfrm>
            <a:custGeom>
              <a:avLst/>
              <a:gdLst>
                <a:gd name="T0" fmla="*/ 7 w 8"/>
                <a:gd name="T1" fmla="*/ 2 h 9"/>
                <a:gd name="T2" fmla="*/ 4 w 8"/>
                <a:gd name="T3" fmla="*/ 0 h 9"/>
                <a:gd name="T4" fmla="*/ 2 w 8"/>
                <a:gd name="T5" fmla="*/ 2 h 9"/>
                <a:gd name="T6" fmla="*/ 0 w 8"/>
                <a:gd name="T7" fmla="*/ 8 h 9"/>
                <a:gd name="T8" fmla="*/ 4 w 8"/>
                <a:gd name="T9" fmla="*/ 8 h 9"/>
                <a:gd name="T10" fmla="*/ 7 w 8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7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4"/>
                    <a:pt x="1" y="6"/>
                    <a:pt x="0" y="8"/>
                  </a:cubicBezTo>
                  <a:cubicBezTo>
                    <a:pt x="2" y="8"/>
                    <a:pt x="2" y="9"/>
                    <a:pt x="4" y="8"/>
                  </a:cubicBezTo>
                  <a:cubicBezTo>
                    <a:pt x="5" y="7"/>
                    <a:pt x="8" y="4"/>
                    <a:pt x="7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1" name="Freeform 687">
              <a:extLst>
                <a:ext uri="{FF2B5EF4-FFF2-40B4-BE49-F238E27FC236}">
                  <a16:creationId xmlns:a16="http://schemas.microsoft.com/office/drawing/2014/main" id="{920B7E2D-298F-4960-92C1-A0C983BA8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006" y="3731299"/>
              <a:ext cx="14336" cy="33448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7 h 7"/>
                <a:gd name="T4" fmla="*/ 3 w 3"/>
                <a:gd name="T5" fmla="*/ 1 h 7"/>
                <a:gd name="T6" fmla="*/ 2 w 3"/>
                <a:gd name="T7" fmla="*/ 0 h 7"/>
                <a:gd name="T8" fmla="*/ 0 w 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3"/>
                  </a:moveTo>
                  <a:cubicBezTo>
                    <a:pt x="0" y="5"/>
                    <a:pt x="1" y="6"/>
                    <a:pt x="3" y="7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2" name="Freeform 688">
              <a:extLst>
                <a:ext uri="{FF2B5EF4-FFF2-40B4-BE49-F238E27FC236}">
                  <a16:creationId xmlns:a16="http://schemas.microsoft.com/office/drawing/2014/main" id="{B729AF32-4194-4E45-9296-5F8484728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8894" y="3712184"/>
              <a:ext cx="38226" cy="122645"/>
            </a:xfrm>
            <a:custGeom>
              <a:avLst/>
              <a:gdLst>
                <a:gd name="T0" fmla="*/ 4 w 8"/>
                <a:gd name="T1" fmla="*/ 17 h 26"/>
                <a:gd name="T2" fmla="*/ 6 w 8"/>
                <a:gd name="T3" fmla="*/ 13 h 26"/>
                <a:gd name="T4" fmla="*/ 5 w 8"/>
                <a:gd name="T5" fmla="*/ 10 h 26"/>
                <a:gd name="T6" fmla="*/ 7 w 8"/>
                <a:gd name="T7" fmla="*/ 4 h 26"/>
                <a:gd name="T8" fmla="*/ 6 w 8"/>
                <a:gd name="T9" fmla="*/ 0 h 26"/>
                <a:gd name="T10" fmla="*/ 2 w 8"/>
                <a:gd name="T11" fmla="*/ 7 h 26"/>
                <a:gd name="T12" fmla="*/ 0 w 8"/>
                <a:gd name="T13" fmla="*/ 11 h 26"/>
                <a:gd name="T14" fmla="*/ 1 w 8"/>
                <a:gd name="T15" fmla="*/ 16 h 26"/>
                <a:gd name="T16" fmla="*/ 2 w 8"/>
                <a:gd name="T17" fmla="*/ 26 h 26"/>
                <a:gd name="T18" fmla="*/ 2 w 8"/>
                <a:gd name="T19" fmla="*/ 25 h 26"/>
                <a:gd name="T20" fmla="*/ 4 w 8"/>
                <a:gd name="T21" fmla="*/ 17 h 26"/>
                <a:gd name="T22" fmla="*/ 4 w 8"/>
                <a:gd name="T2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26">
                  <a:moveTo>
                    <a:pt x="4" y="17"/>
                  </a:moveTo>
                  <a:cubicBezTo>
                    <a:pt x="4" y="16"/>
                    <a:pt x="5" y="15"/>
                    <a:pt x="6" y="13"/>
                  </a:cubicBezTo>
                  <a:cubicBezTo>
                    <a:pt x="7" y="11"/>
                    <a:pt x="6" y="12"/>
                    <a:pt x="5" y="10"/>
                  </a:cubicBezTo>
                  <a:cubicBezTo>
                    <a:pt x="3" y="8"/>
                    <a:pt x="4" y="3"/>
                    <a:pt x="7" y="4"/>
                  </a:cubicBezTo>
                  <a:cubicBezTo>
                    <a:pt x="8" y="1"/>
                    <a:pt x="8" y="1"/>
                    <a:pt x="6" y="0"/>
                  </a:cubicBezTo>
                  <a:cubicBezTo>
                    <a:pt x="4" y="0"/>
                    <a:pt x="3" y="5"/>
                    <a:pt x="2" y="7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1" y="14"/>
                    <a:pt x="1" y="16"/>
                  </a:cubicBezTo>
                  <a:cubicBezTo>
                    <a:pt x="1" y="19"/>
                    <a:pt x="2" y="22"/>
                    <a:pt x="2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3"/>
                    <a:pt x="3" y="20"/>
                    <a:pt x="4" y="17"/>
                  </a:cubicBezTo>
                  <a:cubicBezTo>
                    <a:pt x="4" y="16"/>
                    <a:pt x="4" y="18"/>
                    <a:pt x="4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3" name="Freeform 689">
              <a:extLst>
                <a:ext uri="{FF2B5EF4-FFF2-40B4-BE49-F238E27FC236}">
                  <a16:creationId xmlns:a16="http://schemas.microsoft.com/office/drawing/2014/main" id="{F9C2B93B-1733-498D-8F30-CA4FB1E82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5937" y="3895354"/>
              <a:ext cx="23891" cy="36635"/>
            </a:xfrm>
            <a:custGeom>
              <a:avLst/>
              <a:gdLst>
                <a:gd name="T0" fmla="*/ 3 w 5"/>
                <a:gd name="T1" fmla="*/ 8 h 8"/>
                <a:gd name="T2" fmla="*/ 2 w 5"/>
                <a:gd name="T3" fmla="*/ 0 h 8"/>
                <a:gd name="T4" fmla="*/ 0 w 5"/>
                <a:gd name="T5" fmla="*/ 4 h 8"/>
                <a:gd name="T6" fmla="*/ 3 w 5"/>
                <a:gd name="T7" fmla="*/ 8 h 8"/>
                <a:gd name="T8" fmla="*/ 3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cubicBezTo>
                    <a:pt x="3" y="7"/>
                    <a:pt x="5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7"/>
                    <a:pt x="3" y="8"/>
                  </a:cubicBezTo>
                  <a:cubicBezTo>
                    <a:pt x="3" y="8"/>
                    <a:pt x="2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4" name="Freeform 690">
              <a:extLst>
                <a:ext uri="{FF2B5EF4-FFF2-40B4-BE49-F238E27FC236}">
                  <a16:creationId xmlns:a16="http://schemas.microsoft.com/office/drawing/2014/main" id="{8514E0E9-1877-4BFA-B330-0ADD5F41C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805" y="4068968"/>
              <a:ext cx="248472" cy="157685"/>
            </a:xfrm>
            <a:custGeom>
              <a:avLst/>
              <a:gdLst>
                <a:gd name="T0" fmla="*/ 47 w 53"/>
                <a:gd name="T1" fmla="*/ 0 h 34"/>
                <a:gd name="T2" fmla="*/ 38 w 53"/>
                <a:gd name="T3" fmla="*/ 2 h 34"/>
                <a:gd name="T4" fmla="*/ 28 w 53"/>
                <a:gd name="T5" fmla="*/ 4 h 34"/>
                <a:gd name="T6" fmla="*/ 23 w 53"/>
                <a:gd name="T7" fmla="*/ 10 h 34"/>
                <a:gd name="T8" fmla="*/ 17 w 53"/>
                <a:gd name="T9" fmla="*/ 9 h 34"/>
                <a:gd name="T10" fmla="*/ 9 w 53"/>
                <a:gd name="T11" fmla="*/ 9 h 34"/>
                <a:gd name="T12" fmla="*/ 3 w 53"/>
                <a:gd name="T13" fmla="*/ 12 h 34"/>
                <a:gd name="T14" fmla="*/ 1 w 53"/>
                <a:gd name="T15" fmla="*/ 15 h 34"/>
                <a:gd name="T16" fmla="*/ 1 w 53"/>
                <a:gd name="T17" fmla="*/ 21 h 34"/>
                <a:gd name="T18" fmla="*/ 3 w 53"/>
                <a:gd name="T19" fmla="*/ 28 h 34"/>
                <a:gd name="T20" fmla="*/ 4 w 53"/>
                <a:gd name="T21" fmla="*/ 32 h 34"/>
                <a:gd name="T22" fmla="*/ 12 w 53"/>
                <a:gd name="T23" fmla="*/ 32 h 34"/>
                <a:gd name="T24" fmla="*/ 16 w 53"/>
                <a:gd name="T25" fmla="*/ 29 h 34"/>
                <a:gd name="T26" fmla="*/ 21 w 53"/>
                <a:gd name="T27" fmla="*/ 29 h 34"/>
                <a:gd name="T28" fmla="*/ 24 w 53"/>
                <a:gd name="T29" fmla="*/ 26 h 34"/>
                <a:gd name="T30" fmla="*/ 32 w 53"/>
                <a:gd name="T31" fmla="*/ 24 h 34"/>
                <a:gd name="T32" fmla="*/ 41 w 53"/>
                <a:gd name="T33" fmla="*/ 21 h 34"/>
                <a:gd name="T34" fmla="*/ 47 w 53"/>
                <a:gd name="T35" fmla="*/ 17 h 34"/>
                <a:gd name="T36" fmla="*/ 52 w 53"/>
                <a:gd name="T37" fmla="*/ 12 h 34"/>
                <a:gd name="T38" fmla="*/ 47 w 53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34">
                  <a:moveTo>
                    <a:pt x="47" y="0"/>
                  </a:moveTo>
                  <a:cubicBezTo>
                    <a:pt x="44" y="1"/>
                    <a:pt x="41" y="2"/>
                    <a:pt x="38" y="2"/>
                  </a:cubicBezTo>
                  <a:cubicBezTo>
                    <a:pt x="35" y="3"/>
                    <a:pt x="31" y="2"/>
                    <a:pt x="28" y="4"/>
                  </a:cubicBezTo>
                  <a:cubicBezTo>
                    <a:pt x="26" y="6"/>
                    <a:pt x="25" y="8"/>
                    <a:pt x="23" y="10"/>
                  </a:cubicBezTo>
                  <a:cubicBezTo>
                    <a:pt x="22" y="11"/>
                    <a:pt x="19" y="9"/>
                    <a:pt x="17" y="9"/>
                  </a:cubicBezTo>
                  <a:cubicBezTo>
                    <a:pt x="14" y="9"/>
                    <a:pt x="12" y="9"/>
                    <a:pt x="9" y="9"/>
                  </a:cubicBezTo>
                  <a:cubicBezTo>
                    <a:pt x="6" y="9"/>
                    <a:pt x="3" y="8"/>
                    <a:pt x="3" y="12"/>
                  </a:cubicBezTo>
                  <a:cubicBezTo>
                    <a:pt x="2" y="14"/>
                    <a:pt x="1" y="13"/>
                    <a:pt x="1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1" y="23"/>
                    <a:pt x="2" y="26"/>
                    <a:pt x="3" y="28"/>
                  </a:cubicBezTo>
                  <a:cubicBezTo>
                    <a:pt x="3" y="29"/>
                    <a:pt x="3" y="31"/>
                    <a:pt x="4" y="32"/>
                  </a:cubicBezTo>
                  <a:cubicBezTo>
                    <a:pt x="5" y="34"/>
                    <a:pt x="10" y="33"/>
                    <a:pt x="12" y="32"/>
                  </a:cubicBezTo>
                  <a:cubicBezTo>
                    <a:pt x="13" y="31"/>
                    <a:pt x="14" y="30"/>
                    <a:pt x="16" y="29"/>
                  </a:cubicBezTo>
                  <a:cubicBezTo>
                    <a:pt x="17" y="29"/>
                    <a:pt x="19" y="29"/>
                    <a:pt x="21" y="29"/>
                  </a:cubicBezTo>
                  <a:cubicBezTo>
                    <a:pt x="22" y="28"/>
                    <a:pt x="23" y="27"/>
                    <a:pt x="24" y="26"/>
                  </a:cubicBezTo>
                  <a:cubicBezTo>
                    <a:pt x="27" y="25"/>
                    <a:pt x="29" y="25"/>
                    <a:pt x="32" y="24"/>
                  </a:cubicBezTo>
                  <a:cubicBezTo>
                    <a:pt x="35" y="23"/>
                    <a:pt x="38" y="22"/>
                    <a:pt x="41" y="21"/>
                  </a:cubicBezTo>
                  <a:cubicBezTo>
                    <a:pt x="43" y="20"/>
                    <a:pt x="47" y="19"/>
                    <a:pt x="47" y="17"/>
                  </a:cubicBezTo>
                  <a:cubicBezTo>
                    <a:pt x="48" y="14"/>
                    <a:pt x="53" y="14"/>
                    <a:pt x="52" y="12"/>
                  </a:cubicBezTo>
                  <a:cubicBezTo>
                    <a:pt x="50" y="8"/>
                    <a:pt x="49" y="4"/>
                    <a:pt x="4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5" name="Freeform 691">
              <a:extLst>
                <a:ext uri="{FF2B5EF4-FFF2-40B4-BE49-F238E27FC236}">
                  <a16:creationId xmlns:a16="http://schemas.microsoft.com/office/drawing/2014/main" id="{C2BD3371-2AFE-44F2-8556-2AF42947E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4607" y="3895354"/>
              <a:ext cx="191132" cy="229360"/>
            </a:xfrm>
            <a:custGeom>
              <a:avLst/>
              <a:gdLst>
                <a:gd name="T0" fmla="*/ 39 w 41"/>
                <a:gd name="T1" fmla="*/ 19 h 49"/>
                <a:gd name="T2" fmla="*/ 34 w 41"/>
                <a:gd name="T3" fmla="*/ 14 h 49"/>
                <a:gd name="T4" fmla="*/ 28 w 41"/>
                <a:gd name="T5" fmla="*/ 12 h 49"/>
                <a:gd name="T6" fmla="*/ 22 w 41"/>
                <a:gd name="T7" fmla="*/ 6 h 49"/>
                <a:gd name="T8" fmla="*/ 21 w 41"/>
                <a:gd name="T9" fmla="*/ 3 h 49"/>
                <a:gd name="T10" fmla="*/ 22 w 41"/>
                <a:gd name="T11" fmla="*/ 0 h 49"/>
                <a:gd name="T12" fmla="*/ 17 w 41"/>
                <a:gd name="T13" fmla="*/ 5 h 49"/>
                <a:gd name="T14" fmla="*/ 10 w 41"/>
                <a:gd name="T15" fmla="*/ 10 h 49"/>
                <a:gd name="T16" fmla="*/ 5 w 41"/>
                <a:gd name="T17" fmla="*/ 10 h 49"/>
                <a:gd name="T18" fmla="*/ 0 w 41"/>
                <a:gd name="T19" fmla="*/ 11 h 49"/>
                <a:gd name="T20" fmla="*/ 5 w 41"/>
                <a:gd name="T21" fmla="*/ 17 h 49"/>
                <a:gd name="T22" fmla="*/ 16 w 41"/>
                <a:gd name="T23" fmla="*/ 19 h 49"/>
                <a:gd name="T24" fmla="*/ 16 w 41"/>
                <a:gd name="T25" fmla="*/ 32 h 49"/>
                <a:gd name="T26" fmla="*/ 11 w 41"/>
                <a:gd name="T27" fmla="*/ 34 h 49"/>
                <a:gd name="T28" fmla="*/ 0 w 41"/>
                <a:gd name="T29" fmla="*/ 37 h 49"/>
                <a:gd name="T30" fmla="*/ 5 w 41"/>
                <a:gd name="T31" fmla="*/ 49 h 49"/>
                <a:gd name="T32" fmla="*/ 14 w 41"/>
                <a:gd name="T33" fmla="*/ 48 h 49"/>
                <a:gd name="T34" fmla="*/ 17 w 41"/>
                <a:gd name="T35" fmla="*/ 44 h 49"/>
                <a:gd name="T36" fmla="*/ 23 w 41"/>
                <a:gd name="T37" fmla="*/ 42 h 49"/>
                <a:gd name="T38" fmla="*/ 28 w 41"/>
                <a:gd name="T39" fmla="*/ 38 h 49"/>
                <a:gd name="T40" fmla="*/ 29 w 41"/>
                <a:gd name="T41" fmla="*/ 32 h 49"/>
                <a:gd name="T42" fmla="*/ 32 w 41"/>
                <a:gd name="T43" fmla="*/ 30 h 49"/>
                <a:gd name="T44" fmla="*/ 37 w 41"/>
                <a:gd name="T45" fmla="*/ 24 h 49"/>
                <a:gd name="T46" fmla="*/ 39 w 41"/>
                <a:gd name="T47" fmla="*/ 19 h 49"/>
                <a:gd name="T48" fmla="*/ 39 w 41"/>
                <a:gd name="T4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9">
                  <a:moveTo>
                    <a:pt x="39" y="19"/>
                  </a:moveTo>
                  <a:cubicBezTo>
                    <a:pt x="36" y="19"/>
                    <a:pt x="35" y="16"/>
                    <a:pt x="34" y="14"/>
                  </a:cubicBezTo>
                  <a:cubicBezTo>
                    <a:pt x="33" y="13"/>
                    <a:pt x="29" y="13"/>
                    <a:pt x="28" y="12"/>
                  </a:cubicBezTo>
                  <a:cubicBezTo>
                    <a:pt x="25" y="11"/>
                    <a:pt x="24" y="9"/>
                    <a:pt x="22" y="6"/>
                  </a:cubicBezTo>
                  <a:cubicBezTo>
                    <a:pt x="22" y="5"/>
                    <a:pt x="21" y="4"/>
                    <a:pt x="21" y="3"/>
                  </a:cubicBezTo>
                  <a:cubicBezTo>
                    <a:pt x="21" y="3"/>
                    <a:pt x="22" y="0"/>
                    <a:pt x="22" y="0"/>
                  </a:cubicBezTo>
                  <a:cubicBezTo>
                    <a:pt x="21" y="0"/>
                    <a:pt x="18" y="4"/>
                    <a:pt x="17" y="5"/>
                  </a:cubicBezTo>
                  <a:cubicBezTo>
                    <a:pt x="15" y="7"/>
                    <a:pt x="13" y="10"/>
                    <a:pt x="10" y="10"/>
                  </a:cubicBezTo>
                  <a:cubicBezTo>
                    <a:pt x="8" y="11"/>
                    <a:pt x="7" y="10"/>
                    <a:pt x="5" y="10"/>
                  </a:cubicBezTo>
                  <a:cubicBezTo>
                    <a:pt x="3" y="11"/>
                    <a:pt x="1" y="13"/>
                    <a:pt x="0" y="11"/>
                  </a:cubicBezTo>
                  <a:cubicBezTo>
                    <a:pt x="1" y="14"/>
                    <a:pt x="2" y="17"/>
                    <a:pt x="5" y="17"/>
                  </a:cubicBezTo>
                  <a:cubicBezTo>
                    <a:pt x="7" y="17"/>
                    <a:pt x="15" y="17"/>
                    <a:pt x="16" y="19"/>
                  </a:cubicBezTo>
                  <a:cubicBezTo>
                    <a:pt x="19" y="23"/>
                    <a:pt x="17" y="27"/>
                    <a:pt x="16" y="32"/>
                  </a:cubicBezTo>
                  <a:cubicBezTo>
                    <a:pt x="15" y="33"/>
                    <a:pt x="11" y="34"/>
                    <a:pt x="11" y="34"/>
                  </a:cubicBezTo>
                  <a:cubicBezTo>
                    <a:pt x="7" y="35"/>
                    <a:pt x="3" y="36"/>
                    <a:pt x="0" y="37"/>
                  </a:cubicBezTo>
                  <a:cubicBezTo>
                    <a:pt x="2" y="41"/>
                    <a:pt x="4" y="45"/>
                    <a:pt x="5" y="49"/>
                  </a:cubicBezTo>
                  <a:cubicBezTo>
                    <a:pt x="8" y="48"/>
                    <a:pt x="11" y="48"/>
                    <a:pt x="14" y="48"/>
                  </a:cubicBezTo>
                  <a:cubicBezTo>
                    <a:pt x="18" y="47"/>
                    <a:pt x="15" y="46"/>
                    <a:pt x="17" y="44"/>
                  </a:cubicBezTo>
                  <a:cubicBezTo>
                    <a:pt x="19" y="43"/>
                    <a:pt x="22" y="44"/>
                    <a:pt x="23" y="42"/>
                  </a:cubicBezTo>
                  <a:cubicBezTo>
                    <a:pt x="25" y="40"/>
                    <a:pt x="25" y="39"/>
                    <a:pt x="28" y="38"/>
                  </a:cubicBezTo>
                  <a:cubicBezTo>
                    <a:pt x="30" y="37"/>
                    <a:pt x="29" y="34"/>
                    <a:pt x="29" y="32"/>
                  </a:cubicBezTo>
                  <a:cubicBezTo>
                    <a:pt x="28" y="30"/>
                    <a:pt x="30" y="30"/>
                    <a:pt x="32" y="30"/>
                  </a:cubicBezTo>
                  <a:cubicBezTo>
                    <a:pt x="35" y="29"/>
                    <a:pt x="35" y="26"/>
                    <a:pt x="37" y="24"/>
                  </a:cubicBezTo>
                  <a:cubicBezTo>
                    <a:pt x="38" y="23"/>
                    <a:pt x="41" y="20"/>
                    <a:pt x="39" y="19"/>
                  </a:cubicBezTo>
                  <a:cubicBezTo>
                    <a:pt x="38" y="19"/>
                    <a:pt x="40" y="20"/>
                    <a:pt x="39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6" name="Freeform 692">
              <a:extLst>
                <a:ext uri="{FF2B5EF4-FFF2-40B4-BE49-F238E27FC236}">
                  <a16:creationId xmlns:a16="http://schemas.microsoft.com/office/drawing/2014/main" id="{6ED24767-371C-44D9-BFE0-9DFABE58A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0763" y="3446193"/>
              <a:ext cx="256437" cy="111495"/>
            </a:xfrm>
            <a:custGeom>
              <a:avLst/>
              <a:gdLst>
                <a:gd name="T0" fmla="*/ 55 w 55"/>
                <a:gd name="T1" fmla="*/ 5 h 24"/>
                <a:gd name="T2" fmla="*/ 47 w 55"/>
                <a:gd name="T3" fmla="*/ 3 h 24"/>
                <a:gd name="T4" fmla="*/ 36 w 55"/>
                <a:gd name="T5" fmla="*/ 2 h 24"/>
                <a:gd name="T6" fmla="*/ 27 w 55"/>
                <a:gd name="T7" fmla="*/ 0 h 24"/>
                <a:gd name="T8" fmla="*/ 22 w 55"/>
                <a:gd name="T9" fmla="*/ 2 h 24"/>
                <a:gd name="T10" fmla="*/ 19 w 55"/>
                <a:gd name="T11" fmla="*/ 4 h 24"/>
                <a:gd name="T12" fmla="*/ 11 w 55"/>
                <a:gd name="T13" fmla="*/ 5 h 24"/>
                <a:gd name="T14" fmla="*/ 9 w 55"/>
                <a:gd name="T15" fmla="*/ 7 h 24"/>
                <a:gd name="T16" fmla="*/ 8 w 55"/>
                <a:gd name="T17" fmla="*/ 11 h 24"/>
                <a:gd name="T18" fmla="*/ 12 w 55"/>
                <a:gd name="T19" fmla="*/ 12 h 24"/>
                <a:gd name="T20" fmla="*/ 15 w 55"/>
                <a:gd name="T21" fmla="*/ 12 h 24"/>
                <a:gd name="T22" fmla="*/ 19 w 55"/>
                <a:gd name="T23" fmla="*/ 15 h 24"/>
                <a:gd name="T24" fmla="*/ 15 w 55"/>
                <a:gd name="T25" fmla="*/ 17 h 24"/>
                <a:gd name="T26" fmla="*/ 11 w 55"/>
                <a:gd name="T27" fmla="*/ 17 h 24"/>
                <a:gd name="T28" fmla="*/ 10 w 55"/>
                <a:gd name="T29" fmla="*/ 20 h 24"/>
                <a:gd name="T30" fmla="*/ 1 w 55"/>
                <a:gd name="T31" fmla="*/ 20 h 24"/>
                <a:gd name="T32" fmla="*/ 11 w 55"/>
                <a:gd name="T33" fmla="*/ 22 h 24"/>
                <a:gd name="T34" fmla="*/ 15 w 55"/>
                <a:gd name="T35" fmla="*/ 23 h 24"/>
                <a:gd name="T36" fmla="*/ 21 w 55"/>
                <a:gd name="T37" fmla="*/ 23 h 24"/>
                <a:gd name="T38" fmla="*/ 25 w 55"/>
                <a:gd name="T39" fmla="*/ 20 h 24"/>
                <a:gd name="T40" fmla="*/ 28 w 55"/>
                <a:gd name="T41" fmla="*/ 17 h 24"/>
                <a:gd name="T42" fmla="*/ 33 w 55"/>
                <a:gd name="T43" fmla="*/ 16 h 24"/>
                <a:gd name="T44" fmla="*/ 37 w 55"/>
                <a:gd name="T45" fmla="*/ 16 h 24"/>
                <a:gd name="T46" fmla="*/ 40 w 55"/>
                <a:gd name="T47" fmla="*/ 13 h 24"/>
                <a:gd name="T48" fmla="*/ 44 w 55"/>
                <a:gd name="T49" fmla="*/ 12 h 24"/>
                <a:gd name="T50" fmla="*/ 54 w 55"/>
                <a:gd name="T51" fmla="*/ 7 h 24"/>
                <a:gd name="T52" fmla="*/ 55 w 55"/>
                <a:gd name="T5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24">
                  <a:moveTo>
                    <a:pt x="55" y="5"/>
                  </a:moveTo>
                  <a:cubicBezTo>
                    <a:pt x="52" y="5"/>
                    <a:pt x="50" y="3"/>
                    <a:pt x="47" y="3"/>
                  </a:cubicBezTo>
                  <a:cubicBezTo>
                    <a:pt x="44" y="2"/>
                    <a:pt x="40" y="2"/>
                    <a:pt x="36" y="2"/>
                  </a:cubicBezTo>
                  <a:cubicBezTo>
                    <a:pt x="33" y="2"/>
                    <a:pt x="30" y="2"/>
                    <a:pt x="27" y="0"/>
                  </a:cubicBezTo>
                  <a:cubicBezTo>
                    <a:pt x="25" y="0"/>
                    <a:pt x="23" y="0"/>
                    <a:pt x="22" y="2"/>
                  </a:cubicBezTo>
                  <a:cubicBezTo>
                    <a:pt x="22" y="4"/>
                    <a:pt x="21" y="5"/>
                    <a:pt x="19" y="4"/>
                  </a:cubicBezTo>
                  <a:cubicBezTo>
                    <a:pt x="17" y="3"/>
                    <a:pt x="12" y="1"/>
                    <a:pt x="11" y="5"/>
                  </a:cubicBezTo>
                  <a:cubicBezTo>
                    <a:pt x="10" y="6"/>
                    <a:pt x="11" y="6"/>
                    <a:pt x="9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2"/>
                    <a:pt x="12" y="13"/>
                    <a:pt x="12" y="12"/>
                  </a:cubicBezTo>
                  <a:cubicBezTo>
                    <a:pt x="13" y="10"/>
                    <a:pt x="14" y="11"/>
                    <a:pt x="15" y="12"/>
                  </a:cubicBezTo>
                  <a:cubicBezTo>
                    <a:pt x="16" y="13"/>
                    <a:pt x="20" y="14"/>
                    <a:pt x="19" y="15"/>
                  </a:cubicBezTo>
                  <a:cubicBezTo>
                    <a:pt x="19" y="16"/>
                    <a:pt x="16" y="16"/>
                    <a:pt x="15" y="17"/>
                  </a:cubicBezTo>
                  <a:cubicBezTo>
                    <a:pt x="14" y="18"/>
                    <a:pt x="13" y="19"/>
                    <a:pt x="11" y="17"/>
                  </a:cubicBezTo>
                  <a:cubicBezTo>
                    <a:pt x="10" y="16"/>
                    <a:pt x="10" y="19"/>
                    <a:pt x="10" y="20"/>
                  </a:cubicBezTo>
                  <a:cubicBezTo>
                    <a:pt x="6" y="22"/>
                    <a:pt x="4" y="15"/>
                    <a:pt x="1" y="20"/>
                  </a:cubicBezTo>
                  <a:cubicBezTo>
                    <a:pt x="0" y="21"/>
                    <a:pt x="10" y="23"/>
                    <a:pt x="11" y="22"/>
                  </a:cubicBezTo>
                  <a:cubicBezTo>
                    <a:pt x="12" y="21"/>
                    <a:pt x="14" y="22"/>
                    <a:pt x="15" y="23"/>
                  </a:cubicBezTo>
                  <a:cubicBezTo>
                    <a:pt x="16" y="23"/>
                    <a:pt x="19" y="24"/>
                    <a:pt x="21" y="23"/>
                  </a:cubicBezTo>
                  <a:cubicBezTo>
                    <a:pt x="22" y="22"/>
                    <a:pt x="24" y="23"/>
                    <a:pt x="25" y="20"/>
                  </a:cubicBezTo>
                  <a:cubicBezTo>
                    <a:pt x="25" y="19"/>
                    <a:pt x="27" y="18"/>
                    <a:pt x="28" y="17"/>
                  </a:cubicBezTo>
                  <a:cubicBezTo>
                    <a:pt x="29" y="16"/>
                    <a:pt x="33" y="16"/>
                    <a:pt x="33" y="16"/>
                  </a:cubicBezTo>
                  <a:cubicBezTo>
                    <a:pt x="34" y="18"/>
                    <a:pt x="35" y="16"/>
                    <a:pt x="37" y="16"/>
                  </a:cubicBezTo>
                  <a:cubicBezTo>
                    <a:pt x="38" y="16"/>
                    <a:pt x="39" y="13"/>
                    <a:pt x="40" y="13"/>
                  </a:cubicBezTo>
                  <a:cubicBezTo>
                    <a:pt x="41" y="12"/>
                    <a:pt x="43" y="13"/>
                    <a:pt x="44" y="12"/>
                  </a:cubicBezTo>
                  <a:cubicBezTo>
                    <a:pt x="48" y="11"/>
                    <a:pt x="50" y="9"/>
                    <a:pt x="54" y="7"/>
                  </a:cubicBezTo>
                  <a:cubicBezTo>
                    <a:pt x="55" y="7"/>
                    <a:pt x="55" y="7"/>
                    <a:pt x="55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7" name="Freeform 693">
              <a:extLst>
                <a:ext uri="{FF2B5EF4-FFF2-40B4-BE49-F238E27FC236}">
                  <a16:creationId xmlns:a16="http://schemas.microsoft.com/office/drawing/2014/main" id="{59126FC2-A7FA-4AA5-BA2C-6B6486E1E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581" y="3376111"/>
              <a:ext cx="415714" cy="243694"/>
            </a:xfrm>
            <a:custGeom>
              <a:avLst/>
              <a:gdLst>
                <a:gd name="T0" fmla="*/ 78 w 89"/>
                <a:gd name="T1" fmla="*/ 32 h 52"/>
                <a:gd name="T2" fmla="*/ 81 w 89"/>
                <a:gd name="T3" fmla="*/ 33 h 52"/>
                <a:gd name="T4" fmla="*/ 84 w 89"/>
                <a:gd name="T5" fmla="*/ 31 h 52"/>
                <a:gd name="T6" fmla="*/ 81 w 89"/>
                <a:gd name="T7" fmla="*/ 26 h 52"/>
                <a:gd name="T8" fmla="*/ 79 w 89"/>
                <a:gd name="T9" fmla="*/ 27 h 52"/>
                <a:gd name="T10" fmla="*/ 75 w 89"/>
                <a:gd name="T11" fmla="*/ 27 h 52"/>
                <a:gd name="T12" fmla="*/ 78 w 89"/>
                <a:gd name="T13" fmla="*/ 21 h 52"/>
                <a:gd name="T14" fmla="*/ 74 w 89"/>
                <a:gd name="T15" fmla="*/ 22 h 52"/>
                <a:gd name="T16" fmla="*/ 68 w 89"/>
                <a:gd name="T17" fmla="*/ 25 h 52"/>
                <a:gd name="T18" fmla="*/ 65 w 89"/>
                <a:gd name="T19" fmla="*/ 29 h 52"/>
                <a:gd name="T20" fmla="*/ 62 w 89"/>
                <a:gd name="T21" fmla="*/ 28 h 52"/>
                <a:gd name="T22" fmla="*/ 57 w 89"/>
                <a:gd name="T23" fmla="*/ 27 h 52"/>
                <a:gd name="T24" fmla="*/ 53 w 89"/>
                <a:gd name="T25" fmla="*/ 23 h 52"/>
                <a:gd name="T26" fmla="*/ 52 w 89"/>
                <a:gd name="T27" fmla="*/ 17 h 52"/>
                <a:gd name="T28" fmla="*/ 49 w 89"/>
                <a:gd name="T29" fmla="*/ 13 h 52"/>
                <a:gd name="T30" fmla="*/ 45 w 89"/>
                <a:gd name="T31" fmla="*/ 12 h 52"/>
                <a:gd name="T32" fmla="*/ 38 w 89"/>
                <a:gd name="T33" fmla="*/ 12 h 52"/>
                <a:gd name="T34" fmla="*/ 31 w 89"/>
                <a:gd name="T35" fmla="*/ 12 h 52"/>
                <a:gd name="T36" fmla="*/ 27 w 89"/>
                <a:gd name="T37" fmla="*/ 8 h 52"/>
                <a:gd name="T38" fmla="*/ 23 w 89"/>
                <a:gd name="T39" fmla="*/ 8 h 52"/>
                <a:gd name="T40" fmla="*/ 19 w 89"/>
                <a:gd name="T41" fmla="*/ 10 h 52"/>
                <a:gd name="T42" fmla="*/ 17 w 89"/>
                <a:gd name="T43" fmla="*/ 6 h 52"/>
                <a:gd name="T44" fmla="*/ 15 w 89"/>
                <a:gd name="T45" fmla="*/ 1 h 52"/>
                <a:gd name="T46" fmla="*/ 15 w 89"/>
                <a:gd name="T47" fmla="*/ 5 h 52"/>
                <a:gd name="T48" fmla="*/ 14 w 89"/>
                <a:gd name="T49" fmla="*/ 8 h 52"/>
                <a:gd name="T50" fmla="*/ 13 w 89"/>
                <a:gd name="T51" fmla="*/ 3 h 52"/>
                <a:gd name="T52" fmla="*/ 14 w 89"/>
                <a:gd name="T53" fmla="*/ 0 h 52"/>
                <a:gd name="T54" fmla="*/ 1 w 89"/>
                <a:gd name="T55" fmla="*/ 4 h 52"/>
                <a:gd name="T56" fmla="*/ 1 w 89"/>
                <a:gd name="T57" fmla="*/ 15 h 52"/>
                <a:gd name="T58" fmla="*/ 1 w 89"/>
                <a:gd name="T59" fmla="*/ 23 h 52"/>
                <a:gd name="T60" fmla="*/ 2 w 89"/>
                <a:gd name="T61" fmla="*/ 26 h 52"/>
                <a:gd name="T62" fmla="*/ 6 w 89"/>
                <a:gd name="T63" fmla="*/ 26 h 52"/>
                <a:gd name="T64" fmla="*/ 6 w 89"/>
                <a:gd name="T65" fmla="*/ 23 h 52"/>
                <a:gd name="T66" fmla="*/ 10 w 89"/>
                <a:gd name="T67" fmla="*/ 20 h 52"/>
                <a:gd name="T68" fmla="*/ 13 w 89"/>
                <a:gd name="T69" fmla="*/ 18 h 52"/>
                <a:gd name="T70" fmla="*/ 17 w 89"/>
                <a:gd name="T71" fmla="*/ 19 h 52"/>
                <a:gd name="T72" fmla="*/ 21 w 89"/>
                <a:gd name="T73" fmla="*/ 20 h 52"/>
                <a:gd name="T74" fmla="*/ 21 w 89"/>
                <a:gd name="T75" fmla="*/ 24 h 52"/>
                <a:gd name="T76" fmla="*/ 26 w 89"/>
                <a:gd name="T77" fmla="*/ 27 h 52"/>
                <a:gd name="T78" fmla="*/ 33 w 89"/>
                <a:gd name="T79" fmla="*/ 34 h 52"/>
                <a:gd name="T80" fmla="*/ 38 w 89"/>
                <a:gd name="T81" fmla="*/ 37 h 52"/>
                <a:gd name="T82" fmla="*/ 41 w 89"/>
                <a:gd name="T83" fmla="*/ 39 h 52"/>
                <a:gd name="T84" fmla="*/ 50 w 89"/>
                <a:gd name="T85" fmla="*/ 45 h 52"/>
                <a:gd name="T86" fmla="*/ 54 w 89"/>
                <a:gd name="T87" fmla="*/ 49 h 52"/>
                <a:gd name="T88" fmla="*/ 61 w 89"/>
                <a:gd name="T89" fmla="*/ 52 h 52"/>
                <a:gd name="T90" fmla="*/ 63 w 89"/>
                <a:gd name="T91" fmla="*/ 47 h 52"/>
                <a:gd name="T92" fmla="*/ 62 w 89"/>
                <a:gd name="T93" fmla="*/ 42 h 52"/>
                <a:gd name="T94" fmla="*/ 59 w 89"/>
                <a:gd name="T95" fmla="*/ 38 h 52"/>
                <a:gd name="T96" fmla="*/ 64 w 89"/>
                <a:gd name="T97" fmla="*/ 36 h 52"/>
                <a:gd name="T98" fmla="*/ 66 w 89"/>
                <a:gd name="T99" fmla="*/ 33 h 52"/>
                <a:gd name="T100" fmla="*/ 68 w 89"/>
                <a:gd name="T101" fmla="*/ 30 h 52"/>
                <a:gd name="T102" fmla="*/ 71 w 89"/>
                <a:gd name="T103" fmla="*/ 30 h 52"/>
                <a:gd name="T104" fmla="*/ 74 w 89"/>
                <a:gd name="T105" fmla="*/ 29 h 52"/>
                <a:gd name="T106" fmla="*/ 74 w 89"/>
                <a:gd name="T107" fmla="*/ 34 h 52"/>
                <a:gd name="T108" fmla="*/ 77 w 89"/>
                <a:gd name="T109" fmla="*/ 34 h 52"/>
                <a:gd name="T110" fmla="*/ 78 w 89"/>
                <a:gd name="T111" fmla="*/ 32 h 52"/>
                <a:gd name="T112" fmla="*/ 78 w 89"/>
                <a:gd name="T113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52">
                  <a:moveTo>
                    <a:pt x="78" y="32"/>
                  </a:moveTo>
                  <a:cubicBezTo>
                    <a:pt x="79" y="33"/>
                    <a:pt x="79" y="34"/>
                    <a:pt x="81" y="33"/>
                  </a:cubicBezTo>
                  <a:cubicBezTo>
                    <a:pt x="82" y="33"/>
                    <a:pt x="83" y="31"/>
                    <a:pt x="84" y="31"/>
                  </a:cubicBezTo>
                  <a:cubicBezTo>
                    <a:pt x="89" y="30"/>
                    <a:pt x="83" y="28"/>
                    <a:pt x="81" y="26"/>
                  </a:cubicBezTo>
                  <a:cubicBezTo>
                    <a:pt x="80" y="25"/>
                    <a:pt x="80" y="26"/>
                    <a:pt x="79" y="27"/>
                  </a:cubicBezTo>
                  <a:cubicBezTo>
                    <a:pt x="79" y="28"/>
                    <a:pt x="76" y="27"/>
                    <a:pt x="75" y="27"/>
                  </a:cubicBezTo>
                  <a:cubicBezTo>
                    <a:pt x="71" y="25"/>
                    <a:pt x="77" y="22"/>
                    <a:pt x="78" y="21"/>
                  </a:cubicBezTo>
                  <a:cubicBezTo>
                    <a:pt x="78" y="21"/>
                    <a:pt x="74" y="22"/>
                    <a:pt x="74" y="22"/>
                  </a:cubicBezTo>
                  <a:cubicBezTo>
                    <a:pt x="72" y="23"/>
                    <a:pt x="70" y="23"/>
                    <a:pt x="68" y="25"/>
                  </a:cubicBezTo>
                  <a:cubicBezTo>
                    <a:pt x="67" y="26"/>
                    <a:pt x="66" y="28"/>
                    <a:pt x="65" y="29"/>
                  </a:cubicBezTo>
                  <a:cubicBezTo>
                    <a:pt x="64" y="32"/>
                    <a:pt x="63" y="30"/>
                    <a:pt x="62" y="28"/>
                  </a:cubicBezTo>
                  <a:cubicBezTo>
                    <a:pt x="61" y="26"/>
                    <a:pt x="59" y="27"/>
                    <a:pt x="57" y="27"/>
                  </a:cubicBezTo>
                  <a:cubicBezTo>
                    <a:pt x="55" y="27"/>
                    <a:pt x="54" y="24"/>
                    <a:pt x="53" y="23"/>
                  </a:cubicBezTo>
                  <a:cubicBezTo>
                    <a:pt x="51" y="21"/>
                    <a:pt x="54" y="19"/>
                    <a:pt x="52" y="17"/>
                  </a:cubicBezTo>
                  <a:cubicBezTo>
                    <a:pt x="51" y="16"/>
                    <a:pt x="50" y="14"/>
                    <a:pt x="49" y="13"/>
                  </a:cubicBezTo>
                  <a:cubicBezTo>
                    <a:pt x="48" y="12"/>
                    <a:pt x="46" y="11"/>
                    <a:pt x="45" y="12"/>
                  </a:cubicBezTo>
                  <a:cubicBezTo>
                    <a:pt x="43" y="13"/>
                    <a:pt x="41" y="12"/>
                    <a:pt x="38" y="12"/>
                  </a:cubicBezTo>
                  <a:cubicBezTo>
                    <a:pt x="36" y="12"/>
                    <a:pt x="33" y="13"/>
                    <a:pt x="31" y="12"/>
                  </a:cubicBezTo>
                  <a:cubicBezTo>
                    <a:pt x="30" y="11"/>
                    <a:pt x="28" y="9"/>
                    <a:pt x="27" y="8"/>
                  </a:cubicBezTo>
                  <a:cubicBezTo>
                    <a:pt x="25" y="6"/>
                    <a:pt x="24" y="6"/>
                    <a:pt x="23" y="8"/>
                  </a:cubicBezTo>
                  <a:cubicBezTo>
                    <a:pt x="22" y="9"/>
                    <a:pt x="21" y="10"/>
                    <a:pt x="19" y="10"/>
                  </a:cubicBezTo>
                  <a:cubicBezTo>
                    <a:pt x="16" y="10"/>
                    <a:pt x="16" y="8"/>
                    <a:pt x="17" y="6"/>
                  </a:cubicBezTo>
                  <a:cubicBezTo>
                    <a:pt x="18" y="3"/>
                    <a:pt x="18" y="3"/>
                    <a:pt x="15" y="1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7"/>
                    <a:pt x="16" y="8"/>
                    <a:pt x="14" y="8"/>
                  </a:cubicBezTo>
                  <a:cubicBezTo>
                    <a:pt x="12" y="7"/>
                    <a:pt x="12" y="4"/>
                    <a:pt x="13" y="3"/>
                  </a:cubicBezTo>
                  <a:cubicBezTo>
                    <a:pt x="13" y="3"/>
                    <a:pt x="15" y="0"/>
                    <a:pt x="14" y="0"/>
                  </a:cubicBezTo>
                  <a:cubicBezTo>
                    <a:pt x="9" y="1"/>
                    <a:pt x="5" y="2"/>
                    <a:pt x="1" y="4"/>
                  </a:cubicBezTo>
                  <a:cubicBezTo>
                    <a:pt x="0" y="4"/>
                    <a:pt x="1" y="14"/>
                    <a:pt x="1" y="15"/>
                  </a:cubicBezTo>
                  <a:cubicBezTo>
                    <a:pt x="1" y="18"/>
                    <a:pt x="1" y="21"/>
                    <a:pt x="1" y="23"/>
                  </a:cubicBezTo>
                  <a:cubicBezTo>
                    <a:pt x="1" y="25"/>
                    <a:pt x="0" y="26"/>
                    <a:pt x="2" y="26"/>
                  </a:cubicBezTo>
                  <a:cubicBezTo>
                    <a:pt x="3" y="26"/>
                    <a:pt x="4" y="26"/>
                    <a:pt x="6" y="26"/>
                  </a:cubicBezTo>
                  <a:cubicBezTo>
                    <a:pt x="8" y="26"/>
                    <a:pt x="5" y="24"/>
                    <a:pt x="6" y="23"/>
                  </a:cubicBezTo>
                  <a:cubicBezTo>
                    <a:pt x="7" y="21"/>
                    <a:pt x="9" y="22"/>
                    <a:pt x="10" y="20"/>
                  </a:cubicBezTo>
                  <a:cubicBezTo>
                    <a:pt x="12" y="19"/>
                    <a:pt x="12" y="19"/>
                    <a:pt x="13" y="18"/>
                  </a:cubicBezTo>
                  <a:cubicBezTo>
                    <a:pt x="15" y="17"/>
                    <a:pt x="16" y="18"/>
                    <a:pt x="17" y="19"/>
                  </a:cubicBezTo>
                  <a:cubicBezTo>
                    <a:pt x="18" y="20"/>
                    <a:pt x="21" y="20"/>
                    <a:pt x="21" y="20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5" y="27"/>
                    <a:pt x="26" y="27"/>
                  </a:cubicBezTo>
                  <a:cubicBezTo>
                    <a:pt x="31" y="27"/>
                    <a:pt x="31" y="30"/>
                    <a:pt x="33" y="34"/>
                  </a:cubicBezTo>
                  <a:cubicBezTo>
                    <a:pt x="34" y="35"/>
                    <a:pt x="36" y="36"/>
                    <a:pt x="38" y="37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4" y="41"/>
                    <a:pt x="47" y="44"/>
                    <a:pt x="50" y="45"/>
                  </a:cubicBezTo>
                  <a:cubicBezTo>
                    <a:pt x="54" y="46"/>
                    <a:pt x="54" y="46"/>
                    <a:pt x="54" y="49"/>
                  </a:cubicBezTo>
                  <a:cubicBezTo>
                    <a:pt x="56" y="49"/>
                    <a:pt x="59" y="51"/>
                    <a:pt x="61" y="52"/>
                  </a:cubicBezTo>
                  <a:cubicBezTo>
                    <a:pt x="61" y="49"/>
                    <a:pt x="60" y="49"/>
                    <a:pt x="63" y="47"/>
                  </a:cubicBezTo>
                  <a:cubicBezTo>
                    <a:pt x="64" y="45"/>
                    <a:pt x="62" y="44"/>
                    <a:pt x="62" y="42"/>
                  </a:cubicBezTo>
                  <a:cubicBezTo>
                    <a:pt x="63" y="39"/>
                    <a:pt x="60" y="40"/>
                    <a:pt x="59" y="38"/>
                  </a:cubicBezTo>
                  <a:cubicBezTo>
                    <a:pt x="58" y="36"/>
                    <a:pt x="63" y="37"/>
                    <a:pt x="64" y="36"/>
                  </a:cubicBezTo>
                  <a:cubicBezTo>
                    <a:pt x="67" y="35"/>
                    <a:pt x="64" y="32"/>
                    <a:pt x="66" y="33"/>
                  </a:cubicBezTo>
                  <a:cubicBezTo>
                    <a:pt x="70" y="33"/>
                    <a:pt x="66" y="30"/>
                    <a:pt x="68" y="30"/>
                  </a:cubicBezTo>
                  <a:cubicBezTo>
                    <a:pt x="69" y="29"/>
                    <a:pt x="70" y="31"/>
                    <a:pt x="71" y="30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9"/>
                    <a:pt x="74" y="33"/>
                    <a:pt x="74" y="34"/>
                  </a:cubicBezTo>
                  <a:cubicBezTo>
                    <a:pt x="75" y="34"/>
                    <a:pt x="77" y="31"/>
                    <a:pt x="77" y="34"/>
                  </a:cubicBezTo>
                  <a:cubicBezTo>
                    <a:pt x="77" y="34"/>
                    <a:pt x="77" y="32"/>
                    <a:pt x="78" y="32"/>
                  </a:cubicBezTo>
                  <a:cubicBezTo>
                    <a:pt x="79" y="32"/>
                    <a:pt x="77" y="32"/>
                    <a:pt x="78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8" name="Freeform 694">
              <a:extLst>
                <a:ext uri="{FF2B5EF4-FFF2-40B4-BE49-F238E27FC236}">
                  <a16:creationId xmlns:a16="http://schemas.microsoft.com/office/drawing/2014/main" id="{6F16751B-561E-4CAD-8610-240C4CCE0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4410" y="3646882"/>
              <a:ext cx="0" cy="4779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9" name="Freeform 695">
              <a:extLst>
                <a:ext uri="{FF2B5EF4-FFF2-40B4-BE49-F238E27FC236}">
                  <a16:creationId xmlns:a16="http://schemas.microsoft.com/office/drawing/2014/main" id="{646FF5D7-E16A-46CA-BB48-E33D8DB29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9385" y="3460527"/>
              <a:ext cx="340852" cy="200689"/>
            </a:xfrm>
            <a:custGeom>
              <a:avLst/>
              <a:gdLst>
                <a:gd name="T0" fmla="*/ 73 w 73"/>
                <a:gd name="T1" fmla="*/ 28 h 43"/>
                <a:gd name="T2" fmla="*/ 69 w 73"/>
                <a:gd name="T3" fmla="*/ 27 h 43"/>
                <a:gd name="T4" fmla="*/ 65 w 73"/>
                <a:gd name="T5" fmla="*/ 24 h 43"/>
                <a:gd name="T6" fmla="*/ 58 w 73"/>
                <a:gd name="T7" fmla="*/ 20 h 43"/>
                <a:gd name="T8" fmla="*/ 52 w 73"/>
                <a:gd name="T9" fmla="*/ 16 h 43"/>
                <a:gd name="T10" fmla="*/ 47 w 73"/>
                <a:gd name="T11" fmla="*/ 9 h 43"/>
                <a:gd name="T12" fmla="*/ 40 w 73"/>
                <a:gd name="T13" fmla="*/ 5 h 43"/>
                <a:gd name="T14" fmla="*/ 40 w 73"/>
                <a:gd name="T15" fmla="*/ 2 h 43"/>
                <a:gd name="T16" fmla="*/ 36 w 73"/>
                <a:gd name="T17" fmla="*/ 1 h 43"/>
                <a:gd name="T18" fmla="*/ 34 w 73"/>
                <a:gd name="T19" fmla="*/ 0 h 43"/>
                <a:gd name="T20" fmla="*/ 31 w 73"/>
                <a:gd name="T21" fmla="*/ 1 h 43"/>
                <a:gd name="T22" fmla="*/ 28 w 73"/>
                <a:gd name="T23" fmla="*/ 3 h 43"/>
                <a:gd name="T24" fmla="*/ 25 w 73"/>
                <a:gd name="T25" fmla="*/ 6 h 43"/>
                <a:gd name="T26" fmla="*/ 22 w 73"/>
                <a:gd name="T27" fmla="*/ 8 h 43"/>
                <a:gd name="T28" fmla="*/ 17 w 73"/>
                <a:gd name="T29" fmla="*/ 8 h 43"/>
                <a:gd name="T30" fmla="*/ 12 w 73"/>
                <a:gd name="T31" fmla="*/ 2 h 43"/>
                <a:gd name="T32" fmla="*/ 2 w 73"/>
                <a:gd name="T33" fmla="*/ 5 h 43"/>
                <a:gd name="T34" fmla="*/ 5 w 73"/>
                <a:gd name="T35" fmla="*/ 12 h 43"/>
                <a:gd name="T36" fmla="*/ 8 w 73"/>
                <a:gd name="T37" fmla="*/ 17 h 43"/>
                <a:gd name="T38" fmla="*/ 8 w 73"/>
                <a:gd name="T39" fmla="*/ 19 h 43"/>
                <a:gd name="T40" fmla="*/ 10 w 73"/>
                <a:gd name="T41" fmla="*/ 22 h 43"/>
                <a:gd name="T42" fmla="*/ 9 w 73"/>
                <a:gd name="T43" fmla="*/ 26 h 43"/>
                <a:gd name="T44" fmla="*/ 9 w 73"/>
                <a:gd name="T45" fmla="*/ 31 h 43"/>
                <a:gd name="T46" fmla="*/ 14 w 73"/>
                <a:gd name="T47" fmla="*/ 29 h 43"/>
                <a:gd name="T48" fmla="*/ 17 w 73"/>
                <a:gd name="T49" fmla="*/ 26 h 43"/>
                <a:gd name="T50" fmla="*/ 27 w 73"/>
                <a:gd name="T51" fmla="*/ 27 h 43"/>
                <a:gd name="T52" fmla="*/ 37 w 73"/>
                <a:gd name="T53" fmla="*/ 31 h 43"/>
                <a:gd name="T54" fmla="*/ 45 w 73"/>
                <a:gd name="T55" fmla="*/ 35 h 43"/>
                <a:gd name="T56" fmla="*/ 46 w 73"/>
                <a:gd name="T57" fmla="*/ 37 h 43"/>
                <a:gd name="T58" fmla="*/ 48 w 73"/>
                <a:gd name="T59" fmla="*/ 42 h 43"/>
                <a:gd name="T60" fmla="*/ 53 w 73"/>
                <a:gd name="T61" fmla="*/ 43 h 43"/>
                <a:gd name="T62" fmla="*/ 57 w 73"/>
                <a:gd name="T63" fmla="*/ 40 h 43"/>
                <a:gd name="T64" fmla="*/ 62 w 73"/>
                <a:gd name="T65" fmla="*/ 38 h 43"/>
                <a:gd name="T66" fmla="*/ 65 w 73"/>
                <a:gd name="T67" fmla="*/ 33 h 43"/>
                <a:gd name="T68" fmla="*/ 69 w 73"/>
                <a:gd name="T69" fmla="*/ 31 h 43"/>
                <a:gd name="T70" fmla="*/ 73 w 73"/>
                <a:gd name="T71" fmla="*/ 31 h 43"/>
                <a:gd name="T72" fmla="*/ 73 w 73"/>
                <a:gd name="T7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72" y="27"/>
                    <a:pt x="71" y="27"/>
                    <a:pt x="69" y="27"/>
                  </a:cubicBezTo>
                  <a:cubicBezTo>
                    <a:pt x="68" y="26"/>
                    <a:pt x="66" y="25"/>
                    <a:pt x="65" y="24"/>
                  </a:cubicBezTo>
                  <a:cubicBezTo>
                    <a:pt x="63" y="23"/>
                    <a:pt x="60" y="22"/>
                    <a:pt x="58" y="20"/>
                  </a:cubicBezTo>
                  <a:cubicBezTo>
                    <a:pt x="57" y="18"/>
                    <a:pt x="54" y="18"/>
                    <a:pt x="52" y="16"/>
                  </a:cubicBezTo>
                  <a:cubicBezTo>
                    <a:pt x="51" y="13"/>
                    <a:pt x="50" y="9"/>
                    <a:pt x="47" y="9"/>
                  </a:cubicBezTo>
                  <a:cubicBezTo>
                    <a:pt x="44" y="9"/>
                    <a:pt x="40" y="9"/>
                    <a:pt x="40" y="5"/>
                  </a:cubicBezTo>
                  <a:cubicBezTo>
                    <a:pt x="40" y="4"/>
                    <a:pt x="41" y="2"/>
                    <a:pt x="40" y="2"/>
                  </a:cubicBezTo>
                  <a:cubicBezTo>
                    <a:pt x="39" y="1"/>
                    <a:pt x="38" y="2"/>
                    <a:pt x="36" y="1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3" y="0"/>
                    <a:pt x="32" y="1"/>
                    <a:pt x="31" y="1"/>
                  </a:cubicBezTo>
                  <a:cubicBezTo>
                    <a:pt x="30" y="0"/>
                    <a:pt x="29" y="3"/>
                    <a:pt x="28" y="3"/>
                  </a:cubicBezTo>
                  <a:cubicBezTo>
                    <a:pt x="27" y="3"/>
                    <a:pt x="24" y="4"/>
                    <a:pt x="25" y="6"/>
                  </a:cubicBezTo>
                  <a:cubicBezTo>
                    <a:pt x="26" y="9"/>
                    <a:pt x="25" y="8"/>
                    <a:pt x="22" y="8"/>
                  </a:cubicBezTo>
                  <a:cubicBezTo>
                    <a:pt x="21" y="8"/>
                    <a:pt x="18" y="8"/>
                    <a:pt x="17" y="8"/>
                  </a:cubicBezTo>
                  <a:cubicBezTo>
                    <a:pt x="15" y="6"/>
                    <a:pt x="14" y="4"/>
                    <a:pt x="12" y="2"/>
                  </a:cubicBezTo>
                  <a:cubicBezTo>
                    <a:pt x="9" y="0"/>
                    <a:pt x="5" y="3"/>
                    <a:pt x="2" y="5"/>
                  </a:cubicBezTo>
                  <a:cubicBezTo>
                    <a:pt x="3" y="6"/>
                    <a:pt x="6" y="10"/>
                    <a:pt x="5" y="12"/>
                  </a:cubicBezTo>
                  <a:cubicBezTo>
                    <a:pt x="0" y="15"/>
                    <a:pt x="6" y="15"/>
                    <a:pt x="8" y="17"/>
                  </a:cubicBezTo>
                  <a:cubicBezTo>
                    <a:pt x="8" y="17"/>
                    <a:pt x="8" y="19"/>
                    <a:pt x="8" y="19"/>
                  </a:cubicBezTo>
                  <a:cubicBezTo>
                    <a:pt x="7" y="20"/>
                    <a:pt x="9" y="22"/>
                    <a:pt x="10" y="22"/>
                  </a:cubicBezTo>
                  <a:cubicBezTo>
                    <a:pt x="10" y="23"/>
                    <a:pt x="9" y="24"/>
                    <a:pt x="9" y="26"/>
                  </a:cubicBezTo>
                  <a:cubicBezTo>
                    <a:pt x="9" y="27"/>
                    <a:pt x="9" y="29"/>
                    <a:pt x="9" y="31"/>
                  </a:cubicBezTo>
                  <a:cubicBezTo>
                    <a:pt x="11" y="31"/>
                    <a:pt x="12" y="31"/>
                    <a:pt x="14" y="29"/>
                  </a:cubicBezTo>
                  <a:cubicBezTo>
                    <a:pt x="15" y="28"/>
                    <a:pt x="16" y="27"/>
                    <a:pt x="17" y="26"/>
                  </a:cubicBezTo>
                  <a:cubicBezTo>
                    <a:pt x="21" y="26"/>
                    <a:pt x="24" y="25"/>
                    <a:pt x="27" y="27"/>
                  </a:cubicBezTo>
                  <a:cubicBezTo>
                    <a:pt x="29" y="30"/>
                    <a:pt x="35" y="28"/>
                    <a:pt x="37" y="31"/>
                  </a:cubicBezTo>
                  <a:cubicBezTo>
                    <a:pt x="39" y="34"/>
                    <a:pt x="41" y="35"/>
                    <a:pt x="45" y="35"/>
                  </a:cubicBezTo>
                  <a:cubicBezTo>
                    <a:pt x="46" y="35"/>
                    <a:pt x="46" y="35"/>
                    <a:pt x="46" y="37"/>
                  </a:cubicBezTo>
                  <a:cubicBezTo>
                    <a:pt x="46" y="40"/>
                    <a:pt x="46" y="40"/>
                    <a:pt x="48" y="42"/>
                  </a:cubicBezTo>
                  <a:cubicBezTo>
                    <a:pt x="50" y="42"/>
                    <a:pt x="51" y="43"/>
                    <a:pt x="53" y="43"/>
                  </a:cubicBezTo>
                  <a:cubicBezTo>
                    <a:pt x="56" y="43"/>
                    <a:pt x="56" y="42"/>
                    <a:pt x="57" y="40"/>
                  </a:cubicBezTo>
                  <a:cubicBezTo>
                    <a:pt x="58" y="38"/>
                    <a:pt x="60" y="39"/>
                    <a:pt x="62" y="38"/>
                  </a:cubicBezTo>
                  <a:cubicBezTo>
                    <a:pt x="64" y="37"/>
                    <a:pt x="64" y="35"/>
                    <a:pt x="65" y="33"/>
                  </a:cubicBezTo>
                  <a:cubicBezTo>
                    <a:pt x="65" y="31"/>
                    <a:pt x="68" y="33"/>
                    <a:pt x="69" y="31"/>
                  </a:cubicBezTo>
                  <a:cubicBezTo>
                    <a:pt x="69" y="29"/>
                    <a:pt x="72" y="31"/>
                    <a:pt x="73" y="31"/>
                  </a:cubicBezTo>
                  <a:cubicBezTo>
                    <a:pt x="73" y="30"/>
                    <a:pt x="73" y="29"/>
                    <a:pt x="7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0" name="Freeform 696">
              <a:extLst>
                <a:ext uri="{FF2B5EF4-FFF2-40B4-BE49-F238E27FC236}">
                  <a16:creationId xmlns:a16="http://schemas.microsoft.com/office/drawing/2014/main" id="{CFC33038-5E10-48AC-98CC-7D871DB14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9352" y="3506718"/>
              <a:ext cx="186353" cy="125829"/>
            </a:xfrm>
            <a:custGeom>
              <a:avLst/>
              <a:gdLst>
                <a:gd name="T0" fmla="*/ 30 w 40"/>
                <a:gd name="T1" fmla="*/ 10 h 27"/>
                <a:gd name="T2" fmla="*/ 25 w 40"/>
                <a:gd name="T3" fmla="*/ 10 h 27"/>
                <a:gd name="T4" fmla="*/ 21 w 40"/>
                <a:gd name="T5" fmla="*/ 8 h 27"/>
                <a:gd name="T6" fmla="*/ 19 w 40"/>
                <a:gd name="T7" fmla="*/ 9 h 27"/>
                <a:gd name="T8" fmla="*/ 17 w 40"/>
                <a:gd name="T9" fmla="*/ 9 h 27"/>
                <a:gd name="T10" fmla="*/ 10 w 40"/>
                <a:gd name="T11" fmla="*/ 8 h 27"/>
                <a:gd name="T12" fmla="*/ 12 w 40"/>
                <a:gd name="T13" fmla="*/ 5 h 27"/>
                <a:gd name="T14" fmla="*/ 16 w 40"/>
                <a:gd name="T15" fmla="*/ 7 h 27"/>
                <a:gd name="T16" fmla="*/ 19 w 40"/>
                <a:gd name="T17" fmla="*/ 5 h 27"/>
                <a:gd name="T18" fmla="*/ 16 w 40"/>
                <a:gd name="T19" fmla="*/ 6 h 27"/>
                <a:gd name="T20" fmla="*/ 16 w 40"/>
                <a:gd name="T21" fmla="*/ 1 h 27"/>
                <a:gd name="T22" fmla="*/ 14 w 40"/>
                <a:gd name="T23" fmla="*/ 2 h 27"/>
                <a:gd name="T24" fmla="*/ 10 w 40"/>
                <a:gd name="T25" fmla="*/ 2 h 27"/>
                <a:gd name="T26" fmla="*/ 8 w 40"/>
                <a:gd name="T27" fmla="*/ 5 h 27"/>
                <a:gd name="T28" fmla="*/ 6 w 40"/>
                <a:gd name="T29" fmla="*/ 8 h 27"/>
                <a:gd name="T30" fmla="*/ 1 w 40"/>
                <a:gd name="T31" fmla="*/ 10 h 27"/>
                <a:gd name="T32" fmla="*/ 4 w 40"/>
                <a:gd name="T33" fmla="*/ 14 h 27"/>
                <a:gd name="T34" fmla="*/ 4 w 40"/>
                <a:gd name="T35" fmla="*/ 19 h 27"/>
                <a:gd name="T36" fmla="*/ 4 w 40"/>
                <a:gd name="T37" fmla="*/ 24 h 27"/>
                <a:gd name="T38" fmla="*/ 9 w 40"/>
                <a:gd name="T39" fmla="*/ 22 h 27"/>
                <a:gd name="T40" fmla="*/ 12 w 40"/>
                <a:gd name="T41" fmla="*/ 20 h 27"/>
                <a:gd name="T42" fmla="*/ 17 w 40"/>
                <a:gd name="T43" fmla="*/ 17 h 27"/>
                <a:gd name="T44" fmla="*/ 20 w 40"/>
                <a:gd name="T45" fmla="*/ 17 h 27"/>
                <a:gd name="T46" fmla="*/ 22 w 40"/>
                <a:gd name="T47" fmla="*/ 21 h 27"/>
                <a:gd name="T48" fmla="*/ 21 w 40"/>
                <a:gd name="T49" fmla="*/ 24 h 27"/>
                <a:gd name="T50" fmla="*/ 27 w 40"/>
                <a:gd name="T51" fmla="*/ 23 h 27"/>
                <a:gd name="T52" fmla="*/ 32 w 40"/>
                <a:gd name="T53" fmla="*/ 21 h 27"/>
                <a:gd name="T54" fmla="*/ 39 w 40"/>
                <a:gd name="T55" fmla="*/ 21 h 27"/>
                <a:gd name="T56" fmla="*/ 38 w 40"/>
                <a:gd name="T57" fmla="*/ 18 h 27"/>
                <a:gd name="T58" fmla="*/ 36 w 40"/>
                <a:gd name="T59" fmla="*/ 14 h 27"/>
                <a:gd name="T60" fmla="*/ 32 w 40"/>
                <a:gd name="T61" fmla="*/ 9 h 27"/>
                <a:gd name="T62" fmla="*/ 30 w 40"/>
                <a:gd name="T63" fmla="*/ 10 h 27"/>
                <a:gd name="T64" fmla="*/ 30 w 40"/>
                <a:gd name="T6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27">
                  <a:moveTo>
                    <a:pt x="30" y="10"/>
                  </a:moveTo>
                  <a:cubicBezTo>
                    <a:pt x="28" y="11"/>
                    <a:pt x="27" y="10"/>
                    <a:pt x="25" y="10"/>
                  </a:cubicBezTo>
                  <a:cubicBezTo>
                    <a:pt x="23" y="10"/>
                    <a:pt x="22" y="8"/>
                    <a:pt x="21" y="8"/>
                  </a:cubicBezTo>
                  <a:cubicBezTo>
                    <a:pt x="20" y="8"/>
                    <a:pt x="20" y="9"/>
                    <a:pt x="19" y="9"/>
                  </a:cubicBezTo>
                  <a:cubicBezTo>
                    <a:pt x="19" y="10"/>
                    <a:pt x="18" y="9"/>
                    <a:pt x="17" y="9"/>
                  </a:cubicBezTo>
                  <a:cubicBezTo>
                    <a:pt x="15" y="9"/>
                    <a:pt x="12" y="9"/>
                    <a:pt x="10" y="8"/>
                  </a:cubicBezTo>
                  <a:cubicBezTo>
                    <a:pt x="9" y="7"/>
                    <a:pt x="12" y="5"/>
                    <a:pt x="12" y="5"/>
                  </a:cubicBezTo>
                  <a:cubicBezTo>
                    <a:pt x="14" y="4"/>
                    <a:pt x="15" y="7"/>
                    <a:pt x="16" y="7"/>
                  </a:cubicBezTo>
                  <a:cubicBezTo>
                    <a:pt x="18" y="7"/>
                    <a:pt x="19" y="6"/>
                    <a:pt x="19" y="5"/>
                  </a:cubicBezTo>
                  <a:cubicBezTo>
                    <a:pt x="18" y="4"/>
                    <a:pt x="17" y="6"/>
                    <a:pt x="16" y="6"/>
                  </a:cubicBezTo>
                  <a:cubicBezTo>
                    <a:pt x="15" y="5"/>
                    <a:pt x="17" y="2"/>
                    <a:pt x="16" y="1"/>
                  </a:cubicBezTo>
                  <a:cubicBezTo>
                    <a:pt x="16" y="0"/>
                    <a:pt x="14" y="2"/>
                    <a:pt x="14" y="2"/>
                  </a:cubicBezTo>
                  <a:cubicBezTo>
                    <a:pt x="12" y="3"/>
                    <a:pt x="11" y="1"/>
                    <a:pt x="10" y="2"/>
                  </a:cubicBezTo>
                  <a:cubicBezTo>
                    <a:pt x="8" y="2"/>
                    <a:pt x="12" y="5"/>
                    <a:pt x="8" y="5"/>
                  </a:cubicBezTo>
                  <a:cubicBezTo>
                    <a:pt x="6" y="4"/>
                    <a:pt x="9" y="8"/>
                    <a:pt x="6" y="8"/>
                  </a:cubicBezTo>
                  <a:cubicBezTo>
                    <a:pt x="5" y="9"/>
                    <a:pt x="0" y="8"/>
                    <a:pt x="1" y="10"/>
                  </a:cubicBezTo>
                  <a:cubicBezTo>
                    <a:pt x="2" y="13"/>
                    <a:pt x="5" y="11"/>
                    <a:pt x="4" y="14"/>
                  </a:cubicBezTo>
                  <a:cubicBezTo>
                    <a:pt x="4" y="17"/>
                    <a:pt x="7" y="17"/>
                    <a:pt x="4" y="19"/>
                  </a:cubicBezTo>
                  <a:cubicBezTo>
                    <a:pt x="3" y="20"/>
                    <a:pt x="1" y="24"/>
                    <a:pt x="4" y="24"/>
                  </a:cubicBezTo>
                  <a:cubicBezTo>
                    <a:pt x="6" y="24"/>
                    <a:pt x="8" y="21"/>
                    <a:pt x="9" y="22"/>
                  </a:cubicBezTo>
                  <a:cubicBezTo>
                    <a:pt x="12" y="25"/>
                    <a:pt x="9" y="20"/>
                    <a:pt x="12" y="20"/>
                  </a:cubicBezTo>
                  <a:cubicBezTo>
                    <a:pt x="14" y="20"/>
                    <a:pt x="15" y="19"/>
                    <a:pt x="17" y="17"/>
                  </a:cubicBezTo>
                  <a:cubicBezTo>
                    <a:pt x="18" y="14"/>
                    <a:pt x="19" y="15"/>
                    <a:pt x="20" y="17"/>
                  </a:cubicBezTo>
                  <a:cubicBezTo>
                    <a:pt x="21" y="18"/>
                    <a:pt x="22" y="19"/>
                    <a:pt x="22" y="21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6" y="24"/>
                    <a:pt x="27" y="23"/>
                  </a:cubicBezTo>
                  <a:cubicBezTo>
                    <a:pt x="28" y="22"/>
                    <a:pt x="31" y="20"/>
                    <a:pt x="32" y="21"/>
                  </a:cubicBezTo>
                  <a:cubicBezTo>
                    <a:pt x="34" y="23"/>
                    <a:pt x="36" y="20"/>
                    <a:pt x="39" y="21"/>
                  </a:cubicBezTo>
                  <a:cubicBezTo>
                    <a:pt x="40" y="20"/>
                    <a:pt x="38" y="18"/>
                    <a:pt x="38" y="18"/>
                  </a:cubicBezTo>
                  <a:cubicBezTo>
                    <a:pt x="37" y="16"/>
                    <a:pt x="38" y="14"/>
                    <a:pt x="36" y="14"/>
                  </a:cubicBezTo>
                  <a:cubicBezTo>
                    <a:pt x="33" y="15"/>
                    <a:pt x="31" y="12"/>
                    <a:pt x="32" y="9"/>
                  </a:cubicBezTo>
                  <a:cubicBezTo>
                    <a:pt x="32" y="9"/>
                    <a:pt x="31" y="9"/>
                    <a:pt x="30" y="10"/>
                  </a:cubicBezTo>
                  <a:cubicBezTo>
                    <a:pt x="29" y="10"/>
                    <a:pt x="31" y="9"/>
                    <a:pt x="30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1" name="Freeform 697">
              <a:extLst>
                <a:ext uri="{FF2B5EF4-FFF2-40B4-BE49-F238E27FC236}">
                  <a16:creationId xmlns:a16="http://schemas.microsoft.com/office/drawing/2014/main" id="{6F8FB7D7-87FF-4CD3-8F20-D319AFA5E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9632" y="3615026"/>
              <a:ext cx="387045" cy="345632"/>
            </a:xfrm>
            <a:custGeom>
              <a:avLst/>
              <a:gdLst>
                <a:gd name="T0" fmla="*/ 8 w 83"/>
                <a:gd name="T1" fmla="*/ 51 h 74"/>
                <a:gd name="T2" fmla="*/ 9 w 83"/>
                <a:gd name="T3" fmla="*/ 54 h 74"/>
                <a:gd name="T4" fmla="*/ 11 w 83"/>
                <a:gd name="T5" fmla="*/ 57 h 74"/>
                <a:gd name="T6" fmla="*/ 5 w 83"/>
                <a:gd name="T7" fmla="*/ 61 h 74"/>
                <a:gd name="T8" fmla="*/ 3 w 83"/>
                <a:gd name="T9" fmla="*/ 64 h 74"/>
                <a:gd name="T10" fmla="*/ 6 w 83"/>
                <a:gd name="T11" fmla="*/ 66 h 74"/>
                <a:gd name="T12" fmla="*/ 13 w 83"/>
                <a:gd name="T13" fmla="*/ 64 h 74"/>
                <a:gd name="T14" fmla="*/ 19 w 83"/>
                <a:gd name="T15" fmla="*/ 65 h 74"/>
                <a:gd name="T16" fmla="*/ 23 w 83"/>
                <a:gd name="T17" fmla="*/ 65 h 74"/>
                <a:gd name="T18" fmla="*/ 28 w 83"/>
                <a:gd name="T19" fmla="*/ 64 h 74"/>
                <a:gd name="T20" fmla="*/ 29 w 83"/>
                <a:gd name="T21" fmla="*/ 67 h 74"/>
                <a:gd name="T22" fmla="*/ 32 w 83"/>
                <a:gd name="T23" fmla="*/ 69 h 74"/>
                <a:gd name="T24" fmla="*/ 33 w 83"/>
                <a:gd name="T25" fmla="*/ 73 h 74"/>
                <a:gd name="T26" fmla="*/ 34 w 83"/>
                <a:gd name="T27" fmla="*/ 71 h 74"/>
                <a:gd name="T28" fmla="*/ 36 w 83"/>
                <a:gd name="T29" fmla="*/ 73 h 74"/>
                <a:gd name="T30" fmla="*/ 43 w 83"/>
                <a:gd name="T31" fmla="*/ 71 h 74"/>
                <a:gd name="T32" fmla="*/ 46 w 83"/>
                <a:gd name="T33" fmla="*/ 70 h 74"/>
                <a:gd name="T34" fmla="*/ 50 w 83"/>
                <a:gd name="T35" fmla="*/ 70 h 74"/>
                <a:gd name="T36" fmla="*/ 48 w 83"/>
                <a:gd name="T37" fmla="*/ 64 h 74"/>
                <a:gd name="T38" fmla="*/ 46 w 83"/>
                <a:gd name="T39" fmla="*/ 61 h 74"/>
                <a:gd name="T40" fmla="*/ 44 w 83"/>
                <a:gd name="T41" fmla="*/ 57 h 74"/>
                <a:gd name="T42" fmla="*/ 46 w 83"/>
                <a:gd name="T43" fmla="*/ 52 h 74"/>
                <a:gd name="T44" fmla="*/ 49 w 83"/>
                <a:gd name="T45" fmla="*/ 52 h 74"/>
                <a:gd name="T46" fmla="*/ 52 w 83"/>
                <a:gd name="T47" fmla="*/ 52 h 74"/>
                <a:gd name="T48" fmla="*/ 57 w 83"/>
                <a:gd name="T49" fmla="*/ 46 h 74"/>
                <a:gd name="T50" fmla="*/ 60 w 83"/>
                <a:gd name="T51" fmla="*/ 44 h 74"/>
                <a:gd name="T52" fmla="*/ 62 w 83"/>
                <a:gd name="T53" fmla="*/ 41 h 74"/>
                <a:gd name="T54" fmla="*/ 65 w 83"/>
                <a:gd name="T55" fmla="*/ 39 h 74"/>
                <a:gd name="T56" fmla="*/ 66 w 83"/>
                <a:gd name="T57" fmla="*/ 37 h 74"/>
                <a:gd name="T58" fmla="*/ 69 w 83"/>
                <a:gd name="T59" fmla="*/ 33 h 74"/>
                <a:gd name="T60" fmla="*/ 71 w 83"/>
                <a:gd name="T61" fmla="*/ 27 h 74"/>
                <a:gd name="T62" fmla="*/ 66 w 83"/>
                <a:gd name="T63" fmla="*/ 23 h 74"/>
                <a:gd name="T64" fmla="*/ 65 w 83"/>
                <a:gd name="T65" fmla="*/ 16 h 74"/>
                <a:gd name="T66" fmla="*/ 70 w 83"/>
                <a:gd name="T67" fmla="*/ 14 h 74"/>
                <a:gd name="T68" fmla="*/ 74 w 83"/>
                <a:gd name="T69" fmla="*/ 15 h 74"/>
                <a:gd name="T70" fmla="*/ 77 w 83"/>
                <a:gd name="T71" fmla="*/ 13 h 74"/>
                <a:gd name="T72" fmla="*/ 83 w 83"/>
                <a:gd name="T73" fmla="*/ 10 h 74"/>
                <a:gd name="T74" fmla="*/ 76 w 83"/>
                <a:gd name="T75" fmla="*/ 6 h 74"/>
                <a:gd name="T76" fmla="*/ 74 w 83"/>
                <a:gd name="T77" fmla="*/ 2 h 74"/>
                <a:gd name="T78" fmla="*/ 71 w 83"/>
                <a:gd name="T79" fmla="*/ 0 h 74"/>
                <a:gd name="T80" fmla="*/ 65 w 83"/>
                <a:gd name="T81" fmla="*/ 1 h 74"/>
                <a:gd name="T82" fmla="*/ 56 w 83"/>
                <a:gd name="T83" fmla="*/ 4 h 74"/>
                <a:gd name="T84" fmla="*/ 53 w 83"/>
                <a:gd name="T85" fmla="*/ 8 h 74"/>
                <a:gd name="T86" fmla="*/ 51 w 83"/>
                <a:gd name="T87" fmla="*/ 13 h 74"/>
                <a:gd name="T88" fmla="*/ 48 w 83"/>
                <a:gd name="T89" fmla="*/ 18 h 74"/>
                <a:gd name="T90" fmla="*/ 47 w 83"/>
                <a:gd name="T91" fmla="*/ 21 h 74"/>
                <a:gd name="T92" fmla="*/ 43 w 83"/>
                <a:gd name="T93" fmla="*/ 24 h 74"/>
                <a:gd name="T94" fmla="*/ 41 w 83"/>
                <a:gd name="T95" fmla="*/ 30 h 74"/>
                <a:gd name="T96" fmla="*/ 38 w 83"/>
                <a:gd name="T97" fmla="*/ 30 h 74"/>
                <a:gd name="T98" fmla="*/ 34 w 83"/>
                <a:gd name="T99" fmla="*/ 32 h 74"/>
                <a:gd name="T100" fmla="*/ 30 w 83"/>
                <a:gd name="T101" fmla="*/ 33 h 74"/>
                <a:gd name="T102" fmla="*/ 27 w 83"/>
                <a:gd name="T103" fmla="*/ 37 h 74"/>
                <a:gd name="T104" fmla="*/ 22 w 83"/>
                <a:gd name="T105" fmla="*/ 42 h 74"/>
                <a:gd name="T106" fmla="*/ 13 w 83"/>
                <a:gd name="T107" fmla="*/ 43 h 74"/>
                <a:gd name="T108" fmla="*/ 0 w 83"/>
                <a:gd name="T109" fmla="*/ 40 h 74"/>
                <a:gd name="T110" fmla="*/ 3 w 83"/>
                <a:gd name="T111" fmla="*/ 46 h 74"/>
                <a:gd name="T112" fmla="*/ 8 w 83"/>
                <a:gd name="T113" fmla="*/ 5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" h="74">
                  <a:moveTo>
                    <a:pt x="8" y="51"/>
                  </a:moveTo>
                  <a:cubicBezTo>
                    <a:pt x="8" y="52"/>
                    <a:pt x="8" y="53"/>
                    <a:pt x="9" y="54"/>
                  </a:cubicBezTo>
                  <a:cubicBezTo>
                    <a:pt x="10" y="55"/>
                    <a:pt x="11" y="56"/>
                    <a:pt x="11" y="57"/>
                  </a:cubicBezTo>
                  <a:cubicBezTo>
                    <a:pt x="11" y="58"/>
                    <a:pt x="6" y="60"/>
                    <a:pt x="5" y="61"/>
                  </a:cubicBezTo>
                  <a:cubicBezTo>
                    <a:pt x="4" y="61"/>
                    <a:pt x="3" y="62"/>
                    <a:pt x="3" y="64"/>
                  </a:cubicBezTo>
                  <a:cubicBezTo>
                    <a:pt x="3" y="66"/>
                    <a:pt x="3" y="66"/>
                    <a:pt x="6" y="66"/>
                  </a:cubicBezTo>
                  <a:cubicBezTo>
                    <a:pt x="8" y="65"/>
                    <a:pt x="11" y="65"/>
                    <a:pt x="13" y="64"/>
                  </a:cubicBezTo>
                  <a:cubicBezTo>
                    <a:pt x="15" y="64"/>
                    <a:pt x="17" y="64"/>
                    <a:pt x="19" y="65"/>
                  </a:cubicBezTo>
                  <a:cubicBezTo>
                    <a:pt x="20" y="65"/>
                    <a:pt x="22" y="65"/>
                    <a:pt x="23" y="65"/>
                  </a:cubicBezTo>
                  <a:cubicBezTo>
                    <a:pt x="25" y="65"/>
                    <a:pt x="26" y="64"/>
                    <a:pt x="28" y="64"/>
                  </a:cubicBezTo>
                  <a:cubicBezTo>
                    <a:pt x="29" y="64"/>
                    <a:pt x="29" y="66"/>
                    <a:pt x="29" y="67"/>
                  </a:cubicBezTo>
                  <a:cubicBezTo>
                    <a:pt x="30" y="68"/>
                    <a:pt x="31" y="68"/>
                    <a:pt x="32" y="69"/>
                  </a:cubicBezTo>
                  <a:cubicBezTo>
                    <a:pt x="32" y="70"/>
                    <a:pt x="33" y="72"/>
                    <a:pt x="33" y="73"/>
                  </a:cubicBezTo>
                  <a:cubicBezTo>
                    <a:pt x="35" y="74"/>
                    <a:pt x="34" y="72"/>
                    <a:pt x="34" y="71"/>
                  </a:cubicBezTo>
                  <a:cubicBezTo>
                    <a:pt x="35" y="71"/>
                    <a:pt x="36" y="73"/>
                    <a:pt x="36" y="73"/>
                  </a:cubicBezTo>
                  <a:cubicBezTo>
                    <a:pt x="38" y="72"/>
                    <a:pt x="40" y="70"/>
                    <a:pt x="43" y="71"/>
                  </a:cubicBezTo>
                  <a:cubicBezTo>
                    <a:pt x="44" y="71"/>
                    <a:pt x="45" y="71"/>
                    <a:pt x="46" y="70"/>
                  </a:cubicBezTo>
                  <a:cubicBezTo>
                    <a:pt x="47" y="70"/>
                    <a:pt x="49" y="70"/>
                    <a:pt x="50" y="70"/>
                  </a:cubicBezTo>
                  <a:cubicBezTo>
                    <a:pt x="51" y="69"/>
                    <a:pt x="49" y="64"/>
                    <a:pt x="48" y="64"/>
                  </a:cubicBezTo>
                  <a:cubicBezTo>
                    <a:pt x="47" y="63"/>
                    <a:pt x="46" y="63"/>
                    <a:pt x="46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1" y="56"/>
                    <a:pt x="45" y="54"/>
                    <a:pt x="46" y="52"/>
                  </a:cubicBezTo>
                  <a:cubicBezTo>
                    <a:pt x="47" y="52"/>
                    <a:pt x="47" y="51"/>
                    <a:pt x="49" y="52"/>
                  </a:cubicBezTo>
                  <a:cubicBezTo>
                    <a:pt x="51" y="54"/>
                    <a:pt x="50" y="52"/>
                    <a:pt x="52" y="52"/>
                  </a:cubicBezTo>
                  <a:cubicBezTo>
                    <a:pt x="56" y="51"/>
                    <a:pt x="55" y="48"/>
                    <a:pt x="57" y="46"/>
                  </a:cubicBezTo>
                  <a:cubicBezTo>
                    <a:pt x="58" y="45"/>
                    <a:pt x="60" y="45"/>
                    <a:pt x="60" y="44"/>
                  </a:cubicBezTo>
                  <a:cubicBezTo>
                    <a:pt x="61" y="43"/>
                    <a:pt x="62" y="42"/>
                    <a:pt x="62" y="41"/>
                  </a:cubicBezTo>
                  <a:cubicBezTo>
                    <a:pt x="62" y="40"/>
                    <a:pt x="64" y="39"/>
                    <a:pt x="65" y="39"/>
                  </a:cubicBezTo>
                  <a:cubicBezTo>
                    <a:pt x="66" y="39"/>
                    <a:pt x="66" y="37"/>
                    <a:pt x="66" y="37"/>
                  </a:cubicBezTo>
                  <a:cubicBezTo>
                    <a:pt x="66" y="34"/>
                    <a:pt x="70" y="36"/>
                    <a:pt x="69" y="33"/>
                  </a:cubicBezTo>
                  <a:cubicBezTo>
                    <a:pt x="69" y="30"/>
                    <a:pt x="68" y="29"/>
                    <a:pt x="71" y="27"/>
                  </a:cubicBezTo>
                  <a:cubicBezTo>
                    <a:pt x="72" y="27"/>
                    <a:pt x="67" y="24"/>
                    <a:pt x="66" y="23"/>
                  </a:cubicBezTo>
                  <a:cubicBezTo>
                    <a:pt x="65" y="21"/>
                    <a:pt x="66" y="18"/>
                    <a:pt x="65" y="16"/>
                  </a:cubicBezTo>
                  <a:cubicBezTo>
                    <a:pt x="65" y="13"/>
                    <a:pt x="68" y="13"/>
                    <a:pt x="70" y="14"/>
                  </a:cubicBezTo>
                  <a:cubicBezTo>
                    <a:pt x="71" y="14"/>
                    <a:pt x="73" y="15"/>
                    <a:pt x="74" y="15"/>
                  </a:cubicBezTo>
                  <a:cubicBezTo>
                    <a:pt x="76" y="15"/>
                    <a:pt x="76" y="14"/>
                    <a:pt x="77" y="13"/>
                  </a:cubicBezTo>
                  <a:cubicBezTo>
                    <a:pt x="80" y="13"/>
                    <a:pt x="81" y="13"/>
                    <a:pt x="83" y="10"/>
                  </a:cubicBezTo>
                  <a:cubicBezTo>
                    <a:pt x="80" y="9"/>
                    <a:pt x="77" y="8"/>
                    <a:pt x="76" y="6"/>
                  </a:cubicBezTo>
                  <a:cubicBezTo>
                    <a:pt x="75" y="5"/>
                    <a:pt x="75" y="3"/>
                    <a:pt x="74" y="2"/>
                  </a:cubicBezTo>
                  <a:cubicBezTo>
                    <a:pt x="73" y="1"/>
                    <a:pt x="72" y="1"/>
                    <a:pt x="71" y="0"/>
                  </a:cubicBezTo>
                  <a:cubicBezTo>
                    <a:pt x="69" y="0"/>
                    <a:pt x="66" y="1"/>
                    <a:pt x="65" y="1"/>
                  </a:cubicBezTo>
                  <a:cubicBezTo>
                    <a:pt x="61" y="0"/>
                    <a:pt x="59" y="2"/>
                    <a:pt x="56" y="4"/>
                  </a:cubicBezTo>
                  <a:cubicBezTo>
                    <a:pt x="53" y="5"/>
                    <a:pt x="51" y="5"/>
                    <a:pt x="53" y="8"/>
                  </a:cubicBezTo>
                  <a:cubicBezTo>
                    <a:pt x="55" y="10"/>
                    <a:pt x="53" y="12"/>
                    <a:pt x="51" y="13"/>
                  </a:cubicBezTo>
                  <a:cubicBezTo>
                    <a:pt x="49" y="15"/>
                    <a:pt x="52" y="19"/>
                    <a:pt x="48" y="18"/>
                  </a:cubicBezTo>
                  <a:cubicBezTo>
                    <a:pt x="43" y="18"/>
                    <a:pt x="47" y="19"/>
                    <a:pt x="47" y="21"/>
                  </a:cubicBezTo>
                  <a:cubicBezTo>
                    <a:pt x="48" y="22"/>
                    <a:pt x="44" y="23"/>
                    <a:pt x="43" y="24"/>
                  </a:cubicBezTo>
                  <a:cubicBezTo>
                    <a:pt x="42" y="26"/>
                    <a:pt x="42" y="30"/>
                    <a:pt x="41" y="30"/>
                  </a:cubicBezTo>
                  <a:cubicBezTo>
                    <a:pt x="40" y="31"/>
                    <a:pt x="39" y="30"/>
                    <a:pt x="38" y="30"/>
                  </a:cubicBezTo>
                  <a:cubicBezTo>
                    <a:pt x="36" y="30"/>
                    <a:pt x="35" y="31"/>
                    <a:pt x="34" y="32"/>
                  </a:cubicBezTo>
                  <a:cubicBezTo>
                    <a:pt x="32" y="33"/>
                    <a:pt x="31" y="32"/>
                    <a:pt x="30" y="33"/>
                  </a:cubicBezTo>
                  <a:cubicBezTo>
                    <a:pt x="28" y="34"/>
                    <a:pt x="28" y="35"/>
                    <a:pt x="27" y="37"/>
                  </a:cubicBezTo>
                  <a:cubicBezTo>
                    <a:pt x="27" y="40"/>
                    <a:pt x="25" y="41"/>
                    <a:pt x="22" y="42"/>
                  </a:cubicBezTo>
                  <a:cubicBezTo>
                    <a:pt x="19" y="43"/>
                    <a:pt x="16" y="43"/>
                    <a:pt x="13" y="43"/>
                  </a:cubicBezTo>
                  <a:cubicBezTo>
                    <a:pt x="8" y="43"/>
                    <a:pt x="4" y="42"/>
                    <a:pt x="0" y="40"/>
                  </a:cubicBezTo>
                  <a:cubicBezTo>
                    <a:pt x="1" y="42"/>
                    <a:pt x="2" y="44"/>
                    <a:pt x="3" y="46"/>
                  </a:cubicBezTo>
                  <a:cubicBezTo>
                    <a:pt x="4" y="47"/>
                    <a:pt x="8" y="48"/>
                    <a:pt x="8" y="5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2" name="Freeform 698">
              <a:extLst>
                <a:ext uri="{FF2B5EF4-FFF2-40B4-BE49-F238E27FC236}">
                  <a16:creationId xmlns:a16="http://schemas.microsoft.com/office/drawing/2014/main" id="{CD2F6C86-9847-408A-A778-4415A0066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19" y="3572021"/>
              <a:ext cx="350410" cy="248472"/>
            </a:xfrm>
            <a:custGeom>
              <a:avLst/>
              <a:gdLst>
                <a:gd name="T0" fmla="*/ 72 w 75"/>
                <a:gd name="T1" fmla="*/ 7 h 53"/>
                <a:gd name="T2" fmla="*/ 69 w 75"/>
                <a:gd name="T3" fmla="*/ 8 h 53"/>
                <a:gd name="T4" fmla="*/ 67 w 75"/>
                <a:gd name="T5" fmla="*/ 7 h 53"/>
                <a:gd name="T6" fmla="*/ 62 w 75"/>
                <a:gd name="T7" fmla="*/ 10 h 53"/>
                <a:gd name="T8" fmla="*/ 57 w 75"/>
                <a:gd name="T9" fmla="*/ 11 h 53"/>
                <a:gd name="T10" fmla="*/ 57 w 75"/>
                <a:gd name="T11" fmla="*/ 4 h 53"/>
                <a:gd name="T12" fmla="*/ 54 w 75"/>
                <a:gd name="T13" fmla="*/ 1 h 53"/>
                <a:gd name="T14" fmla="*/ 50 w 75"/>
                <a:gd name="T15" fmla="*/ 6 h 53"/>
                <a:gd name="T16" fmla="*/ 47 w 75"/>
                <a:gd name="T17" fmla="*/ 8 h 53"/>
                <a:gd name="T18" fmla="*/ 44 w 75"/>
                <a:gd name="T19" fmla="*/ 8 h 53"/>
                <a:gd name="T20" fmla="*/ 39 w 75"/>
                <a:gd name="T21" fmla="*/ 10 h 53"/>
                <a:gd name="T22" fmla="*/ 34 w 75"/>
                <a:gd name="T23" fmla="*/ 7 h 53"/>
                <a:gd name="T24" fmla="*/ 28 w 75"/>
                <a:gd name="T25" fmla="*/ 6 h 53"/>
                <a:gd name="T26" fmla="*/ 27 w 75"/>
                <a:gd name="T27" fmla="*/ 8 h 53"/>
                <a:gd name="T28" fmla="*/ 24 w 75"/>
                <a:gd name="T29" fmla="*/ 9 h 53"/>
                <a:gd name="T30" fmla="*/ 21 w 75"/>
                <a:gd name="T31" fmla="*/ 14 h 53"/>
                <a:gd name="T32" fmla="*/ 15 w 75"/>
                <a:gd name="T33" fmla="*/ 17 h 53"/>
                <a:gd name="T34" fmla="*/ 11 w 75"/>
                <a:gd name="T35" fmla="*/ 19 h 53"/>
                <a:gd name="T36" fmla="*/ 5 w 75"/>
                <a:gd name="T37" fmla="*/ 16 h 53"/>
                <a:gd name="T38" fmla="*/ 4 w 75"/>
                <a:gd name="T39" fmla="*/ 23 h 53"/>
                <a:gd name="T40" fmla="*/ 3 w 75"/>
                <a:gd name="T41" fmla="*/ 29 h 53"/>
                <a:gd name="T42" fmla="*/ 2 w 75"/>
                <a:gd name="T43" fmla="*/ 33 h 53"/>
                <a:gd name="T44" fmla="*/ 3 w 75"/>
                <a:gd name="T45" fmla="*/ 37 h 53"/>
                <a:gd name="T46" fmla="*/ 4 w 75"/>
                <a:gd name="T47" fmla="*/ 40 h 53"/>
                <a:gd name="T48" fmla="*/ 8 w 75"/>
                <a:gd name="T49" fmla="*/ 43 h 53"/>
                <a:gd name="T50" fmla="*/ 4 w 75"/>
                <a:gd name="T51" fmla="*/ 49 h 53"/>
                <a:gd name="T52" fmla="*/ 29 w 75"/>
                <a:gd name="T53" fmla="*/ 50 h 53"/>
                <a:gd name="T54" fmla="*/ 32 w 75"/>
                <a:gd name="T55" fmla="*/ 43 h 53"/>
                <a:gd name="T56" fmla="*/ 39 w 75"/>
                <a:gd name="T57" fmla="*/ 40 h 53"/>
                <a:gd name="T58" fmla="*/ 43 w 75"/>
                <a:gd name="T59" fmla="*/ 39 h 53"/>
                <a:gd name="T60" fmla="*/ 45 w 75"/>
                <a:gd name="T61" fmla="*/ 39 h 53"/>
                <a:gd name="T62" fmla="*/ 47 w 75"/>
                <a:gd name="T63" fmla="*/ 33 h 53"/>
                <a:gd name="T64" fmla="*/ 51 w 75"/>
                <a:gd name="T65" fmla="*/ 30 h 53"/>
                <a:gd name="T66" fmla="*/ 51 w 75"/>
                <a:gd name="T67" fmla="*/ 27 h 53"/>
                <a:gd name="T68" fmla="*/ 55 w 75"/>
                <a:gd name="T69" fmla="*/ 26 h 53"/>
                <a:gd name="T70" fmla="*/ 55 w 75"/>
                <a:gd name="T71" fmla="*/ 23 h 53"/>
                <a:gd name="T72" fmla="*/ 58 w 75"/>
                <a:gd name="T73" fmla="*/ 19 h 53"/>
                <a:gd name="T74" fmla="*/ 56 w 75"/>
                <a:gd name="T75" fmla="*/ 14 h 53"/>
                <a:gd name="T76" fmla="*/ 63 w 75"/>
                <a:gd name="T77" fmla="*/ 11 h 53"/>
                <a:gd name="T78" fmla="*/ 70 w 75"/>
                <a:gd name="T79" fmla="*/ 10 h 53"/>
                <a:gd name="T80" fmla="*/ 74 w 75"/>
                <a:gd name="T81" fmla="*/ 9 h 53"/>
                <a:gd name="T82" fmla="*/ 75 w 75"/>
                <a:gd name="T83" fmla="*/ 7 h 53"/>
                <a:gd name="T84" fmla="*/ 72 w 75"/>
                <a:gd name="T85" fmla="*/ 7 h 53"/>
                <a:gd name="T86" fmla="*/ 72 w 75"/>
                <a:gd name="T8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53">
                  <a:moveTo>
                    <a:pt x="72" y="7"/>
                  </a:moveTo>
                  <a:cubicBezTo>
                    <a:pt x="71" y="7"/>
                    <a:pt x="70" y="9"/>
                    <a:pt x="69" y="8"/>
                  </a:cubicBezTo>
                  <a:cubicBezTo>
                    <a:pt x="68" y="8"/>
                    <a:pt x="68" y="6"/>
                    <a:pt x="67" y="7"/>
                  </a:cubicBezTo>
                  <a:cubicBezTo>
                    <a:pt x="65" y="7"/>
                    <a:pt x="63" y="9"/>
                    <a:pt x="62" y="10"/>
                  </a:cubicBezTo>
                  <a:cubicBezTo>
                    <a:pt x="61" y="10"/>
                    <a:pt x="59" y="12"/>
                    <a:pt x="57" y="11"/>
                  </a:cubicBezTo>
                  <a:cubicBezTo>
                    <a:pt x="56" y="10"/>
                    <a:pt x="59" y="6"/>
                    <a:pt x="57" y="4"/>
                  </a:cubicBezTo>
                  <a:cubicBezTo>
                    <a:pt x="57" y="4"/>
                    <a:pt x="55" y="0"/>
                    <a:pt x="54" y="1"/>
                  </a:cubicBezTo>
                  <a:cubicBezTo>
                    <a:pt x="53" y="3"/>
                    <a:pt x="52" y="5"/>
                    <a:pt x="50" y="6"/>
                  </a:cubicBezTo>
                  <a:cubicBezTo>
                    <a:pt x="48" y="7"/>
                    <a:pt x="47" y="6"/>
                    <a:pt x="47" y="8"/>
                  </a:cubicBezTo>
                  <a:cubicBezTo>
                    <a:pt x="46" y="11"/>
                    <a:pt x="45" y="7"/>
                    <a:pt x="44" y="8"/>
                  </a:cubicBezTo>
                  <a:cubicBezTo>
                    <a:pt x="42" y="9"/>
                    <a:pt x="41" y="10"/>
                    <a:pt x="39" y="10"/>
                  </a:cubicBezTo>
                  <a:cubicBezTo>
                    <a:pt x="37" y="9"/>
                    <a:pt x="35" y="8"/>
                    <a:pt x="34" y="7"/>
                  </a:cubicBezTo>
                  <a:cubicBezTo>
                    <a:pt x="33" y="7"/>
                    <a:pt x="28" y="6"/>
                    <a:pt x="28" y="6"/>
                  </a:cubicBezTo>
                  <a:cubicBezTo>
                    <a:pt x="27" y="7"/>
                    <a:pt x="28" y="8"/>
                    <a:pt x="27" y="8"/>
                  </a:cubicBezTo>
                  <a:cubicBezTo>
                    <a:pt x="26" y="8"/>
                    <a:pt x="24" y="8"/>
                    <a:pt x="24" y="9"/>
                  </a:cubicBezTo>
                  <a:cubicBezTo>
                    <a:pt x="23" y="11"/>
                    <a:pt x="23" y="13"/>
                    <a:pt x="21" y="14"/>
                  </a:cubicBezTo>
                  <a:cubicBezTo>
                    <a:pt x="18" y="16"/>
                    <a:pt x="17" y="15"/>
                    <a:pt x="15" y="17"/>
                  </a:cubicBezTo>
                  <a:cubicBezTo>
                    <a:pt x="14" y="19"/>
                    <a:pt x="12" y="19"/>
                    <a:pt x="11" y="19"/>
                  </a:cubicBezTo>
                  <a:cubicBezTo>
                    <a:pt x="10" y="18"/>
                    <a:pt x="5" y="17"/>
                    <a:pt x="5" y="16"/>
                  </a:cubicBezTo>
                  <a:cubicBezTo>
                    <a:pt x="5" y="19"/>
                    <a:pt x="5" y="21"/>
                    <a:pt x="4" y="23"/>
                  </a:cubicBezTo>
                  <a:cubicBezTo>
                    <a:pt x="2" y="25"/>
                    <a:pt x="0" y="27"/>
                    <a:pt x="3" y="29"/>
                  </a:cubicBezTo>
                  <a:cubicBezTo>
                    <a:pt x="4" y="30"/>
                    <a:pt x="2" y="31"/>
                    <a:pt x="2" y="33"/>
                  </a:cubicBezTo>
                  <a:cubicBezTo>
                    <a:pt x="2" y="34"/>
                    <a:pt x="2" y="36"/>
                    <a:pt x="3" y="37"/>
                  </a:cubicBezTo>
                  <a:cubicBezTo>
                    <a:pt x="3" y="39"/>
                    <a:pt x="2" y="40"/>
                    <a:pt x="4" y="40"/>
                  </a:cubicBezTo>
                  <a:cubicBezTo>
                    <a:pt x="7" y="41"/>
                    <a:pt x="8" y="40"/>
                    <a:pt x="8" y="43"/>
                  </a:cubicBezTo>
                  <a:cubicBezTo>
                    <a:pt x="8" y="45"/>
                    <a:pt x="5" y="48"/>
                    <a:pt x="4" y="49"/>
                  </a:cubicBezTo>
                  <a:cubicBezTo>
                    <a:pt x="12" y="53"/>
                    <a:pt x="21" y="52"/>
                    <a:pt x="29" y="50"/>
                  </a:cubicBezTo>
                  <a:cubicBezTo>
                    <a:pt x="32" y="49"/>
                    <a:pt x="31" y="45"/>
                    <a:pt x="32" y="43"/>
                  </a:cubicBezTo>
                  <a:cubicBezTo>
                    <a:pt x="33" y="41"/>
                    <a:pt x="37" y="42"/>
                    <a:pt x="39" y="40"/>
                  </a:cubicBezTo>
                  <a:cubicBezTo>
                    <a:pt x="40" y="40"/>
                    <a:pt x="41" y="39"/>
                    <a:pt x="43" y="39"/>
                  </a:cubicBezTo>
                  <a:cubicBezTo>
                    <a:pt x="43" y="39"/>
                    <a:pt x="45" y="40"/>
                    <a:pt x="45" y="39"/>
                  </a:cubicBezTo>
                  <a:cubicBezTo>
                    <a:pt x="46" y="37"/>
                    <a:pt x="46" y="35"/>
                    <a:pt x="47" y="33"/>
                  </a:cubicBezTo>
                  <a:cubicBezTo>
                    <a:pt x="48" y="32"/>
                    <a:pt x="52" y="31"/>
                    <a:pt x="51" y="30"/>
                  </a:cubicBezTo>
                  <a:cubicBezTo>
                    <a:pt x="51" y="29"/>
                    <a:pt x="47" y="27"/>
                    <a:pt x="51" y="27"/>
                  </a:cubicBezTo>
                  <a:cubicBezTo>
                    <a:pt x="52" y="27"/>
                    <a:pt x="54" y="28"/>
                    <a:pt x="55" y="26"/>
                  </a:cubicBezTo>
                  <a:cubicBezTo>
                    <a:pt x="55" y="25"/>
                    <a:pt x="54" y="24"/>
                    <a:pt x="55" y="23"/>
                  </a:cubicBezTo>
                  <a:cubicBezTo>
                    <a:pt x="55" y="21"/>
                    <a:pt x="58" y="21"/>
                    <a:pt x="58" y="19"/>
                  </a:cubicBezTo>
                  <a:cubicBezTo>
                    <a:pt x="58" y="17"/>
                    <a:pt x="55" y="16"/>
                    <a:pt x="56" y="14"/>
                  </a:cubicBezTo>
                  <a:cubicBezTo>
                    <a:pt x="58" y="13"/>
                    <a:pt x="61" y="12"/>
                    <a:pt x="63" y="11"/>
                  </a:cubicBezTo>
                  <a:cubicBezTo>
                    <a:pt x="65" y="9"/>
                    <a:pt x="68" y="10"/>
                    <a:pt x="70" y="10"/>
                  </a:cubicBezTo>
                  <a:cubicBezTo>
                    <a:pt x="71" y="10"/>
                    <a:pt x="73" y="10"/>
                    <a:pt x="74" y="9"/>
                  </a:cubicBezTo>
                  <a:cubicBezTo>
                    <a:pt x="74" y="9"/>
                    <a:pt x="75" y="8"/>
                    <a:pt x="75" y="7"/>
                  </a:cubicBezTo>
                  <a:cubicBezTo>
                    <a:pt x="74" y="7"/>
                    <a:pt x="73" y="7"/>
                    <a:pt x="72" y="7"/>
                  </a:cubicBezTo>
                  <a:cubicBezTo>
                    <a:pt x="71" y="8"/>
                    <a:pt x="73" y="7"/>
                    <a:pt x="72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3" name="Freeform 699">
              <a:extLst>
                <a:ext uri="{FF2B5EF4-FFF2-40B4-BE49-F238E27FC236}">
                  <a16:creationId xmlns:a16="http://schemas.microsoft.com/office/drawing/2014/main" id="{38C1AE73-B3BE-4A44-A110-4E244674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663" y="3371332"/>
              <a:ext cx="12742" cy="19114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1 h 4"/>
                <a:gd name="T4" fmla="*/ 3 w 3"/>
                <a:gd name="T5" fmla="*/ 4 h 4"/>
                <a:gd name="T6" fmla="*/ 3 w 3"/>
                <a:gd name="T7" fmla="*/ 2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2" y="2"/>
                    <a:pt x="1" y="0"/>
                    <a:pt x="1" y="1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4" name="Freeform 700">
              <a:extLst>
                <a:ext uri="{FF2B5EF4-FFF2-40B4-BE49-F238E27FC236}">
                  <a16:creationId xmlns:a16="http://schemas.microsoft.com/office/drawing/2014/main" id="{710A1C52-0D37-4389-8DE7-8ACD880A6D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3999" y="3076670"/>
              <a:ext cx="947700" cy="453941"/>
            </a:xfrm>
            <a:custGeom>
              <a:avLst/>
              <a:gdLst>
                <a:gd name="T0" fmla="*/ 194 w 203"/>
                <a:gd name="T1" fmla="*/ 37 h 97"/>
                <a:gd name="T2" fmla="*/ 177 w 203"/>
                <a:gd name="T3" fmla="*/ 31 h 97"/>
                <a:gd name="T4" fmla="*/ 163 w 203"/>
                <a:gd name="T5" fmla="*/ 19 h 97"/>
                <a:gd name="T6" fmla="*/ 154 w 203"/>
                <a:gd name="T7" fmla="*/ 7 h 97"/>
                <a:gd name="T8" fmla="*/ 137 w 203"/>
                <a:gd name="T9" fmla="*/ 10 h 97"/>
                <a:gd name="T10" fmla="*/ 129 w 203"/>
                <a:gd name="T11" fmla="*/ 8 h 97"/>
                <a:gd name="T12" fmla="*/ 112 w 203"/>
                <a:gd name="T13" fmla="*/ 2 h 97"/>
                <a:gd name="T14" fmla="*/ 76 w 203"/>
                <a:gd name="T15" fmla="*/ 10 h 97"/>
                <a:gd name="T16" fmla="*/ 75 w 203"/>
                <a:gd name="T17" fmla="*/ 20 h 97"/>
                <a:gd name="T18" fmla="*/ 74 w 203"/>
                <a:gd name="T19" fmla="*/ 31 h 97"/>
                <a:gd name="T20" fmla="*/ 60 w 203"/>
                <a:gd name="T21" fmla="*/ 29 h 97"/>
                <a:gd name="T22" fmla="*/ 48 w 203"/>
                <a:gd name="T23" fmla="*/ 32 h 97"/>
                <a:gd name="T24" fmla="*/ 37 w 203"/>
                <a:gd name="T25" fmla="*/ 27 h 97"/>
                <a:gd name="T26" fmla="*/ 22 w 203"/>
                <a:gd name="T27" fmla="*/ 25 h 97"/>
                <a:gd name="T28" fmla="*/ 13 w 203"/>
                <a:gd name="T29" fmla="*/ 32 h 97"/>
                <a:gd name="T30" fmla="*/ 3 w 203"/>
                <a:gd name="T31" fmla="*/ 38 h 97"/>
                <a:gd name="T32" fmla="*/ 4 w 203"/>
                <a:gd name="T33" fmla="*/ 47 h 97"/>
                <a:gd name="T34" fmla="*/ 14 w 203"/>
                <a:gd name="T35" fmla="*/ 57 h 97"/>
                <a:gd name="T36" fmla="*/ 17 w 203"/>
                <a:gd name="T37" fmla="*/ 57 h 97"/>
                <a:gd name="T38" fmla="*/ 36 w 203"/>
                <a:gd name="T39" fmla="*/ 63 h 97"/>
                <a:gd name="T40" fmla="*/ 33 w 203"/>
                <a:gd name="T41" fmla="*/ 66 h 97"/>
                <a:gd name="T42" fmla="*/ 22 w 203"/>
                <a:gd name="T43" fmla="*/ 72 h 97"/>
                <a:gd name="T44" fmla="*/ 31 w 203"/>
                <a:gd name="T45" fmla="*/ 82 h 97"/>
                <a:gd name="T46" fmla="*/ 48 w 203"/>
                <a:gd name="T47" fmla="*/ 90 h 97"/>
                <a:gd name="T48" fmla="*/ 50 w 203"/>
                <a:gd name="T49" fmla="*/ 68 h 97"/>
                <a:gd name="T50" fmla="*/ 64 w 203"/>
                <a:gd name="T51" fmla="*/ 62 h 97"/>
                <a:gd name="T52" fmla="*/ 72 w 203"/>
                <a:gd name="T53" fmla="*/ 66 h 97"/>
                <a:gd name="T54" fmla="*/ 84 w 203"/>
                <a:gd name="T55" fmla="*/ 76 h 97"/>
                <a:gd name="T56" fmla="*/ 100 w 203"/>
                <a:gd name="T57" fmla="*/ 81 h 97"/>
                <a:gd name="T58" fmla="*/ 107 w 203"/>
                <a:gd name="T59" fmla="*/ 91 h 97"/>
                <a:gd name="T60" fmla="*/ 123 w 203"/>
                <a:gd name="T61" fmla="*/ 85 h 97"/>
                <a:gd name="T62" fmla="*/ 137 w 203"/>
                <a:gd name="T63" fmla="*/ 83 h 97"/>
                <a:gd name="T64" fmla="*/ 153 w 203"/>
                <a:gd name="T65" fmla="*/ 81 h 97"/>
                <a:gd name="T66" fmla="*/ 172 w 203"/>
                <a:gd name="T67" fmla="*/ 76 h 97"/>
                <a:gd name="T68" fmla="*/ 175 w 203"/>
                <a:gd name="T69" fmla="*/ 66 h 97"/>
                <a:gd name="T70" fmla="*/ 182 w 203"/>
                <a:gd name="T71" fmla="*/ 60 h 97"/>
                <a:gd name="T72" fmla="*/ 193 w 203"/>
                <a:gd name="T73" fmla="*/ 56 h 97"/>
                <a:gd name="T74" fmla="*/ 202 w 203"/>
                <a:gd name="T75" fmla="*/ 44 h 97"/>
                <a:gd name="T76" fmla="*/ 201 w 203"/>
                <a:gd name="T77" fmla="*/ 39 h 97"/>
                <a:gd name="T78" fmla="*/ 140 w 203"/>
                <a:gd name="T79" fmla="*/ 65 h 97"/>
                <a:gd name="T80" fmla="*/ 141 w 203"/>
                <a:gd name="T81" fmla="*/ 59 h 97"/>
                <a:gd name="T82" fmla="*/ 148 w 203"/>
                <a:gd name="T83" fmla="*/ 58 h 97"/>
                <a:gd name="T84" fmla="*/ 156 w 203"/>
                <a:gd name="T85" fmla="*/ 58 h 97"/>
                <a:gd name="T86" fmla="*/ 165 w 203"/>
                <a:gd name="T87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" h="97">
                  <a:moveTo>
                    <a:pt x="201" y="39"/>
                  </a:moveTo>
                  <a:cubicBezTo>
                    <a:pt x="201" y="38"/>
                    <a:pt x="197" y="39"/>
                    <a:pt x="197" y="39"/>
                  </a:cubicBezTo>
                  <a:cubicBezTo>
                    <a:pt x="195" y="39"/>
                    <a:pt x="194" y="38"/>
                    <a:pt x="194" y="37"/>
                  </a:cubicBezTo>
                  <a:cubicBezTo>
                    <a:pt x="193" y="35"/>
                    <a:pt x="191" y="35"/>
                    <a:pt x="191" y="34"/>
                  </a:cubicBezTo>
                  <a:cubicBezTo>
                    <a:pt x="190" y="33"/>
                    <a:pt x="189" y="30"/>
                    <a:pt x="186" y="30"/>
                  </a:cubicBezTo>
                  <a:cubicBezTo>
                    <a:pt x="183" y="30"/>
                    <a:pt x="180" y="33"/>
                    <a:pt x="177" y="31"/>
                  </a:cubicBezTo>
                  <a:cubicBezTo>
                    <a:pt x="176" y="30"/>
                    <a:pt x="175" y="29"/>
                    <a:pt x="174" y="28"/>
                  </a:cubicBezTo>
                  <a:cubicBezTo>
                    <a:pt x="173" y="28"/>
                    <a:pt x="171" y="31"/>
                    <a:pt x="170" y="31"/>
                  </a:cubicBezTo>
                  <a:cubicBezTo>
                    <a:pt x="169" y="32"/>
                    <a:pt x="163" y="21"/>
                    <a:pt x="163" y="19"/>
                  </a:cubicBezTo>
                  <a:cubicBezTo>
                    <a:pt x="161" y="17"/>
                    <a:pt x="160" y="14"/>
                    <a:pt x="157" y="13"/>
                  </a:cubicBezTo>
                  <a:cubicBezTo>
                    <a:pt x="156" y="12"/>
                    <a:pt x="155" y="11"/>
                    <a:pt x="154" y="11"/>
                  </a:cubicBezTo>
                  <a:cubicBezTo>
                    <a:pt x="152" y="10"/>
                    <a:pt x="154" y="8"/>
                    <a:pt x="154" y="7"/>
                  </a:cubicBezTo>
                  <a:cubicBezTo>
                    <a:pt x="154" y="6"/>
                    <a:pt x="147" y="10"/>
                    <a:pt x="146" y="11"/>
                  </a:cubicBezTo>
                  <a:cubicBezTo>
                    <a:pt x="145" y="11"/>
                    <a:pt x="137" y="14"/>
                    <a:pt x="137" y="13"/>
                  </a:cubicBezTo>
                  <a:cubicBezTo>
                    <a:pt x="137" y="11"/>
                    <a:pt x="139" y="10"/>
                    <a:pt x="137" y="10"/>
                  </a:cubicBezTo>
                  <a:cubicBezTo>
                    <a:pt x="136" y="9"/>
                    <a:pt x="135" y="8"/>
                    <a:pt x="134" y="9"/>
                  </a:cubicBezTo>
                  <a:cubicBezTo>
                    <a:pt x="134" y="9"/>
                    <a:pt x="134" y="10"/>
                    <a:pt x="133" y="9"/>
                  </a:cubicBezTo>
                  <a:cubicBezTo>
                    <a:pt x="131" y="8"/>
                    <a:pt x="132" y="7"/>
                    <a:pt x="129" y="8"/>
                  </a:cubicBezTo>
                  <a:cubicBezTo>
                    <a:pt x="126" y="10"/>
                    <a:pt x="126" y="7"/>
                    <a:pt x="126" y="5"/>
                  </a:cubicBezTo>
                  <a:cubicBezTo>
                    <a:pt x="127" y="1"/>
                    <a:pt x="121" y="0"/>
                    <a:pt x="118" y="0"/>
                  </a:cubicBezTo>
                  <a:cubicBezTo>
                    <a:pt x="116" y="0"/>
                    <a:pt x="114" y="1"/>
                    <a:pt x="112" y="2"/>
                  </a:cubicBezTo>
                  <a:cubicBezTo>
                    <a:pt x="110" y="3"/>
                    <a:pt x="108" y="4"/>
                    <a:pt x="105" y="4"/>
                  </a:cubicBezTo>
                  <a:cubicBezTo>
                    <a:pt x="97" y="6"/>
                    <a:pt x="89" y="9"/>
                    <a:pt x="81" y="9"/>
                  </a:cubicBezTo>
                  <a:cubicBezTo>
                    <a:pt x="79" y="9"/>
                    <a:pt x="77" y="9"/>
                    <a:pt x="76" y="10"/>
                  </a:cubicBezTo>
                  <a:cubicBezTo>
                    <a:pt x="75" y="11"/>
                    <a:pt x="77" y="14"/>
                    <a:pt x="79" y="14"/>
                  </a:cubicBezTo>
                  <a:cubicBezTo>
                    <a:pt x="83" y="17"/>
                    <a:pt x="76" y="16"/>
                    <a:pt x="74" y="17"/>
                  </a:cubicBezTo>
                  <a:cubicBezTo>
                    <a:pt x="72" y="18"/>
                    <a:pt x="75" y="19"/>
                    <a:pt x="75" y="20"/>
                  </a:cubicBezTo>
                  <a:cubicBezTo>
                    <a:pt x="75" y="22"/>
                    <a:pt x="71" y="22"/>
                    <a:pt x="71" y="23"/>
                  </a:cubicBezTo>
                  <a:cubicBezTo>
                    <a:pt x="71" y="26"/>
                    <a:pt x="79" y="25"/>
                    <a:pt x="78" y="29"/>
                  </a:cubicBezTo>
                  <a:cubicBezTo>
                    <a:pt x="77" y="30"/>
                    <a:pt x="76" y="31"/>
                    <a:pt x="74" y="31"/>
                  </a:cubicBezTo>
                  <a:cubicBezTo>
                    <a:pt x="73" y="31"/>
                    <a:pt x="70" y="31"/>
                    <a:pt x="69" y="31"/>
                  </a:cubicBezTo>
                  <a:cubicBezTo>
                    <a:pt x="67" y="32"/>
                    <a:pt x="68" y="33"/>
                    <a:pt x="66" y="32"/>
                  </a:cubicBezTo>
                  <a:cubicBezTo>
                    <a:pt x="64" y="31"/>
                    <a:pt x="62" y="29"/>
                    <a:pt x="60" y="29"/>
                  </a:cubicBezTo>
                  <a:cubicBezTo>
                    <a:pt x="59" y="28"/>
                    <a:pt x="57" y="30"/>
                    <a:pt x="56" y="30"/>
                  </a:cubicBezTo>
                  <a:cubicBezTo>
                    <a:pt x="54" y="29"/>
                    <a:pt x="53" y="29"/>
                    <a:pt x="51" y="30"/>
                  </a:cubicBezTo>
                  <a:cubicBezTo>
                    <a:pt x="50" y="31"/>
                    <a:pt x="49" y="33"/>
                    <a:pt x="48" y="32"/>
                  </a:cubicBezTo>
                  <a:cubicBezTo>
                    <a:pt x="47" y="32"/>
                    <a:pt x="44" y="29"/>
                    <a:pt x="43" y="30"/>
                  </a:cubicBezTo>
                  <a:cubicBezTo>
                    <a:pt x="42" y="30"/>
                    <a:pt x="42" y="33"/>
                    <a:pt x="41" y="31"/>
                  </a:cubicBezTo>
                  <a:cubicBezTo>
                    <a:pt x="40" y="29"/>
                    <a:pt x="39" y="28"/>
                    <a:pt x="37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29" y="24"/>
                    <a:pt x="29" y="26"/>
                    <a:pt x="27" y="26"/>
                  </a:cubicBezTo>
                  <a:cubicBezTo>
                    <a:pt x="25" y="27"/>
                    <a:pt x="24" y="24"/>
                    <a:pt x="22" y="25"/>
                  </a:cubicBezTo>
                  <a:cubicBezTo>
                    <a:pt x="21" y="26"/>
                    <a:pt x="21" y="27"/>
                    <a:pt x="20" y="27"/>
                  </a:cubicBezTo>
                  <a:cubicBezTo>
                    <a:pt x="19" y="28"/>
                    <a:pt x="17" y="28"/>
                    <a:pt x="16" y="28"/>
                  </a:cubicBezTo>
                  <a:cubicBezTo>
                    <a:pt x="15" y="29"/>
                    <a:pt x="13" y="31"/>
                    <a:pt x="13" y="32"/>
                  </a:cubicBezTo>
                  <a:cubicBezTo>
                    <a:pt x="12" y="33"/>
                    <a:pt x="14" y="36"/>
                    <a:pt x="12" y="36"/>
                  </a:cubicBezTo>
                  <a:cubicBezTo>
                    <a:pt x="10" y="37"/>
                    <a:pt x="7" y="31"/>
                    <a:pt x="6" y="34"/>
                  </a:cubicBezTo>
                  <a:cubicBezTo>
                    <a:pt x="5" y="36"/>
                    <a:pt x="4" y="36"/>
                    <a:pt x="3" y="38"/>
                  </a:cubicBezTo>
                  <a:cubicBezTo>
                    <a:pt x="2" y="40"/>
                    <a:pt x="6" y="40"/>
                    <a:pt x="4" y="42"/>
                  </a:cubicBezTo>
                  <a:cubicBezTo>
                    <a:pt x="3" y="43"/>
                    <a:pt x="0" y="45"/>
                    <a:pt x="2" y="46"/>
                  </a:cubicBezTo>
                  <a:cubicBezTo>
                    <a:pt x="3" y="46"/>
                    <a:pt x="4" y="47"/>
                    <a:pt x="4" y="47"/>
                  </a:cubicBezTo>
                  <a:cubicBezTo>
                    <a:pt x="5" y="48"/>
                    <a:pt x="4" y="49"/>
                    <a:pt x="5" y="50"/>
                  </a:cubicBezTo>
                  <a:cubicBezTo>
                    <a:pt x="7" y="51"/>
                    <a:pt x="9" y="49"/>
                    <a:pt x="11" y="51"/>
                  </a:cubicBezTo>
                  <a:cubicBezTo>
                    <a:pt x="12" y="52"/>
                    <a:pt x="14" y="55"/>
                    <a:pt x="14" y="57"/>
                  </a:cubicBezTo>
                  <a:cubicBezTo>
                    <a:pt x="13" y="57"/>
                    <a:pt x="10" y="56"/>
                    <a:pt x="13" y="58"/>
                  </a:cubicBezTo>
                  <a:cubicBezTo>
                    <a:pt x="14" y="59"/>
                    <a:pt x="14" y="60"/>
                    <a:pt x="16" y="58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22" y="57"/>
                    <a:pt x="24" y="54"/>
                    <a:pt x="29" y="56"/>
                  </a:cubicBezTo>
                  <a:cubicBezTo>
                    <a:pt x="31" y="57"/>
                    <a:pt x="33" y="54"/>
                    <a:pt x="34" y="56"/>
                  </a:cubicBezTo>
                  <a:cubicBezTo>
                    <a:pt x="35" y="57"/>
                    <a:pt x="37" y="61"/>
                    <a:pt x="36" y="63"/>
                  </a:cubicBezTo>
                  <a:cubicBezTo>
                    <a:pt x="35" y="63"/>
                    <a:pt x="33" y="64"/>
                    <a:pt x="35" y="64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4" y="66"/>
                    <a:pt x="33" y="66"/>
                    <a:pt x="33" y="66"/>
                  </a:cubicBezTo>
                  <a:cubicBezTo>
                    <a:pt x="30" y="66"/>
                    <a:pt x="22" y="64"/>
                    <a:pt x="24" y="69"/>
                  </a:cubicBezTo>
                  <a:cubicBezTo>
                    <a:pt x="25" y="71"/>
                    <a:pt x="24" y="71"/>
                    <a:pt x="22" y="70"/>
                  </a:cubicBezTo>
                  <a:cubicBezTo>
                    <a:pt x="20" y="69"/>
                    <a:pt x="21" y="71"/>
                    <a:pt x="22" y="72"/>
                  </a:cubicBezTo>
                  <a:cubicBezTo>
                    <a:pt x="24" y="72"/>
                    <a:pt x="24" y="75"/>
                    <a:pt x="25" y="76"/>
                  </a:cubicBezTo>
                  <a:cubicBezTo>
                    <a:pt x="27" y="77"/>
                    <a:pt x="24" y="79"/>
                    <a:pt x="27" y="79"/>
                  </a:cubicBezTo>
                  <a:cubicBezTo>
                    <a:pt x="28" y="79"/>
                    <a:pt x="30" y="81"/>
                    <a:pt x="31" y="82"/>
                  </a:cubicBezTo>
                  <a:cubicBezTo>
                    <a:pt x="34" y="82"/>
                    <a:pt x="31" y="85"/>
                    <a:pt x="31" y="87"/>
                  </a:cubicBezTo>
                  <a:cubicBezTo>
                    <a:pt x="34" y="85"/>
                    <a:pt x="38" y="82"/>
                    <a:pt x="42" y="85"/>
                  </a:cubicBezTo>
                  <a:cubicBezTo>
                    <a:pt x="44" y="87"/>
                    <a:pt x="45" y="90"/>
                    <a:pt x="48" y="90"/>
                  </a:cubicBezTo>
                  <a:cubicBezTo>
                    <a:pt x="50" y="90"/>
                    <a:pt x="49" y="88"/>
                    <a:pt x="49" y="87"/>
                  </a:cubicBezTo>
                  <a:cubicBezTo>
                    <a:pt x="49" y="84"/>
                    <a:pt x="49" y="81"/>
                    <a:pt x="49" y="78"/>
                  </a:cubicBezTo>
                  <a:cubicBezTo>
                    <a:pt x="49" y="76"/>
                    <a:pt x="48" y="68"/>
                    <a:pt x="50" y="68"/>
                  </a:cubicBezTo>
                  <a:cubicBezTo>
                    <a:pt x="52" y="67"/>
                    <a:pt x="55" y="66"/>
                    <a:pt x="57" y="65"/>
                  </a:cubicBezTo>
                  <a:cubicBezTo>
                    <a:pt x="59" y="65"/>
                    <a:pt x="61" y="64"/>
                    <a:pt x="62" y="64"/>
                  </a:cubicBezTo>
                  <a:cubicBezTo>
                    <a:pt x="63" y="63"/>
                    <a:pt x="62" y="61"/>
                    <a:pt x="64" y="62"/>
                  </a:cubicBezTo>
                  <a:cubicBezTo>
                    <a:pt x="65" y="62"/>
                    <a:pt x="68" y="64"/>
                    <a:pt x="68" y="62"/>
                  </a:cubicBezTo>
                  <a:cubicBezTo>
                    <a:pt x="68" y="61"/>
                    <a:pt x="70" y="60"/>
                    <a:pt x="71" y="62"/>
                  </a:cubicBezTo>
                  <a:cubicBezTo>
                    <a:pt x="72" y="63"/>
                    <a:pt x="71" y="64"/>
                    <a:pt x="72" y="66"/>
                  </a:cubicBezTo>
                  <a:cubicBezTo>
                    <a:pt x="72" y="67"/>
                    <a:pt x="73" y="69"/>
                    <a:pt x="72" y="70"/>
                  </a:cubicBezTo>
                  <a:cubicBezTo>
                    <a:pt x="73" y="71"/>
                    <a:pt x="74" y="71"/>
                    <a:pt x="75" y="72"/>
                  </a:cubicBezTo>
                  <a:cubicBezTo>
                    <a:pt x="78" y="75"/>
                    <a:pt x="80" y="77"/>
                    <a:pt x="84" y="76"/>
                  </a:cubicBezTo>
                  <a:cubicBezTo>
                    <a:pt x="86" y="76"/>
                    <a:pt x="88" y="77"/>
                    <a:pt x="90" y="77"/>
                  </a:cubicBezTo>
                  <a:cubicBezTo>
                    <a:pt x="92" y="77"/>
                    <a:pt x="93" y="75"/>
                    <a:pt x="95" y="75"/>
                  </a:cubicBezTo>
                  <a:cubicBezTo>
                    <a:pt x="97" y="76"/>
                    <a:pt x="99" y="79"/>
                    <a:pt x="100" y="81"/>
                  </a:cubicBezTo>
                  <a:cubicBezTo>
                    <a:pt x="101" y="82"/>
                    <a:pt x="100" y="83"/>
                    <a:pt x="100" y="85"/>
                  </a:cubicBezTo>
                  <a:cubicBezTo>
                    <a:pt x="100" y="87"/>
                    <a:pt x="103" y="88"/>
                    <a:pt x="103" y="90"/>
                  </a:cubicBezTo>
                  <a:cubicBezTo>
                    <a:pt x="103" y="91"/>
                    <a:pt x="106" y="91"/>
                    <a:pt x="107" y="91"/>
                  </a:cubicBezTo>
                  <a:cubicBezTo>
                    <a:pt x="109" y="91"/>
                    <a:pt x="109" y="91"/>
                    <a:pt x="110" y="93"/>
                  </a:cubicBezTo>
                  <a:cubicBezTo>
                    <a:pt x="112" y="97"/>
                    <a:pt x="114" y="92"/>
                    <a:pt x="116" y="90"/>
                  </a:cubicBezTo>
                  <a:cubicBezTo>
                    <a:pt x="117" y="87"/>
                    <a:pt x="121" y="87"/>
                    <a:pt x="123" y="85"/>
                  </a:cubicBezTo>
                  <a:cubicBezTo>
                    <a:pt x="125" y="85"/>
                    <a:pt x="125" y="85"/>
                    <a:pt x="126" y="84"/>
                  </a:cubicBezTo>
                  <a:cubicBezTo>
                    <a:pt x="127" y="81"/>
                    <a:pt x="128" y="82"/>
                    <a:pt x="130" y="82"/>
                  </a:cubicBezTo>
                  <a:cubicBezTo>
                    <a:pt x="132" y="82"/>
                    <a:pt x="136" y="85"/>
                    <a:pt x="137" y="83"/>
                  </a:cubicBezTo>
                  <a:cubicBezTo>
                    <a:pt x="137" y="81"/>
                    <a:pt x="137" y="80"/>
                    <a:pt x="139" y="79"/>
                  </a:cubicBezTo>
                  <a:cubicBezTo>
                    <a:pt x="141" y="78"/>
                    <a:pt x="143" y="80"/>
                    <a:pt x="145" y="80"/>
                  </a:cubicBezTo>
                  <a:cubicBezTo>
                    <a:pt x="147" y="81"/>
                    <a:pt x="151" y="81"/>
                    <a:pt x="153" y="81"/>
                  </a:cubicBezTo>
                  <a:cubicBezTo>
                    <a:pt x="159" y="81"/>
                    <a:pt x="164" y="83"/>
                    <a:pt x="170" y="84"/>
                  </a:cubicBezTo>
                  <a:cubicBezTo>
                    <a:pt x="169" y="82"/>
                    <a:pt x="171" y="81"/>
                    <a:pt x="173" y="79"/>
                  </a:cubicBezTo>
                  <a:cubicBezTo>
                    <a:pt x="174" y="78"/>
                    <a:pt x="173" y="78"/>
                    <a:pt x="172" y="76"/>
                  </a:cubicBezTo>
                  <a:cubicBezTo>
                    <a:pt x="171" y="75"/>
                    <a:pt x="171" y="73"/>
                    <a:pt x="171" y="71"/>
                  </a:cubicBezTo>
                  <a:cubicBezTo>
                    <a:pt x="170" y="71"/>
                    <a:pt x="170" y="67"/>
                    <a:pt x="169" y="68"/>
                  </a:cubicBezTo>
                  <a:cubicBezTo>
                    <a:pt x="170" y="67"/>
                    <a:pt x="173" y="67"/>
                    <a:pt x="175" y="66"/>
                  </a:cubicBezTo>
                  <a:cubicBezTo>
                    <a:pt x="178" y="66"/>
                    <a:pt x="180" y="68"/>
                    <a:pt x="182" y="66"/>
                  </a:cubicBezTo>
                  <a:cubicBezTo>
                    <a:pt x="183" y="66"/>
                    <a:pt x="181" y="65"/>
                    <a:pt x="181" y="64"/>
                  </a:cubicBezTo>
                  <a:cubicBezTo>
                    <a:pt x="180" y="63"/>
                    <a:pt x="181" y="61"/>
                    <a:pt x="182" y="60"/>
                  </a:cubicBezTo>
                  <a:cubicBezTo>
                    <a:pt x="183" y="59"/>
                    <a:pt x="184" y="53"/>
                    <a:pt x="185" y="54"/>
                  </a:cubicBezTo>
                  <a:cubicBezTo>
                    <a:pt x="187" y="55"/>
                    <a:pt x="188" y="56"/>
                    <a:pt x="190" y="56"/>
                  </a:cubicBezTo>
                  <a:cubicBezTo>
                    <a:pt x="191" y="55"/>
                    <a:pt x="192" y="57"/>
                    <a:pt x="193" y="56"/>
                  </a:cubicBezTo>
                  <a:cubicBezTo>
                    <a:pt x="194" y="56"/>
                    <a:pt x="196" y="55"/>
                    <a:pt x="197" y="54"/>
                  </a:cubicBezTo>
                  <a:cubicBezTo>
                    <a:pt x="198" y="53"/>
                    <a:pt x="196" y="51"/>
                    <a:pt x="196" y="49"/>
                  </a:cubicBezTo>
                  <a:cubicBezTo>
                    <a:pt x="197" y="46"/>
                    <a:pt x="200" y="47"/>
                    <a:pt x="202" y="44"/>
                  </a:cubicBezTo>
                  <a:cubicBezTo>
                    <a:pt x="202" y="43"/>
                    <a:pt x="202" y="43"/>
                    <a:pt x="203" y="42"/>
                  </a:cubicBezTo>
                  <a:cubicBezTo>
                    <a:pt x="203" y="41"/>
                    <a:pt x="202" y="40"/>
                    <a:pt x="201" y="39"/>
                  </a:cubicBezTo>
                  <a:cubicBezTo>
                    <a:pt x="201" y="38"/>
                    <a:pt x="202" y="39"/>
                    <a:pt x="201" y="39"/>
                  </a:cubicBezTo>
                  <a:close/>
                  <a:moveTo>
                    <a:pt x="148" y="58"/>
                  </a:moveTo>
                  <a:cubicBezTo>
                    <a:pt x="146" y="58"/>
                    <a:pt x="143" y="61"/>
                    <a:pt x="142" y="62"/>
                  </a:cubicBezTo>
                  <a:cubicBezTo>
                    <a:pt x="141" y="62"/>
                    <a:pt x="140" y="64"/>
                    <a:pt x="140" y="65"/>
                  </a:cubicBezTo>
                  <a:cubicBezTo>
                    <a:pt x="140" y="66"/>
                    <a:pt x="141" y="67"/>
                    <a:pt x="141" y="67"/>
                  </a:cubicBezTo>
                  <a:cubicBezTo>
                    <a:pt x="140" y="68"/>
                    <a:pt x="138" y="64"/>
                    <a:pt x="138" y="63"/>
                  </a:cubicBezTo>
                  <a:cubicBezTo>
                    <a:pt x="138" y="61"/>
                    <a:pt x="139" y="60"/>
                    <a:pt x="141" y="59"/>
                  </a:cubicBezTo>
                  <a:cubicBezTo>
                    <a:pt x="143" y="58"/>
                    <a:pt x="145" y="57"/>
                    <a:pt x="147" y="57"/>
                  </a:cubicBezTo>
                  <a:cubicBezTo>
                    <a:pt x="147" y="57"/>
                    <a:pt x="152" y="58"/>
                    <a:pt x="152" y="58"/>
                  </a:cubicBezTo>
                  <a:cubicBezTo>
                    <a:pt x="151" y="59"/>
                    <a:pt x="148" y="58"/>
                    <a:pt x="148" y="58"/>
                  </a:cubicBezTo>
                  <a:cubicBezTo>
                    <a:pt x="146" y="58"/>
                    <a:pt x="149" y="58"/>
                    <a:pt x="148" y="58"/>
                  </a:cubicBezTo>
                  <a:close/>
                  <a:moveTo>
                    <a:pt x="165" y="59"/>
                  </a:moveTo>
                  <a:cubicBezTo>
                    <a:pt x="164" y="61"/>
                    <a:pt x="157" y="60"/>
                    <a:pt x="156" y="58"/>
                  </a:cubicBezTo>
                  <a:cubicBezTo>
                    <a:pt x="156" y="58"/>
                    <a:pt x="160" y="58"/>
                    <a:pt x="160" y="58"/>
                  </a:cubicBezTo>
                  <a:cubicBezTo>
                    <a:pt x="162" y="58"/>
                    <a:pt x="163" y="58"/>
                    <a:pt x="165" y="57"/>
                  </a:cubicBezTo>
                  <a:cubicBezTo>
                    <a:pt x="165" y="57"/>
                    <a:pt x="165" y="59"/>
                    <a:pt x="165" y="59"/>
                  </a:cubicBezTo>
                  <a:cubicBezTo>
                    <a:pt x="164" y="60"/>
                    <a:pt x="165" y="58"/>
                    <a:pt x="165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5" name="Freeform 701">
              <a:extLst>
                <a:ext uri="{FF2B5EF4-FFF2-40B4-BE49-F238E27FC236}">
                  <a16:creationId xmlns:a16="http://schemas.microsoft.com/office/drawing/2014/main" id="{533C4A13-180F-45BE-9AB3-1A9AFE1CA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873" y="3642103"/>
              <a:ext cx="654630" cy="697634"/>
            </a:xfrm>
            <a:custGeom>
              <a:avLst/>
              <a:gdLst>
                <a:gd name="T0" fmla="*/ 121 w 140"/>
                <a:gd name="T1" fmla="*/ 66 h 149"/>
                <a:gd name="T2" fmla="*/ 129 w 140"/>
                <a:gd name="T3" fmla="*/ 54 h 149"/>
                <a:gd name="T4" fmla="*/ 137 w 140"/>
                <a:gd name="T5" fmla="*/ 46 h 149"/>
                <a:gd name="T6" fmla="*/ 135 w 140"/>
                <a:gd name="T7" fmla="*/ 41 h 149"/>
                <a:gd name="T8" fmla="*/ 127 w 140"/>
                <a:gd name="T9" fmla="*/ 37 h 149"/>
                <a:gd name="T10" fmla="*/ 119 w 140"/>
                <a:gd name="T11" fmla="*/ 43 h 149"/>
                <a:gd name="T12" fmla="*/ 106 w 140"/>
                <a:gd name="T13" fmla="*/ 51 h 149"/>
                <a:gd name="T14" fmla="*/ 100 w 140"/>
                <a:gd name="T15" fmla="*/ 45 h 149"/>
                <a:gd name="T16" fmla="*/ 92 w 140"/>
                <a:gd name="T17" fmla="*/ 52 h 149"/>
                <a:gd name="T18" fmla="*/ 77 w 140"/>
                <a:gd name="T19" fmla="*/ 47 h 149"/>
                <a:gd name="T20" fmla="*/ 62 w 140"/>
                <a:gd name="T21" fmla="*/ 41 h 149"/>
                <a:gd name="T22" fmla="*/ 63 w 140"/>
                <a:gd name="T23" fmla="*/ 32 h 149"/>
                <a:gd name="T24" fmla="*/ 52 w 140"/>
                <a:gd name="T25" fmla="*/ 22 h 149"/>
                <a:gd name="T26" fmla="*/ 55 w 140"/>
                <a:gd name="T27" fmla="*/ 12 h 149"/>
                <a:gd name="T28" fmla="*/ 50 w 140"/>
                <a:gd name="T29" fmla="*/ 2 h 149"/>
                <a:gd name="T30" fmla="*/ 40 w 140"/>
                <a:gd name="T31" fmla="*/ 8 h 149"/>
                <a:gd name="T32" fmla="*/ 30 w 140"/>
                <a:gd name="T33" fmla="*/ 12 h 149"/>
                <a:gd name="T34" fmla="*/ 33 w 140"/>
                <a:gd name="T35" fmla="*/ 22 h 149"/>
                <a:gd name="T36" fmla="*/ 29 w 140"/>
                <a:gd name="T37" fmla="*/ 33 h 149"/>
                <a:gd name="T38" fmla="*/ 19 w 140"/>
                <a:gd name="T39" fmla="*/ 44 h 149"/>
                <a:gd name="T40" fmla="*/ 7 w 140"/>
                <a:gd name="T41" fmla="*/ 50 h 149"/>
                <a:gd name="T42" fmla="*/ 14 w 140"/>
                <a:gd name="T43" fmla="*/ 64 h 149"/>
                <a:gd name="T44" fmla="*/ 5 w 140"/>
                <a:gd name="T45" fmla="*/ 64 h 149"/>
                <a:gd name="T46" fmla="*/ 11 w 140"/>
                <a:gd name="T47" fmla="*/ 72 h 149"/>
                <a:gd name="T48" fmla="*/ 11 w 140"/>
                <a:gd name="T49" fmla="*/ 82 h 149"/>
                <a:gd name="T50" fmla="*/ 19 w 140"/>
                <a:gd name="T51" fmla="*/ 78 h 149"/>
                <a:gd name="T52" fmla="*/ 23 w 140"/>
                <a:gd name="T53" fmla="*/ 75 h 149"/>
                <a:gd name="T54" fmla="*/ 22 w 140"/>
                <a:gd name="T55" fmla="*/ 78 h 149"/>
                <a:gd name="T56" fmla="*/ 24 w 140"/>
                <a:gd name="T57" fmla="*/ 82 h 149"/>
                <a:gd name="T58" fmla="*/ 24 w 140"/>
                <a:gd name="T59" fmla="*/ 95 h 149"/>
                <a:gd name="T60" fmla="*/ 26 w 140"/>
                <a:gd name="T61" fmla="*/ 107 h 149"/>
                <a:gd name="T62" fmla="*/ 39 w 140"/>
                <a:gd name="T63" fmla="*/ 134 h 149"/>
                <a:gd name="T64" fmla="*/ 50 w 140"/>
                <a:gd name="T65" fmla="*/ 143 h 149"/>
                <a:gd name="T66" fmla="*/ 57 w 140"/>
                <a:gd name="T67" fmla="*/ 132 h 149"/>
                <a:gd name="T68" fmla="*/ 65 w 140"/>
                <a:gd name="T69" fmla="*/ 107 h 149"/>
                <a:gd name="T70" fmla="*/ 81 w 140"/>
                <a:gd name="T71" fmla="*/ 93 h 149"/>
                <a:gd name="T72" fmla="*/ 91 w 140"/>
                <a:gd name="T73" fmla="*/ 84 h 149"/>
                <a:gd name="T74" fmla="*/ 98 w 140"/>
                <a:gd name="T75" fmla="*/ 74 h 149"/>
                <a:gd name="T76" fmla="*/ 101 w 140"/>
                <a:gd name="T77" fmla="*/ 78 h 149"/>
                <a:gd name="T78" fmla="*/ 100 w 140"/>
                <a:gd name="T79" fmla="*/ 58 h 149"/>
                <a:gd name="T80" fmla="*/ 104 w 140"/>
                <a:gd name="T81" fmla="*/ 57 h 149"/>
                <a:gd name="T82" fmla="*/ 114 w 140"/>
                <a:gd name="T83" fmla="*/ 60 h 149"/>
                <a:gd name="T84" fmla="*/ 115 w 140"/>
                <a:gd name="T8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9">
                  <a:moveTo>
                    <a:pt x="117" y="76"/>
                  </a:moveTo>
                  <a:cubicBezTo>
                    <a:pt x="121" y="77"/>
                    <a:pt x="119" y="73"/>
                    <a:pt x="120" y="71"/>
                  </a:cubicBezTo>
                  <a:cubicBezTo>
                    <a:pt x="120" y="69"/>
                    <a:pt x="121" y="67"/>
                    <a:pt x="121" y="66"/>
                  </a:cubicBezTo>
                  <a:cubicBezTo>
                    <a:pt x="122" y="65"/>
                    <a:pt x="124" y="67"/>
                    <a:pt x="125" y="65"/>
                  </a:cubicBezTo>
                  <a:cubicBezTo>
                    <a:pt x="126" y="63"/>
                    <a:pt x="126" y="61"/>
                    <a:pt x="126" y="59"/>
                  </a:cubicBezTo>
                  <a:cubicBezTo>
                    <a:pt x="127" y="57"/>
                    <a:pt x="129" y="56"/>
                    <a:pt x="129" y="54"/>
                  </a:cubicBezTo>
                  <a:cubicBezTo>
                    <a:pt x="129" y="52"/>
                    <a:pt x="132" y="50"/>
                    <a:pt x="133" y="49"/>
                  </a:cubicBezTo>
                  <a:cubicBezTo>
                    <a:pt x="136" y="46"/>
                    <a:pt x="135" y="49"/>
                    <a:pt x="137" y="50"/>
                  </a:cubicBezTo>
                  <a:cubicBezTo>
                    <a:pt x="137" y="50"/>
                    <a:pt x="137" y="46"/>
                    <a:pt x="137" y="46"/>
                  </a:cubicBezTo>
                  <a:cubicBezTo>
                    <a:pt x="137" y="45"/>
                    <a:pt x="140" y="45"/>
                    <a:pt x="138" y="43"/>
                  </a:cubicBezTo>
                  <a:cubicBezTo>
                    <a:pt x="137" y="43"/>
                    <a:pt x="135" y="43"/>
                    <a:pt x="134" y="43"/>
                  </a:cubicBezTo>
                  <a:cubicBezTo>
                    <a:pt x="134" y="42"/>
                    <a:pt x="135" y="41"/>
                    <a:pt x="135" y="41"/>
                  </a:cubicBezTo>
                  <a:cubicBezTo>
                    <a:pt x="136" y="40"/>
                    <a:pt x="135" y="39"/>
                    <a:pt x="134" y="38"/>
                  </a:cubicBezTo>
                  <a:cubicBezTo>
                    <a:pt x="133" y="37"/>
                    <a:pt x="133" y="37"/>
                    <a:pt x="132" y="38"/>
                  </a:cubicBezTo>
                  <a:cubicBezTo>
                    <a:pt x="130" y="39"/>
                    <a:pt x="129" y="38"/>
                    <a:pt x="127" y="37"/>
                  </a:cubicBezTo>
                  <a:cubicBezTo>
                    <a:pt x="126" y="37"/>
                    <a:pt x="124" y="39"/>
                    <a:pt x="124" y="40"/>
                  </a:cubicBezTo>
                  <a:cubicBezTo>
                    <a:pt x="123" y="41"/>
                    <a:pt x="122" y="40"/>
                    <a:pt x="121" y="41"/>
                  </a:cubicBezTo>
                  <a:cubicBezTo>
                    <a:pt x="120" y="41"/>
                    <a:pt x="119" y="42"/>
                    <a:pt x="119" y="43"/>
                  </a:cubicBezTo>
                  <a:cubicBezTo>
                    <a:pt x="117" y="45"/>
                    <a:pt x="116" y="46"/>
                    <a:pt x="114" y="45"/>
                  </a:cubicBezTo>
                  <a:cubicBezTo>
                    <a:pt x="113" y="46"/>
                    <a:pt x="114" y="48"/>
                    <a:pt x="115" y="49"/>
                  </a:cubicBezTo>
                  <a:cubicBezTo>
                    <a:pt x="117" y="53"/>
                    <a:pt x="108" y="50"/>
                    <a:pt x="106" y="51"/>
                  </a:cubicBezTo>
                  <a:cubicBezTo>
                    <a:pt x="105" y="52"/>
                    <a:pt x="102" y="51"/>
                    <a:pt x="101" y="50"/>
                  </a:cubicBezTo>
                  <a:cubicBezTo>
                    <a:pt x="100" y="49"/>
                    <a:pt x="101" y="47"/>
                    <a:pt x="101" y="47"/>
                  </a:cubicBezTo>
                  <a:cubicBezTo>
                    <a:pt x="101" y="47"/>
                    <a:pt x="101" y="44"/>
                    <a:pt x="100" y="45"/>
                  </a:cubicBezTo>
                  <a:cubicBezTo>
                    <a:pt x="98" y="45"/>
                    <a:pt x="96" y="45"/>
                    <a:pt x="96" y="48"/>
                  </a:cubicBezTo>
                  <a:cubicBezTo>
                    <a:pt x="97" y="49"/>
                    <a:pt x="98" y="52"/>
                    <a:pt x="97" y="52"/>
                  </a:cubicBezTo>
                  <a:cubicBezTo>
                    <a:pt x="95" y="52"/>
                    <a:pt x="94" y="54"/>
                    <a:pt x="92" y="52"/>
                  </a:cubicBezTo>
                  <a:cubicBezTo>
                    <a:pt x="91" y="50"/>
                    <a:pt x="90" y="53"/>
                    <a:pt x="89" y="52"/>
                  </a:cubicBezTo>
                  <a:cubicBezTo>
                    <a:pt x="86" y="51"/>
                    <a:pt x="85" y="51"/>
                    <a:pt x="82" y="50"/>
                  </a:cubicBezTo>
                  <a:cubicBezTo>
                    <a:pt x="80" y="49"/>
                    <a:pt x="79" y="47"/>
                    <a:pt x="77" y="47"/>
                  </a:cubicBezTo>
                  <a:cubicBezTo>
                    <a:pt x="74" y="48"/>
                    <a:pt x="74" y="47"/>
                    <a:pt x="72" y="46"/>
                  </a:cubicBezTo>
                  <a:cubicBezTo>
                    <a:pt x="70" y="45"/>
                    <a:pt x="68" y="46"/>
                    <a:pt x="67" y="45"/>
                  </a:cubicBezTo>
                  <a:cubicBezTo>
                    <a:pt x="65" y="43"/>
                    <a:pt x="63" y="42"/>
                    <a:pt x="62" y="41"/>
                  </a:cubicBezTo>
                  <a:cubicBezTo>
                    <a:pt x="60" y="40"/>
                    <a:pt x="59" y="40"/>
                    <a:pt x="60" y="38"/>
                  </a:cubicBezTo>
                  <a:cubicBezTo>
                    <a:pt x="61" y="37"/>
                    <a:pt x="60" y="35"/>
                    <a:pt x="62" y="34"/>
                  </a:cubicBezTo>
                  <a:cubicBezTo>
                    <a:pt x="64" y="33"/>
                    <a:pt x="65" y="34"/>
                    <a:pt x="63" y="32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6" y="28"/>
                    <a:pt x="55" y="26"/>
                    <a:pt x="53" y="26"/>
                  </a:cubicBezTo>
                  <a:cubicBezTo>
                    <a:pt x="53" y="26"/>
                    <a:pt x="53" y="23"/>
                    <a:pt x="52" y="22"/>
                  </a:cubicBezTo>
                  <a:cubicBezTo>
                    <a:pt x="47" y="17"/>
                    <a:pt x="57" y="23"/>
                    <a:pt x="57" y="19"/>
                  </a:cubicBezTo>
                  <a:cubicBezTo>
                    <a:pt x="57" y="17"/>
                    <a:pt x="56" y="17"/>
                    <a:pt x="54" y="15"/>
                  </a:cubicBezTo>
                  <a:cubicBezTo>
                    <a:pt x="53" y="14"/>
                    <a:pt x="53" y="13"/>
                    <a:pt x="55" y="12"/>
                  </a:cubicBezTo>
                  <a:cubicBezTo>
                    <a:pt x="57" y="12"/>
                    <a:pt x="56" y="9"/>
                    <a:pt x="58" y="8"/>
                  </a:cubicBezTo>
                  <a:cubicBezTo>
                    <a:pt x="59" y="7"/>
                    <a:pt x="61" y="6"/>
                    <a:pt x="60" y="4"/>
                  </a:cubicBezTo>
                  <a:cubicBezTo>
                    <a:pt x="58" y="1"/>
                    <a:pt x="53" y="0"/>
                    <a:pt x="50" y="2"/>
                  </a:cubicBezTo>
                  <a:cubicBezTo>
                    <a:pt x="49" y="3"/>
                    <a:pt x="49" y="3"/>
                    <a:pt x="47" y="4"/>
                  </a:cubicBezTo>
                  <a:cubicBezTo>
                    <a:pt x="46" y="4"/>
                    <a:pt x="46" y="6"/>
                    <a:pt x="45" y="7"/>
                  </a:cubicBezTo>
                  <a:cubicBezTo>
                    <a:pt x="43" y="8"/>
                    <a:pt x="41" y="7"/>
                    <a:pt x="40" y="8"/>
                  </a:cubicBezTo>
                  <a:cubicBezTo>
                    <a:pt x="39" y="9"/>
                    <a:pt x="37" y="9"/>
                    <a:pt x="35" y="8"/>
                  </a:cubicBezTo>
                  <a:cubicBezTo>
                    <a:pt x="33" y="8"/>
                    <a:pt x="32" y="7"/>
                    <a:pt x="30" y="8"/>
                  </a:cubicBezTo>
                  <a:cubicBezTo>
                    <a:pt x="28" y="8"/>
                    <a:pt x="29" y="11"/>
                    <a:pt x="30" y="12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31" y="19"/>
                    <a:pt x="33" y="19"/>
                    <a:pt x="35" y="20"/>
                  </a:cubicBezTo>
                  <a:cubicBezTo>
                    <a:pt x="36" y="22"/>
                    <a:pt x="34" y="22"/>
                    <a:pt x="33" y="22"/>
                  </a:cubicBezTo>
                  <a:cubicBezTo>
                    <a:pt x="32" y="24"/>
                    <a:pt x="33" y="26"/>
                    <a:pt x="33" y="28"/>
                  </a:cubicBezTo>
                  <a:cubicBezTo>
                    <a:pt x="33" y="29"/>
                    <a:pt x="31" y="29"/>
                    <a:pt x="31" y="29"/>
                  </a:cubicBezTo>
                  <a:cubicBezTo>
                    <a:pt x="29" y="30"/>
                    <a:pt x="31" y="33"/>
                    <a:pt x="29" y="33"/>
                  </a:cubicBezTo>
                  <a:cubicBezTo>
                    <a:pt x="27" y="34"/>
                    <a:pt x="26" y="35"/>
                    <a:pt x="26" y="36"/>
                  </a:cubicBezTo>
                  <a:cubicBezTo>
                    <a:pt x="25" y="38"/>
                    <a:pt x="24" y="38"/>
                    <a:pt x="22" y="39"/>
                  </a:cubicBezTo>
                  <a:cubicBezTo>
                    <a:pt x="20" y="40"/>
                    <a:pt x="20" y="43"/>
                    <a:pt x="19" y="44"/>
                  </a:cubicBezTo>
                  <a:cubicBezTo>
                    <a:pt x="18" y="46"/>
                    <a:pt x="16" y="45"/>
                    <a:pt x="15" y="47"/>
                  </a:cubicBezTo>
                  <a:cubicBezTo>
                    <a:pt x="13" y="48"/>
                    <a:pt x="12" y="44"/>
                    <a:pt x="11" y="46"/>
                  </a:cubicBezTo>
                  <a:cubicBezTo>
                    <a:pt x="10" y="47"/>
                    <a:pt x="6" y="49"/>
                    <a:pt x="7" y="50"/>
                  </a:cubicBezTo>
                  <a:cubicBezTo>
                    <a:pt x="7" y="52"/>
                    <a:pt x="10" y="52"/>
                    <a:pt x="10" y="54"/>
                  </a:cubicBezTo>
                  <a:cubicBezTo>
                    <a:pt x="9" y="57"/>
                    <a:pt x="11" y="57"/>
                    <a:pt x="13" y="58"/>
                  </a:cubicBezTo>
                  <a:cubicBezTo>
                    <a:pt x="13" y="60"/>
                    <a:pt x="14" y="62"/>
                    <a:pt x="14" y="64"/>
                  </a:cubicBezTo>
                  <a:cubicBezTo>
                    <a:pt x="14" y="64"/>
                    <a:pt x="11" y="64"/>
                    <a:pt x="10" y="64"/>
                  </a:cubicBezTo>
                  <a:cubicBezTo>
                    <a:pt x="9" y="64"/>
                    <a:pt x="8" y="65"/>
                    <a:pt x="7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4"/>
                    <a:pt x="0" y="66"/>
                    <a:pt x="0" y="67"/>
                  </a:cubicBezTo>
                  <a:cubicBezTo>
                    <a:pt x="2" y="69"/>
                    <a:pt x="3" y="70"/>
                    <a:pt x="5" y="72"/>
                  </a:cubicBezTo>
                  <a:cubicBezTo>
                    <a:pt x="5" y="72"/>
                    <a:pt x="11" y="72"/>
                    <a:pt x="11" y="72"/>
                  </a:cubicBezTo>
                  <a:cubicBezTo>
                    <a:pt x="11" y="73"/>
                    <a:pt x="9" y="74"/>
                    <a:pt x="8" y="74"/>
                  </a:cubicBezTo>
                  <a:cubicBezTo>
                    <a:pt x="7" y="75"/>
                    <a:pt x="4" y="73"/>
                    <a:pt x="4" y="75"/>
                  </a:cubicBezTo>
                  <a:cubicBezTo>
                    <a:pt x="4" y="77"/>
                    <a:pt x="9" y="80"/>
                    <a:pt x="11" y="82"/>
                  </a:cubicBezTo>
                  <a:cubicBezTo>
                    <a:pt x="12" y="83"/>
                    <a:pt x="13" y="83"/>
                    <a:pt x="15" y="83"/>
                  </a:cubicBezTo>
                  <a:cubicBezTo>
                    <a:pt x="17" y="82"/>
                    <a:pt x="20" y="81"/>
                    <a:pt x="21" y="79"/>
                  </a:cubicBezTo>
                  <a:cubicBezTo>
                    <a:pt x="21" y="79"/>
                    <a:pt x="20" y="78"/>
                    <a:pt x="19" y="78"/>
                  </a:cubicBezTo>
                  <a:cubicBezTo>
                    <a:pt x="19" y="77"/>
                    <a:pt x="20" y="77"/>
                    <a:pt x="20" y="77"/>
                  </a:cubicBezTo>
                  <a:cubicBezTo>
                    <a:pt x="21" y="76"/>
                    <a:pt x="20" y="75"/>
                    <a:pt x="21" y="75"/>
                  </a:cubicBezTo>
                  <a:cubicBezTo>
                    <a:pt x="21" y="75"/>
                    <a:pt x="23" y="75"/>
                    <a:pt x="23" y="75"/>
                  </a:cubicBezTo>
                  <a:cubicBezTo>
                    <a:pt x="23" y="76"/>
                    <a:pt x="21" y="76"/>
                    <a:pt x="22" y="77"/>
                  </a:cubicBezTo>
                  <a:cubicBezTo>
                    <a:pt x="22" y="77"/>
                    <a:pt x="23" y="77"/>
                    <a:pt x="23" y="77"/>
                  </a:cubicBezTo>
                  <a:cubicBezTo>
                    <a:pt x="23" y="78"/>
                    <a:pt x="22" y="78"/>
                    <a:pt x="22" y="78"/>
                  </a:cubicBezTo>
                  <a:cubicBezTo>
                    <a:pt x="21" y="78"/>
                    <a:pt x="23" y="78"/>
                    <a:pt x="23" y="78"/>
                  </a:cubicBezTo>
                  <a:cubicBezTo>
                    <a:pt x="23" y="79"/>
                    <a:pt x="22" y="79"/>
                    <a:pt x="22" y="80"/>
                  </a:cubicBezTo>
                  <a:cubicBezTo>
                    <a:pt x="21" y="80"/>
                    <a:pt x="23" y="81"/>
                    <a:pt x="24" y="82"/>
                  </a:cubicBezTo>
                  <a:cubicBezTo>
                    <a:pt x="25" y="83"/>
                    <a:pt x="23" y="85"/>
                    <a:pt x="22" y="87"/>
                  </a:cubicBezTo>
                  <a:cubicBezTo>
                    <a:pt x="22" y="88"/>
                    <a:pt x="23" y="89"/>
                    <a:pt x="24" y="90"/>
                  </a:cubicBezTo>
                  <a:cubicBezTo>
                    <a:pt x="24" y="92"/>
                    <a:pt x="24" y="93"/>
                    <a:pt x="24" y="95"/>
                  </a:cubicBezTo>
                  <a:cubicBezTo>
                    <a:pt x="24" y="97"/>
                    <a:pt x="23" y="100"/>
                    <a:pt x="23" y="101"/>
                  </a:cubicBezTo>
                  <a:cubicBezTo>
                    <a:pt x="23" y="101"/>
                    <a:pt x="24" y="99"/>
                    <a:pt x="24" y="99"/>
                  </a:cubicBezTo>
                  <a:cubicBezTo>
                    <a:pt x="25" y="100"/>
                    <a:pt x="26" y="106"/>
                    <a:pt x="26" y="107"/>
                  </a:cubicBezTo>
                  <a:cubicBezTo>
                    <a:pt x="27" y="109"/>
                    <a:pt x="29" y="112"/>
                    <a:pt x="30" y="115"/>
                  </a:cubicBezTo>
                  <a:cubicBezTo>
                    <a:pt x="31" y="118"/>
                    <a:pt x="31" y="121"/>
                    <a:pt x="32" y="124"/>
                  </a:cubicBezTo>
                  <a:cubicBezTo>
                    <a:pt x="34" y="128"/>
                    <a:pt x="37" y="131"/>
                    <a:pt x="39" y="134"/>
                  </a:cubicBezTo>
                  <a:cubicBezTo>
                    <a:pt x="40" y="137"/>
                    <a:pt x="40" y="140"/>
                    <a:pt x="41" y="143"/>
                  </a:cubicBezTo>
                  <a:cubicBezTo>
                    <a:pt x="43" y="146"/>
                    <a:pt x="45" y="149"/>
                    <a:pt x="48" y="146"/>
                  </a:cubicBezTo>
                  <a:cubicBezTo>
                    <a:pt x="50" y="145"/>
                    <a:pt x="50" y="144"/>
                    <a:pt x="50" y="143"/>
                  </a:cubicBezTo>
                  <a:cubicBezTo>
                    <a:pt x="50" y="141"/>
                    <a:pt x="52" y="140"/>
                    <a:pt x="53" y="139"/>
                  </a:cubicBezTo>
                  <a:cubicBezTo>
                    <a:pt x="54" y="138"/>
                    <a:pt x="56" y="138"/>
                    <a:pt x="57" y="137"/>
                  </a:cubicBezTo>
                  <a:cubicBezTo>
                    <a:pt x="58" y="136"/>
                    <a:pt x="57" y="133"/>
                    <a:pt x="57" y="132"/>
                  </a:cubicBezTo>
                  <a:cubicBezTo>
                    <a:pt x="56" y="128"/>
                    <a:pt x="61" y="125"/>
                    <a:pt x="60" y="122"/>
                  </a:cubicBezTo>
                  <a:cubicBezTo>
                    <a:pt x="59" y="119"/>
                    <a:pt x="58" y="116"/>
                    <a:pt x="58" y="113"/>
                  </a:cubicBezTo>
                  <a:cubicBezTo>
                    <a:pt x="58" y="109"/>
                    <a:pt x="62" y="108"/>
                    <a:pt x="65" y="107"/>
                  </a:cubicBezTo>
                  <a:cubicBezTo>
                    <a:pt x="66" y="106"/>
                    <a:pt x="69" y="106"/>
                    <a:pt x="69" y="105"/>
                  </a:cubicBezTo>
                  <a:cubicBezTo>
                    <a:pt x="70" y="103"/>
                    <a:pt x="71" y="102"/>
                    <a:pt x="72" y="101"/>
                  </a:cubicBezTo>
                  <a:cubicBezTo>
                    <a:pt x="75" y="98"/>
                    <a:pt x="78" y="95"/>
                    <a:pt x="81" y="93"/>
                  </a:cubicBezTo>
                  <a:cubicBezTo>
                    <a:pt x="82" y="92"/>
                    <a:pt x="83" y="90"/>
                    <a:pt x="84" y="89"/>
                  </a:cubicBezTo>
                  <a:cubicBezTo>
                    <a:pt x="85" y="88"/>
                    <a:pt x="87" y="88"/>
                    <a:pt x="88" y="87"/>
                  </a:cubicBezTo>
                  <a:cubicBezTo>
                    <a:pt x="89" y="86"/>
                    <a:pt x="90" y="85"/>
                    <a:pt x="91" y="84"/>
                  </a:cubicBezTo>
                  <a:cubicBezTo>
                    <a:pt x="92" y="83"/>
                    <a:pt x="90" y="82"/>
                    <a:pt x="90" y="81"/>
                  </a:cubicBezTo>
                  <a:cubicBezTo>
                    <a:pt x="91" y="79"/>
                    <a:pt x="94" y="79"/>
                    <a:pt x="95" y="78"/>
                  </a:cubicBezTo>
                  <a:cubicBezTo>
                    <a:pt x="96" y="78"/>
                    <a:pt x="98" y="75"/>
                    <a:pt x="98" y="74"/>
                  </a:cubicBezTo>
                  <a:cubicBezTo>
                    <a:pt x="98" y="76"/>
                    <a:pt x="96" y="76"/>
                    <a:pt x="97" y="78"/>
                  </a:cubicBezTo>
                  <a:cubicBezTo>
                    <a:pt x="99" y="79"/>
                    <a:pt x="100" y="76"/>
                    <a:pt x="100" y="76"/>
                  </a:cubicBezTo>
                  <a:cubicBezTo>
                    <a:pt x="101" y="77"/>
                    <a:pt x="100" y="78"/>
                    <a:pt x="101" y="78"/>
                  </a:cubicBezTo>
                  <a:cubicBezTo>
                    <a:pt x="102" y="75"/>
                    <a:pt x="101" y="72"/>
                    <a:pt x="99" y="69"/>
                  </a:cubicBezTo>
                  <a:cubicBezTo>
                    <a:pt x="98" y="67"/>
                    <a:pt x="96" y="65"/>
                    <a:pt x="97" y="62"/>
                  </a:cubicBezTo>
                  <a:cubicBezTo>
                    <a:pt x="98" y="59"/>
                    <a:pt x="103" y="61"/>
                    <a:pt x="100" y="58"/>
                  </a:cubicBezTo>
                  <a:cubicBezTo>
                    <a:pt x="99" y="57"/>
                    <a:pt x="97" y="56"/>
                    <a:pt x="98" y="54"/>
                  </a:cubicBezTo>
                  <a:cubicBezTo>
                    <a:pt x="99" y="53"/>
                    <a:pt x="100" y="54"/>
                    <a:pt x="102" y="55"/>
                  </a:cubicBezTo>
                  <a:cubicBezTo>
                    <a:pt x="103" y="56"/>
                    <a:pt x="104" y="55"/>
                    <a:pt x="104" y="57"/>
                  </a:cubicBezTo>
                  <a:cubicBezTo>
                    <a:pt x="104" y="58"/>
                    <a:pt x="104" y="59"/>
                    <a:pt x="106" y="60"/>
                  </a:cubicBezTo>
                  <a:cubicBezTo>
                    <a:pt x="107" y="60"/>
                    <a:pt x="109" y="60"/>
                    <a:pt x="110" y="60"/>
                  </a:cubicBezTo>
                  <a:cubicBezTo>
                    <a:pt x="111" y="60"/>
                    <a:pt x="113" y="61"/>
                    <a:pt x="114" y="60"/>
                  </a:cubicBezTo>
                  <a:cubicBezTo>
                    <a:pt x="119" y="59"/>
                    <a:pt x="115" y="65"/>
                    <a:pt x="113" y="66"/>
                  </a:cubicBezTo>
                  <a:cubicBezTo>
                    <a:pt x="110" y="66"/>
                    <a:pt x="112" y="70"/>
                    <a:pt x="112" y="71"/>
                  </a:cubicBezTo>
                  <a:cubicBezTo>
                    <a:pt x="113" y="71"/>
                    <a:pt x="115" y="67"/>
                    <a:pt x="115" y="68"/>
                  </a:cubicBezTo>
                  <a:cubicBezTo>
                    <a:pt x="115" y="71"/>
                    <a:pt x="117" y="74"/>
                    <a:pt x="117" y="76"/>
                  </a:cubicBezTo>
                  <a:close/>
                </a:path>
              </a:pathLst>
            </a:custGeom>
            <a:solidFill>
              <a:schemeClr val="accent2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6" name="Freeform 702">
              <a:extLst>
                <a:ext uri="{FF2B5EF4-FFF2-40B4-BE49-F238E27FC236}">
                  <a16:creationId xmlns:a16="http://schemas.microsoft.com/office/drawing/2014/main" id="{FB4B7FD0-A5E3-44BC-B51F-6597D186B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5230" y="3834829"/>
              <a:ext cx="191132" cy="458719"/>
            </a:xfrm>
            <a:custGeom>
              <a:avLst/>
              <a:gdLst>
                <a:gd name="T0" fmla="*/ 37 w 41"/>
                <a:gd name="T1" fmla="*/ 37 h 98"/>
                <a:gd name="T2" fmla="*/ 34 w 41"/>
                <a:gd name="T3" fmla="*/ 35 h 98"/>
                <a:gd name="T4" fmla="*/ 31 w 41"/>
                <a:gd name="T5" fmla="*/ 29 h 98"/>
                <a:gd name="T6" fmla="*/ 32 w 41"/>
                <a:gd name="T7" fmla="*/ 25 h 98"/>
                <a:gd name="T8" fmla="*/ 25 w 41"/>
                <a:gd name="T9" fmla="*/ 22 h 98"/>
                <a:gd name="T10" fmla="*/ 30 w 41"/>
                <a:gd name="T11" fmla="*/ 10 h 98"/>
                <a:gd name="T12" fmla="*/ 28 w 41"/>
                <a:gd name="T13" fmla="*/ 6 h 98"/>
                <a:gd name="T14" fmla="*/ 23 w 41"/>
                <a:gd name="T15" fmla="*/ 2 h 98"/>
                <a:gd name="T16" fmla="*/ 22 w 41"/>
                <a:gd name="T17" fmla="*/ 9 h 98"/>
                <a:gd name="T18" fmla="*/ 18 w 41"/>
                <a:gd name="T19" fmla="*/ 9 h 98"/>
                <a:gd name="T20" fmla="*/ 13 w 41"/>
                <a:gd name="T21" fmla="*/ 15 h 98"/>
                <a:gd name="T22" fmla="*/ 11 w 41"/>
                <a:gd name="T23" fmla="*/ 21 h 98"/>
                <a:gd name="T24" fmla="*/ 6 w 41"/>
                <a:gd name="T25" fmla="*/ 25 h 98"/>
                <a:gd name="T26" fmla="*/ 2 w 41"/>
                <a:gd name="T27" fmla="*/ 35 h 98"/>
                <a:gd name="T28" fmla="*/ 0 w 41"/>
                <a:gd name="T29" fmla="*/ 40 h 98"/>
                <a:gd name="T30" fmla="*/ 4 w 41"/>
                <a:gd name="T31" fmla="*/ 44 h 98"/>
                <a:gd name="T32" fmla="*/ 7 w 41"/>
                <a:gd name="T33" fmla="*/ 52 h 98"/>
                <a:gd name="T34" fmla="*/ 11 w 41"/>
                <a:gd name="T35" fmla="*/ 58 h 98"/>
                <a:gd name="T36" fmla="*/ 11 w 41"/>
                <a:gd name="T37" fmla="*/ 64 h 98"/>
                <a:gd name="T38" fmla="*/ 12 w 41"/>
                <a:gd name="T39" fmla="*/ 66 h 98"/>
                <a:gd name="T40" fmla="*/ 14 w 41"/>
                <a:gd name="T41" fmla="*/ 66 h 98"/>
                <a:gd name="T42" fmla="*/ 17 w 41"/>
                <a:gd name="T43" fmla="*/ 65 h 98"/>
                <a:gd name="T44" fmla="*/ 22 w 41"/>
                <a:gd name="T45" fmla="*/ 64 h 98"/>
                <a:gd name="T46" fmla="*/ 25 w 41"/>
                <a:gd name="T47" fmla="*/ 72 h 98"/>
                <a:gd name="T48" fmla="*/ 29 w 41"/>
                <a:gd name="T49" fmla="*/ 80 h 98"/>
                <a:gd name="T50" fmla="*/ 30 w 41"/>
                <a:gd name="T51" fmla="*/ 85 h 98"/>
                <a:gd name="T52" fmla="*/ 29 w 41"/>
                <a:gd name="T53" fmla="*/ 88 h 98"/>
                <a:gd name="T54" fmla="*/ 29 w 41"/>
                <a:gd name="T55" fmla="*/ 98 h 98"/>
                <a:gd name="T56" fmla="*/ 34 w 41"/>
                <a:gd name="T57" fmla="*/ 85 h 98"/>
                <a:gd name="T58" fmla="*/ 28 w 41"/>
                <a:gd name="T59" fmla="*/ 71 h 98"/>
                <a:gd name="T60" fmla="*/ 30 w 41"/>
                <a:gd name="T61" fmla="*/ 65 h 98"/>
                <a:gd name="T62" fmla="*/ 26 w 41"/>
                <a:gd name="T63" fmla="*/ 49 h 98"/>
                <a:gd name="T64" fmla="*/ 34 w 41"/>
                <a:gd name="T65" fmla="*/ 44 h 98"/>
                <a:gd name="T66" fmla="*/ 41 w 41"/>
                <a:gd name="T67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98">
                  <a:moveTo>
                    <a:pt x="39" y="38"/>
                  </a:moveTo>
                  <a:cubicBezTo>
                    <a:pt x="38" y="38"/>
                    <a:pt x="37" y="39"/>
                    <a:pt x="37" y="37"/>
                  </a:cubicBezTo>
                  <a:cubicBezTo>
                    <a:pt x="37" y="37"/>
                    <a:pt x="37" y="36"/>
                    <a:pt x="37" y="36"/>
                  </a:cubicBezTo>
                  <a:cubicBezTo>
                    <a:pt x="37" y="35"/>
                    <a:pt x="34" y="35"/>
                    <a:pt x="34" y="35"/>
                  </a:cubicBezTo>
                  <a:cubicBezTo>
                    <a:pt x="33" y="34"/>
                    <a:pt x="34" y="32"/>
                    <a:pt x="34" y="31"/>
                  </a:cubicBezTo>
                  <a:cubicBezTo>
                    <a:pt x="35" y="29"/>
                    <a:pt x="32" y="30"/>
                    <a:pt x="31" y="29"/>
                  </a:cubicBezTo>
                  <a:cubicBezTo>
                    <a:pt x="31" y="28"/>
                    <a:pt x="30" y="28"/>
                    <a:pt x="30" y="27"/>
                  </a:cubicBezTo>
                  <a:cubicBezTo>
                    <a:pt x="30" y="26"/>
                    <a:pt x="32" y="25"/>
                    <a:pt x="32" y="25"/>
                  </a:cubicBezTo>
                  <a:cubicBezTo>
                    <a:pt x="31" y="23"/>
                    <a:pt x="25" y="26"/>
                    <a:pt x="24" y="25"/>
                  </a:cubicBezTo>
                  <a:cubicBezTo>
                    <a:pt x="24" y="25"/>
                    <a:pt x="25" y="23"/>
                    <a:pt x="25" y="22"/>
                  </a:cubicBezTo>
                  <a:cubicBezTo>
                    <a:pt x="24" y="21"/>
                    <a:pt x="27" y="19"/>
                    <a:pt x="27" y="18"/>
                  </a:cubicBezTo>
                  <a:cubicBezTo>
                    <a:pt x="29" y="15"/>
                    <a:pt x="31" y="13"/>
                    <a:pt x="30" y="10"/>
                  </a:cubicBezTo>
                  <a:cubicBezTo>
                    <a:pt x="30" y="9"/>
                    <a:pt x="31" y="8"/>
                    <a:pt x="31" y="7"/>
                  </a:cubicBezTo>
                  <a:cubicBezTo>
                    <a:pt x="31" y="5"/>
                    <a:pt x="29" y="7"/>
                    <a:pt x="28" y="6"/>
                  </a:cubicBezTo>
                  <a:cubicBezTo>
                    <a:pt x="28" y="4"/>
                    <a:pt x="27" y="3"/>
                    <a:pt x="27" y="2"/>
                  </a:cubicBezTo>
                  <a:cubicBezTo>
                    <a:pt x="25" y="0"/>
                    <a:pt x="25" y="3"/>
                    <a:pt x="23" y="2"/>
                  </a:cubicBezTo>
                  <a:cubicBezTo>
                    <a:pt x="24" y="4"/>
                    <a:pt x="22" y="4"/>
                    <a:pt x="22" y="5"/>
                  </a:cubicBezTo>
                  <a:cubicBezTo>
                    <a:pt x="22" y="5"/>
                    <a:pt x="22" y="9"/>
                    <a:pt x="22" y="9"/>
                  </a:cubicBezTo>
                  <a:cubicBezTo>
                    <a:pt x="21" y="9"/>
                    <a:pt x="21" y="7"/>
                    <a:pt x="21" y="7"/>
                  </a:cubicBezTo>
                  <a:cubicBezTo>
                    <a:pt x="19" y="7"/>
                    <a:pt x="18" y="8"/>
                    <a:pt x="18" y="9"/>
                  </a:cubicBezTo>
                  <a:cubicBezTo>
                    <a:pt x="17" y="10"/>
                    <a:pt x="15" y="10"/>
                    <a:pt x="14" y="11"/>
                  </a:cubicBezTo>
                  <a:cubicBezTo>
                    <a:pt x="13" y="12"/>
                    <a:pt x="14" y="14"/>
                    <a:pt x="13" y="15"/>
                  </a:cubicBezTo>
                  <a:cubicBezTo>
                    <a:pt x="13" y="16"/>
                    <a:pt x="12" y="17"/>
                    <a:pt x="11" y="18"/>
                  </a:cubicBezTo>
                  <a:cubicBezTo>
                    <a:pt x="11" y="19"/>
                    <a:pt x="11" y="20"/>
                    <a:pt x="11" y="21"/>
                  </a:cubicBezTo>
                  <a:cubicBezTo>
                    <a:pt x="11" y="23"/>
                    <a:pt x="10" y="25"/>
                    <a:pt x="9" y="25"/>
                  </a:cubicBezTo>
                  <a:cubicBezTo>
                    <a:pt x="8" y="25"/>
                    <a:pt x="7" y="25"/>
                    <a:pt x="6" y="25"/>
                  </a:cubicBezTo>
                  <a:cubicBezTo>
                    <a:pt x="5" y="27"/>
                    <a:pt x="6" y="35"/>
                    <a:pt x="4" y="35"/>
                  </a:cubicBezTo>
                  <a:cubicBezTo>
                    <a:pt x="4" y="35"/>
                    <a:pt x="2" y="35"/>
                    <a:pt x="2" y="35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2" y="38"/>
                    <a:pt x="1" y="39"/>
                    <a:pt x="0" y="40"/>
                  </a:cubicBezTo>
                  <a:cubicBezTo>
                    <a:pt x="0" y="41"/>
                    <a:pt x="4" y="46"/>
                    <a:pt x="5" y="47"/>
                  </a:cubicBezTo>
                  <a:cubicBezTo>
                    <a:pt x="5" y="47"/>
                    <a:pt x="4" y="44"/>
                    <a:pt x="4" y="44"/>
                  </a:cubicBezTo>
                  <a:cubicBezTo>
                    <a:pt x="4" y="44"/>
                    <a:pt x="7" y="48"/>
                    <a:pt x="7" y="48"/>
                  </a:cubicBezTo>
                  <a:cubicBezTo>
                    <a:pt x="8" y="50"/>
                    <a:pt x="6" y="50"/>
                    <a:pt x="7" y="52"/>
                  </a:cubicBezTo>
                  <a:cubicBezTo>
                    <a:pt x="6" y="51"/>
                    <a:pt x="8" y="51"/>
                    <a:pt x="9" y="52"/>
                  </a:cubicBezTo>
                  <a:cubicBezTo>
                    <a:pt x="10" y="54"/>
                    <a:pt x="11" y="56"/>
                    <a:pt x="11" y="58"/>
                  </a:cubicBezTo>
                  <a:cubicBezTo>
                    <a:pt x="11" y="58"/>
                    <a:pt x="10" y="67"/>
                    <a:pt x="10" y="67"/>
                  </a:cubicBezTo>
                  <a:cubicBezTo>
                    <a:pt x="11" y="67"/>
                    <a:pt x="11" y="64"/>
                    <a:pt x="11" y="64"/>
                  </a:cubicBezTo>
                  <a:cubicBezTo>
                    <a:pt x="11" y="64"/>
                    <a:pt x="11" y="67"/>
                    <a:pt x="11" y="67"/>
                  </a:cubicBezTo>
                  <a:cubicBezTo>
                    <a:pt x="11" y="67"/>
                    <a:pt x="12" y="66"/>
                    <a:pt x="12" y="66"/>
                  </a:cubicBezTo>
                  <a:cubicBezTo>
                    <a:pt x="12" y="66"/>
                    <a:pt x="12" y="68"/>
                    <a:pt x="12" y="68"/>
                  </a:cubicBezTo>
                  <a:cubicBezTo>
                    <a:pt x="13" y="68"/>
                    <a:pt x="13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7" y="66"/>
                    <a:pt x="17" y="65"/>
                  </a:cubicBezTo>
                  <a:cubicBezTo>
                    <a:pt x="18" y="65"/>
                    <a:pt x="23" y="62"/>
                    <a:pt x="21" y="61"/>
                  </a:cubicBezTo>
                  <a:cubicBezTo>
                    <a:pt x="22" y="61"/>
                    <a:pt x="21" y="63"/>
                    <a:pt x="22" y="64"/>
                  </a:cubicBezTo>
                  <a:cubicBezTo>
                    <a:pt x="23" y="64"/>
                    <a:pt x="24" y="64"/>
                    <a:pt x="24" y="65"/>
                  </a:cubicBezTo>
                  <a:cubicBezTo>
                    <a:pt x="25" y="67"/>
                    <a:pt x="25" y="70"/>
                    <a:pt x="25" y="72"/>
                  </a:cubicBezTo>
                  <a:cubicBezTo>
                    <a:pt x="26" y="75"/>
                    <a:pt x="26" y="77"/>
                    <a:pt x="28" y="79"/>
                  </a:cubicBezTo>
                  <a:cubicBezTo>
                    <a:pt x="28" y="79"/>
                    <a:pt x="29" y="80"/>
                    <a:pt x="29" y="80"/>
                  </a:cubicBezTo>
                  <a:cubicBezTo>
                    <a:pt x="29" y="82"/>
                    <a:pt x="30" y="82"/>
                    <a:pt x="30" y="82"/>
                  </a:cubicBezTo>
                  <a:cubicBezTo>
                    <a:pt x="31" y="83"/>
                    <a:pt x="29" y="85"/>
                    <a:pt x="30" y="85"/>
                  </a:cubicBezTo>
                  <a:cubicBezTo>
                    <a:pt x="30" y="85"/>
                    <a:pt x="30" y="85"/>
                    <a:pt x="31" y="85"/>
                  </a:cubicBezTo>
                  <a:cubicBezTo>
                    <a:pt x="31" y="86"/>
                    <a:pt x="29" y="87"/>
                    <a:pt x="29" y="88"/>
                  </a:cubicBezTo>
                  <a:cubicBezTo>
                    <a:pt x="29" y="90"/>
                    <a:pt x="30" y="88"/>
                    <a:pt x="31" y="89"/>
                  </a:cubicBezTo>
                  <a:cubicBezTo>
                    <a:pt x="31" y="89"/>
                    <a:pt x="29" y="97"/>
                    <a:pt x="29" y="98"/>
                  </a:cubicBezTo>
                  <a:cubicBezTo>
                    <a:pt x="31" y="96"/>
                    <a:pt x="32" y="92"/>
                    <a:pt x="33" y="90"/>
                  </a:cubicBezTo>
                  <a:cubicBezTo>
                    <a:pt x="34" y="88"/>
                    <a:pt x="35" y="87"/>
                    <a:pt x="34" y="85"/>
                  </a:cubicBezTo>
                  <a:cubicBezTo>
                    <a:pt x="33" y="83"/>
                    <a:pt x="33" y="82"/>
                    <a:pt x="33" y="80"/>
                  </a:cubicBezTo>
                  <a:cubicBezTo>
                    <a:pt x="32" y="78"/>
                    <a:pt x="27" y="74"/>
                    <a:pt x="28" y="71"/>
                  </a:cubicBezTo>
                  <a:cubicBezTo>
                    <a:pt x="28" y="71"/>
                    <a:pt x="30" y="70"/>
                    <a:pt x="30" y="69"/>
                  </a:cubicBezTo>
                  <a:cubicBezTo>
                    <a:pt x="29" y="67"/>
                    <a:pt x="30" y="67"/>
                    <a:pt x="30" y="65"/>
                  </a:cubicBezTo>
                  <a:cubicBezTo>
                    <a:pt x="31" y="62"/>
                    <a:pt x="27" y="60"/>
                    <a:pt x="26" y="58"/>
                  </a:cubicBezTo>
                  <a:cubicBezTo>
                    <a:pt x="23" y="56"/>
                    <a:pt x="25" y="52"/>
                    <a:pt x="26" y="49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31" y="47"/>
                    <a:pt x="33" y="45"/>
                    <a:pt x="34" y="44"/>
                  </a:cubicBezTo>
                  <a:cubicBezTo>
                    <a:pt x="36" y="43"/>
                    <a:pt x="37" y="44"/>
                    <a:pt x="39" y="42"/>
                  </a:cubicBezTo>
                  <a:cubicBezTo>
                    <a:pt x="40" y="40"/>
                    <a:pt x="41" y="39"/>
                    <a:pt x="41" y="38"/>
                  </a:cubicBezTo>
                  <a:cubicBezTo>
                    <a:pt x="41" y="38"/>
                    <a:pt x="40" y="38"/>
                    <a:pt x="39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7" name="Freeform 703">
              <a:extLst>
                <a:ext uri="{FF2B5EF4-FFF2-40B4-BE49-F238E27FC236}">
                  <a16:creationId xmlns:a16="http://schemas.microsoft.com/office/drawing/2014/main" id="{CE3A9F84-4572-42C2-AAAA-0248C14CB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034" y="3890575"/>
              <a:ext cx="106717" cy="130608"/>
            </a:xfrm>
            <a:custGeom>
              <a:avLst/>
              <a:gdLst>
                <a:gd name="T0" fmla="*/ 21 w 23"/>
                <a:gd name="T1" fmla="*/ 26 h 28"/>
                <a:gd name="T2" fmla="*/ 20 w 23"/>
                <a:gd name="T3" fmla="*/ 17 h 28"/>
                <a:gd name="T4" fmla="*/ 18 w 23"/>
                <a:gd name="T5" fmla="*/ 16 h 28"/>
                <a:gd name="T6" fmla="*/ 16 w 23"/>
                <a:gd name="T7" fmla="*/ 18 h 28"/>
                <a:gd name="T8" fmla="*/ 17 w 23"/>
                <a:gd name="T9" fmla="*/ 13 h 28"/>
                <a:gd name="T10" fmla="*/ 18 w 23"/>
                <a:gd name="T11" fmla="*/ 7 h 28"/>
                <a:gd name="T12" fmla="*/ 14 w 23"/>
                <a:gd name="T13" fmla="*/ 7 h 28"/>
                <a:gd name="T14" fmla="*/ 10 w 23"/>
                <a:gd name="T15" fmla="*/ 7 h 28"/>
                <a:gd name="T16" fmla="*/ 8 w 23"/>
                <a:gd name="T17" fmla="*/ 4 h 28"/>
                <a:gd name="T18" fmla="*/ 6 w 23"/>
                <a:gd name="T19" fmla="*/ 2 h 28"/>
                <a:gd name="T20" fmla="*/ 2 w 23"/>
                <a:gd name="T21" fmla="*/ 1 h 28"/>
                <a:gd name="T22" fmla="*/ 4 w 23"/>
                <a:gd name="T23" fmla="*/ 5 h 28"/>
                <a:gd name="T24" fmla="*/ 1 w 23"/>
                <a:gd name="T25" fmla="*/ 9 h 28"/>
                <a:gd name="T26" fmla="*/ 3 w 23"/>
                <a:gd name="T27" fmla="*/ 16 h 28"/>
                <a:gd name="T28" fmla="*/ 5 w 23"/>
                <a:gd name="T29" fmla="*/ 25 h 28"/>
                <a:gd name="T30" fmla="*/ 6 w 23"/>
                <a:gd name="T31" fmla="*/ 22 h 28"/>
                <a:gd name="T32" fmla="*/ 7 w 23"/>
                <a:gd name="T33" fmla="*/ 24 h 28"/>
                <a:gd name="T34" fmla="*/ 7 w 23"/>
                <a:gd name="T35" fmla="*/ 23 h 28"/>
                <a:gd name="T36" fmla="*/ 8 w 23"/>
                <a:gd name="T37" fmla="*/ 21 h 28"/>
                <a:gd name="T38" fmla="*/ 13 w 23"/>
                <a:gd name="T39" fmla="*/ 22 h 28"/>
                <a:gd name="T40" fmla="*/ 11 w 23"/>
                <a:gd name="T41" fmla="*/ 16 h 28"/>
                <a:gd name="T42" fmla="*/ 13 w 23"/>
                <a:gd name="T43" fmla="*/ 19 h 28"/>
                <a:gd name="T44" fmla="*/ 17 w 23"/>
                <a:gd name="T45" fmla="*/ 20 h 28"/>
                <a:gd name="T46" fmla="*/ 18 w 23"/>
                <a:gd name="T47" fmla="*/ 22 h 28"/>
                <a:gd name="T48" fmla="*/ 19 w 23"/>
                <a:gd name="T49" fmla="*/ 28 h 28"/>
                <a:gd name="T50" fmla="*/ 21 w 23"/>
                <a:gd name="T51" fmla="*/ 26 h 28"/>
                <a:gd name="T52" fmla="*/ 21 w 23"/>
                <a:gd name="T5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8">
                  <a:moveTo>
                    <a:pt x="21" y="26"/>
                  </a:moveTo>
                  <a:cubicBezTo>
                    <a:pt x="22" y="24"/>
                    <a:pt x="20" y="19"/>
                    <a:pt x="20" y="17"/>
                  </a:cubicBezTo>
                  <a:cubicBezTo>
                    <a:pt x="20" y="17"/>
                    <a:pt x="19" y="13"/>
                    <a:pt x="18" y="16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6" y="17"/>
                    <a:pt x="14" y="13"/>
                    <a:pt x="17" y="13"/>
                  </a:cubicBezTo>
                  <a:cubicBezTo>
                    <a:pt x="19" y="12"/>
                    <a:pt x="23" y="6"/>
                    <a:pt x="18" y="7"/>
                  </a:cubicBezTo>
                  <a:cubicBezTo>
                    <a:pt x="17" y="8"/>
                    <a:pt x="15" y="7"/>
                    <a:pt x="14" y="7"/>
                  </a:cubicBezTo>
                  <a:cubicBezTo>
                    <a:pt x="13" y="7"/>
                    <a:pt x="11" y="7"/>
                    <a:pt x="10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2"/>
                    <a:pt x="7" y="3"/>
                    <a:pt x="6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3"/>
                    <a:pt x="3" y="4"/>
                    <a:pt x="4" y="5"/>
                  </a:cubicBezTo>
                  <a:cubicBezTo>
                    <a:pt x="7" y="8"/>
                    <a:pt x="2" y="6"/>
                    <a:pt x="1" y="9"/>
                  </a:cubicBezTo>
                  <a:cubicBezTo>
                    <a:pt x="0" y="12"/>
                    <a:pt x="2" y="14"/>
                    <a:pt x="3" y="16"/>
                  </a:cubicBezTo>
                  <a:cubicBezTo>
                    <a:pt x="5" y="19"/>
                    <a:pt x="6" y="22"/>
                    <a:pt x="5" y="25"/>
                  </a:cubicBezTo>
                  <a:cubicBezTo>
                    <a:pt x="6" y="26"/>
                    <a:pt x="6" y="23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8" y="26"/>
                    <a:pt x="8" y="23"/>
                    <a:pt x="8" y="21"/>
                  </a:cubicBezTo>
                  <a:cubicBezTo>
                    <a:pt x="8" y="22"/>
                    <a:pt x="12" y="25"/>
                    <a:pt x="13" y="22"/>
                  </a:cubicBezTo>
                  <a:cubicBezTo>
                    <a:pt x="13" y="21"/>
                    <a:pt x="12" y="16"/>
                    <a:pt x="11" y="16"/>
                  </a:cubicBezTo>
                  <a:cubicBezTo>
                    <a:pt x="12" y="16"/>
                    <a:pt x="13" y="18"/>
                    <a:pt x="13" y="19"/>
                  </a:cubicBezTo>
                  <a:cubicBezTo>
                    <a:pt x="14" y="20"/>
                    <a:pt x="17" y="18"/>
                    <a:pt x="17" y="20"/>
                  </a:cubicBezTo>
                  <a:cubicBezTo>
                    <a:pt x="17" y="21"/>
                    <a:pt x="18" y="20"/>
                    <a:pt x="18" y="22"/>
                  </a:cubicBezTo>
                  <a:cubicBezTo>
                    <a:pt x="18" y="24"/>
                    <a:pt x="18" y="26"/>
                    <a:pt x="19" y="28"/>
                  </a:cubicBezTo>
                  <a:cubicBezTo>
                    <a:pt x="20" y="27"/>
                    <a:pt x="20" y="27"/>
                    <a:pt x="21" y="26"/>
                  </a:cubicBezTo>
                  <a:cubicBezTo>
                    <a:pt x="22" y="25"/>
                    <a:pt x="20" y="27"/>
                    <a:pt x="21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8" name="Freeform 704">
              <a:extLst>
                <a:ext uri="{FF2B5EF4-FFF2-40B4-BE49-F238E27FC236}">
                  <a16:creationId xmlns:a16="http://schemas.microsoft.com/office/drawing/2014/main" id="{93DB2338-318A-4100-8D98-4575B3A5E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6724" y="4035518"/>
              <a:ext cx="195911" cy="359967"/>
            </a:xfrm>
            <a:custGeom>
              <a:avLst/>
              <a:gdLst>
                <a:gd name="T0" fmla="*/ 40 w 42"/>
                <a:gd name="T1" fmla="*/ 30 h 77"/>
                <a:gd name="T2" fmla="*/ 41 w 42"/>
                <a:gd name="T3" fmla="*/ 27 h 77"/>
                <a:gd name="T4" fmla="*/ 39 w 42"/>
                <a:gd name="T5" fmla="*/ 24 h 77"/>
                <a:gd name="T6" fmla="*/ 36 w 42"/>
                <a:gd name="T7" fmla="*/ 20 h 77"/>
                <a:gd name="T8" fmla="*/ 35 w 42"/>
                <a:gd name="T9" fmla="*/ 15 h 77"/>
                <a:gd name="T10" fmla="*/ 30 w 42"/>
                <a:gd name="T11" fmla="*/ 12 h 77"/>
                <a:gd name="T12" fmla="*/ 25 w 42"/>
                <a:gd name="T13" fmla="*/ 14 h 77"/>
                <a:gd name="T14" fmla="*/ 21 w 42"/>
                <a:gd name="T15" fmla="*/ 14 h 77"/>
                <a:gd name="T16" fmla="*/ 17 w 42"/>
                <a:gd name="T17" fmla="*/ 16 h 77"/>
                <a:gd name="T18" fmla="*/ 19 w 42"/>
                <a:gd name="T19" fmla="*/ 12 h 77"/>
                <a:gd name="T20" fmla="*/ 19 w 42"/>
                <a:gd name="T21" fmla="*/ 9 h 77"/>
                <a:gd name="T22" fmla="*/ 18 w 42"/>
                <a:gd name="T23" fmla="*/ 5 h 77"/>
                <a:gd name="T24" fmla="*/ 15 w 42"/>
                <a:gd name="T25" fmla="*/ 4 h 77"/>
                <a:gd name="T26" fmla="*/ 9 w 42"/>
                <a:gd name="T27" fmla="*/ 1 h 77"/>
                <a:gd name="T28" fmla="*/ 4 w 42"/>
                <a:gd name="T29" fmla="*/ 4 h 77"/>
                <a:gd name="T30" fmla="*/ 1 w 42"/>
                <a:gd name="T31" fmla="*/ 8 h 77"/>
                <a:gd name="T32" fmla="*/ 0 w 42"/>
                <a:gd name="T33" fmla="*/ 13 h 77"/>
                <a:gd name="T34" fmla="*/ 3 w 42"/>
                <a:gd name="T35" fmla="*/ 16 h 77"/>
                <a:gd name="T36" fmla="*/ 6 w 42"/>
                <a:gd name="T37" fmla="*/ 20 h 77"/>
                <a:gd name="T38" fmla="*/ 5 w 42"/>
                <a:gd name="T39" fmla="*/ 24 h 77"/>
                <a:gd name="T40" fmla="*/ 5 w 42"/>
                <a:gd name="T41" fmla="*/ 27 h 77"/>
                <a:gd name="T42" fmla="*/ 4 w 42"/>
                <a:gd name="T43" fmla="*/ 28 h 77"/>
                <a:gd name="T44" fmla="*/ 6 w 42"/>
                <a:gd name="T45" fmla="*/ 33 h 77"/>
                <a:gd name="T46" fmla="*/ 9 w 42"/>
                <a:gd name="T47" fmla="*/ 37 h 77"/>
                <a:gd name="T48" fmla="*/ 10 w 42"/>
                <a:gd name="T49" fmla="*/ 42 h 77"/>
                <a:gd name="T50" fmla="*/ 6 w 42"/>
                <a:gd name="T51" fmla="*/ 52 h 77"/>
                <a:gd name="T52" fmla="*/ 5 w 42"/>
                <a:gd name="T53" fmla="*/ 55 h 77"/>
                <a:gd name="T54" fmla="*/ 4 w 42"/>
                <a:gd name="T55" fmla="*/ 58 h 77"/>
                <a:gd name="T56" fmla="*/ 5 w 42"/>
                <a:gd name="T57" fmla="*/ 62 h 77"/>
                <a:gd name="T58" fmla="*/ 11 w 42"/>
                <a:gd name="T59" fmla="*/ 69 h 77"/>
                <a:gd name="T60" fmla="*/ 13 w 42"/>
                <a:gd name="T61" fmla="*/ 72 h 77"/>
                <a:gd name="T62" fmla="*/ 16 w 42"/>
                <a:gd name="T63" fmla="*/ 72 h 77"/>
                <a:gd name="T64" fmla="*/ 18 w 42"/>
                <a:gd name="T65" fmla="*/ 74 h 77"/>
                <a:gd name="T66" fmla="*/ 19 w 42"/>
                <a:gd name="T67" fmla="*/ 76 h 77"/>
                <a:gd name="T68" fmla="*/ 21 w 42"/>
                <a:gd name="T69" fmla="*/ 76 h 77"/>
                <a:gd name="T70" fmla="*/ 23 w 42"/>
                <a:gd name="T71" fmla="*/ 74 h 77"/>
                <a:gd name="T72" fmla="*/ 16 w 42"/>
                <a:gd name="T73" fmla="*/ 69 h 77"/>
                <a:gd name="T74" fmla="*/ 13 w 42"/>
                <a:gd name="T75" fmla="*/ 67 h 77"/>
                <a:gd name="T76" fmla="*/ 15 w 42"/>
                <a:gd name="T77" fmla="*/ 67 h 77"/>
                <a:gd name="T78" fmla="*/ 12 w 42"/>
                <a:gd name="T79" fmla="*/ 60 h 77"/>
                <a:gd name="T80" fmla="*/ 11 w 42"/>
                <a:gd name="T81" fmla="*/ 58 h 77"/>
                <a:gd name="T82" fmla="*/ 9 w 42"/>
                <a:gd name="T83" fmla="*/ 56 h 77"/>
                <a:gd name="T84" fmla="*/ 11 w 42"/>
                <a:gd name="T85" fmla="*/ 48 h 77"/>
                <a:gd name="T86" fmla="*/ 13 w 42"/>
                <a:gd name="T87" fmla="*/ 43 h 77"/>
                <a:gd name="T88" fmla="*/ 14 w 42"/>
                <a:gd name="T89" fmla="*/ 36 h 77"/>
                <a:gd name="T90" fmla="*/ 17 w 42"/>
                <a:gd name="T91" fmla="*/ 40 h 77"/>
                <a:gd name="T92" fmla="*/ 22 w 42"/>
                <a:gd name="T93" fmla="*/ 41 h 77"/>
                <a:gd name="T94" fmla="*/ 27 w 42"/>
                <a:gd name="T95" fmla="*/ 44 h 77"/>
                <a:gd name="T96" fmla="*/ 24 w 42"/>
                <a:gd name="T97" fmla="*/ 38 h 77"/>
                <a:gd name="T98" fmla="*/ 28 w 42"/>
                <a:gd name="T99" fmla="*/ 33 h 77"/>
                <a:gd name="T100" fmla="*/ 34 w 42"/>
                <a:gd name="T101" fmla="*/ 32 h 77"/>
                <a:gd name="T102" fmla="*/ 38 w 42"/>
                <a:gd name="T103" fmla="*/ 33 h 77"/>
                <a:gd name="T104" fmla="*/ 40 w 42"/>
                <a:gd name="T105" fmla="*/ 30 h 77"/>
                <a:gd name="T106" fmla="*/ 40 w 42"/>
                <a:gd name="T107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77">
                  <a:moveTo>
                    <a:pt x="40" y="30"/>
                  </a:moveTo>
                  <a:cubicBezTo>
                    <a:pt x="41" y="30"/>
                    <a:pt x="40" y="28"/>
                    <a:pt x="41" y="27"/>
                  </a:cubicBezTo>
                  <a:cubicBezTo>
                    <a:pt x="42" y="26"/>
                    <a:pt x="40" y="24"/>
                    <a:pt x="39" y="24"/>
                  </a:cubicBezTo>
                  <a:cubicBezTo>
                    <a:pt x="38" y="23"/>
                    <a:pt x="36" y="22"/>
                    <a:pt x="36" y="20"/>
                  </a:cubicBezTo>
                  <a:cubicBezTo>
                    <a:pt x="36" y="18"/>
                    <a:pt x="37" y="17"/>
                    <a:pt x="35" y="15"/>
                  </a:cubicBezTo>
                  <a:cubicBezTo>
                    <a:pt x="34" y="14"/>
                    <a:pt x="32" y="12"/>
                    <a:pt x="30" y="12"/>
                  </a:cubicBezTo>
                  <a:cubicBezTo>
                    <a:pt x="28" y="12"/>
                    <a:pt x="27" y="14"/>
                    <a:pt x="25" y="14"/>
                  </a:cubicBezTo>
                  <a:cubicBezTo>
                    <a:pt x="23" y="13"/>
                    <a:pt x="23" y="13"/>
                    <a:pt x="21" y="14"/>
                  </a:cubicBezTo>
                  <a:cubicBezTo>
                    <a:pt x="21" y="14"/>
                    <a:pt x="18" y="17"/>
                    <a:pt x="17" y="16"/>
                  </a:cubicBezTo>
                  <a:cubicBezTo>
                    <a:pt x="17" y="15"/>
                    <a:pt x="20" y="13"/>
                    <a:pt x="19" y="12"/>
                  </a:cubicBezTo>
                  <a:cubicBezTo>
                    <a:pt x="17" y="11"/>
                    <a:pt x="19" y="10"/>
                    <a:pt x="19" y="9"/>
                  </a:cubicBezTo>
                  <a:cubicBezTo>
                    <a:pt x="19" y="8"/>
                    <a:pt x="19" y="5"/>
                    <a:pt x="18" y="5"/>
                  </a:cubicBezTo>
                  <a:cubicBezTo>
                    <a:pt x="16" y="6"/>
                    <a:pt x="14" y="6"/>
                    <a:pt x="15" y="4"/>
                  </a:cubicBezTo>
                  <a:cubicBezTo>
                    <a:pt x="16" y="0"/>
                    <a:pt x="11" y="0"/>
                    <a:pt x="9" y="1"/>
                  </a:cubicBez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1" y="7"/>
                    <a:pt x="1" y="8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5"/>
                    <a:pt x="1" y="15"/>
                    <a:pt x="3" y="16"/>
                  </a:cubicBezTo>
                  <a:cubicBezTo>
                    <a:pt x="4" y="18"/>
                    <a:pt x="5" y="19"/>
                    <a:pt x="6" y="20"/>
                  </a:cubicBezTo>
                  <a:cubicBezTo>
                    <a:pt x="7" y="22"/>
                    <a:pt x="5" y="23"/>
                    <a:pt x="5" y="24"/>
                  </a:cubicBezTo>
                  <a:cubicBezTo>
                    <a:pt x="5" y="25"/>
                    <a:pt x="6" y="26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3" y="29"/>
                    <a:pt x="5" y="32"/>
                    <a:pt x="6" y="33"/>
                  </a:cubicBezTo>
                  <a:cubicBezTo>
                    <a:pt x="7" y="34"/>
                    <a:pt x="8" y="35"/>
                    <a:pt x="9" y="37"/>
                  </a:cubicBezTo>
                  <a:cubicBezTo>
                    <a:pt x="9" y="39"/>
                    <a:pt x="9" y="40"/>
                    <a:pt x="10" y="42"/>
                  </a:cubicBezTo>
                  <a:cubicBezTo>
                    <a:pt x="11" y="46"/>
                    <a:pt x="8" y="49"/>
                    <a:pt x="6" y="52"/>
                  </a:cubicBezTo>
                  <a:cubicBezTo>
                    <a:pt x="6" y="53"/>
                    <a:pt x="5" y="54"/>
                    <a:pt x="5" y="55"/>
                  </a:cubicBezTo>
                  <a:cubicBezTo>
                    <a:pt x="4" y="56"/>
                    <a:pt x="4" y="57"/>
                    <a:pt x="4" y="58"/>
                  </a:cubicBezTo>
                  <a:cubicBezTo>
                    <a:pt x="4" y="59"/>
                    <a:pt x="3" y="62"/>
                    <a:pt x="5" y="62"/>
                  </a:cubicBezTo>
                  <a:cubicBezTo>
                    <a:pt x="8" y="64"/>
                    <a:pt x="9" y="67"/>
                    <a:pt x="11" y="69"/>
                  </a:cubicBezTo>
                  <a:cubicBezTo>
                    <a:pt x="12" y="70"/>
                    <a:pt x="12" y="71"/>
                    <a:pt x="13" y="72"/>
                  </a:cubicBezTo>
                  <a:cubicBezTo>
                    <a:pt x="14" y="72"/>
                    <a:pt x="15" y="72"/>
                    <a:pt x="16" y="72"/>
                  </a:cubicBezTo>
                  <a:cubicBezTo>
                    <a:pt x="17" y="73"/>
                    <a:pt x="18" y="73"/>
                    <a:pt x="18" y="74"/>
                  </a:cubicBezTo>
                  <a:cubicBezTo>
                    <a:pt x="18" y="75"/>
                    <a:pt x="18" y="76"/>
                    <a:pt x="19" y="76"/>
                  </a:cubicBezTo>
                  <a:cubicBezTo>
                    <a:pt x="19" y="77"/>
                    <a:pt x="20" y="76"/>
                    <a:pt x="21" y="76"/>
                  </a:cubicBezTo>
                  <a:cubicBezTo>
                    <a:pt x="22" y="76"/>
                    <a:pt x="23" y="74"/>
                    <a:pt x="23" y="74"/>
                  </a:cubicBezTo>
                  <a:cubicBezTo>
                    <a:pt x="21" y="71"/>
                    <a:pt x="20" y="70"/>
                    <a:pt x="16" y="69"/>
                  </a:cubicBezTo>
                  <a:cubicBezTo>
                    <a:pt x="15" y="69"/>
                    <a:pt x="14" y="68"/>
                    <a:pt x="13" y="67"/>
                  </a:cubicBezTo>
                  <a:cubicBezTo>
                    <a:pt x="13" y="65"/>
                    <a:pt x="14" y="67"/>
                    <a:pt x="15" y="67"/>
                  </a:cubicBezTo>
                  <a:cubicBezTo>
                    <a:pt x="14" y="67"/>
                    <a:pt x="12" y="61"/>
                    <a:pt x="12" y="60"/>
                  </a:cubicBezTo>
                  <a:cubicBezTo>
                    <a:pt x="12" y="59"/>
                    <a:pt x="12" y="59"/>
                    <a:pt x="11" y="58"/>
                  </a:cubicBezTo>
                  <a:cubicBezTo>
                    <a:pt x="10" y="58"/>
                    <a:pt x="9" y="57"/>
                    <a:pt x="9" y="56"/>
                  </a:cubicBezTo>
                  <a:cubicBezTo>
                    <a:pt x="8" y="53"/>
                    <a:pt x="10" y="50"/>
                    <a:pt x="11" y="48"/>
                  </a:cubicBezTo>
                  <a:cubicBezTo>
                    <a:pt x="11" y="46"/>
                    <a:pt x="13" y="44"/>
                    <a:pt x="13" y="43"/>
                  </a:cubicBezTo>
                  <a:cubicBezTo>
                    <a:pt x="13" y="41"/>
                    <a:pt x="12" y="37"/>
                    <a:pt x="14" y="36"/>
                  </a:cubicBezTo>
                  <a:cubicBezTo>
                    <a:pt x="17" y="36"/>
                    <a:pt x="17" y="37"/>
                    <a:pt x="17" y="40"/>
                  </a:cubicBezTo>
                  <a:cubicBezTo>
                    <a:pt x="16" y="42"/>
                    <a:pt x="20" y="41"/>
                    <a:pt x="22" y="41"/>
                  </a:cubicBezTo>
                  <a:cubicBezTo>
                    <a:pt x="23" y="41"/>
                    <a:pt x="26" y="43"/>
                    <a:pt x="27" y="44"/>
                  </a:cubicBezTo>
                  <a:cubicBezTo>
                    <a:pt x="27" y="42"/>
                    <a:pt x="25" y="41"/>
                    <a:pt x="24" y="38"/>
                  </a:cubicBezTo>
                  <a:cubicBezTo>
                    <a:pt x="24" y="36"/>
                    <a:pt x="26" y="35"/>
                    <a:pt x="28" y="33"/>
                  </a:cubicBezTo>
                  <a:cubicBezTo>
                    <a:pt x="29" y="32"/>
                    <a:pt x="32" y="32"/>
                    <a:pt x="34" y="32"/>
                  </a:cubicBezTo>
                  <a:cubicBezTo>
                    <a:pt x="36" y="32"/>
                    <a:pt x="37" y="32"/>
                    <a:pt x="38" y="33"/>
                  </a:cubicBezTo>
                  <a:cubicBezTo>
                    <a:pt x="40" y="33"/>
                    <a:pt x="39" y="32"/>
                    <a:pt x="40" y="30"/>
                  </a:cubicBezTo>
                  <a:cubicBezTo>
                    <a:pt x="41" y="30"/>
                    <a:pt x="40" y="31"/>
                    <a:pt x="40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9" name="Freeform 705">
              <a:extLst>
                <a:ext uri="{FF2B5EF4-FFF2-40B4-BE49-F238E27FC236}">
                  <a16:creationId xmlns:a16="http://schemas.microsoft.com/office/drawing/2014/main" id="{AB7F03DA-0085-420B-B8AD-953B35C5A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440" y="3960658"/>
              <a:ext cx="178390" cy="364746"/>
            </a:xfrm>
            <a:custGeom>
              <a:avLst/>
              <a:gdLst>
                <a:gd name="T0" fmla="*/ 37 w 38"/>
                <a:gd name="T1" fmla="*/ 55 h 78"/>
                <a:gd name="T2" fmla="*/ 36 w 38"/>
                <a:gd name="T3" fmla="*/ 49 h 78"/>
                <a:gd name="T4" fmla="*/ 32 w 38"/>
                <a:gd name="T5" fmla="*/ 41 h 78"/>
                <a:gd name="T6" fmla="*/ 28 w 38"/>
                <a:gd name="T7" fmla="*/ 37 h 78"/>
                <a:gd name="T8" fmla="*/ 22 w 38"/>
                <a:gd name="T9" fmla="*/ 31 h 78"/>
                <a:gd name="T10" fmla="*/ 18 w 38"/>
                <a:gd name="T11" fmla="*/ 26 h 78"/>
                <a:gd name="T12" fmla="*/ 19 w 38"/>
                <a:gd name="T13" fmla="*/ 20 h 78"/>
                <a:gd name="T14" fmla="*/ 23 w 38"/>
                <a:gd name="T15" fmla="*/ 15 h 78"/>
                <a:gd name="T16" fmla="*/ 29 w 38"/>
                <a:gd name="T17" fmla="*/ 11 h 78"/>
                <a:gd name="T18" fmla="*/ 23 w 38"/>
                <a:gd name="T19" fmla="*/ 7 h 78"/>
                <a:gd name="T20" fmla="*/ 24 w 38"/>
                <a:gd name="T21" fmla="*/ 4 h 78"/>
                <a:gd name="T22" fmla="*/ 19 w 38"/>
                <a:gd name="T23" fmla="*/ 3 h 78"/>
                <a:gd name="T24" fmla="*/ 14 w 38"/>
                <a:gd name="T25" fmla="*/ 3 h 78"/>
                <a:gd name="T26" fmla="*/ 11 w 38"/>
                <a:gd name="T27" fmla="*/ 5 h 78"/>
                <a:gd name="T28" fmla="*/ 8 w 38"/>
                <a:gd name="T29" fmla="*/ 5 h 78"/>
                <a:gd name="T30" fmla="*/ 5 w 38"/>
                <a:gd name="T31" fmla="*/ 5 h 78"/>
                <a:gd name="T32" fmla="*/ 3 w 38"/>
                <a:gd name="T33" fmla="*/ 5 h 78"/>
                <a:gd name="T34" fmla="*/ 0 w 38"/>
                <a:gd name="T35" fmla="*/ 6 h 78"/>
                <a:gd name="T36" fmla="*/ 4 w 38"/>
                <a:gd name="T37" fmla="*/ 9 h 78"/>
                <a:gd name="T38" fmla="*/ 5 w 38"/>
                <a:gd name="T39" fmla="*/ 13 h 78"/>
                <a:gd name="T40" fmla="*/ 9 w 38"/>
                <a:gd name="T41" fmla="*/ 14 h 78"/>
                <a:gd name="T42" fmla="*/ 12 w 38"/>
                <a:gd name="T43" fmla="*/ 17 h 78"/>
                <a:gd name="T44" fmla="*/ 13 w 38"/>
                <a:gd name="T45" fmla="*/ 21 h 78"/>
                <a:gd name="T46" fmla="*/ 10 w 38"/>
                <a:gd name="T47" fmla="*/ 22 h 78"/>
                <a:gd name="T48" fmla="*/ 14 w 38"/>
                <a:gd name="T49" fmla="*/ 25 h 78"/>
                <a:gd name="T50" fmla="*/ 19 w 38"/>
                <a:gd name="T51" fmla="*/ 31 h 78"/>
                <a:gd name="T52" fmla="*/ 23 w 38"/>
                <a:gd name="T53" fmla="*/ 35 h 78"/>
                <a:gd name="T54" fmla="*/ 26 w 38"/>
                <a:gd name="T55" fmla="*/ 39 h 78"/>
                <a:gd name="T56" fmla="*/ 28 w 38"/>
                <a:gd name="T57" fmla="*/ 43 h 78"/>
                <a:gd name="T58" fmla="*/ 27 w 38"/>
                <a:gd name="T59" fmla="*/ 48 h 78"/>
                <a:gd name="T60" fmla="*/ 28 w 38"/>
                <a:gd name="T61" fmla="*/ 52 h 78"/>
                <a:gd name="T62" fmla="*/ 28 w 38"/>
                <a:gd name="T63" fmla="*/ 57 h 78"/>
                <a:gd name="T64" fmla="*/ 23 w 38"/>
                <a:gd name="T65" fmla="*/ 60 h 78"/>
                <a:gd name="T66" fmla="*/ 20 w 38"/>
                <a:gd name="T67" fmla="*/ 62 h 78"/>
                <a:gd name="T68" fmla="*/ 20 w 38"/>
                <a:gd name="T69" fmla="*/ 65 h 78"/>
                <a:gd name="T70" fmla="*/ 18 w 38"/>
                <a:gd name="T71" fmla="*/ 66 h 78"/>
                <a:gd name="T72" fmla="*/ 14 w 38"/>
                <a:gd name="T73" fmla="*/ 67 h 78"/>
                <a:gd name="T74" fmla="*/ 15 w 38"/>
                <a:gd name="T75" fmla="*/ 70 h 78"/>
                <a:gd name="T76" fmla="*/ 14 w 38"/>
                <a:gd name="T77" fmla="*/ 74 h 78"/>
                <a:gd name="T78" fmla="*/ 14 w 38"/>
                <a:gd name="T79" fmla="*/ 77 h 78"/>
                <a:gd name="T80" fmla="*/ 18 w 38"/>
                <a:gd name="T81" fmla="*/ 75 h 78"/>
                <a:gd name="T82" fmla="*/ 19 w 38"/>
                <a:gd name="T83" fmla="*/ 71 h 78"/>
                <a:gd name="T84" fmla="*/ 22 w 38"/>
                <a:gd name="T85" fmla="*/ 72 h 78"/>
                <a:gd name="T86" fmla="*/ 21 w 38"/>
                <a:gd name="T87" fmla="*/ 70 h 78"/>
                <a:gd name="T88" fmla="*/ 23 w 38"/>
                <a:gd name="T89" fmla="*/ 71 h 78"/>
                <a:gd name="T90" fmla="*/ 24 w 38"/>
                <a:gd name="T91" fmla="*/ 67 h 78"/>
                <a:gd name="T92" fmla="*/ 26 w 38"/>
                <a:gd name="T93" fmla="*/ 68 h 78"/>
                <a:gd name="T94" fmla="*/ 30 w 38"/>
                <a:gd name="T95" fmla="*/ 66 h 78"/>
                <a:gd name="T96" fmla="*/ 36 w 38"/>
                <a:gd name="T97" fmla="*/ 61 h 78"/>
                <a:gd name="T98" fmla="*/ 36 w 38"/>
                <a:gd name="T99" fmla="*/ 57 h 78"/>
                <a:gd name="T100" fmla="*/ 37 w 38"/>
                <a:gd name="T101" fmla="*/ 55 h 78"/>
                <a:gd name="T102" fmla="*/ 37 w 38"/>
                <a:gd name="T103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78">
                  <a:moveTo>
                    <a:pt x="37" y="55"/>
                  </a:moveTo>
                  <a:cubicBezTo>
                    <a:pt x="36" y="54"/>
                    <a:pt x="36" y="52"/>
                    <a:pt x="36" y="49"/>
                  </a:cubicBezTo>
                  <a:cubicBezTo>
                    <a:pt x="35" y="46"/>
                    <a:pt x="34" y="44"/>
                    <a:pt x="32" y="41"/>
                  </a:cubicBezTo>
                  <a:cubicBezTo>
                    <a:pt x="31" y="39"/>
                    <a:pt x="30" y="38"/>
                    <a:pt x="28" y="37"/>
                  </a:cubicBezTo>
                  <a:cubicBezTo>
                    <a:pt x="26" y="35"/>
                    <a:pt x="23" y="34"/>
                    <a:pt x="22" y="31"/>
                  </a:cubicBezTo>
                  <a:cubicBezTo>
                    <a:pt x="22" y="29"/>
                    <a:pt x="20" y="28"/>
                    <a:pt x="18" y="26"/>
                  </a:cubicBezTo>
                  <a:cubicBezTo>
                    <a:pt x="17" y="25"/>
                    <a:pt x="18" y="21"/>
                    <a:pt x="19" y="20"/>
                  </a:cubicBezTo>
                  <a:cubicBezTo>
                    <a:pt x="21" y="19"/>
                    <a:pt x="23" y="17"/>
                    <a:pt x="23" y="15"/>
                  </a:cubicBezTo>
                  <a:cubicBezTo>
                    <a:pt x="24" y="14"/>
                    <a:pt x="28" y="12"/>
                    <a:pt x="29" y="11"/>
                  </a:cubicBezTo>
                  <a:cubicBezTo>
                    <a:pt x="27" y="10"/>
                    <a:pt x="25" y="9"/>
                    <a:pt x="23" y="7"/>
                  </a:cubicBezTo>
                  <a:cubicBezTo>
                    <a:pt x="21" y="6"/>
                    <a:pt x="24" y="6"/>
                    <a:pt x="24" y="4"/>
                  </a:cubicBezTo>
                  <a:cubicBezTo>
                    <a:pt x="24" y="4"/>
                    <a:pt x="19" y="3"/>
                    <a:pt x="19" y="3"/>
                  </a:cubicBezTo>
                  <a:cubicBezTo>
                    <a:pt x="17" y="2"/>
                    <a:pt x="15" y="0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9" y="8"/>
                    <a:pt x="9" y="4"/>
                    <a:pt x="8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1" y="6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5" y="15"/>
                    <a:pt x="8" y="15"/>
                    <a:pt x="9" y="14"/>
                  </a:cubicBezTo>
                  <a:cubicBezTo>
                    <a:pt x="11" y="13"/>
                    <a:pt x="12" y="16"/>
                    <a:pt x="12" y="17"/>
                  </a:cubicBezTo>
                  <a:cubicBezTo>
                    <a:pt x="13" y="19"/>
                    <a:pt x="15" y="19"/>
                    <a:pt x="13" y="21"/>
                  </a:cubicBezTo>
                  <a:cubicBezTo>
                    <a:pt x="11" y="22"/>
                    <a:pt x="10" y="19"/>
                    <a:pt x="10" y="22"/>
                  </a:cubicBezTo>
                  <a:cubicBezTo>
                    <a:pt x="10" y="24"/>
                    <a:pt x="13" y="24"/>
                    <a:pt x="14" y="25"/>
                  </a:cubicBezTo>
                  <a:cubicBezTo>
                    <a:pt x="16" y="27"/>
                    <a:pt x="17" y="29"/>
                    <a:pt x="19" y="31"/>
                  </a:cubicBezTo>
                  <a:cubicBezTo>
                    <a:pt x="20" y="33"/>
                    <a:pt x="22" y="33"/>
                    <a:pt x="23" y="35"/>
                  </a:cubicBezTo>
                  <a:cubicBezTo>
                    <a:pt x="24" y="37"/>
                    <a:pt x="24" y="38"/>
                    <a:pt x="26" y="39"/>
                  </a:cubicBezTo>
                  <a:cubicBezTo>
                    <a:pt x="27" y="40"/>
                    <a:pt x="26" y="42"/>
                    <a:pt x="28" y="43"/>
                  </a:cubicBezTo>
                  <a:cubicBezTo>
                    <a:pt x="29" y="44"/>
                    <a:pt x="28" y="47"/>
                    <a:pt x="27" y="48"/>
                  </a:cubicBezTo>
                  <a:cubicBezTo>
                    <a:pt x="26" y="49"/>
                    <a:pt x="27" y="51"/>
                    <a:pt x="28" y="52"/>
                  </a:cubicBezTo>
                  <a:cubicBezTo>
                    <a:pt x="28" y="54"/>
                    <a:pt x="28" y="55"/>
                    <a:pt x="28" y="57"/>
                  </a:cubicBezTo>
                  <a:cubicBezTo>
                    <a:pt x="26" y="59"/>
                    <a:pt x="26" y="59"/>
                    <a:pt x="23" y="60"/>
                  </a:cubicBezTo>
                  <a:cubicBezTo>
                    <a:pt x="21" y="60"/>
                    <a:pt x="24" y="63"/>
                    <a:pt x="20" y="62"/>
                  </a:cubicBezTo>
                  <a:cubicBezTo>
                    <a:pt x="18" y="62"/>
                    <a:pt x="20" y="64"/>
                    <a:pt x="20" y="65"/>
                  </a:cubicBezTo>
                  <a:cubicBezTo>
                    <a:pt x="21" y="67"/>
                    <a:pt x="19" y="66"/>
                    <a:pt x="18" y="66"/>
                  </a:cubicBezTo>
                  <a:cubicBezTo>
                    <a:pt x="16" y="66"/>
                    <a:pt x="15" y="66"/>
                    <a:pt x="14" y="67"/>
                  </a:cubicBezTo>
                  <a:cubicBezTo>
                    <a:pt x="11" y="69"/>
                    <a:pt x="13" y="69"/>
                    <a:pt x="15" y="70"/>
                  </a:cubicBezTo>
                  <a:cubicBezTo>
                    <a:pt x="16" y="70"/>
                    <a:pt x="14" y="73"/>
                    <a:pt x="14" y="74"/>
                  </a:cubicBezTo>
                  <a:cubicBezTo>
                    <a:pt x="13" y="74"/>
                    <a:pt x="13" y="78"/>
                    <a:pt x="14" y="77"/>
                  </a:cubicBezTo>
                  <a:cubicBezTo>
                    <a:pt x="16" y="76"/>
                    <a:pt x="17" y="75"/>
                    <a:pt x="18" y="75"/>
                  </a:cubicBezTo>
                  <a:cubicBezTo>
                    <a:pt x="22" y="74"/>
                    <a:pt x="20" y="73"/>
                    <a:pt x="19" y="71"/>
                  </a:cubicBezTo>
                  <a:cubicBezTo>
                    <a:pt x="20" y="71"/>
                    <a:pt x="21" y="73"/>
                    <a:pt x="22" y="72"/>
                  </a:cubicBezTo>
                  <a:cubicBezTo>
                    <a:pt x="23" y="71"/>
                    <a:pt x="21" y="70"/>
                    <a:pt x="21" y="70"/>
                  </a:cubicBezTo>
                  <a:cubicBezTo>
                    <a:pt x="21" y="69"/>
                    <a:pt x="23" y="71"/>
                    <a:pt x="23" y="71"/>
                  </a:cubicBezTo>
                  <a:cubicBezTo>
                    <a:pt x="22" y="71"/>
                    <a:pt x="23" y="67"/>
                    <a:pt x="24" y="67"/>
                  </a:cubicBezTo>
                  <a:cubicBezTo>
                    <a:pt x="24" y="66"/>
                    <a:pt x="26" y="68"/>
                    <a:pt x="26" y="68"/>
                  </a:cubicBezTo>
                  <a:cubicBezTo>
                    <a:pt x="28" y="68"/>
                    <a:pt x="29" y="67"/>
                    <a:pt x="30" y="66"/>
                  </a:cubicBezTo>
                  <a:cubicBezTo>
                    <a:pt x="31" y="65"/>
                    <a:pt x="36" y="63"/>
                    <a:pt x="36" y="61"/>
                  </a:cubicBezTo>
                  <a:cubicBezTo>
                    <a:pt x="36" y="60"/>
                    <a:pt x="35" y="59"/>
                    <a:pt x="36" y="57"/>
                  </a:cubicBezTo>
                  <a:cubicBezTo>
                    <a:pt x="36" y="56"/>
                    <a:pt x="38" y="57"/>
                    <a:pt x="37" y="55"/>
                  </a:cubicBezTo>
                  <a:cubicBezTo>
                    <a:pt x="36" y="54"/>
                    <a:pt x="38" y="56"/>
                    <a:pt x="37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0" name="Freeform 706">
              <a:extLst>
                <a:ext uri="{FF2B5EF4-FFF2-40B4-BE49-F238E27FC236}">
                  <a16:creationId xmlns:a16="http://schemas.microsoft.com/office/drawing/2014/main" id="{1AC718A8-33D0-46E6-A9A6-A181697AE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2028" y="3989328"/>
              <a:ext cx="172020" cy="210246"/>
            </a:xfrm>
            <a:custGeom>
              <a:avLst/>
              <a:gdLst>
                <a:gd name="T0" fmla="*/ 37 w 37"/>
                <a:gd name="T1" fmla="*/ 38 h 45"/>
                <a:gd name="T2" fmla="*/ 35 w 37"/>
                <a:gd name="T3" fmla="*/ 35 h 45"/>
                <a:gd name="T4" fmla="*/ 33 w 37"/>
                <a:gd name="T5" fmla="*/ 32 h 45"/>
                <a:gd name="T6" fmla="*/ 30 w 37"/>
                <a:gd name="T7" fmla="*/ 28 h 45"/>
                <a:gd name="T8" fmla="*/ 26 w 37"/>
                <a:gd name="T9" fmla="*/ 22 h 45"/>
                <a:gd name="T10" fmla="*/ 22 w 37"/>
                <a:gd name="T11" fmla="*/ 18 h 45"/>
                <a:gd name="T12" fmla="*/ 19 w 37"/>
                <a:gd name="T13" fmla="*/ 15 h 45"/>
                <a:gd name="T14" fmla="*/ 22 w 37"/>
                <a:gd name="T15" fmla="*/ 14 h 45"/>
                <a:gd name="T16" fmla="*/ 21 w 37"/>
                <a:gd name="T17" fmla="*/ 10 h 45"/>
                <a:gd name="T18" fmla="*/ 14 w 37"/>
                <a:gd name="T19" fmla="*/ 8 h 45"/>
                <a:gd name="T20" fmla="*/ 13 w 37"/>
                <a:gd name="T21" fmla="*/ 4 h 45"/>
                <a:gd name="T22" fmla="*/ 9 w 37"/>
                <a:gd name="T23" fmla="*/ 0 h 45"/>
                <a:gd name="T24" fmla="*/ 7 w 37"/>
                <a:gd name="T25" fmla="*/ 0 h 45"/>
                <a:gd name="T26" fmla="*/ 8 w 37"/>
                <a:gd name="T27" fmla="*/ 4 h 45"/>
                <a:gd name="T28" fmla="*/ 8 w 37"/>
                <a:gd name="T29" fmla="*/ 7 h 45"/>
                <a:gd name="T30" fmla="*/ 4 w 37"/>
                <a:gd name="T31" fmla="*/ 5 h 45"/>
                <a:gd name="T32" fmla="*/ 0 w 37"/>
                <a:gd name="T33" fmla="*/ 10 h 45"/>
                <a:gd name="T34" fmla="*/ 4 w 37"/>
                <a:gd name="T35" fmla="*/ 15 h 45"/>
                <a:gd name="T36" fmla="*/ 4 w 37"/>
                <a:gd name="T37" fmla="*/ 22 h 45"/>
                <a:gd name="T38" fmla="*/ 3 w 37"/>
                <a:gd name="T39" fmla="*/ 26 h 45"/>
                <a:gd name="T40" fmla="*/ 7 w 37"/>
                <a:gd name="T41" fmla="*/ 25 h 45"/>
                <a:gd name="T42" fmla="*/ 10 w 37"/>
                <a:gd name="T43" fmla="*/ 23 h 45"/>
                <a:gd name="T44" fmla="*/ 15 w 37"/>
                <a:gd name="T45" fmla="*/ 22 h 45"/>
                <a:gd name="T46" fmla="*/ 23 w 37"/>
                <a:gd name="T47" fmla="*/ 28 h 45"/>
                <a:gd name="T48" fmla="*/ 27 w 37"/>
                <a:gd name="T49" fmla="*/ 36 h 45"/>
                <a:gd name="T50" fmla="*/ 27 w 37"/>
                <a:gd name="T51" fmla="*/ 39 h 45"/>
                <a:gd name="T52" fmla="*/ 25 w 37"/>
                <a:gd name="T53" fmla="*/ 43 h 45"/>
                <a:gd name="T54" fmla="*/ 29 w 37"/>
                <a:gd name="T55" fmla="*/ 43 h 45"/>
                <a:gd name="T56" fmla="*/ 32 w 37"/>
                <a:gd name="T57" fmla="*/ 42 h 45"/>
                <a:gd name="T58" fmla="*/ 35 w 37"/>
                <a:gd name="T59" fmla="*/ 42 h 45"/>
                <a:gd name="T60" fmla="*/ 37 w 37"/>
                <a:gd name="T6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5">
                  <a:moveTo>
                    <a:pt x="37" y="38"/>
                  </a:moveTo>
                  <a:cubicBezTo>
                    <a:pt x="37" y="37"/>
                    <a:pt x="36" y="37"/>
                    <a:pt x="35" y="35"/>
                  </a:cubicBezTo>
                  <a:cubicBezTo>
                    <a:pt x="35" y="33"/>
                    <a:pt x="34" y="34"/>
                    <a:pt x="33" y="32"/>
                  </a:cubicBezTo>
                  <a:cubicBezTo>
                    <a:pt x="32" y="30"/>
                    <a:pt x="32" y="29"/>
                    <a:pt x="30" y="28"/>
                  </a:cubicBezTo>
                  <a:cubicBezTo>
                    <a:pt x="28" y="26"/>
                    <a:pt x="27" y="24"/>
                    <a:pt x="26" y="22"/>
                  </a:cubicBezTo>
                  <a:cubicBezTo>
                    <a:pt x="25" y="21"/>
                    <a:pt x="23" y="19"/>
                    <a:pt x="22" y="18"/>
                  </a:cubicBezTo>
                  <a:cubicBezTo>
                    <a:pt x="20" y="17"/>
                    <a:pt x="19" y="18"/>
                    <a:pt x="19" y="15"/>
                  </a:cubicBezTo>
                  <a:cubicBezTo>
                    <a:pt x="19" y="14"/>
                    <a:pt x="21" y="16"/>
                    <a:pt x="22" y="14"/>
                  </a:cubicBezTo>
                  <a:cubicBezTo>
                    <a:pt x="24" y="13"/>
                    <a:pt x="22" y="12"/>
                    <a:pt x="21" y="10"/>
                  </a:cubicBezTo>
                  <a:cubicBezTo>
                    <a:pt x="19" y="5"/>
                    <a:pt x="16" y="11"/>
                    <a:pt x="14" y="8"/>
                  </a:cubicBezTo>
                  <a:cubicBezTo>
                    <a:pt x="13" y="7"/>
                    <a:pt x="14" y="5"/>
                    <a:pt x="13" y="4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6" y="1"/>
                    <a:pt x="8" y="3"/>
                    <a:pt x="8" y="4"/>
                  </a:cubicBezTo>
                  <a:cubicBezTo>
                    <a:pt x="8" y="5"/>
                    <a:pt x="9" y="7"/>
                    <a:pt x="8" y="7"/>
                  </a:cubicBezTo>
                  <a:cubicBezTo>
                    <a:pt x="6" y="7"/>
                    <a:pt x="6" y="5"/>
                    <a:pt x="4" y="5"/>
                  </a:cubicBezTo>
                  <a:cubicBezTo>
                    <a:pt x="3" y="4"/>
                    <a:pt x="0" y="10"/>
                    <a:pt x="0" y="10"/>
                  </a:cubicBezTo>
                  <a:cubicBezTo>
                    <a:pt x="1" y="13"/>
                    <a:pt x="0" y="17"/>
                    <a:pt x="4" y="15"/>
                  </a:cubicBezTo>
                  <a:cubicBezTo>
                    <a:pt x="6" y="14"/>
                    <a:pt x="4" y="22"/>
                    <a:pt x="4" y="22"/>
                  </a:cubicBezTo>
                  <a:cubicBezTo>
                    <a:pt x="6" y="23"/>
                    <a:pt x="4" y="24"/>
                    <a:pt x="3" y="26"/>
                  </a:cubicBezTo>
                  <a:cubicBezTo>
                    <a:pt x="3" y="27"/>
                    <a:pt x="6" y="25"/>
                    <a:pt x="7" y="25"/>
                  </a:cubicBezTo>
                  <a:cubicBezTo>
                    <a:pt x="7" y="24"/>
                    <a:pt x="9" y="23"/>
                    <a:pt x="10" y="23"/>
                  </a:cubicBezTo>
                  <a:cubicBezTo>
                    <a:pt x="12" y="24"/>
                    <a:pt x="13" y="24"/>
                    <a:pt x="15" y="22"/>
                  </a:cubicBezTo>
                  <a:cubicBezTo>
                    <a:pt x="17" y="21"/>
                    <a:pt x="24" y="25"/>
                    <a:pt x="23" y="28"/>
                  </a:cubicBezTo>
                  <a:cubicBezTo>
                    <a:pt x="21" y="32"/>
                    <a:pt x="25" y="33"/>
                    <a:pt x="27" y="36"/>
                  </a:cubicBezTo>
                  <a:cubicBezTo>
                    <a:pt x="27" y="37"/>
                    <a:pt x="27" y="38"/>
                    <a:pt x="27" y="39"/>
                  </a:cubicBezTo>
                  <a:cubicBezTo>
                    <a:pt x="27" y="40"/>
                    <a:pt x="26" y="42"/>
                    <a:pt x="25" y="43"/>
                  </a:cubicBezTo>
                  <a:cubicBezTo>
                    <a:pt x="26" y="43"/>
                    <a:pt x="29" y="45"/>
                    <a:pt x="29" y="43"/>
                  </a:cubicBezTo>
                  <a:cubicBezTo>
                    <a:pt x="29" y="42"/>
                    <a:pt x="31" y="41"/>
                    <a:pt x="32" y="42"/>
                  </a:cubicBezTo>
                  <a:cubicBezTo>
                    <a:pt x="33" y="43"/>
                    <a:pt x="34" y="43"/>
                    <a:pt x="35" y="42"/>
                  </a:cubicBezTo>
                  <a:cubicBezTo>
                    <a:pt x="37" y="42"/>
                    <a:pt x="37" y="40"/>
                    <a:pt x="37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1" name="Freeform 707">
              <a:extLst>
                <a:ext uri="{FF2B5EF4-FFF2-40B4-BE49-F238E27FC236}">
                  <a16:creationId xmlns:a16="http://schemas.microsoft.com/office/drawing/2014/main" id="{F4D12489-8E36-4624-8A3B-BC33B1BB1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9481" y="4559540"/>
              <a:ext cx="210246" cy="178390"/>
            </a:xfrm>
            <a:custGeom>
              <a:avLst/>
              <a:gdLst>
                <a:gd name="T0" fmla="*/ 45 w 45"/>
                <a:gd name="T1" fmla="*/ 29 h 38"/>
                <a:gd name="T2" fmla="*/ 45 w 45"/>
                <a:gd name="T3" fmla="*/ 26 h 38"/>
                <a:gd name="T4" fmla="*/ 45 w 45"/>
                <a:gd name="T5" fmla="*/ 24 h 38"/>
                <a:gd name="T6" fmla="*/ 45 w 45"/>
                <a:gd name="T7" fmla="*/ 15 h 38"/>
                <a:gd name="T8" fmla="*/ 45 w 45"/>
                <a:gd name="T9" fmla="*/ 6 h 38"/>
                <a:gd name="T10" fmla="*/ 35 w 45"/>
                <a:gd name="T11" fmla="*/ 3 h 38"/>
                <a:gd name="T12" fmla="*/ 30 w 45"/>
                <a:gd name="T13" fmla="*/ 0 h 38"/>
                <a:gd name="T14" fmla="*/ 26 w 45"/>
                <a:gd name="T15" fmla="*/ 3 h 38"/>
                <a:gd name="T16" fmla="*/ 22 w 45"/>
                <a:gd name="T17" fmla="*/ 5 h 38"/>
                <a:gd name="T18" fmla="*/ 18 w 45"/>
                <a:gd name="T19" fmla="*/ 10 h 38"/>
                <a:gd name="T20" fmla="*/ 14 w 45"/>
                <a:gd name="T21" fmla="*/ 8 h 38"/>
                <a:gd name="T22" fmla="*/ 11 w 45"/>
                <a:gd name="T23" fmla="*/ 5 h 38"/>
                <a:gd name="T24" fmla="*/ 9 w 45"/>
                <a:gd name="T25" fmla="*/ 6 h 38"/>
                <a:gd name="T26" fmla="*/ 7 w 45"/>
                <a:gd name="T27" fmla="*/ 5 h 38"/>
                <a:gd name="T28" fmla="*/ 4 w 45"/>
                <a:gd name="T29" fmla="*/ 6 h 38"/>
                <a:gd name="T30" fmla="*/ 0 w 45"/>
                <a:gd name="T31" fmla="*/ 7 h 38"/>
                <a:gd name="T32" fmla="*/ 3 w 45"/>
                <a:gd name="T33" fmla="*/ 8 h 38"/>
                <a:gd name="T34" fmla="*/ 4 w 45"/>
                <a:gd name="T35" fmla="*/ 11 h 38"/>
                <a:gd name="T36" fmla="*/ 7 w 45"/>
                <a:gd name="T37" fmla="*/ 14 h 38"/>
                <a:gd name="T38" fmla="*/ 9 w 45"/>
                <a:gd name="T39" fmla="*/ 8 h 38"/>
                <a:gd name="T40" fmla="*/ 10 w 45"/>
                <a:gd name="T41" fmla="*/ 12 h 38"/>
                <a:gd name="T42" fmla="*/ 15 w 45"/>
                <a:gd name="T43" fmla="*/ 12 h 38"/>
                <a:gd name="T44" fmla="*/ 18 w 45"/>
                <a:gd name="T45" fmla="*/ 15 h 38"/>
                <a:gd name="T46" fmla="*/ 27 w 45"/>
                <a:gd name="T47" fmla="*/ 19 h 38"/>
                <a:gd name="T48" fmla="*/ 32 w 45"/>
                <a:gd name="T49" fmla="*/ 22 h 38"/>
                <a:gd name="T50" fmla="*/ 34 w 45"/>
                <a:gd name="T51" fmla="*/ 26 h 38"/>
                <a:gd name="T52" fmla="*/ 36 w 45"/>
                <a:gd name="T53" fmla="*/ 27 h 38"/>
                <a:gd name="T54" fmla="*/ 34 w 45"/>
                <a:gd name="T55" fmla="*/ 28 h 38"/>
                <a:gd name="T56" fmla="*/ 36 w 45"/>
                <a:gd name="T57" fmla="*/ 29 h 38"/>
                <a:gd name="T58" fmla="*/ 35 w 45"/>
                <a:gd name="T59" fmla="*/ 30 h 38"/>
                <a:gd name="T60" fmla="*/ 32 w 45"/>
                <a:gd name="T61" fmla="*/ 31 h 38"/>
                <a:gd name="T62" fmla="*/ 29 w 45"/>
                <a:gd name="T63" fmla="*/ 34 h 38"/>
                <a:gd name="T64" fmla="*/ 34 w 45"/>
                <a:gd name="T65" fmla="*/ 35 h 38"/>
                <a:gd name="T66" fmla="*/ 36 w 45"/>
                <a:gd name="T67" fmla="*/ 31 h 38"/>
                <a:gd name="T68" fmla="*/ 36 w 45"/>
                <a:gd name="T69" fmla="*/ 33 h 38"/>
                <a:gd name="T70" fmla="*/ 40 w 45"/>
                <a:gd name="T71" fmla="*/ 32 h 38"/>
                <a:gd name="T72" fmla="*/ 45 w 45"/>
                <a:gd name="T73" fmla="*/ 38 h 38"/>
                <a:gd name="T74" fmla="*/ 45 w 45"/>
                <a:gd name="T7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38">
                  <a:moveTo>
                    <a:pt x="45" y="29"/>
                  </a:moveTo>
                  <a:cubicBezTo>
                    <a:pt x="45" y="28"/>
                    <a:pt x="44" y="27"/>
                    <a:pt x="45" y="26"/>
                  </a:cubicBezTo>
                  <a:cubicBezTo>
                    <a:pt x="45" y="25"/>
                    <a:pt x="45" y="25"/>
                    <a:pt x="45" y="24"/>
                  </a:cubicBezTo>
                  <a:cubicBezTo>
                    <a:pt x="45" y="21"/>
                    <a:pt x="45" y="18"/>
                    <a:pt x="45" y="15"/>
                  </a:cubicBezTo>
                  <a:cubicBezTo>
                    <a:pt x="45" y="12"/>
                    <a:pt x="45" y="9"/>
                    <a:pt x="45" y="6"/>
                  </a:cubicBezTo>
                  <a:cubicBezTo>
                    <a:pt x="45" y="6"/>
                    <a:pt x="36" y="3"/>
                    <a:pt x="35" y="3"/>
                  </a:cubicBezTo>
                  <a:cubicBezTo>
                    <a:pt x="33" y="2"/>
                    <a:pt x="32" y="1"/>
                    <a:pt x="30" y="0"/>
                  </a:cubicBezTo>
                  <a:cubicBezTo>
                    <a:pt x="27" y="0"/>
                    <a:pt x="27" y="2"/>
                    <a:pt x="26" y="3"/>
                  </a:cubicBezTo>
                  <a:cubicBezTo>
                    <a:pt x="26" y="4"/>
                    <a:pt x="23" y="4"/>
                    <a:pt x="22" y="5"/>
                  </a:cubicBezTo>
                  <a:cubicBezTo>
                    <a:pt x="21" y="7"/>
                    <a:pt x="20" y="9"/>
                    <a:pt x="18" y="10"/>
                  </a:cubicBezTo>
                  <a:cubicBezTo>
                    <a:pt x="16" y="11"/>
                    <a:pt x="14" y="10"/>
                    <a:pt x="14" y="8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1" y="3"/>
                    <a:pt x="10" y="5"/>
                    <a:pt x="9" y="6"/>
                  </a:cubicBezTo>
                  <a:cubicBezTo>
                    <a:pt x="8" y="6"/>
                    <a:pt x="7" y="5"/>
                    <a:pt x="7" y="5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4" y="7"/>
                    <a:pt x="0" y="6"/>
                    <a:pt x="0" y="7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3"/>
                    <a:pt x="7" y="13"/>
                    <a:pt x="7" y="14"/>
                  </a:cubicBezTo>
                  <a:cubicBezTo>
                    <a:pt x="7" y="12"/>
                    <a:pt x="7" y="9"/>
                    <a:pt x="9" y="8"/>
                  </a:cubicBezTo>
                  <a:cubicBezTo>
                    <a:pt x="7" y="9"/>
                    <a:pt x="8" y="11"/>
                    <a:pt x="10" y="12"/>
                  </a:cubicBezTo>
                  <a:cubicBezTo>
                    <a:pt x="12" y="13"/>
                    <a:pt x="13" y="13"/>
                    <a:pt x="15" y="12"/>
                  </a:cubicBezTo>
                  <a:cubicBezTo>
                    <a:pt x="12" y="13"/>
                    <a:pt x="17" y="15"/>
                    <a:pt x="18" y="15"/>
                  </a:cubicBezTo>
                  <a:cubicBezTo>
                    <a:pt x="21" y="16"/>
                    <a:pt x="24" y="18"/>
                    <a:pt x="27" y="19"/>
                  </a:cubicBezTo>
                  <a:cubicBezTo>
                    <a:pt x="29" y="20"/>
                    <a:pt x="31" y="21"/>
                    <a:pt x="32" y="22"/>
                  </a:cubicBezTo>
                  <a:cubicBezTo>
                    <a:pt x="32" y="24"/>
                    <a:pt x="33" y="25"/>
                    <a:pt x="34" y="26"/>
                  </a:cubicBezTo>
                  <a:cubicBezTo>
                    <a:pt x="34" y="26"/>
                    <a:pt x="36" y="27"/>
                    <a:pt x="36" y="27"/>
                  </a:cubicBezTo>
                  <a:cubicBezTo>
                    <a:pt x="36" y="27"/>
                    <a:pt x="34" y="28"/>
                    <a:pt x="34" y="28"/>
                  </a:cubicBezTo>
                  <a:cubicBezTo>
                    <a:pt x="34" y="28"/>
                    <a:pt x="36" y="28"/>
                    <a:pt x="36" y="29"/>
                  </a:cubicBezTo>
                  <a:cubicBezTo>
                    <a:pt x="36" y="28"/>
                    <a:pt x="35" y="29"/>
                    <a:pt x="35" y="30"/>
                  </a:cubicBezTo>
                  <a:cubicBezTo>
                    <a:pt x="34" y="31"/>
                    <a:pt x="33" y="30"/>
                    <a:pt x="32" y="31"/>
                  </a:cubicBezTo>
                  <a:cubicBezTo>
                    <a:pt x="31" y="31"/>
                    <a:pt x="28" y="34"/>
                    <a:pt x="29" y="34"/>
                  </a:cubicBezTo>
                  <a:cubicBezTo>
                    <a:pt x="30" y="35"/>
                    <a:pt x="32" y="35"/>
                    <a:pt x="34" y="35"/>
                  </a:cubicBezTo>
                  <a:cubicBezTo>
                    <a:pt x="34" y="34"/>
                    <a:pt x="35" y="30"/>
                    <a:pt x="36" y="31"/>
                  </a:cubicBezTo>
                  <a:cubicBezTo>
                    <a:pt x="36" y="32"/>
                    <a:pt x="33" y="33"/>
                    <a:pt x="36" y="33"/>
                  </a:cubicBezTo>
                  <a:cubicBezTo>
                    <a:pt x="38" y="34"/>
                    <a:pt x="39" y="34"/>
                    <a:pt x="40" y="32"/>
                  </a:cubicBezTo>
                  <a:cubicBezTo>
                    <a:pt x="39" y="34"/>
                    <a:pt x="44" y="37"/>
                    <a:pt x="45" y="38"/>
                  </a:cubicBezTo>
                  <a:cubicBezTo>
                    <a:pt x="45" y="35"/>
                    <a:pt x="45" y="32"/>
                    <a:pt x="4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2" name="Freeform 708">
              <a:extLst>
                <a:ext uri="{FF2B5EF4-FFF2-40B4-BE49-F238E27FC236}">
                  <a16:creationId xmlns:a16="http://schemas.microsoft.com/office/drawing/2014/main" id="{AAEBE17A-FF0A-4615-87EA-05A43AE27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4949" y="4588211"/>
              <a:ext cx="238916" cy="191132"/>
            </a:xfrm>
            <a:custGeom>
              <a:avLst/>
              <a:gdLst>
                <a:gd name="T0" fmla="*/ 50 w 51"/>
                <a:gd name="T1" fmla="*/ 39 h 41"/>
                <a:gd name="T2" fmla="*/ 45 w 51"/>
                <a:gd name="T3" fmla="*/ 37 h 41"/>
                <a:gd name="T4" fmla="*/ 47 w 51"/>
                <a:gd name="T5" fmla="*/ 36 h 41"/>
                <a:gd name="T6" fmla="*/ 42 w 51"/>
                <a:gd name="T7" fmla="*/ 34 h 41"/>
                <a:gd name="T8" fmla="*/ 38 w 51"/>
                <a:gd name="T9" fmla="*/ 30 h 41"/>
                <a:gd name="T10" fmla="*/ 37 w 51"/>
                <a:gd name="T11" fmla="*/ 28 h 41"/>
                <a:gd name="T12" fmla="*/ 34 w 51"/>
                <a:gd name="T13" fmla="*/ 26 h 41"/>
                <a:gd name="T14" fmla="*/ 29 w 51"/>
                <a:gd name="T15" fmla="*/ 21 h 41"/>
                <a:gd name="T16" fmla="*/ 34 w 51"/>
                <a:gd name="T17" fmla="*/ 21 h 41"/>
                <a:gd name="T18" fmla="*/ 34 w 51"/>
                <a:gd name="T19" fmla="*/ 18 h 41"/>
                <a:gd name="T20" fmla="*/ 31 w 51"/>
                <a:gd name="T21" fmla="*/ 17 h 41"/>
                <a:gd name="T22" fmla="*/ 25 w 51"/>
                <a:gd name="T23" fmla="*/ 12 h 41"/>
                <a:gd name="T24" fmla="*/ 19 w 51"/>
                <a:gd name="T25" fmla="*/ 7 h 41"/>
                <a:gd name="T26" fmla="*/ 16 w 51"/>
                <a:gd name="T27" fmla="*/ 6 h 41"/>
                <a:gd name="T28" fmla="*/ 13 w 51"/>
                <a:gd name="T29" fmla="*/ 4 h 41"/>
                <a:gd name="T30" fmla="*/ 8 w 51"/>
                <a:gd name="T31" fmla="*/ 2 h 41"/>
                <a:gd name="T32" fmla="*/ 1 w 51"/>
                <a:gd name="T33" fmla="*/ 0 h 41"/>
                <a:gd name="T34" fmla="*/ 1 w 51"/>
                <a:gd name="T35" fmla="*/ 10 h 41"/>
                <a:gd name="T36" fmla="*/ 1 w 51"/>
                <a:gd name="T37" fmla="*/ 20 h 41"/>
                <a:gd name="T38" fmla="*/ 1 w 51"/>
                <a:gd name="T39" fmla="*/ 25 h 41"/>
                <a:gd name="T40" fmla="*/ 1 w 51"/>
                <a:gd name="T41" fmla="*/ 30 h 41"/>
                <a:gd name="T42" fmla="*/ 4 w 51"/>
                <a:gd name="T43" fmla="*/ 33 h 41"/>
                <a:gd name="T44" fmla="*/ 13 w 51"/>
                <a:gd name="T45" fmla="*/ 31 h 41"/>
                <a:gd name="T46" fmla="*/ 9 w 51"/>
                <a:gd name="T47" fmla="*/ 28 h 41"/>
                <a:gd name="T48" fmla="*/ 14 w 51"/>
                <a:gd name="T49" fmla="*/ 30 h 41"/>
                <a:gd name="T50" fmla="*/ 13 w 51"/>
                <a:gd name="T51" fmla="*/ 26 h 41"/>
                <a:gd name="T52" fmla="*/ 15 w 51"/>
                <a:gd name="T53" fmla="*/ 27 h 41"/>
                <a:gd name="T54" fmla="*/ 18 w 51"/>
                <a:gd name="T55" fmla="*/ 25 h 41"/>
                <a:gd name="T56" fmla="*/ 26 w 51"/>
                <a:gd name="T57" fmla="*/ 27 h 41"/>
                <a:gd name="T58" fmla="*/ 31 w 51"/>
                <a:gd name="T59" fmla="*/ 33 h 41"/>
                <a:gd name="T60" fmla="*/ 36 w 51"/>
                <a:gd name="T61" fmla="*/ 38 h 41"/>
                <a:gd name="T62" fmla="*/ 45 w 51"/>
                <a:gd name="T63" fmla="*/ 40 h 41"/>
                <a:gd name="T64" fmla="*/ 48 w 51"/>
                <a:gd name="T65" fmla="*/ 40 h 41"/>
                <a:gd name="T66" fmla="*/ 50 w 51"/>
                <a:gd name="T67" fmla="*/ 39 h 41"/>
                <a:gd name="T68" fmla="*/ 50 w 51"/>
                <a:gd name="T6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41">
                  <a:moveTo>
                    <a:pt x="50" y="39"/>
                  </a:moveTo>
                  <a:cubicBezTo>
                    <a:pt x="48" y="38"/>
                    <a:pt x="46" y="38"/>
                    <a:pt x="45" y="37"/>
                  </a:cubicBezTo>
                  <a:cubicBezTo>
                    <a:pt x="44" y="36"/>
                    <a:pt x="46" y="35"/>
                    <a:pt x="47" y="36"/>
                  </a:cubicBezTo>
                  <a:cubicBezTo>
                    <a:pt x="45" y="35"/>
                    <a:pt x="42" y="36"/>
                    <a:pt x="42" y="34"/>
                  </a:cubicBezTo>
                  <a:cubicBezTo>
                    <a:pt x="42" y="32"/>
                    <a:pt x="39" y="32"/>
                    <a:pt x="38" y="30"/>
                  </a:cubicBezTo>
                  <a:cubicBezTo>
                    <a:pt x="37" y="29"/>
                    <a:pt x="38" y="29"/>
                    <a:pt x="37" y="28"/>
                  </a:cubicBezTo>
                  <a:cubicBezTo>
                    <a:pt x="36" y="27"/>
                    <a:pt x="35" y="27"/>
                    <a:pt x="34" y="26"/>
                  </a:cubicBezTo>
                  <a:cubicBezTo>
                    <a:pt x="34" y="26"/>
                    <a:pt x="30" y="21"/>
                    <a:pt x="29" y="21"/>
                  </a:cubicBezTo>
                  <a:cubicBezTo>
                    <a:pt x="30" y="20"/>
                    <a:pt x="33" y="21"/>
                    <a:pt x="34" y="21"/>
                  </a:cubicBezTo>
                  <a:cubicBezTo>
                    <a:pt x="36" y="21"/>
                    <a:pt x="35" y="20"/>
                    <a:pt x="34" y="18"/>
                  </a:cubicBezTo>
                  <a:cubicBezTo>
                    <a:pt x="34" y="17"/>
                    <a:pt x="32" y="17"/>
                    <a:pt x="31" y="17"/>
                  </a:cubicBezTo>
                  <a:cubicBezTo>
                    <a:pt x="28" y="15"/>
                    <a:pt x="26" y="14"/>
                    <a:pt x="25" y="12"/>
                  </a:cubicBezTo>
                  <a:cubicBezTo>
                    <a:pt x="24" y="10"/>
                    <a:pt x="21" y="8"/>
                    <a:pt x="19" y="7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5" y="6"/>
                    <a:pt x="14" y="4"/>
                    <a:pt x="13" y="4"/>
                  </a:cubicBezTo>
                  <a:cubicBezTo>
                    <a:pt x="12" y="3"/>
                    <a:pt x="10" y="3"/>
                    <a:pt x="8" y="2"/>
                  </a:cubicBezTo>
                  <a:cubicBezTo>
                    <a:pt x="6" y="2"/>
                    <a:pt x="4" y="0"/>
                    <a:pt x="1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3"/>
                    <a:pt x="2" y="17"/>
                    <a:pt x="1" y="20"/>
                  </a:cubicBezTo>
                  <a:cubicBezTo>
                    <a:pt x="0" y="21"/>
                    <a:pt x="1" y="23"/>
                    <a:pt x="1" y="25"/>
                  </a:cubicBezTo>
                  <a:cubicBezTo>
                    <a:pt x="1" y="27"/>
                    <a:pt x="1" y="28"/>
                    <a:pt x="1" y="30"/>
                  </a:cubicBezTo>
                  <a:cubicBezTo>
                    <a:pt x="1" y="33"/>
                    <a:pt x="2" y="33"/>
                    <a:pt x="4" y="33"/>
                  </a:cubicBezTo>
                  <a:cubicBezTo>
                    <a:pt x="7" y="33"/>
                    <a:pt x="10" y="33"/>
                    <a:pt x="13" y="31"/>
                  </a:cubicBezTo>
                  <a:cubicBezTo>
                    <a:pt x="14" y="31"/>
                    <a:pt x="9" y="28"/>
                    <a:pt x="9" y="28"/>
                  </a:cubicBezTo>
                  <a:cubicBezTo>
                    <a:pt x="10" y="28"/>
                    <a:pt x="14" y="31"/>
                    <a:pt x="14" y="30"/>
                  </a:cubicBezTo>
                  <a:cubicBezTo>
                    <a:pt x="14" y="29"/>
                    <a:pt x="13" y="28"/>
                    <a:pt x="13" y="26"/>
                  </a:cubicBezTo>
                  <a:cubicBezTo>
                    <a:pt x="13" y="26"/>
                    <a:pt x="16" y="28"/>
                    <a:pt x="15" y="27"/>
                  </a:cubicBezTo>
                  <a:cubicBezTo>
                    <a:pt x="15" y="25"/>
                    <a:pt x="17" y="25"/>
                    <a:pt x="18" y="25"/>
                  </a:cubicBezTo>
                  <a:cubicBezTo>
                    <a:pt x="19" y="25"/>
                    <a:pt x="26" y="28"/>
                    <a:pt x="26" y="27"/>
                  </a:cubicBezTo>
                  <a:cubicBezTo>
                    <a:pt x="26" y="29"/>
                    <a:pt x="30" y="31"/>
                    <a:pt x="31" y="33"/>
                  </a:cubicBezTo>
                  <a:cubicBezTo>
                    <a:pt x="32" y="35"/>
                    <a:pt x="34" y="38"/>
                    <a:pt x="36" y="38"/>
                  </a:cubicBezTo>
                  <a:cubicBezTo>
                    <a:pt x="39" y="38"/>
                    <a:pt x="42" y="39"/>
                    <a:pt x="45" y="40"/>
                  </a:cubicBezTo>
                  <a:cubicBezTo>
                    <a:pt x="46" y="40"/>
                    <a:pt x="48" y="41"/>
                    <a:pt x="48" y="40"/>
                  </a:cubicBezTo>
                  <a:cubicBezTo>
                    <a:pt x="48" y="39"/>
                    <a:pt x="51" y="39"/>
                    <a:pt x="50" y="39"/>
                  </a:cubicBezTo>
                  <a:cubicBezTo>
                    <a:pt x="49" y="38"/>
                    <a:pt x="51" y="39"/>
                    <a:pt x="50" y="3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3" name="Freeform 709">
              <a:extLst>
                <a:ext uri="{FF2B5EF4-FFF2-40B4-BE49-F238E27FC236}">
                  <a16:creationId xmlns:a16="http://schemas.microsoft.com/office/drawing/2014/main" id="{70BED038-FB76-4DD1-82D6-4D69BB035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2717" y="4414599"/>
              <a:ext cx="238916" cy="210246"/>
            </a:xfrm>
            <a:custGeom>
              <a:avLst/>
              <a:gdLst>
                <a:gd name="T0" fmla="*/ 33 w 51"/>
                <a:gd name="T1" fmla="*/ 5 h 45"/>
                <a:gd name="T2" fmla="*/ 29 w 51"/>
                <a:gd name="T3" fmla="*/ 13 h 45"/>
                <a:gd name="T4" fmla="*/ 20 w 51"/>
                <a:gd name="T5" fmla="*/ 16 h 45"/>
                <a:gd name="T6" fmla="*/ 15 w 51"/>
                <a:gd name="T7" fmla="*/ 18 h 45"/>
                <a:gd name="T8" fmla="*/ 10 w 51"/>
                <a:gd name="T9" fmla="*/ 19 h 45"/>
                <a:gd name="T10" fmla="*/ 7 w 51"/>
                <a:gd name="T11" fmla="*/ 18 h 45"/>
                <a:gd name="T12" fmla="*/ 3 w 51"/>
                <a:gd name="T13" fmla="*/ 14 h 45"/>
                <a:gd name="T14" fmla="*/ 0 w 51"/>
                <a:gd name="T15" fmla="*/ 20 h 45"/>
                <a:gd name="T16" fmla="*/ 4 w 51"/>
                <a:gd name="T17" fmla="*/ 29 h 45"/>
                <a:gd name="T18" fmla="*/ 8 w 51"/>
                <a:gd name="T19" fmla="*/ 37 h 45"/>
                <a:gd name="T20" fmla="*/ 13 w 51"/>
                <a:gd name="T21" fmla="*/ 39 h 45"/>
                <a:gd name="T22" fmla="*/ 14 w 51"/>
                <a:gd name="T23" fmla="*/ 41 h 45"/>
                <a:gd name="T24" fmla="*/ 19 w 51"/>
                <a:gd name="T25" fmla="*/ 41 h 45"/>
                <a:gd name="T26" fmla="*/ 21 w 51"/>
                <a:gd name="T27" fmla="*/ 39 h 45"/>
                <a:gd name="T28" fmla="*/ 25 w 51"/>
                <a:gd name="T29" fmla="*/ 40 h 45"/>
                <a:gd name="T30" fmla="*/ 28 w 51"/>
                <a:gd name="T31" fmla="*/ 40 h 45"/>
                <a:gd name="T32" fmla="*/ 31 w 51"/>
                <a:gd name="T33" fmla="*/ 43 h 45"/>
                <a:gd name="T34" fmla="*/ 34 w 51"/>
                <a:gd name="T35" fmla="*/ 42 h 45"/>
                <a:gd name="T36" fmla="*/ 36 w 51"/>
                <a:gd name="T37" fmla="*/ 43 h 45"/>
                <a:gd name="T38" fmla="*/ 37 w 51"/>
                <a:gd name="T39" fmla="*/ 37 h 45"/>
                <a:gd name="T40" fmla="*/ 37 w 51"/>
                <a:gd name="T41" fmla="*/ 33 h 45"/>
                <a:gd name="T42" fmla="*/ 39 w 51"/>
                <a:gd name="T43" fmla="*/ 30 h 45"/>
                <a:gd name="T44" fmla="*/ 42 w 51"/>
                <a:gd name="T45" fmla="*/ 24 h 45"/>
                <a:gd name="T46" fmla="*/ 47 w 51"/>
                <a:gd name="T47" fmla="*/ 19 h 45"/>
                <a:gd name="T48" fmla="*/ 49 w 51"/>
                <a:gd name="T49" fmla="*/ 18 h 45"/>
                <a:gd name="T50" fmla="*/ 45 w 51"/>
                <a:gd name="T51" fmla="*/ 13 h 45"/>
                <a:gd name="T52" fmla="*/ 42 w 51"/>
                <a:gd name="T53" fmla="*/ 7 h 45"/>
                <a:gd name="T54" fmla="*/ 44 w 51"/>
                <a:gd name="T55" fmla="*/ 6 h 45"/>
                <a:gd name="T56" fmla="*/ 44 w 51"/>
                <a:gd name="T57" fmla="*/ 3 h 45"/>
                <a:gd name="T58" fmla="*/ 33 w 51"/>
                <a:gd name="T59" fmla="*/ 5 h 45"/>
                <a:gd name="T60" fmla="*/ 33 w 51"/>
                <a:gd name="T61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45">
                  <a:moveTo>
                    <a:pt x="33" y="5"/>
                  </a:moveTo>
                  <a:cubicBezTo>
                    <a:pt x="32" y="8"/>
                    <a:pt x="31" y="10"/>
                    <a:pt x="29" y="13"/>
                  </a:cubicBezTo>
                  <a:cubicBezTo>
                    <a:pt x="28" y="17"/>
                    <a:pt x="23" y="17"/>
                    <a:pt x="20" y="16"/>
                  </a:cubicBezTo>
                  <a:cubicBezTo>
                    <a:pt x="18" y="15"/>
                    <a:pt x="16" y="17"/>
                    <a:pt x="15" y="18"/>
                  </a:cubicBezTo>
                  <a:cubicBezTo>
                    <a:pt x="14" y="19"/>
                    <a:pt x="11" y="18"/>
                    <a:pt x="10" y="19"/>
                  </a:cubicBezTo>
                  <a:cubicBezTo>
                    <a:pt x="8" y="20"/>
                    <a:pt x="8" y="20"/>
                    <a:pt x="7" y="18"/>
                  </a:cubicBezTo>
                  <a:cubicBezTo>
                    <a:pt x="5" y="17"/>
                    <a:pt x="4" y="16"/>
                    <a:pt x="3" y="14"/>
                  </a:cubicBezTo>
                  <a:cubicBezTo>
                    <a:pt x="2" y="13"/>
                    <a:pt x="0" y="19"/>
                    <a:pt x="0" y="20"/>
                  </a:cubicBezTo>
                  <a:cubicBezTo>
                    <a:pt x="0" y="23"/>
                    <a:pt x="3" y="26"/>
                    <a:pt x="4" y="29"/>
                  </a:cubicBezTo>
                  <a:cubicBezTo>
                    <a:pt x="6" y="32"/>
                    <a:pt x="5" y="35"/>
                    <a:pt x="8" y="37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6" y="38"/>
                    <a:pt x="13" y="40"/>
                    <a:pt x="14" y="41"/>
                  </a:cubicBezTo>
                  <a:cubicBezTo>
                    <a:pt x="15" y="41"/>
                    <a:pt x="18" y="41"/>
                    <a:pt x="19" y="41"/>
                  </a:cubicBezTo>
                  <a:cubicBezTo>
                    <a:pt x="20" y="40"/>
                    <a:pt x="20" y="38"/>
                    <a:pt x="21" y="39"/>
                  </a:cubicBezTo>
                  <a:cubicBezTo>
                    <a:pt x="22" y="40"/>
                    <a:pt x="24" y="41"/>
                    <a:pt x="25" y="40"/>
                  </a:cubicBezTo>
                  <a:cubicBezTo>
                    <a:pt x="26" y="40"/>
                    <a:pt x="28" y="39"/>
                    <a:pt x="28" y="40"/>
                  </a:cubicBezTo>
                  <a:cubicBezTo>
                    <a:pt x="29" y="43"/>
                    <a:pt x="27" y="45"/>
                    <a:pt x="31" y="43"/>
                  </a:cubicBezTo>
                  <a:cubicBezTo>
                    <a:pt x="32" y="43"/>
                    <a:pt x="33" y="42"/>
                    <a:pt x="34" y="42"/>
                  </a:cubicBezTo>
                  <a:cubicBezTo>
                    <a:pt x="35" y="42"/>
                    <a:pt x="36" y="43"/>
                    <a:pt x="36" y="43"/>
                  </a:cubicBezTo>
                  <a:cubicBezTo>
                    <a:pt x="37" y="41"/>
                    <a:pt x="35" y="39"/>
                    <a:pt x="37" y="37"/>
                  </a:cubicBezTo>
                  <a:cubicBezTo>
                    <a:pt x="38" y="36"/>
                    <a:pt x="37" y="35"/>
                    <a:pt x="37" y="33"/>
                  </a:cubicBezTo>
                  <a:cubicBezTo>
                    <a:pt x="37" y="32"/>
                    <a:pt x="38" y="31"/>
                    <a:pt x="39" y="30"/>
                  </a:cubicBezTo>
                  <a:cubicBezTo>
                    <a:pt x="41" y="28"/>
                    <a:pt x="43" y="27"/>
                    <a:pt x="42" y="24"/>
                  </a:cubicBezTo>
                  <a:cubicBezTo>
                    <a:pt x="42" y="22"/>
                    <a:pt x="45" y="18"/>
                    <a:pt x="47" y="19"/>
                  </a:cubicBezTo>
                  <a:cubicBezTo>
                    <a:pt x="48" y="20"/>
                    <a:pt x="51" y="19"/>
                    <a:pt x="49" y="18"/>
                  </a:cubicBezTo>
                  <a:cubicBezTo>
                    <a:pt x="48" y="16"/>
                    <a:pt x="45" y="15"/>
                    <a:pt x="45" y="13"/>
                  </a:cubicBezTo>
                  <a:cubicBezTo>
                    <a:pt x="45" y="11"/>
                    <a:pt x="43" y="9"/>
                    <a:pt x="42" y="7"/>
                  </a:cubicBezTo>
                  <a:cubicBezTo>
                    <a:pt x="41" y="4"/>
                    <a:pt x="44" y="7"/>
                    <a:pt x="44" y="6"/>
                  </a:cubicBezTo>
                  <a:cubicBezTo>
                    <a:pt x="45" y="5"/>
                    <a:pt x="41" y="4"/>
                    <a:pt x="44" y="3"/>
                  </a:cubicBezTo>
                  <a:cubicBezTo>
                    <a:pt x="40" y="2"/>
                    <a:pt x="34" y="0"/>
                    <a:pt x="33" y="5"/>
                  </a:cubicBezTo>
                  <a:cubicBezTo>
                    <a:pt x="32" y="7"/>
                    <a:pt x="34" y="3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4" name="Freeform 710">
              <a:extLst>
                <a:ext uri="{FF2B5EF4-FFF2-40B4-BE49-F238E27FC236}">
                  <a16:creationId xmlns:a16="http://schemas.microsoft.com/office/drawing/2014/main" id="{F4B9C18F-349C-46E2-A084-4BA0511E2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7051" y="4358851"/>
              <a:ext cx="229360" cy="149721"/>
            </a:xfrm>
            <a:custGeom>
              <a:avLst/>
              <a:gdLst>
                <a:gd name="T0" fmla="*/ 45 w 49"/>
                <a:gd name="T1" fmla="*/ 10 h 32"/>
                <a:gd name="T2" fmla="*/ 47 w 49"/>
                <a:gd name="T3" fmla="*/ 8 h 32"/>
                <a:gd name="T4" fmla="*/ 43 w 49"/>
                <a:gd name="T5" fmla="*/ 7 h 32"/>
                <a:gd name="T6" fmla="*/ 42 w 49"/>
                <a:gd name="T7" fmla="*/ 6 h 32"/>
                <a:gd name="T8" fmla="*/ 41 w 49"/>
                <a:gd name="T9" fmla="*/ 6 h 32"/>
                <a:gd name="T10" fmla="*/ 41 w 49"/>
                <a:gd name="T11" fmla="*/ 4 h 32"/>
                <a:gd name="T12" fmla="*/ 39 w 49"/>
                <a:gd name="T13" fmla="*/ 2 h 32"/>
                <a:gd name="T14" fmla="*/ 37 w 49"/>
                <a:gd name="T15" fmla="*/ 2 h 32"/>
                <a:gd name="T16" fmla="*/ 36 w 49"/>
                <a:gd name="T17" fmla="*/ 1 h 32"/>
                <a:gd name="T18" fmla="*/ 32 w 49"/>
                <a:gd name="T19" fmla="*/ 6 h 32"/>
                <a:gd name="T20" fmla="*/ 30 w 49"/>
                <a:gd name="T21" fmla="*/ 8 h 32"/>
                <a:gd name="T22" fmla="*/ 29 w 49"/>
                <a:gd name="T23" fmla="*/ 9 h 32"/>
                <a:gd name="T24" fmla="*/ 29 w 49"/>
                <a:gd name="T25" fmla="*/ 10 h 32"/>
                <a:gd name="T26" fmla="*/ 25 w 49"/>
                <a:gd name="T27" fmla="*/ 12 h 32"/>
                <a:gd name="T28" fmla="*/ 25 w 49"/>
                <a:gd name="T29" fmla="*/ 15 h 32"/>
                <a:gd name="T30" fmla="*/ 27 w 49"/>
                <a:gd name="T31" fmla="*/ 14 h 32"/>
                <a:gd name="T32" fmla="*/ 29 w 49"/>
                <a:gd name="T33" fmla="*/ 13 h 32"/>
                <a:gd name="T34" fmla="*/ 28 w 49"/>
                <a:gd name="T35" fmla="*/ 11 h 32"/>
                <a:gd name="T36" fmla="*/ 29 w 49"/>
                <a:gd name="T37" fmla="*/ 13 h 32"/>
                <a:gd name="T38" fmla="*/ 26 w 49"/>
                <a:gd name="T39" fmla="*/ 14 h 32"/>
                <a:gd name="T40" fmla="*/ 23 w 49"/>
                <a:gd name="T41" fmla="*/ 13 h 32"/>
                <a:gd name="T42" fmla="*/ 14 w 49"/>
                <a:gd name="T43" fmla="*/ 20 h 32"/>
                <a:gd name="T44" fmla="*/ 9 w 49"/>
                <a:gd name="T45" fmla="*/ 23 h 32"/>
                <a:gd name="T46" fmla="*/ 7 w 49"/>
                <a:gd name="T47" fmla="*/ 26 h 32"/>
                <a:gd name="T48" fmla="*/ 9 w 49"/>
                <a:gd name="T49" fmla="*/ 28 h 32"/>
                <a:gd name="T50" fmla="*/ 0 w 49"/>
                <a:gd name="T51" fmla="*/ 26 h 32"/>
                <a:gd name="T52" fmla="*/ 5 w 49"/>
                <a:gd name="T53" fmla="*/ 32 h 32"/>
                <a:gd name="T54" fmla="*/ 7 w 49"/>
                <a:gd name="T55" fmla="*/ 31 h 32"/>
                <a:gd name="T56" fmla="*/ 12 w 49"/>
                <a:gd name="T57" fmla="*/ 30 h 32"/>
                <a:gd name="T58" fmla="*/ 20 w 49"/>
                <a:gd name="T59" fmla="*/ 29 h 32"/>
                <a:gd name="T60" fmla="*/ 27 w 49"/>
                <a:gd name="T61" fmla="*/ 24 h 32"/>
                <a:gd name="T62" fmla="*/ 30 w 49"/>
                <a:gd name="T63" fmla="*/ 18 h 32"/>
                <a:gd name="T64" fmla="*/ 34 w 49"/>
                <a:gd name="T65" fmla="*/ 14 h 32"/>
                <a:gd name="T66" fmla="*/ 43 w 49"/>
                <a:gd name="T67" fmla="*/ 14 h 32"/>
                <a:gd name="T68" fmla="*/ 45 w 49"/>
                <a:gd name="T6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32">
                  <a:moveTo>
                    <a:pt x="45" y="10"/>
                  </a:moveTo>
                  <a:cubicBezTo>
                    <a:pt x="48" y="10"/>
                    <a:pt x="49" y="9"/>
                    <a:pt x="47" y="8"/>
                  </a:cubicBezTo>
                  <a:cubicBezTo>
                    <a:pt x="45" y="7"/>
                    <a:pt x="45" y="6"/>
                    <a:pt x="43" y="7"/>
                  </a:cubicBezTo>
                  <a:cubicBezTo>
                    <a:pt x="42" y="8"/>
                    <a:pt x="43" y="7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1" y="6"/>
                    <a:pt x="41" y="4"/>
                    <a:pt x="41" y="4"/>
                  </a:cubicBezTo>
                  <a:cubicBezTo>
                    <a:pt x="40" y="3"/>
                    <a:pt x="39" y="2"/>
                    <a:pt x="39" y="2"/>
                  </a:cubicBezTo>
                  <a:cubicBezTo>
                    <a:pt x="37" y="0"/>
                    <a:pt x="38" y="1"/>
                    <a:pt x="37" y="2"/>
                  </a:cubicBezTo>
                  <a:cubicBezTo>
                    <a:pt x="36" y="3"/>
                    <a:pt x="36" y="1"/>
                    <a:pt x="36" y="1"/>
                  </a:cubicBezTo>
                  <a:cubicBezTo>
                    <a:pt x="35" y="1"/>
                    <a:pt x="32" y="5"/>
                    <a:pt x="32" y="6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9" y="8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26" y="11"/>
                    <a:pt x="25" y="12"/>
                  </a:cubicBezTo>
                  <a:cubicBezTo>
                    <a:pt x="22" y="12"/>
                    <a:pt x="23" y="14"/>
                    <a:pt x="25" y="15"/>
                  </a:cubicBezTo>
                  <a:cubicBezTo>
                    <a:pt x="27" y="17"/>
                    <a:pt x="26" y="15"/>
                    <a:pt x="27" y="14"/>
                  </a:cubicBezTo>
                  <a:cubicBezTo>
                    <a:pt x="27" y="13"/>
                    <a:pt x="29" y="13"/>
                    <a:pt x="29" y="13"/>
                  </a:cubicBezTo>
                  <a:cubicBezTo>
                    <a:pt x="29" y="13"/>
                    <a:pt x="28" y="12"/>
                    <a:pt x="28" y="11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27" y="13"/>
                    <a:pt x="26" y="14"/>
                  </a:cubicBezTo>
                  <a:cubicBezTo>
                    <a:pt x="26" y="17"/>
                    <a:pt x="24" y="14"/>
                    <a:pt x="23" y="13"/>
                  </a:cubicBezTo>
                  <a:cubicBezTo>
                    <a:pt x="20" y="16"/>
                    <a:pt x="18" y="19"/>
                    <a:pt x="14" y="20"/>
                  </a:cubicBezTo>
                  <a:cubicBezTo>
                    <a:pt x="12" y="21"/>
                    <a:pt x="10" y="21"/>
                    <a:pt x="9" y="23"/>
                  </a:cubicBezTo>
                  <a:cubicBezTo>
                    <a:pt x="8" y="24"/>
                    <a:pt x="8" y="25"/>
                    <a:pt x="7" y="26"/>
                  </a:cubicBezTo>
                  <a:cubicBezTo>
                    <a:pt x="7" y="27"/>
                    <a:pt x="9" y="28"/>
                    <a:pt x="9" y="28"/>
                  </a:cubicBezTo>
                  <a:cubicBezTo>
                    <a:pt x="8" y="29"/>
                    <a:pt x="1" y="26"/>
                    <a:pt x="0" y="26"/>
                  </a:cubicBezTo>
                  <a:cubicBezTo>
                    <a:pt x="1" y="28"/>
                    <a:pt x="3" y="31"/>
                    <a:pt x="5" y="32"/>
                  </a:cubicBezTo>
                  <a:cubicBezTo>
                    <a:pt x="6" y="32"/>
                    <a:pt x="7" y="31"/>
                    <a:pt x="7" y="31"/>
                  </a:cubicBezTo>
                  <a:cubicBezTo>
                    <a:pt x="9" y="30"/>
                    <a:pt x="12" y="31"/>
                    <a:pt x="12" y="30"/>
                  </a:cubicBezTo>
                  <a:cubicBezTo>
                    <a:pt x="15" y="27"/>
                    <a:pt x="17" y="28"/>
                    <a:pt x="20" y="29"/>
                  </a:cubicBezTo>
                  <a:cubicBezTo>
                    <a:pt x="23" y="29"/>
                    <a:pt x="26" y="27"/>
                    <a:pt x="27" y="24"/>
                  </a:cubicBezTo>
                  <a:cubicBezTo>
                    <a:pt x="28" y="22"/>
                    <a:pt x="29" y="20"/>
                    <a:pt x="30" y="18"/>
                  </a:cubicBezTo>
                  <a:cubicBezTo>
                    <a:pt x="30" y="15"/>
                    <a:pt x="31" y="14"/>
                    <a:pt x="34" y="14"/>
                  </a:cubicBezTo>
                  <a:cubicBezTo>
                    <a:pt x="37" y="14"/>
                    <a:pt x="40" y="15"/>
                    <a:pt x="43" y="14"/>
                  </a:cubicBezTo>
                  <a:cubicBezTo>
                    <a:pt x="47" y="13"/>
                    <a:pt x="40" y="10"/>
                    <a:pt x="45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5" name="Freeform 711">
              <a:extLst>
                <a:ext uri="{FF2B5EF4-FFF2-40B4-BE49-F238E27FC236}">
                  <a16:creationId xmlns:a16="http://schemas.microsoft.com/office/drawing/2014/main" id="{3A5D6DA9-5217-4024-859D-46F95789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0370" y="3839607"/>
              <a:ext cx="79638" cy="46190"/>
            </a:xfrm>
            <a:custGeom>
              <a:avLst/>
              <a:gdLst>
                <a:gd name="T0" fmla="*/ 2 w 17"/>
                <a:gd name="T1" fmla="*/ 8 h 10"/>
                <a:gd name="T2" fmla="*/ 7 w 17"/>
                <a:gd name="T3" fmla="*/ 9 h 10"/>
                <a:gd name="T4" fmla="*/ 12 w 17"/>
                <a:gd name="T5" fmla="*/ 9 h 10"/>
                <a:gd name="T6" fmla="*/ 16 w 17"/>
                <a:gd name="T7" fmla="*/ 8 h 10"/>
                <a:gd name="T8" fmla="*/ 15 w 17"/>
                <a:gd name="T9" fmla="*/ 3 h 10"/>
                <a:gd name="T10" fmla="*/ 10 w 17"/>
                <a:gd name="T11" fmla="*/ 3 h 10"/>
                <a:gd name="T12" fmla="*/ 6 w 17"/>
                <a:gd name="T13" fmla="*/ 1 h 10"/>
                <a:gd name="T14" fmla="*/ 2 w 17"/>
                <a:gd name="T15" fmla="*/ 8 h 10"/>
                <a:gd name="T16" fmla="*/ 2 w 1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2" y="8"/>
                  </a:moveTo>
                  <a:cubicBezTo>
                    <a:pt x="3" y="9"/>
                    <a:pt x="6" y="10"/>
                    <a:pt x="7" y="9"/>
                  </a:cubicBezTo>
                  <a:cubicBezTo>
                    <a:pt x="9" y="8"/>
                    <a:pt x="10" y="10"/>
                    <a:pt x="12" y="9"/>
                  </a:cubicBezTo>
                  <a:cubicBezTo>
                    <a:pt x="13" y="9"/>
                    <a:pt x="17" y="9"/>
                    <a:pt x="16" y="8"/>
                  </a:cubicBezTo>
                  <a:cubicBezTo>
                    <a:pt x="15" y="6"/>
                    <a:pt x="14" y="5"/>
                    <a:pt x="15" y="3"/>
                  </a:cubicBezTo>
                  <a:cubicBezTo>
                    <a:pt x="13" y="2"/>
                    <a:pt x="11" y="4"/>
                    <a:pt x="10" y="3"/>
                  </a:cubicBezTo>
                  <a:cubicBezTo>
                    <a:pt x="9" y="2"/>
                    <a:pt x="7" y="0"/>
                    <a:pt x="6" y="1"/>
                  </a:cubicBezTo>
                  <a:cubicBezTo>
                    <a:pt x="4" y="3"/>
                    <a:pt x="0" y="6"/>
                    <a:pt x="2" y="8"/>
                  </a:cubicBezTo>
                  <a:cubicBezTo>
                    <a:pt x="3" y="9"/>
                    <a:pt x="1" y="7"/>
                    <a:pt x="2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6" name="Freeform 712">
              <a:extLst>
                <a:ext uri="{FF2B5EF4-FFF2-40B4-BE49-F238E27FC236}">
                  <a16:creationId xmlns:a16="http://schemas.microsoft.com/office/drawing/2014/main" id="{053A470E-1CFC-4207-B0DC-0A187B97E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201" y="3787046"/>
              <a:ext cx="173611" cy="108308"/>
            </a:xfrm>
            <a:custGeom>
              <a:avLst/>
              <a:gdLst>
                <a:gd name="T0" fmla="*/ 1 w 37"/>
                <a:gd name="T1" fmla="*/ 3 h 23"/>
                <a:gd name="T2" fmla="*/ 0 w 37"/>
                <a:gd name="T3" fmla="*/ 9 h 23"/>
                <a:gd name="T4" fmla="*/ 5 w 37"/>
                <a:gd name="T5" fmla="*/ 13 h 23"/>
                <a:gd name="T6" fmla="*/ 7 w 37"/>
                <a:gd name="T7" fmla="*/ 14 h 23"/>
                <a:gd name="T8" fmla="*/ 12 w 37"/>
                <a:gd name="T9" fmla="*/ 15 h 23"/>
                <a:gd name="T10" fmla="*/ 15 w 37"/>
                <a:gd name="T11" fmla="*/ 16 h 23"/>
                <a:gd name="T12" fmla="*/ 19 w 37"/>
                <a:gd name="T13" fmla="*/ 16 h 23"/>
                <a:gd name="T14" fmla="*/ 22 w 37"/>
                <a:gd name="T15" fmla="*/ 19 h 23"/>
                <a:gd name="T16" fmla="*/ 26 w 37"/>
                <a:gd name="T17" fmla="*/ 20 h 23"/>
                <a:gd name="T18" fmla="*/ 29 w 37"/>
                <a:gd name="T19" fmla="*/ 22 h 23"/>
                <a:gd name="T20" fmla="*/ 32 w 37"/>
                <a:gd name="T21" fmla="*/ 20 h 23"/>
                <a:gd name="T22" fmla="*/ 35 w 37"/>
                <a:gd name="T23" fmla="*/ 22 h 23"/>
                <a:gd name="T24" fmla="*/ 37 w 37"/>
                <a:gd name="T25" fmla="*/ 21 h 23"/>
                <a:gd name="T26" fmla="*/ 37 w 37"/>
                <a:gd name="T27" fmla="*/ 18 h 23"/>
                <a:gd name="T28" fmla="*/ 37 w 37"/>
                <a:gd name="T29" fmla="*/ 14 h 23"/>
                <a:gd name="T30" fmla="*/ 32 w 37"/>
                <a:gd name="T31" fmla="*/ 14 h 23"/>
                <a:gd name="T32" fmla="*/ 31 w 37"/>
                <a:gd name="T33" fmla="*/ 13 h 23"/>
                <a:gd name="T34" fmla="*/ 28 w 37"/>
                <a:gd name="T35" fmla="*/ 13 h 23"/>
                <a:gd name="T36" fmla="*/ 26 w 37"/>
                <a:gd name="T37" fmla="*/ 12 h 23"/>
                <a:gd name="T38" fmla="*/ 24 w 37"/>
                <a:gd name="T39" fmla="*/ 12 h 23"/>
                <a:gd name="T40" fmla="*/ 20 w 37"/>
                <a:gd name="T41" fmla="*/ 10 h 23"/>
                <a:gd name="T42" fmla="*/ 18 w 37"/>
                <a:gd name="T43" fmla="*/ 8 h 23"/>
                <a:gd name="T44" fmla="*/ 16 w 37"/>
                <a:gd name="T45" fmla="*/ 7 h 23"/>
                <a:gd name="T46" fmla="*/ 10 w 37"/>
                <a:gd name="T47" fmla="*/ 2 h 23"/>
                <a:gd name="T48" fmla="*/ 8 w 37"/>
                <a:gd name="T49" fmla="*/ 0 h 23"/>
                <a:gd name="T50" fmla="*/ 5 w 37"/>
                <a:gd name="T51" fmla="*/ 2 h 23"/>
                <a:gd name="T52" fmla="*/ 4 w 37"/>
                <a:gd name="T53" fmla="*/ 2 h 23"/>
                <a:gd name="T54" fmla="*/ 1 w 37"/>
                <a:gd name="T55" fmla="*/ 3 h 23"/>
                <a:gd name="T56" fmla="*/ 1 w 37"/>
                <a:gd name="T5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23">
                  <a:moveTo>
                    <a:pt x="1" y="3"/>
                  </a:moveTo>
                  <a:cubicBezTo>
                    <a:pt x="0" y="4"/>
                    <a:pt x="0" y="8"/>
                    <a:pt x="0" y="9"/>
                  </a:cubicBezTo>
                  <a:cubicBezTo>
                    <a:pt x="1" y="10"/>
                    <a:pt x="4" y="11"/>
                    <a:pt x="5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9" y="15"/>
                    <a:pt x="10" y="14"/>
                    <a:pt x="12" y="15"/>
                  </a:cubicBezTo>
                  <a:cubicBezTo>
                    <a:pt x="13" y="15"/>
                    <a:pt x="14" y="16"/>
                    <a:pt x="15" y="16"/>
                  </a:cubicBezTo>
                  <a:cubicBezTo>
                    <a:pt x="16" y="16"/>
                    <a:pt x="18" y="16"/>
                    <a:pt x="19" y="16"/>
                  </a:cubicBezTo>
                  <a:cubicBezTo>
                    <a:pt x="20" y="17"/>
                    <a:pt x="21" y="18"/>
                    <a:pt x="22" y="19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0"/>
                    <a:pt x="28" y="22"/>
                    <a:pt x="29" y="22"/>
                  </a:cubicBezTo>
                  <a:cubicBezTo>
                    <a:pt x="30" y="22"/>
                    <a:pt x="31" y="20"/>
                    <a:pt x="32" y="20"/>
                  </a:cubicBezTo>
                  <a:cubicBezTo>
                    <a:pt x="33" y="21"/>
                    <a:pt x="33" y="23"/>
                    <a:pt x="35" y="22"/>
                  </a:cubicBezTo>
                  <a:cubicBezTo>
                    <a:pt x="35" y="22"/>
                    <a:pt x="37" y="21"/>
                    <a:pt x="37" y="21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6" y="17"/>
                    <a:pt x="37" y="16"/>
                    <a:pt x="37" y="14"/>
                  </a:cubicBezTo>
                  <a:cubicBezTo>
                    <a:pt x="35" y="14"/>
                    <a:pt x="34" y="15"/>
                    <a:pt x="32" y="14"/>
                  </a:cubicBezTo>
                  <a:cubicBezTo>
                    <a:pt x="32" y="14"/>
                    <a:pt x="31" y="13"/>
                    <a:pt x="31" y="13"/>
                  </a:cubicBezTo>
                  <a:cubicBezTo>
                    <a:pt x="30" y="13"/>
                    <a:pt x="29" y="14"/>
                    <a:pt x="28" y="13"/>
                  </a:cubicBezTo>
                  <a:cubicBezTo>
                    <a:pt x="28" y="13"/>
                    <a:pt x="27" y="12"/>
                    <a:pt x="26" y="12"/>
                  </a:cubicBezTo>
                  <a:cubicBezTo>
                    <a:pt x="25" y="12"/>
                    <a:pt x="24" y="14"/>
                    <a:pt x="24" y="12"/>
                  </a:cubicBezTo>
                  <a:cubicBezTo>
                    <a:pt x="22" y="10"/>
                    <a:pt x="21" y="11"/>
                    <a:pt x="20" y="10"/>
                  </a:cubicBezTo>
                  <a:cubicBezTo>
                    <a:pt x="19" y="9"/>
                    <a:pt x="19" y="8"/>
                    <a:pt x="18" y="8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4" y="6"/>
                    <a:pt x="11" y="4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2" y="3"/>
                    <a:pt x="1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7" name="Freeform 713">
              <a:extLst>
                <a:ext uri="{FF2B5EF4-FFF2-40B4-BE49-F238E27FC236}">
                  <a16:creationId xmlns:a16="http://schemas.microsoft.com/office/drawing/2014/main" id="{23A4F16C-11A8-4285-B87E-9B31F7B64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8218" y="4180460"/>
              <a:ext cx="130606" cy="108308"/>
            </a:xfrm>
            <a:custGeom>
              <a:avLst/>
              <a:gdLst>
                <a:gd name="T0" fmla="*/ 14 w 28"/>
                <a:gd name="T1" fmla="*/ 19 h 23"/>
                <a:gd name="T2" fmla="*/ 19 w 28"/>
                <a:gd name="T3" fmla="*/ 18 h 23"/>
                <a:gd name="T4" fmla="*/ 19 w 28"/>
                <a:gd name="T5" fmla="*/ 15 h 23"/>
                <a:gd name="T6" fmla="*/ 21 w 28"/>
                <a:gd name="T7" fmla="*/ 14 h 23"/>
                <a:gd name="T8" fmla="*/ 24 w 28"/>
                <a:gd name="T9" fmla="*/ 12 h 23"/>
                <a:gd name="T10" fmla="*/ 27 w 28"/>
                <a:gd name="T11" fmla="*/ 9 h 23"/>
                <a:gd name="T12" fmla="*/ 26 w 28"/>
                <a:gd name="T13" fmla="*/ 1 h 23"/>
                <a:gd name="T14" fmla="*/ 22 w 28"/>
                <a:gd name="T15" fmla="*/ 1 h 23"/>
                <a:gd name="T16" fmla="*/ 19 w 28"/>
                <a:gd name="T17" fmla="*/ 2 h 23"/>
                <a:gd name="T18" fmla="*/ 17 w 28"/>
                <a:gd name="T19" fmla="*/ 2 h 23"/>
                <a:gd name="T20" fmla="*/ 3 w 28"/>
                <a:gd name="T21" fmla="*/ 3 h 23"/>
                <a:gd name="T22" fmla="*/ 0 w 28"/>
                <a:gd name="T23" fmla="*/ 7 h 23"/>
                <a:gd name="T24" fmla="*/ 1 w 28"/>
                <a:gd name="T25" fmla="*/ 10 h 23"/>
                <a:gd name="T26" fmla="*/ 3 w 28"/>
                <a:gd name="T27" fmla="*/ 14 h 23"/>
                <a:gd name="T28" fmla="*/ 5 w 28"/>
                <a:gd name="T29" fmla="*/ 18 h 23"/>
                <a:gd name="T30" fmla="*/ 6 w 28"/>
                <a:gd name="T31" fmla="*/ 19 h 23"/>
                <a:gd name="T32" fmla="*/ 7 w 28"/>
                <a:gd name="T33" fmla="*/ 21 h 23"/>
                <a:gd name="T34" fmla="*/ 8 w 28"/>
                <a:gd name="T35" fmla="*/ 23 h 23"/>
                <a:gd name="T36" fmla="*/ 14 w 28"/>
                <a:gd name="T37" fmla="*/ 19 h 23"/>
                <a:gd name="T38" fmla="*/ 14 w 28"/>
                <a:gd name="T3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23">
                  <a:moveTo>
                    <a:pt x="14" y="19"/>
                  </a:moveTo>
                  <a:cubicBezTo>
                    <a:pt x="14" y="18"/>
                    <a:pt x="20" y="20"/>
                    <a:pt x="19" y="18"/>
                  </a:cubicBezTo>
                  <a:cubicBezTo>
                    <a:pt x="19" y="18"/>
                    <a:pt x="18" y="15"/>
                    <a:pt x="19" y="15"/>
                  </a:cubicBezTo>
                  <a:cubicBezTo>
                    <a:pt x="20" y="15"/>
                    <a:pt x="21" y="16"/>
                    <a:pt x="21" y="14"/>
                  </a:cubicBezTo>
                  <a:cubicBezTo>
                    <a:pt x="21" y="12"/>
                    <a:pt x="23" y="13"/>
                    <a:pt x="24" y="12"/>
                  </a:cubicBezTo>
                  <a:cubicBezTo>
                    <a:pt x="26" y="12"/>
                    <a:pt x="26" y="10"/>
                    <a:pt x="27" y="9"/>
                  </a:cubicBezTo>
                  <a:cubicBezTo>
                    <a:pt x="28" y="7"/>
                    <a:pt x="25" y="2"/>
                    <a:pt x="26" y="1"/>
                  </a:cubicBezTo>
                  <a:cubicBezTo>
                    <a:pt x="24" y="2"/>
                    <a:pt x="24" y="2"/>
                    <a:pt x="22" y="1"/>
                  </a:cubicBezTo>
                  <a:cubicBezTo>
                    <a:pt x="21" y="0"/>
                    <a:pt x="19" y="2"/>
                    <a:pt x="19" y="2"/>
                  </a:cubicBezTo>
                  <a:cubicBezTo>
                    <a:pt x="19" y="4"/>
                    <a:pt x="17" y="2"/>
                    <a:pt x="17" y="2"/>
                  </a:cubicBezTo>
                  <a:cubicBezTo>
                    <a:pt x="13" y="1"/>
                    <a:pt x="6" y="0"/>
                    <a:pt x="3" y="3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9"/>
                    <a:pt x="6" y="18"/>
                    <a:pt x="6" y="19"/>
                  </a:cubicBezTo>
                  <a:cubicBezTo>
                    <a:pt x="7" y="19"/>
                    <a:pt x="6" y="20"/>
                    <a:pt x="7" y="21"/>
                  </a:cubicBezTo>
                  <a:cubicBezTo>
                    <a:pt x="9" y="21"/>
                    <a:pt x="8" y="22"/>
                    <a:pt x="8" y="23"/>
                  </a:cubicBezTo>
                  <a:cubicBezTo>
                    <a:pt x="8" y="22"/>
                    <a:pt x="14" y="20"/>
                    <a:pt x="14" y="19"/>
                  </a:cubicBezTo>
                  <a:cubicBezTo>
                    <a:pt x="14" y="19"/>
                    <a:pt x="14" y="20"/>
                    <a:pt x="14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8" name="Freeform 714">
              <a:extLst>
                <a:ext uri="{FF2B5EF4-FFF2-40B4-BE49-F238E27FC236}">
                  <a16:creationId xmlns:a16="http://schemas.microsoft.com/office/drawing/2014/main" id="{7EB1FD5D-64BA-4583-97A1-2A4B89514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7249" y="4371593"/>
              <a:ext cx="103530" cy="122645"/>
            </a:xfrm>
            <a:custGeom>
              <a:avLst/>
              <a:gdLst>
                <a:gd name="T0" fmla="*/ 10 w 22"/>
                <a:gd name="T1" fmla="*/ 3 h 26"/>
                <a:gd name="T2" fmla="*/ 7 w 22"/>
                <a:gd name="T3" fmla="*/ 4 h 26"/>
                <a:gd name="T4" fmla="*/ 6 w 22"/>
                <a:gd name="T5" fmla="*/ 4 h 26"/>
                <a:gd name="T6" fmla="*/ 5 w 22"/>
                <a:gd name="T7" fmla="*/ 1 h 26"/>
                <a:gd name="T8" fmla="*/ 0 w 22"/>
                <a:gd name="T9" fmla="*/ 0 h 26"/>
                <a:gd name="T10" fmla="*/ 1 w 22"/>
                <a:gd name="T11" fmla="*/ 6 h 26"/>
                <a:gd name="T12" fmla="*/ 4 w 22"/>
                <a:gd name="T13" fmla="*/ 14 h 26"/>
                <a:gd name="T14" fmla="*/ 9 w 22"/>
                <a:gd name="T15" fmla="*/ 21 h 26"/>
                <a:gd name="T16" fmla="*/ 19 w 22"/>
                <a:gd name="T17" fmla="*/ 26 h 26"/>
                <a:gd name="T18" fmla="*/ 20 w 22"/>
                <a:gd name="T19" fmla="*/ 23 h 26"/>
                <a:gd name="T20" fmla="*/ 16 w 22"/>
                <a:gd name="T21" fmla="*/ 14 h 26"/>
                <a:gd name="T22" fmla="*/ 16 w 22"/>
                <a:gd name="T23" fmla="*/ 6 h 26"/>
                <a:gd name="T24" fmla="*/ 10 w 22"/>
                <a:gd name="T25" fmla="*/ 3 h 26"/>
                <a:gd name="T26" fmla="*/ 10 w 22"/>
                <a:gd name="T2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6">
                  <a:moveTo>
                    <a:pt x="10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1"/>
                    <a:pt x="1" y="4"/>
                    <a:pt x="1" y="6"/>
                  </a:cubicBezTo>
                  <a:cubicBezTo>
                    <a:pt x="2" y="8"/>
                    <a:pt x="3" y="11"/>
                    <a:pt x="4" y="14"/>
                  </a:cubicBezTo>
                  <a:cubicBezTo>
                    <a:pt x="6" y="16"/>
                    <a:pt x="7" y="19"/>
                    <a:pt x="9" y="21"/>
                  </a:cubicBezTo>
                  <a:cubicBezTo>
                    <a:pt x="12" y="22"/>
                    <a:pt x="15" y="26"/>
                    <a:pt x="19" y="26"/>
                  </a:cubicBezTo>
                  <a:cubicBezTo>
                    <a:pt x="22" y="26"/>
                    <a:pt x="21" y="25"/>
                    <a:pt x="20" y="23"/>
                  </a:cubicBezTo>
                  <a:cubicBezTo>
                    <a:pt x="18" y="20"/>
                    <a:pt x="16" y="18"/>
                    <a:pt x="16" y="14"/>
                  </a:cubicBezTo>
                  <a:cubicBezTo>
                    <a:pt x="16" y="11"/>
                    <a:pt x="18" y="9"/>
                    <a:pt x="16" y="6"/>
                  </a:cubicBezTo>
                  <a:cubicBezTo>
                    <a:pt x="15" y="5"/>
                    <a:pt x="11" y="0"/>
                    <a:pt x="10" y="3"/>
                  </a:cubicBezTo>
                  <a:cubicBezTo>
                    <a:pt x="9" y="4"/>
                    <a:pt x="10" y="2"/>
                    <a:pt x="1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9" name="Freeform 715">
              <a:extLst>
                <a:ext uri="{FF2B5EF4-FFF2-40B4-BE49-F238E27FC236}">
                  <a16:creationId xmlns:a16="http://schemas.microsoft.com/office/drawing/2014/main" id="{D3705695-6589-4123-988C-FC3802B27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4294" y="3132416"/>
              <a:ext cx="1400048" cy="912659"/>
            </a:xfrm>
            <a:custGeom>
              <a:avLst/>
              <a:gdLst>
                <a:gd name="T0" fmla="*/ 279 w 300"/>
                <a:gd name="T1" fmla="*/ 37 h 195"/>
                <a:gd name="T2" fmla="*/ 244 w 300"/>
                <a:gd name="T3" fmla="*/ 1 h 195"/>
                <a:gd name="T4" fmla="*/ 223 w 300"/>
                <a:gd name="T5" fmla="*/ 18 h 195"/>
                <a:gd name="T6" fmla="*/ 214 w 300"/>
                <a:gd name="T7" fmla="*/ 27 h 195"/>
                <a:gd name="T8" fmla="*/ 205 w 300"/>
                <a:gd name="T9" fmla="*/ 39 h 195"/>
                <a:gd name="T10" fmla="*/ 224 w 300"/>
                <a:gd name="T11" fmla="*/ 46 h 195"/>
                <a:gd name="T12" fmla="*/ 197 w 300"/>
                <a:gd name="T13" fmla="*/ 55 h 195"/>
                <a:gd name="T14" fmla="*/ 180 w 300"/>
                <a:gd name="T15" fmla="*/ 66 h 195"/>
                <a:gd name="T16" fmla="*/ 146 w 300"/>
                <a:gd name="T17" fmla="*/ 75 h 195"/>
                <a:gd name="T18" fmla="*/ 121 w 300"/>
                <a:gd name="T19" fmla="*/ 70 h 195"/>
                <a:gd name="T20" fmla="*/ 94 w 300"/>
                <a:gd name="T21" fmla="*/ 56 h 195"/>
                <a:gd name="T22" fmla="*/ 66 w 300"/>
                <a:gd name="T23" fmla="*/ 30 h 195"/>
                <a:gd name="T24" fmla="*/ 56 w 300"/>
                <a:gd name="T25" fmla="*/ 44 h 195"/>
                <a:gd name="T26" fmla="*/ 44 w 300"/>
                <a:gd name="T27" fmla="*/ 51 h 195"/>
                <a:gd name="T28" fmla="*/ 34 w 300"/>
                <a:gd name="T29" fmla="*/ 63 h 195"/>
                <a:gd name="T30" fmla="*/ 28 w 300"/>
                <a:gd name="T31" fmla="*/ 76 h 195"/>
                <a:gd name="T32" fmla="*/ 11 w 300"/>
                <a:gd name="T33" fmla="*/ 84 h 195"/>
                <a:gd name="T34" fmla="*/ 1 w 300"/>
                <a:gd name="T35" fmla="*/ 91 h 195"/>
                <a:gd name="T36" fmla="*/ 7 w 300"/>
                <a:gd name="T37" fmla="*/ 103 h 195"/>
                <a:gd name="T38" fmla="*/ 23 w 300"/>
                <a:gd name="T39" fmla="*/ 111 h 195"/>
                <a:gd name="T40" fmla="*/ 27 w 300"/>
                <a:gd name="T41" fmla="*/ 121 h 195"/>
                <a:gd name="T42" fmla="*/ 27 w 300"/>
                <a:gd name="T43" fmla="*/ 135 h 195"/>
                <a:gd name="T44" fmla="*/ 40 w 300"/>
                <a:gd name="T45" fmla="*/ 140 h 195"/>
                <a:gd name="T46" fmla="*/ 62 w 300"/>
                <a:gd name="T47" fmla="*/ 154 h 195"/>
                <a:gd name="T48" fmla="*/ 74 w 300"/>
                <a:gd name="T49" fmla="*/ 156 h 195"/>
                <a:gd name="T50" fmla="*/ 92 w 300"/>
                <a:gd name="T51" fmla="*/ 151 h 195"/>
                <a:gd name="T52" fmla="*/ 106 w 300"/>
                <a:gd name="T53" fmla="*/ 146 h 195"/>
                <a:gd name="T54" fmla="*/ 116 w 300"/>
                <a:gd name="T55" fmla="*/ 155 h 195"/>
                <a:gd name="T56" fmla="*/ 117 w 300"/>
                <a:gd name="T57" fmla="*/ 166 h 195"/>
                <a:gd name="T58" fmla="*/ 119 w 300"/>
                <a:gd name="T59" fmla="*/ 178 h 195"/>
                <a:gd name="T60" fmla="*/ 125 w 300"/>
                <a:gd name="T61" fmla="*/ 187 h 195"/>
                <a:gd name="T62" fmla="*/ 134 w 300"/>
                <a:gd name="T63" fmla="*/ 186 h 195"/>
                <a:gd name="T64" fmla="*/ 143 w 300"/>
                <a:gd name="T65" fmla="*/ 182 h 195"/>
                <a:gd name="T66" fmla="*/ 155 w 300"/>
                <a:gd name="T67" fmla="*/ 180 h 195"/>
                <a:gd name="T68" fmla="*/ 168 w 300"/>
                <a:gd name="T69" fmla="*/ 186 h 195"/>
                <a:gd name="T70" fmla="*/ 175 w 300"/>
                <a:gd name="T71" fmla="*/ 195 h 195"/>
                <a:gd name="T72" fmla="*/ 189 w 300"/>
                <a:gd name="T73" fmla="*/ 186 h 195"/>
                <a:gd name="T74" fmla="*/ 202 w 300"/>
                <a:gd name="T75" fmla="*/ 182 h 195"/>
                <a:gd name="T76" fmla="*/ 215 w 300"/>
                <a:gd name="T77" fmla="*/ 173 h 195"/>
                <a:gd name="T78" fmla="*/ 221 w 300"/>
                <a:gd name="T79" fmla="*/ 164 h 195"/>
                <a:gd name="T80" fmla="*/ 228 w 300"/>
                <a:gd name="T81" fmla="*/ 156 h 195"/>
                <a:gd name="T82" fmla="*/ 232 w 300"/>
                <a:gd name="T83" fmla="*/ 149 h 195"/>
                <a:gd name="T84" fmla="*/ 236 w 300"/>
                <a:gd name="T85" fmla="*/ 143 h 195"/>
                <a:gd name="T86" fmla="*/ 231 w 300"/>
                <a:gd name="T87" fmla="*/ 139 h 195"/>
                <a:gd name="T88" fmla="*/ 229 w 300"/>
                <a:gd name="T89" fmla="*/ 132 h 195"/>
                <a:gd name="T90" fmla="*/ 221 w 300"/>
                <a:gd name="T91" fmla="*/ 115 h 195"/>
                <a:gd name="T92" fmla="*/ 229 w 300"/>
                <a:gd name="T93" fmla="*/ 106 h 195"/>
                <a:gd name="T94" fmla="*/ 238 w 300"/>
                <a:gd name="T95" fmla="*/ 102 h 195"/>
                <a:gd name="T96" fmla="*/ 220 w 300"/>
                <a:gd name="T97" fmla="*/ 102 h 195"/>
                <a:gd name="T98" fmla="*/ 221 w 300"/>
                <a:gd name="T99" fmla="*/ 90 h 195"/>
                <a:gd name="T100" fmla="*/ 234 w 300"/>
                <a:gd name="T101" fmla="*/ 87 h 195"/>
                <a:gd name="T102" fmla="*/ 238 w 300"/>
                <a:gd name="T103" fmla="*/ 89 h 195"/>
                <a:gd name="T104" fmla="*/ 259 w 300"/>
                <a:gd name="T105" fmla="*/ 77 h 195"/>
                <a:gd name="T106" fmla="*/ 271 w 300"/>
                <a:gd name="T107" fmla="*/ 72 h 195"/>
                <a:gd name="T108" fmla="*/ 281 w 300"/>
                <a:gd name="T109" fmla="*/ 60 h 195"/>
                <a:gd name="T110" fmla="*/ 295 w 300"/>
                <a:gd name="T111" fmla="*/ 4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0" h="195">
                  <a:moveTo>
                    <a:pt x="298" y="37"/>
                  </a:moveTo>
                  <a:cubicBezTo>
                    <a:pt x="298" y="35"/>
                    <a:pt x="294" y="36"/>
                    <a:pt x="293" y="37"/>
                  </a:cubicBezTo>
                  <a:cubicBezTo>
                    <a:pt x="291" y="37"/>
                    <a:pt x="290" y="38"/>
                    <a:pt x="288" y="39"/>
                  </a:cubicBezTo>
                  <a:cubicBezTo>
                    <a:pt x="286" y="40"/>
                    <a:pt x="279" y="40"/>
                    <a:pt x="279" y="37"/>
                  </a:cubicBezTo>
                  <a:cubicBezTo>
                    <a:pt x="277" y="33"/>
                    <a:pt x="276" y="31"/>
                    <a:pt x="272" y="29"/>
                  </a:cubicBezTo>
                  <a:cubicBezTo>
                    <a:pt x="269" y="28"/>
                    <a:pt x="263" y="28"/>
                    <a:pt x="262" y="24"/>
                  </a:cubicBezTo>
                  <a:cubicBezTo>
                    <a:pt x="261" y="18"/>
                    <a:pt x="259" y="11"/>
                    <a:pt x="255" y="6"/>
                  </a:cubicBezTo>
                  <a:cubicBezTo>
                    <a:pt x="252" y="3"/>
                    <a:pt x="248" y="3"/>
                    <a:pt x="244" y="1"/>
                  </a:cubicBezTo>
                  <a:cubicBezTo>
                    <a:pt x="240" y="0"/>
                    <a:pt x="233" y="1"/>
                    <a:pt x="229" y="3"/>
                  </a:cubicBezTo>
                  <a:cubicBezTo>
                    <a:pt x="228" y="4"/>
                    <a:pt x="226" y="5"/>
                    <a:pt x="225" y="6"/>
                  </a:cubicBezTo>
                  <a:cubicBezTo>
                    <a:pt x="225" y="7"/>
                    <a:pt x="228" y="7"/>
                    <a:pt x="228" y="8"/>
                  </a:cubicBezTo>
                  <a:cubicBezTo>
                    <a:pt x="229" y="12"/>
                    <a:pt x="224" y="15"/>
                    <a:pt x="223" y="18"/>
                  </a:cubicBezTo>
                  <a:cubicBezTo>
                    <a:pt x="222" y="19"/>
                    <a:pt x="222" y="20"/>
                    <a:pt x="222" y="21"/>
                  </a:cubicBezTo>
                  <a:cubicBezTo>
                    <a:pt x="222" y="22"/>
                    <a:pt x="222" y="22"/>
                    <a:pt x="222" y="23"/>
                  </a:cubicBezTo>
                  <a:cubicBezTo>
                    <a:pt x="222" y="25"/>
                    <a:pt x="219" y="25"/>
                    <a:pt x="217" y="26"/>
                  </a:cubicBezTo>
                  <a:cubicBezTo>
                    <a:pt x="216" y="26"/>
                    <a:pt x="215" y="27"/>
                    <a:pt x="214" y="27"/>
                  </a:cubicBezTo>
                  <a:cubicBezTo>
                    <a:pt x="213" y="27"/>
                    <a:pt x="208" y="25"/>
                    <a:pt x="208" y="25"/>
                  </a:cubicBezTo>
                  <a:cubicBezTo>
                    <a:pt x="207" y="27"/>
                    <a:pt x="206" y="30"/>
                    <a:pt x="205" y="32"/>
                  </a:cubicBezTo>
                  <a:cubicBezTo>
                    <a:pt x="205" y="33"/>
                    <a:pt x="204" y="34"/>
                    <a:pt x="204" y="35"/>
                  </a:cubicBezTo>
                  <a:cubicBezTo>
                    <a:pt x="204" y="35"/>
                    <a:pt x="202" y="41"/>
                    <a:pt x="205" y="39"/>
                  </a:cubicBezTo>
                  <a:cubicBezTo>
                    <a:pt x="206" y="38"/>
                    <a:pt x="206" y="38"/>
                    <a:pt x="208" y="38"/>
                  </a:cubicBezTo>
                  <a:cubicBezTo>
                    <a:pt x="209" y="38"/>
                    <a:pt x="211" y="40"/>
                    <a:pt x="212" y="39"/>
                  </a:cubicBezTo>
                  <a:cubicBezTo>
                    <a:pt x="216" y="36"/>
                    <a:pt x="219" y="38"/>
                    <a:pt x="222" y="42"/>
                  </a:cubicBezTo>
                  <a:cubicBezTo>
                    <a:pt x="223" y="43"/>
                    <a:pt x="225" y="45"/>
                    <a:pt x="224" y="46"/>
                  </a:cubicBezTo>
                  <a:cubicBezTo>
                    <a:pt x="224" y="46"/>
                    <a:pt x="220" y="45"/>
                    <a:pt x="219" y="45"/>
                  </a:cubicBezTo>
                  <a:cubicBezTo>
                    <a:pt x="216" y="46"/>
                    <a:pt x="212" y="46"/>
                    <a:pt x="209" y="47"/>
                  </a:cubicBezTo>
                  <a:cubicBezTo>
                    <a:pt x="206" y="48"/>
                    <a:pt x="206" y="54"/>
                    <a:pt x="202" y="54"/>
                  </a:cubicBezTo>
                  <a:cubicBezTo>
                    <a:pt x="200" y="54"/>
                    <a:pt x="198" y="53"/>
                    <a:pt x="197" y="55"/>
                  </a:cubicBezTo>
                  <a:cubicBezTo>
                    <a:pt x="196" y="56"/>
                    <a:pt x="194" y="58"/>
                    <a:pt x="192" y="58"/>
                  </a:cubicBezTo>
                  <a:cubicBezTo>
                    <a:pt x="189" y="57"/>
                    <a:pt x="183" y="53"/>
                    <a:pt x="182" y="59"/>
                  </a:cubicBezTo>
                  <a:cubicBezTo>
                    <a:pt x="182" y="61"/>
                    <a:pt x="184" y="62"/>
                    <a:pt x="184" y="63"/>
                  </a:cubicBezTo>
                  <a:cubicBezTo>
                    <a:pt x="184" y="65"/>
                    <a:pt x="181" y="65"/>
                    <a:pt x="180" y="66"/>
                  </a:cubicBezTo>
                  <a:cubicBezTo>
                    <a:pt x="177" y="69"/>
                    <a:pt x="176" y="72"/>
                    <a:pt x="172" y="72"/>
                  </a:cubicBezTo>
                  <a:cubicBezTo>
                    <a:pt x="167" y="72"/>
                    <a:pt x="162" y="72"/>
                    <a:pt x="157" y="73"/>
                  </a:cubicBezTo>
                  <a:cubicBezTo>
                    <a:pt x="155" y="74"/>
                    <a:pt x="151" y="78"/>
                    <a:pt x="150" y="77"/>
                  </a:cubicBezTo>
                  <a:cubicBezTo>
                    <a:pt x="148" y="77"/>
                    <a:pt x="147" y="75"/>
                    <a:pt x="146" y="75"/>
                  </a:cubicBezTo>
                  <a:cubicBezTo>
                    <a:pt x="144" y="75"/>
                    <a:pt x="143" y="75"/>
                    <a:pt x="141" y="75"/>
                  </a:cubicBezTo>
                  <a:cubicBezTo>
                    <a:pt x="139" y="74"/>
                    <a:pt x="137" y="74"/>
                    <a:pt x="135" y="72"/>
                  </a:cubicBezTo>
                  <a:cubicBezTo>
                    <a:pt x="133" y="71"/>
                    <a:pt x="132" y="71"/>
                    <a:pt x="131" y="70"/>
                  </a:cubicBezTo>
                  <a:cubicBezTo>
                    <a:pt x="127" y="70"/>
                    <a:pt x="125" y="70"/>
                    <a:pt x="121" y="70"/>
                  </a:cubicBezTo>
                  <a:cubicBezTo>
                    <a:pt x="118" y="70"/>
                    <a:pt x="113" y="71"/>
                    <a:pt x="109" y="70"/>
                  </a:cubicBezTo>
                  <a:cubicBezTo>
                    <a:pt x="108" y="70"/>
                    <a:pt x="107" y="68"/>
                    <a:pt x="107" y="67"/>
                  </a:cubicBezTo>
                  <a:cubicBezTo>
                    <a:pt x="105" y="65"/>
                    <a:pt x="104" y="63"/>
                    <a:pt x="102" y="61"/>
                  </a:cubicBezTo>
                  <a:cubicBezTo>
                    <a:pt x="99" y="59"/>
                    <a:pt x="97" y="56"/>
                    <a:pt x="94" y="56"/>
                  </a:cubicBezTo>
                  <a:cubicBezTo>
                    <a:pt x="92" y="56"/>
                    <a:pt x="81" y="56"/>
                    <a:pt x="83" y="52"/>
                  </a:cubicBezTo>
                  <a:cubicBezTo>
                    <a:pt x="85" y="48"/>
                    <a:pt x="84" y="41"/>
                    <a:pt x="79" y="38"/>
                  </a:cubicBezTo>
                  <a:cubicBezTo>
                    <a:pt x="75" y="35"/>
                    <a:pt x="70" y="35"/>
                    <a:pt x="69" y="29"/>
                  </a:cubicBezTo>
                  <a:cubicBezTo>
                    <a:pt x="68" y="30"/>
                    <a:pt x="67" y="29"/>
                    <a:pt x="66" y="30"/>
                  </a:cubicBezTo>
                  <a:cubicBezTo>
                    <a:pt x="65" y="31"/>
                    <a:pt x="65" y="31"/>
                    <a:pt x="65" y="32"/>
                  </a:cubicBezTo>
                  <a:cubicBezTo>
                    <a:pt x="63" y="35"/>
                    <a:pt x="60" y="34"/>
                    <a:pt x="59" y="37"/>
                  </a:cubicBezTo>
                  <a:cubicBezTo>
                    <a:pt x="59" y="39"/>
                    <a:pt x="61" y="41"/>
                    <a:pt x="60" y="42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5" y="45"/>
                    <a:pt x="54" y="43"/>
                    <a:pt x="53" y="44"/>
                  </a:cubicBezTo>
                  <a:cubicBezTo>
                    <a:pt x="51" y="44"/>
                    <a:pt x="50" y="43"/>
                    <a:pt x="48" y="42"/>
                  </a:cubicBezTo>
                  <a:cubicBezTo>
                    <a:pt x="47" y="41"/>
                    <a:pt x="46" y="46"/>
                    <a:pt x="45" y="47"/>
                  </a:cubicBezTo>
                  <a:cubicBezTo>
                    <a:pt x="45" y="48"/>
                    <a:pt x="44" y="50"/>
                    <a:pt x="44" y="51"/>
                  </a:cubicBezTo>
                  <a:cubicBezTo>
                    <a:pt x="44" y="53"/>
                    <a:pt x="45" y="53"/>
                    <a:pt x="45" y="54"/>
                  </a:cubicBezTo>
                  <a:cubicBezTo>
                    <a:pt x="45" y="56"/>
                    <a:pt x="39" y="54"/>
                    <a:pt x="39" y="54"/>
                  </a:cubicBezTo>
                  <a:cubicBezTo>
                    <a:pt x="37" y="55"/>
                    <a:pt x="33" y="55"/>
                    <a:pt x="32" y="56"/>
                  </a:cubicBezTo>
                  <a:cubicBezTo>
                    <a:pt x="33" y="55"/>
                    <a:pt x="34" y="62"/>
                    <a:pt x="34" y="63"/>
                  </a:cubicBezTo>
                  <a:cubicBezTo>
                    <a:pt x="35" y="64"/>
                    <a:pt x="36" y="65"/>
                    <a:pt x="37" y="66"/>
                  </a:cubicBezTo>
                  <a:cubicBezTo>
                    <a:pt x="37" y="67"/>
                    <a:pt x="34" y="69"/>
                    <a:pt x="33" y="70"/>
                  </a:cubicBezTo>
                  <a:cubicBezTo>
                    <a:pt x="32" y="71"/>
                    <a:pt x="33" y="74"/>
                    <a:pt x="32" y="74"/>
                  </a:cubicBezTo>
                  <a:cubicBezTo>
                    <a:pt x="31" y="75"/>
                    <a:pt x="29" y="75"/>
                    <a:pt x="28" y="76"/>
                  </a:cubicBezTo>
                  <a:cubicBezTo>
                    <a:pt x="26" y="77"/>
                    <a:pt x="25" y="78"/>
                    <a:pt x="24" y="79"/>
                  </a:cubicBezTo>
                  <a:cubicBezTo>
                    <a:pt x="22" y="79"/>
                    <a:pt x="21" y="79"/>
                    <a:pt x="19" y="80"/>
                  </a:cubicBezTo>
                  <a:cubicBezTo>
                    <a:pt x="17" y="80"/>
                    <a:pt x="16" y="81"/>
                    <a:pt x="15" y="83"/>
                  </a:cubicBezTo>
                  <a:cubicBezTo>
                    <a:pt x="15" y="83"/>
                    <a:pt x="11" y="84"/>
                    <a:pt x="11" y="84"/>
                  </a:cubicBezTo>
                  <a:cubicBezTo>
                    <a:pt x="11" y="84"/>
                    <a:pt x="11" y="83"/>
                    <a:pt x="11" y="83"/>
                  </a:cubicBezTo>
                  <a:cubicBezTo>
                    <a:pt x="10" y="83"/>
                    <a:pt x="9" y="83"/>
                    <a:pt x="7" y="83"/>
                  </a:cubicBezTo>
                  <a:cubicBezTo>
                    <a:pt x="6" y="83"/>
                    <a:pt x="3" y="85"/>
                    <a:pt x="3" y="86"/>
                  </a:cubicBezTo>
                  <a:cubicBezTo>
                    <a:pt x="2" y="88"/>
                    <a:pt x="1" y="90"/>
                    <a:pt x="1" y="91"/>
                  </a:cubicBezTo>
                  <a:cubicBezTo>
                    <a:pt x="0" y="93"/>
                    <a:pt x="3" y="95"/>
                    <a:pt x="4" y="95"/>
                  </a:cubicBezTo>
                  <a:cubicBezTo>
                    <a:pt x="7" y="95"/>
                    <a:pt x="6" y="95"/>
                    <a:pt x="7" y="98"/>
                  </a:cubicBezTo>
                  <a:cubicBezTo>
                    <a:pt x="7" y="99"/>
                    <a:pt x="8" y="99"/>
                    <a:pt x="8" y="101"/>
                  </a:cubicBezTo>
                  <a:cubicBezTo>
                    <a:pt x="8" y="101"/>
                    <a:pt x="7" y="103"/>
                    <a:pt x="7" y="103"/>
                  </a:cubicBezTo>
                  <a:cubicBezTo>
                    <a:pt x="9" y="104"/>
                    <a:pt x="10" y="104"/>
                    <a:pt x="11" y="105"/>
                  </a:cubicBezTo>
                  <a:cubicBezTo>
                    <a:pt x="13" y="107"/>
                    <a:pt x="12" y="109"/>
                    <a:pt x="14" y="110"/>
                  </a:cubicBezTo>
                  <a:cubicBezTo>
                    <a:pt x="16" y="111"/>
                    <a:pt x="18" y="112"/>
                    <a:pt x="20" y="113"/>
                  </a:cubicBezTo>
                  <a:cubicBezTo>
                    <a:pt x="21" y="113"/>
                    <a:pt x="22" y="112"/>
                    <a:pt x="23" y="111"/>
                  </a:cubicBezTo>
                  <a:cubicBezTo>
                    <a:pt x="26" y="109"/>
                    <a:pt x="31" y="110"/>
                    <a:pt x="33" y="113"/>
                  </a:cubicBezTo>
                  <a:cubicBezTo>
                    <a:pt x="34" y="115"/>
                    <a:pt x="32" y="116"/>
                    <a:pt x="31" y="117"/>
                  </a:cubicBezTo>
                  <a:cubicBezTo>
                    <a:pt x="30" y="118"/>
                    <a:pt x="30" y="118"/>
                    <a:pt x="30" y="119"/>
                  </a:cubicBezTo>
                  <a:cubicBezTo>
                    <a:pt x="29" y="121"/>
                    <a:pt x="28" y="121"/>
                    <a:pt x="27" y="121"/>
                  </a:cubicBezTo>
                  <a:cubicBezTo>
                    <a:pt x="24" y="123"/>
                    <a:pt x="32" y="126"/>
                    <a:pt x="29" y="128"/>
                  </a:cubicBezTo>
                  <a:cubicBezTo>
                    <a:pt x="28" y="130"/>
                    <a:pt x="27" y="129"/>
                    <a:pt x="25" y="129"/>
                  </a:cubicBezTo>
                  <a:cubicBezTo>
                    <a:pt x="21" y="128"/>
                    <a:pt x="26" y="132"/>
                    <a:pt x="26" y="132"/>
                  </a:cubicBezTo>
                  <a:cubicBezTo>
                    <a:pt x="26" y="134"/>
                    <a:pt x="25" y="135"/>
                    <a:pt x="27" y="135"/>
                  </a:cubicBezTo>
                  <a:cubicBezTo>
                    <a:pt x="29" y="136"/>
                    <a:pt x="29" y="137"/>
                    <a:pt x="31" y="138"/>
                  </a:cubicBezTo>
                  <a:cubicBezTo>
                    <a:pt x="33" y="138"/>
                    <a:pt x="34" y="140"/>
                    <a:pt x="36" y="141"/>
                  </a:cubicBezTo>
                  <a:cubicBezTo>
                    <a:pt x="36" y="141"/>
                    <a:pt x="37" y="142"/>
                    <a:pt x="38" y="142"/>
                  </a:cubicBezTo>
                  <a:cubicBezTo>
                    <a:pt x="39" y="142"/>
                    <a:pt x="38" y="140"/>
                    <a:pt x="40" y="140"/>
                  </a:cubicBezTo>
                  <a:cubicBezTo>
                    <a:pt x="44" y="140"/>
                    <a:pt x="46" y="147"/>
                    <a:pt x="50" y="147"/>
                  </a:cubicBezTo>
                  <a:cubicBezTo>
                    <a:pt x="52" y="147"/>
                    <a:pt x="52" y="150"/>
                    <a:pt x="54" y="150"/>
                  </a:cubicBezTo>
                  <a:cubicBezTo>
                    <a:pt x="56" y="151"/>
                    <a:pt x="57" y="153"/>
                    <a:pt x="58" y="153"/>
                  </a:cubicBezTo>
                  <a:cubicBezTo>
                    <a:pt x="60" y="151"/>
                    <a:pt x="60" y="154"/>
                    <a:pt x="62" y="154"/>
                  </a:cubicBezTo>
                  <a:cubicBezTo>
                    <a:pt x="63" y="154"/>
                    <a:pt x="63" y="153"/>
                    <a:pt x="64" y="153"/>
                  </a:cubicBezTo>
                  <a:cubicBezTo>
                    <a:pt x="65" y="153"/>
                    <a:pt x="65" y="154"/>
                    <a:pt x="66" y="155"/>
                  </a:cubicBezTo>
                  <a:cubicBezTo>
                    <a:pt x="68" y="155"/>
                    <a:pt x="70" y="155"/>
                    <a:pt x="72" y="154"/>
                  </a:cubicBezTo>
                  <a:cubicBezTo>
                    <a:pt x="75" y="153"/>
                    <a:pt x="73" y="155"/>
                    <a:pt x="74" y="156"/>
                  </a:cubicBezTo>
                  <a:cubicBezTo>
                    <a:pt x="74" y="156"/>
                    <a:pt x="76" y="153"/>
                    <a:pt x="77" y="153"/>
                  </a:cubicBezTo>
                  <a:cubicBezTo>
                    <a:pt x="78" y="152"/>
                    <a:pt x="80" y="152"/>
                    <a:pt x="81" y="153"/>
                  </a:cubicBezTo>
                  <a:cubicBezTo>
                    <a:pt x="83" y="155"/>
                    <a:pt x="85" y="153"/>
                    <a:pt x="87" y="154"/>
                  </a:cubicBezTo>
                  <a:cubicBezTo>
                    <a:pt x="89" y="155"/>
                    <a:pt x="91" y="153"/>
                    <a:pt x="92" y="151"/>
                  </a:cubicBezTo>
                  <a:cubicBezTo>
                    <a:pt x="93" y="151"/>
                    <a:pt x="93" y="150"/>
                    <a:pt x="94" y="150"/>
                  </a:cubicBezTo>
                  <a:cubicBezTo>
                    <a:pt x="95" y="149"/>
                    <a:pt x="96" y="150"/>
                    <a:pt x="97" y="149"/>
                  </a:cubicBezTo>
                  <a:cubicBezTo>
                    <a:pt x="98" y="148"/>
                    <a:pt x="99" y="146"/>
                    <a:pt x="101" y="147"/>
                  </a:cubicBezTo>
                  <a:cubicBezTo>
                    <a:pt x="103" y="148"/>
                    <a:pt x="103" y="148"/>
                    <a:pt x="106" y="146"/>
                  </a:cubicBezTo>
                  <a:cubicBezTo>
                    <a:pt x="107" y="145"/>
                    <a:pt x="109" y="148"/>
                    <a:pt x="109" y="149"/>
                  </a:cubicBezTo>
                  <a:cubicBezTo>
                    <a:pt x="108" y="151"/>
                    <a:pt x="106" y="152"/>
                    <a:pt x="108" y="152"/>
                  </a:cubicBezTo>
                  <a:cubicBezTo>
                    <a:pt x="111" y="152"/>
                    <a:pt x="111" y="152"/>
                    <a:pt x="114" y="151"/>
                  </a:cubicBezTo>
                  <a:cubicBezTo>
                    <a:pt x="115" y="151"/>
                    <a:pt x="116" y="154"/>
                    <a:pt x="116" y="155"/>
                  </a:cubicBezTo>
                  <a:cubicBezTo>
                    <a:pt x="116" y="155"/>
                    <a:pt x="116" y="157"/>
                    <a:pt x="117" y="156"/>
                  </a:cubicBezTo>
                  <a:cubicBezTo>
                    <a:pt x="117" y="156"/>
                    <a:pt x="119" y="156"/>
                    <a:pt x="119" y="157"/>
                  </a:cubicBezTo>
                  <a:cubicBezTo>
                    <a:pt x="119" y="158"/>
                    <a:pt x="117" y="159"/>
                    <a:pt x="118" y="160"/>
                  </a:cubicBezTo>
                  <a:cubicBezTo>
                    <a:pt x="119" y="162"/>
                    <a:pt x="118" y="165"/>
                    <a:pt x="117" y="166"/>
                  </a:cubicBezTo>
                  <a:cubicBezTo>
                    <a:pt x="116" y="168"/>
                    <a:pt x="114" y="169"/>
                    <a:pt x="113" y="170"/>
                  </a:cubicBezTo>
                  <a:cubicBezTo>
                    <a:pt x="113" y="171"/>
                    <a:pt x="113" y="176"/>
                    <a:pt x="112" y="175"/>
                  </a:cubicBezTo>
                  <a:cubicBezTo>
                    <a:pt x="113" y="176"/>
                    <a:pt x="119" y="173"/>
                    <a:pt x="120" y="175"/>
                  </a:cubicBezTo>
                  <a:cubicBezTo>
                    <a:pt x="120" y="175"/>
                    <a:pt x="118" y="176"/>
                    <a:pt x="119" y="178"/>
                  </a:cubicBezTo>
                  <a:cubicBezTo>
                    <a:pt x="120" y="180"/>
                    <a:pt x="123" y="180"/>
                    <a:pt x="122" y="181"/>
                  </a:cubicBezTo>
                  <a:cubicBezTo>
                    <a:pt x="122" y="182"/>
                    <a:pt x="121" y="184"/>
                    <a:pt x="121" y="185"/>
                  </a:cubicBezTo>
                  <a:cubicBezTo>
                    <a:pt x="122" y="186"/>
                    <a:pt x="125" y="185"/>
                    <a:pt x="125" y="186"/>
                  </a:cubicBezTo>
                  <a:cubicBezTo>
                    <a:pt x="125" y="186"/>
                    <a:pt x="125" y="187"/>
                    <a:pt x="125" y="187"/>
                  </a:cubicBezTo>
                  <a:cubicBezTo>
                    <a:pt x="125" y="189"/>
                    <a:pt x="126" y="188"/>
                    <a:pt x="127" y="188"/>
                  </a:cubicBezTo>
                  <a:cubicBezTo>
                    <a:pt x="128" y="188"/>
                    <a:pt x="129" y="187"/>
                    <a:pt x="130" y="188"/>
                  </a:cubicBezTo>
                  <a:cubicBezTo>
                    <a:pt x="131" y="188"/>
                    <a:pt x="132" y="189"/>
                    <a:pt x="133" y="190"/>
                  </a:cubicBezTo>
                  <a:cubicBezTo>
                    <a:pt x="135" y="191"/>
                    <a:pt x="134" y="187"/>
                    <a:pt x="134" y="186"/>
                  </a:cubicBezTo>
                  <a:cubicBezTo>
                    <a:pt x="132" y="182"/>
                    <a:pt x="134" y="184"/>
                    <a:pt x="136" y="182"/>
                  </a:cubicBezTo>
                  <a:cubicBezTo>
                    <a:pt x="138" y="181"/>
                    <a:pt x="137" y="182"/>
                    <a:pt x="139" y="183"/>
                  </a:cubicBezTo>
                  <a:cubicBezTo>
                    <a:pt x="139" y="183"/>
                    <a:pt x="141" y="182"/>
                    <a:pt x="141" y="182"/>
                  </a:cubicBezTo>
                  <a:cubicBezTo>
                    <a:pt x="141" y="183"/>
                    <a:pt x="143" y="181"/>
                    <a:pt x="143" y="182"/>
                  </a:cubicBezTo>
                  <a:cubicBezTo>
                    <a:pt x="144" y="183"/>
                    <a:pt x="144" y="184"/>
                    <a:pt x="146" y="182"/>
                  </a:cubicBezTo>
                  <a:cubicBezTo>
                    <a:pt x="147" y="181"/>
                    <a:pt x="147" y="182"/>
                    <a:pt x="148" y="181"/>
                  </a:cubicBezTo>
                  <a:cubicBezTo>
                    <a:pt x="149" y="180"/>
                    <a:pt x="149" y="178"/>
                    <a:pt x="151" y="178"/>
                  </a:cubicBezTo>
                  <a:cubicBezTo>
                    <a:pt x="152" y="178"/>
                    <a:pt x="153" y="180"/>
                    <a:pt x="155" y="180"/>
                  </a:cubicBezTo>
                  <a:cubicBezTo>
                    <a:pt x="155" y="180"/>
                    <a:pt x="159" y="181"/>
                    <a:pt x="159" y="181"/>
                  </a:cubicBezTo>
                  <a:cubicBezTo>
                    <a:pt x="159" y="182"/>
                    <a:pt x="157" y="183"/>
                    <a:pt x="157" y="184"/>
                  </a:cubicBezTo>
                  <a:cubicBezTo>
                    <a:pt x="158" y="185"/>
                    <a:pt x="160" y="186"/>
                    <a:pt x="161" y="187"/>
                  </a:cubicBezTo>
                  <a:cubicBezTo>
                    <a:pt x="163" y="188"/>
                    <a:pt x="167" y="189"/>
                    <a:pt x="168" y="186"/>
                  </a:cubicBezTo>
                  <a:cubicBezTo>
                    <a:pt x="168" y="186"/>
                    <a:pt x="170" y="188"/>
                    <a:pt x="170" y="188"/>
                  </a:cubicBezTo>
                  <a:cubicBezTo>
                    <a:pt x="171" y="189"/>
                    <a:pt x="172" y="187"/>
                    <a:pt x="174" y="188"/>
                  </a:cubicBezTo>
                  <a:cubicBezTo>
                    <a:pt x="175" y="189"/>
                    <a:pt x="173" y="190"/>
                    <a:pt x="173" y="191"/>
                  </a:cubicBezTo>
                  <a:cubicBezTo>
                    <a:pt x="173" y="192"/>
                    <a:pt x="175" y="194"/>
                    <a:pt x="175" y="195"/>
                  </a:cubicBezTo>
                  <a:cubicBezTo>
                    <a:pt x="176" y="195"/>
                    <a:pt x="177" y="194"/>
                    <a:pt x="178" y="194"/>
                  </a:cubicBezTo>
                  <a:cubicBezTo>
                    <a:pt x="178" y="193"/>
                    <a:pt x="175" y="192"/>
                    <a:pt x="176" y="191"/>
                  </a:cubicBezTo>
                  <a:cubicBezTo>
                    <a:pt x="178" y="188"/>
                    <a:pt x="180" y="188"/>
                    <a:pt x="183" y="187"/>
                  </a:cubicBezTo>
                  <a:cubicBezTo>
                    <a:pt x="185" y="186"/>
                    <a:pt x="187" y="186"/>
                    <a:pt x="189" y="186"/>
                  </a:cubicBezTo>
                  <a:cubicBezTo>
                    <a:pt x="190" y="186"/>
                    <a:pt x="190" y="184"/>
                    <a:pt x="191" y="184"/>
                  </a:cubicBezTo>
                  <a:cubicBezTo>
                    <a:pt x="193" y="184"/>
                    <a:pt x="192" y="183"/>
                    <a:pt x="192" y="182"/>
                  </a:cubicBezTo>
                  <a:cubicBezTo>
                    <a:pt x="192" y="183"/>
                    <a:pt x="196" y="182"/>
                    <a:pt x="196" y="182"/>
                  </a:cubicBezTo>
                  <a:cubicBezTo>
                    <a:pt x="198" y="181"/>
                    <a:pt x="200" y="182"/>
                    <a:pt x="202" y="182"/>
                  </a:cubicBezTo>
                  <a:cubicBezTo>
                    <a:pt x="204" y="182"/>
                    <a:pt x="205" y="181"/>
                    <a:pt x="207" y="180"/>
                  </a:cubicBezTo>
                  <a:cubicBezTo>
                    <a:pt x="208" y="180"/>
                    <a:pt x="208" y="177"/>
                    <a:pt x="209" y="177"/>
                  </a:cubicBezTo>
                  <a:cubicBezTo>
                    <a:pt x="211" y="177"/>
                    <a:pt x="212" y="176"/>
                    <a:pt x="213" y="175"/>
                  </a:cubicBezTo>
                  <a:cubicBezTo>
                    <a:pt x="214" y="175"/>
                    <a:pt x="215" y="174"/>
                    <a:pt x="215" y="173"/>
                  </a:cubicBezTo>
                  <a:cubicBezTo>
                    <a:pt x="214" y="173"/>
                    <a:pt x="218" y="172"/>
                    <a:pt x="218" y="172"/>
                  </a:cubicBezTo>
                  <a:cubicBezTo>
                    <a:pt x="219" y="171"/>
                    <a:pt x="220" y="169"/>
                    <a:pt x="221" y="168"/>
                  </a:cubicBezTo>
                  <a:cubicBezTo>
                    <a:pt x="222" y="167"/>
                    <a:pt x="222" y="167"/>
                    <a:pt x="222" y="166"/>
                  </a:cubicBezTo>
                  <a:cubicBezTo>
                    <a:pt x="223" y="164"/>
                    <a:pt x="221" y="165"/>
                    <a:pt x="221" y="164"/>
                  </a:cubicBezTo>
                  <a:cubicBezTo>
                    <a:pt x="221" y="164"/>
                    <a:pt x="226" y="164"/>
                    <a:pt x="223" y="162"/>
                  </a:cubicBezTo>
                  <a:cubicBezTo>
                    <a:pt x="222" y="161"/>
                    <a:pt x="223" y="161"/>
                    <a:pt x="224" y="161"/>
                  </a:cubicBezTo>
                  <a:cubicBezTo>
                    <a:pt x="225" y="161"/>
                    <a:pt x="225" y="160"/>
                    <a:pt x="226" y="159"/>
                  </a:cubicBezTo>
                  <a:cubicBezTo>
                    <a:pt x="227" y="158"/>
                    <a:pt x="227" y="157"/>
                    <a:pt x="228" y="156"/>
                  </a:cubicBezTo>
                  <a:cubicBezTo>
                    <a:pt x="228" y="156"/>
                    <a:pt x="228" y="154"/>
                    <a:pt x="228" y="154"/>
                  </a:cubicBezTo>
                  <a:cubicBezTo>
                    <a:pt x="229" y="153"/>
                    <a:pt x="230" y="153"/>
                    <a:pt x="231" y="152"/>
                  </a:cubicBezTo>
                  <a:cubicBezTo>
                    <a:pt x="232" y="151"/>
                    <a:pt x="231" y="150"/>
                    <a:pt x="231" y="150"/>
                  </a:cubicBezTo>
                  <a:cubicBezTo>
                    <a:pt x="231" y="149"/>
                    <a:pt x="232" y="149"/>
                    <a:pt x="232" y="149"/>
                  </a:cubicBezTo>
                  <a:cubicBezTo>
                    <a:pt x="233" y="149"/>
                    <a:pt x="232" y="147"/>
                    <a:pt x="232" y="147"/>
                  </a:cubicBezTo>
                  <a:cubicBezTo>
                    <a:pt x="232" y="147"/>
                    <a:pt x="234" y="148"/>
                    <a:pt x="234" y="147"/>
                  </a:cubicBezTo>
                  <a:cubicBezTo>
                    <a:pt x="236" y="146"/>
                    <a:pt x="234" y="146"/>
                    <a:pt x="233" y="145"/>
                  </a:cubicBezTo>
                  <a:cubicBezTo>
                    <a:pt x="233" y="145"/>
                    <a:pt x="236" y="143"/>
                    <a:pt x="236" y="143"/>
                  </a:cubicBezTo>
                  <a:cubicBezTo>
                    <a:pt x="235" y="145"/>
                    <a:pt x="232" y="142"/>
                    <a:pt x="231" y="141"/>
                  </a:cubicBezTo>
                  <a:cubicBezTo>
                    <a:pt x="231" y="141"/>
                    <a:pt x="230" y="142"/>
                    <a:pt x="229" y="142"/>
                  </a:cubicBezTo>
                  <a:cubicBezTo>
                    <a:pt x="228" y="143"/>
                    <a:pt x="227" y="141"/>
                    <a:pt x="226" y="142"/>
                  </a:cubicBezTo>
                  <a:cubicBezTo>
                    <a:pt x="228" y="141"/>
                    <a:pt x="230" y="140"/>
                    <a:pt x="231" y="139"/>
                  </a:cubicBezTo>
                  <a:cubicBezTo>
                    <a:pt x="232" y="138"/>
                    <a:pt x="235" y="138"/>
                    <a:pt x="233" y="136"/>
                  </a:cubicBezTo>
                  <a:cubicBezTo>
                    <a:pt x="231" y="135"/>
                    <a:pt x="230" y="134"/>
                    <a:pt x="228" y="132"/>
                  </a:cubicBezTo>
                  <a:cubicBezTo>
                    <a:pt x="228" y="131"/>
                    <a:pt x="223" y="133"/>
                    <a:pt x="223" y="130"/>
                  </a:cubicBezTo>
                  <a:cubicBezTo>
                    <a:pt x="223" y="132"/>
                    <a:pt x="228" y="132"/>
                    <a:pt x="229" y="132"/>
                  </a:cubicBezTo>
                  <a:cubicBezTo>
                    <a:pt x="230" y="132"/>
                    <a:pt x="233" y="135"/>
                    <a:pt x="234" y="133"/>
                  </a:cubicBezTo>
                  <a:cubicBezTo>
                    <a:pt x="235" y="131"/>
                    <a:pt x="229" y="129"/>
                    <a:pt x="229" y="127"/>
                  </a:cubicBezTo>
                  <a:cubicBezTo>
                    <a:pt x="228" y="125"/>
                    <a:pt x="228" y="121"/>
                    <a:pt x="226" y="120"/>
                  </a:cubicBezTo>
                  <a:cubicBezTo>
                    <a:pt x="225" y="118"/>
                    <a:pt x="219" y="118"/>
                    <a:pt x="221" y="115"/>
                  </a:cubicBezTo>
                  <a:cubicBezTo>
                    <a:pt x="222" y="113"/>
                    <a:pt x="223" y="112"/>
                    <a:pt x="224" y="111"/>
                  </a:cubicBezTo>
                  <a:cubicBezTo>
                    <a:pt x="226" y="109"/>
                    <a:pt x="224" y="110"/>
                    <a:pt x="225" y="109"/>
                  </a:cubicBezTo>
                  <a:cubicBezTo>
                    <a:pt x="225" y="108"/>
                    <a:pt x="228" y="109"/>
                    <a:pt x="228" y="109"/>
                  </a:cubicBezTo>
                  <a:cubicBezTo>
                    <a:pt x="229" y="108"/>
                    <a:pt x="227" y="107"/>
                    <a:pt x="229" y="106"/>
                  </a:cubicBezTo>
                  <a:cubicBezTo>
                    <a:pt x="231" y="106"/>
                    <a:pt x="232" y="105"/>
                    <a:pt x="233" y="104"/>
                  </a:cubicBezTo>
                  <a:cubicBezTo>
                    <a:pt x="234" y="104"/>
                    <a:pt x="235" y="104"/>
                    <a:pt x="235" y="104"/>
                  </a:cubicBezTo>
                  <a:cubicBezTo>
                    <a:pt x="236" y="104"/>
                    <a:pt x="235" y="105"/>
                    <a:pt x="236" y="105"/>
                  </a:cubicBezTo>
                  <a:cubicBezTo>
                    <a:pt x="237" y="106"/>
                    <a:pt x="238" y="103"/>
                    <a:pt x="238" y="102"/>
                  </a:cubicBezTo>
                  <a:cubicBezTo>
                    <a:pt x="236" y="100"/>
                    <a:pt x="234" y="101"/>
                    <a:pt x="233" y="101"/>
                  </a:cubicBezTo>
                  <a:cubicBezTo>
                    <a:pt x="231" y="101"/>
                    <a:pt x="230" y="99"/>
                    <a:pt x="228" y="100"/>
                  </a:cubicBezTo>
                  <a:cubicBezTo>
                    <a:pt x="227" y="100"/>
                    <a:pt x="226" y="102"/>
                    <a:pt x="224" y="102"/>
                  </a:cubicBezTo>
                  <a:cubicBezTo>
                    <a:pt x="223" y="103"/>
                    <a:pt x="221" y="103"/>
                    <a:pt x="220" y="102"/>
                  </a:cubicBezTo>
                  <a:cubicBezTo>
                    <a:pt x="219" y="101"/>
                    <a:pt x="221" y="99"/>
                    <a:pt x="220" y="98"/>
                  </a:cubicBezTo>
                  <a:cubicBezTo>
                    <a:pt x="218" y="97"/>
                    <a:pt x="210" y="97"/>
                    <a:pt x="213" y="92"/>
                  </a:cubicBezTo>
                  <a:cubicBezTo>
                    <a:pt x="214" y="91"/>
                    <a:pt x="215" y="92"/>
                    <a:pt x="217" y="92"/>
                  </a:cubicBezTo>
                  <a:cubicBezTo>
                    <a:pt x="218" y="92"/>
                    <a:pt x="220" y="91"/>
                    <a:pt x="221" y="90"/>
                  </a:cubicBezTo>
                  <a:cubicBezTo>
                    <a:pt x="223" y="87"/>
                    <a:pt x="226" y="85"/>
                    <a:pt x="229" y="83"/>
                  </a:cubicBezTo>
                  <a:cubicBezTo>
                    <a:pt x="230" y="81"/>
                    <a:pt x="231" y="81"/>
                    <a:pt x="233" y="81"/>
                  </a:cubicBezTo>
                  <a:cubicBezTo>
                    <a:pt x="233" y="82"/>
                    <a:pt x="236" y="82"/>
                    <a:pt x="236" y="83"/>
                  </a:cubicBezTo>
                  <a:cubicBezTo>
                    <a:pt x="235" y="84"/>
                    <a:pt x="235" y="86"/>
                    <a:pt x="234" y="87"/>
                  </a:cubicBezTo>
                  <a:cubicBezTo>
                    <a:pt x="233" y="87"/>
                    <a:pt x="231" y="88"/>
                    <a:pt x="231" y="89"/>
                  </a:cubicBezTo>
                  <a:cubicBezTo>
                    <a:pt x="231" y="90"/>
                    <a:pt x="234" y="90"/>
                    <a:pt x="234" y="90"/>
                  </a:cubicBezTo>
                  <a:cubicBezTo>
                    <a:pt x="234" y="90"/>
                    <a:pt x="230" y="93"/>
                    <a:pt x="231" y="93"/>
                  </a:cubicBezTo>
                  <a:cubicBezTo>
                    <a:pt x="232" y="94"/>
                    <a:pt x="237" y="89"/>
                    <a:pt x="238" y="89"/>
                  </a:cubicBezTo>
                  <a:cubicBezTo>
                    <a:pt x="240" y="88"/>
                    <a:pt x="242" y="87"/>
                    <a:pt x="244" y="87"/>
                  </a:cubicBezTo>
                  <a:cubicBezTo>
                    <a:pt x="246" y="87"/>
                    <a:pt x="246" y="87"/>
                    <a:pt x="247" y="85"/>
                  </a:cubicBezTo>
                  <a:cubicBezTo>
                    <a:pt x="249" y="84"/>
                    <a:pt x="252" y="83"/>
                    <a:pt x="254" y="81"/>
                  </a:cubicBezTo>
                  <a:cubicBezTo>
                    <a:pt x="255" y="80"/>
                    <a:pt x="257" y="77"/>
                    <a:pt x="259" y="77"/>
                  </a:cubicBezTo>
                  <a:cubicBezTo>
                    <a:pt x="260" y="76"/>
                    <a:pt x="266" y="80"/>
                    <a:pt x="266" y="77"/>
                  </a:cubicBezTo>
                  <a:cubicBezTo>
                    <a:pt x="266" y="76"/>
                    <a:pt x="265" y="75"/>
                    <a:pt x="266" y="74"/>
                  </a:cubicBezTo>
                  <a:cubicBezTo>
                    <a:pt x="267" y="74"/>
                    <a:pt x="268" y="74"/>
                    <a:pt x="269" y="74"/>
                  </a:cubicBezTo>
                  <a:cubicBezTo>
                    <a:pt x="271" y="74"/>
                    <a:pt x="270" y="73"/>
                    <a:pt x="271" y="72"/>
                  </a:cubicBezTo>
                  <a:cubicBezTo>
                    <a:pt x="273" y="71"/>
                    <a:pt x="274" y="72"/>
                    <a:pt x="274" y="70"/>
                  </a:cubicBezTo>
                  <a:cubicBezTo>
                    <a:pt x="274" y="67"/>
                    <a:pt x="277" y="70"/>
                    <a:pt x="278" y="71"/>
                  </a:cubicBezTo>
                  <a:cubicBezTo>
                    <a:pt x="278" y="69"/>
                    <a:pt x="281" y="69"/>
                    <a:pt x="281" y="67"/>
                  </a:cubicBezTo>
                  <a:cubicBezTo>
                    <a:pt x="281" y="65"/>
                    <a:pt x="282" y="62"/>
                    <a:pt x="281" y="60"/>
                  </a:cubicBezTo>
                  <a:cubicBezTo>
                    <a:pt x="279" y="57"/>
                    <a:pt x="280" y="58"/>
                    <a:pt x="282" y="56"/>
                  </a:cubicBezTo>
                  <a:cubicBezTo>
                    <a:pt x="284" y="55"/>
                    <a:pt x="285" y="54"/>
                    <a:pt x="287" y="55"/>
                  </a:cubicBezTo>
                  <a:cubicBezTo>
                    <a:pt x="290" y="56"/>
                    <a:pt x="290" y="56"/>
                    <a:pt x="291" y="53"/>
                  </a:cubicBezTo>
                  <a:cubicBezTo>
                    <a:pt x="292" y="51"/>
                    <a:pt x="294" y="50"/>
                    <a:pt x="295" y="47"/>
                  </a:cubicBezTo>
                  <a:cubicBezTo>
                    <a:pt x="295" y="45"/>
                    <a:pt x="296" y="43"/>
                    <a:pt x="298" y="41"/>
                  </a:cubicBezTo>
                  <a:cubicBezTo>
                    <a:pt x="300" y="39"/>
                    <a:pt x="298" y="39"/>
                    <a:pt x="298" y="37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0" name="Freeform 716">
              <a:extLst>
                <a:ext uri="{FF2B5EF4-FFF2-40B4-BE49-F238E27FC236}">
                  <a16:creationId xmlns:a16="http://schemas.microsoft.com/office/drawing/2014/main" id="{9BE981C9-9BA6-483F-A3FB-169676E57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034" y="3178607"/>
              <a:ext cx="732675" cy="318553"/>
            </a:xfrm>
            <a:custGeom>
              <a:avLst/>
              <a:gdLst>
                <a:gd name="T0" fmla="*/ 0 w 157"/>
                <a:gd name="T1" fmla="*/ 19 h 68"/>
                <a:gd name="T2" fmla="*/ 7 w 157"/>
                <a:gd name="T3" fmla="*/ 26 h 68"/>
                <a:gd name="T4" fmla="*/ 12 w 157"/>
                <a:gd name="T5" fmla="*/ 29 h 68"/>
                <a:gd name="T6" fmla="*/ 15 w 157"/>
                <a:gd name="T7" fmla="*/ 36 h 68"/>
                <a:gd name="T8" fmla="*/ 15 w 157"/>
                <a:gd name="T9" fmla="*/ 38 h 68"/>
                <a:gd name="T10" fmla="*/ 15 w 157"/>
                <a:gd name="T11" fmla="*/ 40 h 68"/>
                <a:gd name="T12" fmla="*/ 16 w 157"/>
                <a:gd name="T13" fmla="*/ 45 h 68"/>
                <a:gd name="T14" fmla="*/ 28 w 157"/>
                <a:gd name="T15" fmla="*/ 47 h 68"/>
                <a:gd name="T16" fmla="*/ 36 w 157"/>
                <a:gd name="T17" fmla="*/ 54 h 68"/>
                <a:gd name="T18" fmla="*/ 39 w 157"/>
                <a:gd name="T19" fmla="*/ 59 h 68"/>
                <a:gd name="T20" fmla="*/ 44 w 157"/>
                <a:gd name="T21" fmla="*/ 60 h 68"/>
                <a:gd name="T22" fmla="*/ 56 w 157"/>
                <a:gd name="T23" fmla="*/ 60 h 68"/>
                <a:gd name="T24" fmla="*/ 64 w 157"/>
                <a:gd name="T25" fmla="*/ 61 h 68"/>
                <a:gd name="T26" fmla="*/ 69 w 157"/>
                <a:gd name="T27" fmla="*/ 64 h 68"/>
                <a:gd name="T28" fmla="*/ 76 w 157"/>
                <a:gd name="T29" fmla="*/ 66 h 68"/>
                <a:gd name="T30" fmla="*/ 81 w 157"/>
                <a:gd name="T31" fmla="*/ 67 h 68"/>
                <a:gd name="T32" fmla="*/ 93 w 157"/>
                <a:gd name="T33" fmla="*/ 62 h 68"/>
                <a:gd name="T34" fmla="*/ 106 w 157"/>
                <a:gd name="T35" fmla="*/ 61 h 68"/>
                <a:gd name="T36" fmla="*/ 113 w 157"/>
                <a:gd name="T37" fmla="*/ 55 h 68"/>
                <a:gd name="T38" fmla="*/ 114 w 157"/>
                <a:gd name="T39" fmla="*/ 51 h 68"/>
                <a:gd name="T40" fmla="*/ 115 w 157"/>
                <a:gd name="T41" fmla="*/ 47 h 68"/>
                <a:gd name="T42" fmla="*/ 126 w 157"/>
                <a:gd name="T43" fmla="*/ 46 h 68"/>
                <a:gd name="T44" fmla="*/ 130 w 157"/>
                <a:gd name="T45" fmla="*/ 44 h 68"/>
                <a:gd name="T46" fmla="*/ 137 w 157"/>
                <a:gd name="T47" fmla="*/ 42 h 68"/>
                <a:gd name="T48" fmla="*/ 139 w 157"/>
                <a:gd name="T49" fmla="*/ 38 h 68"/>
                <a:gd name="T50" fmla="*/ 143 w 157"/>
                <a:gd name="T51" fmla="*/ 37 h 68"/>
                <a:gd name="T52" fmla="*/ 154 w 157"/>
                <a:gd name="T53" fmla="*/ 36 h 68"/>
                <a:gd name="T54" fmla="*/ 150 w 157"/>
                <a:gd name="T55" fmla="*/ 29 h 68"/>
                <a:gd name="T56" fmla="*/ 145 w 157"/>
                <a:gd name="T57" fmla="*/ 28 h 68"/>
                <a:gd name="T58" fmla="*/ 141 w 157"/>
                <a:gd name="T59" fmla="*/ 29 h 68"/>
                <a:gd name="T60" fmla="*/ 136 w 157"/>
                <a:gd name="T61" fmla="*/ 28 h 68"/>
                <a:gd name="T62" fmla="*/ 134 w 157"/>
                <a:gd name="T63" fmla="*/ 27 h 68"/>
                <a:gd name="T64" fmla="*/ 137 w 157"/>
                <a:gd name="T65" fmla="*/ 19 h 68"/>
                <a:gd name="T66" fmla="*/ 137 w 157"/>
                <a:gd name="T67" fmla="*/ 14 h 68"/>
                <a:gd name="T68" fmla="*/ 131 w 157"/>
                <a:gd name="T69" fmla="*/ 14 h 68"/>
                <a:gd name="T70" fmla="*/ 124 w 157"/>
                <a:gd name="T71" fmla="*/ 15 h 68"/>
                <a:gd name="T72" fmla="*/ 114 w 157"/>
                <a:gd name="T73" fmla="*/ 19 h 68"/>
                <a:gd name="T74" fmla="*/ 103 w 157"/>
                <a:gd name="T75" fmla="*/ 19 h 68"/>
                <a:gd name="T76" fmla="*/ 98 w 157"/>
                <a:gd name="T77" fmla="*/ 17 h 68"/>
                <a:gd name="T78" fmla="*/ 94 w 157"/>
                <a:gd name="T79" fmla="*/ 15 h 68"/>
                <a:gd name="T80" fmla="*/ 83 w 157"/>
                <a:gd name="T81" fmla="*/ 11 h 68"/>
                <a:gd name="T82" fmla="*/ 77 w 157"/>
                <a:gd name="T83" fmla="*/ 13 h 68"/>
                <a:gd name="T84" fmla="*/ 71 w 157"/>
                <a:gd name="T85" fmla="*/ 12 h 68"/>
                <a:gd name="T86" fmla="*/ 68 w 157"/>
                <a:gd name="T87" fmla="*/ 8 h 68"/>
                <a:gd name="T88" fmla="*/ 64 w 157"/>
                <a:gd name="T89" fmla="*/ 5 h 68"/>
                <a:gd name="T90" fmla="*/ 58 w 157"/>
                <a:gd name="T91" fmla="*/ 3 h 68"/>
                <a:gd name="T92" fmla="*/ 52 w 157"/>
                <a:gd name="T93" fmla="*/ 1 h 68"/>
                <a:gd name="T94" fmla="*/ 45 w 157"/>
                <a:gd name="T95" fmla="*/ 7 h 68"/>
                <a:gd name="T96" fmla="*/ 47 w 157"/>
                <a:gd name="T97" fmla="*/ 13 h 68"/>
                <a:gd name="T98" fmla="*/ 41 w 157"/>
                <a:gd name="T99" fmla="*/ 15 h 68"/>
                <a:gd name="T100" fmla="*/ 37 w 157"/>
                <a:gd name="T101" fmla="*/ 14 h 68"/>
                <a:gd name="T102" fmla="*/ 34 w 157"/>
                <a:gd name="T103" fmla="*/ 14 h 68"/>
                <a:gd name="T104" fmla="*/ 28 w 157"/>
                <a:gd name="T105" fmla="*/ 10 h 68"/>
                <a:gd name="T106" fmla="*/ 21 w 157"/>
                <a:gd name="T107" fmla="*/ 9 h 68"/>
                <a:gd name="T108" fmla="*/ 13 w 157"/>
                <a:gd name="T109" fmla="*/ 13 h 68"/>
                <a:gd name="T110" fmla="*/ 7 w 157"/>
                <a:gd name="T111" fmla="*/ 17 h 68"/>
                <a:gd name="T112" fmla="*/ 0 w 157"/>
                <a:gd name="T113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68">
                  <a:moveTo>
                    <a:pt x="0" y="19"/>
                  </a:moveTo>
                  <a:cubicBezTo>
                    <a:pt x="1" y="23"/>
                    <a:pt x="3" y="25"/>
                    <a:pt x="7" y="26"/>
                  </a:cubicBezTo>
                  <a:cubicBezTo>
                    <a:pt x="9" y="27"/>
                    <a:pt x="10" y="28"/>
                    <a:pt x="12" y="29"/>
                  </a:cubicBezTo>
                  <a:cubicBezTo>
                    <a:pt x="13" y="31"/>
                    <a:pt x="14" y="34"/>
                    <a:pt x="15" y="36"/>
                  </a:cubicBezTo>
                  <a:cubicBezTo>
                    <a:pt x="16" y="37"/>
                    <a:pt x="15" y="37"/>
                    <a:pt x="15" y="38"/>
                  </a:cubicBezTo>
                  <a:cubicBezTo>
                    <a:pt x="14" y="38"/>
                    <a:pt x="15" y="39"/>
                    <a:pt x="15" y="40"/>
                  </a:cubicBezTo>
                  <a:cubicBezTo>
                    <a:pt x="14" y="43"/>
                    <a:pt x="13" y="43"/>
                    <a:pt x="16" y="45"/>
                  </a:cubicBezTo>
                  <a:cubicBezTo>
                    <a:pt x="20" y="46"/>
                    <a:pt x="24" y="45"/>
                    <a:pt x="28" y="47"/>
                  </a:cubicBezTo>
                  <a:cubicBezTo>
                    <a:pt x="30" y="49"/>
                    <a:pt x="34" y="52"/>
                    <a:pt x="36" y="54"/>
                  </a:cubicBezTo>
                  <a:cubicBezTo>
                    <a:pt x="37" y="55"/>
                    <a:pt x="38" y="57"/>
                    <a:pt x="39" y="59"/>
                  </a:cubicBezTo>
                  <a:cubicBezTo>
                    <a:pt x="40" y="61"/>
                    <a:pt x="43" y="60"/>
                    <a:pt x="44" y="60"/>
                  </a:cubicBezTo>
                  <a:cubicBezTo>
                    <a:pt x="48" y="60"/>
                    <a:pt x="52" y="60"/>
                    <a:pt x="56" y="60"/>
                  </a:cubicBezTo>
                  <a:cubicBezTo>
                    <a:pt x="58" y="60"/>
                    <a:pt x="62" y="60"/>
                    <a:pt x="64" y="61"/>
                  </a:cubicBezTo>
                  <a:cubicBezTo>
                    <a:pt x="66" y="62"/>
                    <a:pt x="67" y="64"/>
                    <a:pt x="69" y="64"/>
                  </a:cubicBezTo>
                  <a:cubicBezTo>
                    <a:pt x="71" y="65"/>
                    <a:pt x="74" y="66"/>
                    <a:pt x="76" y="66"/>
                  </a:cubicBezTo>
                  <a:cubicBezTo>
                    <a:pt x="78" y="65"/>
                    <a:pt x="80" y="68"/>
                    <a:pt x="81" y="67"/>
                  </a:cubicBezTo>
                  <a:cubicBezTo>
                    <a:pt x="85" y="65"/>
                    <a:pt x="88" y="63"/>
                    <a:pt x="93" y="62"/>
                  </a:cubicBezTo>
                  <a:cubicBezTo>
                    <a:pt x="97" y="62"/>
                    <a:pt x="103" y="63"/>
                    <a:pt x="106" y="61"/>
                  </a:cubicBezTo>
                  <a:cubicBezTo>
                    <a:pt x="109" y="59"/>
                    <a:pt x="110" y="56"/>
                    <a:pt x="113" y="55"/>
                  </a:cubicBezTo>
                  <a:cubicBezTo>
                    <a:pt x="116" y="54"/>
                    <a:pt x="116" y="53"/>
                    <a:pt x="114" y="51"/>
                  </a:cubicBezTo>
                  <a:cubicBezTo>
                    <a:pt x="113" y="50"/>
                    <a:pt x="113" y="48"/>
                    <a:pt x="115" y="47"/>
                  </a:cubicBezTo>
                  <a:cubicBezTo>
                    <a:pt x="118" y="44"/>
                    <a:pt x="122" y="50"/>
                    <a:pt x="126" y="46"/>
                  </a:cubicBezTo>
                  <a:cubicBezTo>
                    <a:pt x="127" y="45"/>
                    <a:pt x="128" y="44"/>
                    <a:pt x="130" y="44"/>
                  </a:cubicBezTo>
                  <a:cubicBezTo>
                    <a:pt x="133" y="43"/>
                    <a:pt x="134" y="44"/>
                    <a:pt x="137" y="42"/>
                  </a:cubicBezTo>
                  <a:cubicBezTo>
                    <a:pt x="138" y="41"/>
                    <a:pt x="138" y="38"/>
                    <a:pt x="139" y="38"/>
                  </a:cubicBezTo>
                  <a:cubicBezTo>
                    <a:pt x="141" y="37"/>
                    <a:pt x="142" y="37"/>
                    <a:pt x="143" y="37"/>
                  </a:cubicBezTo>
                  <a:cubicBezTo>
                    <a:pt x="147" y="36"/>
                    <a:pt x="150" y="35"/>
                    <a:pt x="154" y="36"/>
                  </a:cubicBezTo>
                  <a:cubicBezTo>
                    <a:pt x="157" y="36"/>
                    <a:pt x="151" y="29"/>
                    <a:pt x="150" y="29"/>
                  </a:cubicBezTo>
                  <a:cubicBezTo>
                    <a:pt x="149" y="28"/>
                    <a:pt x="147" y="27"/>
                    <a:pt x="145" y="28"/>
                  </a:cubicBezTo>
                  <a:cubicBezTo>
                    <a:pt x="143" y="28"/>
                    <a:pt x="143" y="30"/>
                    <a:pt x="141" y="29"/>
                  </a:cubicBezTo>
                  <a:cubicBezTo>
                    <a:pt x="140" y="28"/>
                    <a:pt x="137" y="27"/>
                    <a:pt x="136" y="28"/>
                  </a:cubicBezTo>
                  <a:cubicBezTo>
                    <a:pt x="135" y="30"/>
                    <a:pt x="134" y="29"/>
                    <a:pt x="134" y="27"/>
                  </a:cubicBezTo>
                  <a:cubicBezTo>
                    <a:pt x="134" y="25"/>
                    <a:pt x="137" y="21"/>
                    <a:pt x="137" y="19"/>
                  </a:cubicBezTo>
                  <a:cubicBezTo>
                    <a:pt x="138" y="17"/>
                    <a:pt x="141" y="14"/>
                    <a:pt x="137" y="14"/>
                  </a:cubicBezTo>
                  <a:cubicBezTo>
                    <a:pt x="134" y="14"/>
                    <a:pt x="134" y="15"/>
                    <a:pt x="131" y="14"/>
                  </a:cubicBezTo>
                  <a:cubicBezTo>
                    <a:pt x="128" y="13"/>
                    <a:pt x="127" y="13"/>
                    <a:pt x="124" y="15"/>
                  </a:cubicBezTo>
                  <a:cubicBezTo>
                    <a:pt x="121" y="17"/>
                    <a:pt x="117" y="18"/>
                    <a:pt x="114" y="19"/>
                  </a:cubicBezTo>
                  <a:cubicBezTo>
                    <a:pt x="109" y="20"/>
                    <a:pt x="107" y="19"/>
                    <a:pt x="103" y="19"/>
                  </a:cubicBezTo>
                  <a:cubicBezTo>
                    <a:pt x="101" y="18"/>
                    <a:pt x="100" y="18"/>
                    <a:pt x="98" y="17"/>
                  </a:cubicBezTo>
                  <a:cubicBezTo>
                    <a:pt x="97" y="17"/>
                    <a:pt x="96" y="15"/>
                    <a:pt x="94" y="15"/>
                  </a:cubicBezTo>
                  <a:cubicBezTo>
                    <a:pt x="90" y="14"/>
                    <a:pt x="88" y="12"/>
                    <a:pt x="83" y="11"/>
                  </a:cubicBezTo>
                  <a:cubicBezTo>
                    <a:pt x="81" y="11"/>
                    <a:pt x="79" y="12"/>
                    <a:pt x="77" y="13"/>
                  </a:cubicBezTo>
                  <a:cubicBezTo>
                    <a:pt x="75" y="14"/>
                    <a:pt x="73" y="13"/>
                    <a:pt x="71" y="12"/>
                  </a:cubicBezTo>
                  <a:cubicBezTo>
                    <a:pt x="69" y="11"/>
                    <a:pt x="68" y="11"/>
                    <a:pt x="68" y="8"/>
                  </a:cubicBezTo>
                  <a:cubicBezTo>
                    <a:pt x="67" y="6"/>
                    <a:pt x="67" y="6"/>
                    <a:pt x="64" y="5"/>
                  </a:cubicBezTo>
                  <a:cubicBezTo>
                    <a:pt x="62" y="4"/>
                    <a:pt x="60" y="3"/>
                    <a:pt x="58" y="3"/>
                  </a:cubicBezTo>
                  <a:cubicBezTo>
                    <a:pt x="56" y="3"/>
                    <a:pt x="53" y="0"/>
                    <a:pt x="52" y="1"/>
                  </a:cubicBezTo>
                  <a:cubicBezTo>
                    <a:pt x="50" y="1"/>
                    <a:pt x="46" y="5"/>
                    <a:pt x="45" y="7"/>
                  </a:cubicBezTo>
                  <a:cubicBezTo>
                    <a:pt x="45" y="9"/>
                    <a:pt x="48" y="11"/>
                    <a:pt x="47" y="13"/>
                  </a:cubicBezTo>
                  <a:cubicBezTo>
                    <a:pt x="46" y="15"/>
                    <a:pt x="43" y="17"/>
                    <a:pt x="41" y="15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6" y="14"/>
                    <a:pt x="35" y="14"/>
                    <a:pt x="34" y="14"/>
                  </a:cubicBezTo>
                  <a:cubicBezTo>
                    <a:pt x="31" y="13"/>
                    <a:pt x="31" y="11"/>
                    <a:pt x="28" y="10"/>
                  </a:cubicBezTo>
                  <a:cubicBezTo>
                    <a:pt x="26" y="9"/>
                    <a:pt x="23" y="8"/>
                    <a:pt x="21" y="9"/>
                  </a:cubicBezTo>
                  <a:cubicBezTo>
                    <a:pt x="18" y="10"/>
                    <a:pt x="16" y="12"/>
                    <a:pt x="13" y="13"/>
                  </a:cubicBezTo>
                  <a:cubicBezTo>
                    <a:pt x="11" y="14"/>
                    <a:pt x="9" y="16"/>
                    <a:pt x="7" y="17"/>
                  </a:cubicBezTo>
                  <a:cubicBezTo>
                    <a:pt x="4" y="17"/>
                    <a:pt x="2" y="19"/>
                    <a:pt x="0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1" name="Freeform 717">
              <a:extLst>
                <a:ext uri="{FF2B5EF4-FFF2-40B4-BE49-F238E27FC236}">
                  <a16:creationId xmlns:a16="http://schemas.microsoft.com/office/drawing/2014/main" id="{EA4F12DB-A938-4BD8-8EF0-7579549AE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3" y="2566982"/>
              <a:ext cx="293070" cy="504910"/>
            </a:xfrm>
            <a:custGeom>
              <a:avLst/>
              <a:gdLst>
                <a:gd name="T0" fmla="*/ 61 w 63"/>
                <a:gd name="T1" fmla="*/ 25 h 108"/>
                <a:gd name="T2" fmla="*/ 61 w 63"/>
                <a:gd name="T3" fmla="*/ 20 h 108"/>
                <a:gd name="T4" fmla="*/ 61 w 63"/>
                <a:gd name="T5" fmla="*/ 16 h 108"/>
                <a:gd name="T6" fmla="*/ 60 w 63"/>
                <a:gd name="T7" fmla="*/ 13 h 108"/>
                <a:gd name="T8" fmla="*/ 60 w 63"/>
                <a:gd name="T9" fmla="*/ 11 h 108"/>
                <a:gd name="T10" fmla="*/ 57 w 63"/>
                <a:gd name="T11" fmla="*/ 7 h 108"/>
                <a:gd name="T12" fmla="*/ 51 w 63"/>
                <a:gd name="T13" fmla="*/ 5 h 108"/>
                <a:gd name="T14" fmla="*/ 44 w 63"/>
                <a:gd name="T15" fmla="*/ 1 h 108"/>
                <a:gd name="T16" fmla="*/ 44 w 63"/>
                <a:gd name="T17" fmla="*/ 5 h 108"/>
                <a:gd name="T18" fmla="*/ 34 w 63"/>
                <a:gd name="T19" fmla="*/ 5 h 108"/>
                <a:gd name="T20" fmla="*/ 34 w 63"/>
                <a:gd name="T21" fmla="*/ 10 h 108"/>
                <a:gd name="T22" fmla="*/ 29 w 63"/>
                <a:gd name="T23" fmla="*/ 10 h 108"/>
                <a:gd name="T24" fmla="*/ 27 w 63"/>
                <a:gd name="T25" fmla="*/ 12 h 108"/>
                <a:gd name="T26" fmla="*/ 25 w 63"/>
                <a:gd name="T27" fmla="*/ 15 h 108"/>
                <a:gd name="T28" fmla="*/ 25 w 63"/>
                <a:gd name="T29" fmla="*/ 18 h 108"/>
                <a:gd name="T30" fmla="*/ 24 w 63"/>
                <a:gd name="T31" fmla="*/ 20 h 108"/>
                <a:gd name="T32" fmla="*/ 20 w 63"/>
                <a:gd name="T33" fmla="*/ 25 h 108"/>
                <a:gd name="T34" fmla="*/ 17 w 63"/>
                <a:gd name="T35" fmla="*/ 27 h 108"/>
                <a:gd name="T36" fmla="*/ 16 w 63"/>
                <a:gd name="T37" fmla="*/ 33 h 108"/>
                <a:gd name="T38" fmla="*/ 13 w 63"/>
                <a:gd name="T39" fmla="*/ 38 h 108"/>
                <a:gd name="T40" fmla="*/ 15 w 63"/>
                <a:gd name="T41" fmla="*/ 42 h 108"/>
                <a:gd name="T42" fmla="*/ 9 w 63"/>
                <a:gd name="T43" fmla="*/ 44 h 108"/>
                <a:gd name="T44" fmla="*/ 5 w 63"/>
                <a:gd name="T45" fmla="*/ 51 h 108"/>
                <a:gd name="T46" fmla="*/ 6 w 63"/>
                <a:gd name="T47" fmla="*/ 57 h 108"/>
                <a:gd name="T48" fmla="*/ 8 w 63"/>
                <a:gd name="T49" fmla="*/ 63 h 108"/>
                <a:gd name="T50" fmla="*/ 7 w 63"/>
                <a:gd name="T51" fmla="*/ 67 h 108"/>
                <a:gd name="T52" fmla="*/ 7 w 63"/>
                <a:gd name="T53" fmla="*/ 74 h 108"/>
                <a:gd name="T54" fmla="*/ 4 w 63"/>
                <a:gd name="T55" fmla="*/ 78 h 108"/>
                <a:gd name="T56" fmla="*/ 3 w 63"/>
                <a:gd name="T57" fmla="*/ 83 h 108"/>
                <a:gd name="T58" fmla="*/ 0 w 63"/>
                <a:gd name="T59" fmla="*/ 82 h 108"/>
                <a:gd name="T60" fmla="*/ 4 w 63"/>
                <a:gd name="T61" fmla="*/ 90 h 108"/>
                <a:gd name="T62" fmla="*/ 7 w 63"/>
                <a:gd name="T63" fmla="*/ 97 h 108"/>
                <a:gd name="T64" fmla="*/ 8 w 63"/>
                <a:gd name="T65" fmla="*/ 102 h 108"/>
                <a:gd name="T66" fmla="*/ 10 w 63"/>
                <a:gd name="T67" fmla="*/ 107 h 108"/>
                <a:gd name="T68" fmla="*/ 14 w 63"/>
                <a:gd name="T69" fmla="*/ 108 h 108"/>
                <a:gd name="T70" fmla="*/ 15 w 63"/>
                <a:gd name="T71" fmla="*/ 105 h 108"/>
                <a:gd name="T72" fmla="*/ 24 w 63"/>
                <a:gd name="T73" fmla="*/ 101 h 108"/>
                <a:gd name="T74" fmla="*/ 27 w 63"/>
                <a:gd name="T75" fmla="*/ 92 h 108"/>
                <a:gd name="T76" fmla="*/ 26 w 63"/>
                <a:gd name="T77" fmla="*/ 87 h 108"/>
                <a:gd name="T78" fmla="*/ 28 w 63"/>
                <a:gd name="T79" fmla="*/ 84 h 108"/>
                <a:gd name="T80" fmla="*/ 32 w 63"/>
                <a:gd name="T81" fmla="*/ 82 h 108"/>
                <a:gd name="T82" fmla="*/ 32 w 63"/>
                <a:gd name="T83" fmla="*/ 81 h 108"/>
                <a:gd name="T84" fmla="*/ 35 w 63"/>
                <a:gd name="T85" fmla="*/ 80 h 108"/>
                <a:gd name="T86" fmla="*/ 34 w 63"/>
                <a:gd name="T87" fmla="*/ 78 h 108"/>
                <a:gd name="T88" fmla="*/ 36 w 63"/>
                <a:gd name="T89" fmla="*/ 77 h 108"/>
                <a:gd name="T90" fmla="*/ 35 w 63"/>
                <a:gd name="T91" fmla="*/ 73 h 108"/>
                <a:gd name="T92" fmla="*/ 29 w 63"/>
                <a:gd name="T93" fmla="*/ 66 h 108"/>
                <a:gd name="T94" fmla="*/ 30 w 63"/>
                <a:gd name="T95" fmla="*/ 60 h 108"/>
                <a:gd name="T96" fmla="*/ 30 w 63"/>
                <a:gd name="T97" fmla="*/ 56 h 108"/>
                <a:gd name="T98" fmla="*/ 33 w 63"/>
                <a:gd name="T99" fmla="*/ 53 h 108"/>
                <a:gd name="T100" fmla="*/ 39 w 63"/>
                <a:gd name="T101" fmla="*/ 48 h 108"/>
                <a:gd name="T102" fmla="*/ 49 w 63"/>
                <a:gd name="T103" fmla="*/ 41 h 108"/>
                <a:gd name="T104" fmla="*/ 50 w 63"/>
                <a:gd name="T105" fmla="*/ 35 h 108"/>
                <a:gd name="T106" fmla="*/ 50 w 63"/>
                <a:gd name="T107" fmla="*/ 32 h 108"/>
                <a:gd name="T108" fmla="*/ 54 w 63"/>
                <a:gd name="T109" fmla="*/ 30 h 108"/>
                <a:gd name="T110" fmla="*/ 58 w 63"/>
                <a:gd name="T111" fmla="*/ 29 h 108"/>
                <a:gd name="T112" fmla="*/ 60 w 63"/>
                <a:gd name="T113" fmla="*/ 28 h 108"/>
                <a:gd name="T114" fmla="*/ 63 w 63"/>
                <a:gd name="T115" fmla="*/ 28 h 108"/>
                <a:gd name="T116" fmla="*/ 61 w 63"/>
                <a:gd name="T117" fmla="*/ 25 h 108"/>
                <a:gd name="T118" fmla="*/ 61 w 63"/>
                <a:gd name="T11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" h="108">
                  <a:moveTo>
                    <a:pt x="61" y="25"/>
                  </a:moveTo>
                  <a:cubicBezTo>
                    <a:pt x="60" y="24"/>
                    <a:pt x="62" y="22"/>
                    <a:pt x="61" y="20"/>
                  </a:cubicBezTo>
                  <a:cubicBezTo>
                    <a:pt x="60" y="18"/>
                    <a:pt x="61" y="18"/>
                    <a:pt x="61" y="16"/>
                  </a:cubicBezTo>
                  <a:cubicBezTo>
                    <a:pt x="61" y="15"/>
                    <a:pt x="60" y="14"/>
                    <a:pt x="60" y="13"/>
                  </a:cubicBezTo>
                  <a:cubicBezTo>
                    <a:pt x="59" y="12"/>
                    <a:pt x="60" y="12"/>
                    <a:pt x="60" y="11"/>
                  </a:cubicBezTo>
                  <a:cubicBezTo>
                    <a:pt x="59" y="9"/>
                    <a:pt x="59" y="8"/>
                    <a:pt x="57" y="7"/>
                  </a:cubicBezTo>
                  <a:cubicBezTo>
                    <a:pt x="55" y="6"/>
                    <a:pt x="53" y="6"/>
                    <a:pt x="51" y="5"/>
                  </a:cubicBezTo>
                  <a:cubicBezTo>
                    <a:pt x="49" y="3"/>
                    <a:pt x="47" y="0"/>
                    <a:pt x="44" y="1"/>
                  </a:cubicBezTo>
                  <a:cubicBezTo>
                    <a:pt x="43" y="1"/>
                    <a:pt x="44" y="4"/>
                    <a:pt x="44" y="5"/>
                  </a:cubicBezTo>
                  <a:cubicBezTo>
                    <a:pt x="43" y="8"/>
                    <a:pt x="37" y="6"/>
                    <a:pt x="34" y="5"/>
                  </a:cubicBezTo>
                  <a:cubicBezTo>
                    <a:pt x="34" y="7"/>
                    <a:pt x="34" y="8"/>
                    <a:pt x="34" y="10"/>
                  </a:cubicBezTo>
                  <a:cubicBezTo>
                    <a:pt x="33" y="10"/>
                    <a:pt x="31" y="9"/>
                    <a:pt x="29" y="10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7" y="13"/>
                    <a:pt x="25" y="14"/>
                    <a:pt x="25" y="15"/>
                  </a:cubicBezTo>
                  <a:cubicBezTo>
                    <a:pt x="24" y="16"/>
                    <a:pt x="26" y="18"/>
                    <a:pt x="25" y="18"/>
                  </a:cubicBezTo>
                  <a:cubicBezTo>
                    <a:pt x="25" y="19"/>
                    <a:pt x="24" y="19"/>
                    <a:pt x="24" y="20"/>
                  </a:cubicBezTo>
                  <a:cubicBezTo>
                    <a:pt x="22" y="21"/>
                    <a:pt x="20" y="23"/>
                    <a:pt x="20" y="25"/>
                  </a:cubicBezTo>
                  <a:cubicBezTo>
                    <a:pt x="20" y="27"/>
                    <a:pt x="18" y="25"/>
                    <a:pt x="17" y="27"/>
                  </a:cubicBezTo>
                  <a:cubicBezTo>
                    <a:pt x="17" y="29"/>
                    <a:pt x="17" y="31"/>
                    <a:pt x="16" y="33"/>
                  </a:cubicBezTo>
                  <a:cubicBezTo>
                    <a:pt x="16" y="35"/>
                    <a:pt x="13" y="36"/>
                    <a:pt x="13" y="38"/>
                  </a:cubicBezTo>
                  <a:cubicBezTo>
                    <a:pt x="13" y="39"/>
                    <a:pt x="16" y="41"/>
                    <a:pt x="15" y="42"/>
                  </a:cubicBezTo>
                  <a:cubicBezTo>
                    <a:pt x="13" y="44"/>
                    <a:pt x="11" y="43"/>
                    <a:pt x="9" y="44"/>
                  </a:cubicBezTo>
                  <a:cubicBezTo>
                    <a:pt x="6" y="45"/>
                    <a:pt x="5" y="48"/>
                    <a:pt x="5" y="51"/>
                  </a:cubicBezTo>
                  <a:cubicBezTo>
                    <a:pt x="6" y="53"/>
                    <a:pt x="6" y="55"/>
                    <a:pt x="6" y="57"/>
                  </a:cubicBezTo>
                  <a:cubicBezTo>
                    <a:pt x="6" y="60"/>
                    <a:pt x="4" y="61"/>
                    <a:pt x="8" y="63"/>
                  </a:cubicBezTo>
                  <a:cubicBezTo>
                    <a:pt x="10" y="65"/>
                    <a:pt x="9" y="66"/>
                    <a:pt x="7" y="67"/>
                  </a:cubicBezTo>
                  <a:cubicBezTo>
                    <a:pt x="6" y="68"/>
                    <a:pt x="8" y="72"/>
                    <a:pt x="7" y="74"/>
                  </a:cubicBezTo>
                  <a:cubicBezTo>
                    <a:pt x="7" y="76"/>
                    <a:pt x="4" y="76"/>
                    <a:pt x="4" y="78"/>
                  </a:cubicBezTo>
                  <a:cubicBezTo>
                    <a:pt x="4" y="79"/>
                    <a:pt x="4" y="83"/>
                    <a:pt x="3" y="83"/>
                  </a:cubicBezTo>
                  <a:cubicBezTo>
                    <a:pt x="3" y="83"/>
                    <a:pt x="1" y="82"/>
                    <a:pt x="0" y="82"/>
                  </a:cubicBezTo>
                  <a:cubicBezTo>
                    <a:pt x="0" y="86"/>
                    <a:pt x="4" y="87"/>
                    <a:pt x="4" y="90"/>
                  </a:cubicBezTo>
                  <a:cubicBezTo>
                    <a:pt x="3" y="91"/>
                    <a:pt x="6" y="96"/>
                    <a:pt x="7" y="97"/>
                  </a:cubicBezTo>
                  <a:cubicBezTo>
                    <a:pt x="9" y="99"/>
                    <a:pt x="8" y="100"/>
                    <a:pt x="8" y="102"/>
                  </a:cubicBezTo>
                  <a:cubicBezTo>
                    <a:pt x="8" y="103"/>
                    <a:pt x="10" y="105"/>
                    <a:pt x="10" y="107"/>
                  </a:cubicBezTo>
                  <a:cubicBezTo>
                    <a:pt x="9" y="108"/>
                    <a:pt x="13" y="107"/>
                    <a:pt x="14" y="108"/>
                  </a:cubicBezTo>
                  <a:cubicBezTo>
                    <a:pt x="16" y="108"/>
                    <a:pt x="15" y="107"/>
                    <a:pt x="15" y="105"/>
                  </a:cubicBezTo>
                  <a:cubicBezTo>
                    <a:pt x="15" y="100"/>
                    <a:pt x="23" y="104"/>
                    <a:pt x="24" y="101"/>
                  </a:cubicBezTo>
                  <a:cubicBezTo>
                    <a:pt x="25" y="98"/>
                    <a:pt x="26" y="95"/>
                    <a:pt x="27" y="92"/>
                  </a:cubicBezTo>
                  <a:cubicBezTo>
                    <a:pt x="27" y="90"/>
                    <a:pt x="27" y="88"/>
                    <a:pt x="26" y="87"/>
                  </a:cubicBezTo>
                  <a:cubicBezTo>
                    <a:pt x="25" y="85"/>
                    <a:pt x="26" y="85"/>
                    <a:pt x="28" y="84"/>
                  </a:cubicBezTo>
                  <a:cubicBezTo>
                    <a:pt x="29" y="84"/>
                    <a:pt x="32" y="83"/>
                    <a:pt x="32" y="82"/>
                  </a:cubicBezTo>
                  <a:cubicBezTo>
                    <a:pt x="32" y="82"/>
                    <a:pt x="32" y="81"/>
                    <a:pt x="32" y="81"/>
                  </a:cubicBezTo>
                  <a:cubicBezTo>
                    <a:pt x="33" y="81"/>
                    <a:pt x="35" y="81"/>
                    <a:pt x="35" y="80"/>
                  </a:cubicBezTo>
                  <a:cubicBezTo>
                    <a:pt x="35" y="79"/>
                    <a:pt x="34" y="79"/>
                    <a:pt x="34" y="78"/>
                  </a:cubicBezTo>
                  <a:cubicBezTo>
                    <a:pt x="35" y="78"/>
                    <a:pt x="36" y="77"/>
                    <a:pt x="36" y="77"/>
                  </a:cubicBezTo>
                  <a:cubicBezTo>
                    <a:pt x="38" y="75"/>
                    <a:pt x="37" y="74"/>
                    <a:pt x="35" y="73"/>
                  </a:cubicBezTo>
                  <a:cubicBezTo>
                    <a:pt x="33" y="71"/>
                    <a:pt x="29" y="70"/>
                    <a:pt x="29" y="66"/>
                  </a:cubicBezTo>
                  <a:cubicBezTo>
                    <a:pt x="29" y="64"/>
                    <a:pt x="29" y="62"/>
                    <a:pt x="30" y="60"/>
                  </a:cubicBezTo>
                  <a:cubicBezTo>
                    <a:pt x="31" y="58"/>
                    <a:pt x="31" y="58"/>
                    <a:pt x="30" y="56"/>
                  </a:cubicBezTo>
                  <a:cubicBezTo>
                    <a:pt x="29" y="56"/>
                    <a:pt x="33" y="53"/>
                    <a:pt x="33" y="53"/>
                  </a:cubicBezTo>
                  <a:cubicBezTo>
                    <a:pt x="35" y="51"/>
                    <a:pt x="36" y="49"/>
                    <a:pt x="39" y="48"/>
                  </a:cubicBezTo>
                  <a:cubicBezTo>
                    <a:pt x="42" y="47"/>
                    <a:pt x="47" y="44"/>
                    <a:pt x="49" y="41"/>
                  </a:cubicBezTo>
                  <a:cubicBezTo>
                    <a:pt x="51" y="38"/>
                    <a:pt x="46" y="36"/>
                    <a:pt x="50" y="35"/>
                  </a:cubicBezTo>
                  <a:cubicBezTo>
                    <a:pt x="52" y="34"/>
                    <a:pt x="51" y="34"/>
                    <a:pt x="50" y="32"/>
                  </a:cubicBezTo>
                  <a:cubicBezTo>
                    <a:pt x="50" y="31"/>
                    <a:pt x="53" y="30"/>
                    <a:pt x="54" y="30"/>
                  </a:cubicBezTo>
                  <a:cubicBezTo>
                    <a:pt x="56" y="28"/>
                    <a:pt x="57" y="27"/>
                    <a:pt x="58" y="29"/>
                  </a:cubicBezTo>
                  <a:cubicBezTo>
                    <a:pt x="59" y="29"/>
                    <a:pt x="60" y="28"/>
                    <a:pt x="60" y="28"/>
                  </a:cubicBezTo>
                  <a:cubicBezTo>
                    <a:pt x="61" y="28"/>
                    <a:pt x="62" y="28"/>
                    <a:pt x="63" y="28"/>
                  </a:cubicBezTo>
                  <a:cubicBezTo>
                    <a:pt x="63" y="27"/>
                    <a:pt x="62" y="27"/>
                    <a:pt x="61" y="25"/>
                  </a:cubicBezTo>
                  <a:cubicBezTo>
                    <a:pt x="60" y="24"/>
                    <a:pt x="61" y="26"/>
                    <a:pt x="6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2" name="Freeform 718">
              <a:extLst>
                <a:ext uri="{FF2B5EF4-FFF2-40B4-BE49-F238E27FC236}">
                  <a16:creationId xmlns:a16="http://schemas.microsoft.com/office/drawing/2014/main" id="{69E2BF00-1306-4D90-9BE2-527FB9D29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268" y="2528756"/>
              <a:ext cx="251658" cy="393415"/>
            </a:xfrm>
            <a:custGeom>
              <a:avLst/>
              <a:gdLst>
                <a:gd name="T0" fmla="*/ 53 w 54"/>
                <a:gd name="T1" fmla="*/ 59 h 84"/>
                <a:gd name="T2" fmla="*/ 47 w 54"/>
                <a:gd name="T3" fmla="*/ 55 h 84"/>
                <a:gd name="T4" fmla="*/ 49 w 54"/>
                <a:gd name="T5" fmla="*/ 51 h 84"/>
                <a:gd name="T6" fmla="*/ 44 w 54"/>
                <a:gd name="T7" fmla="*/ 44 h 84"/>
                <a:gd name="T8" fmla="*/ 46 w 54"/>
                <a:gd name="T9" fmla="*/ 43 h 84"/>
                <a:gd name="T10" fmla="*/ 44 w 54"/>
                <a:gd name="T11" fmla="*/ 38 h 84"/>
                <a:gd name="T12" fmla="*/ 45 w 54"/>
                <a:gd name="T13" fmla="*/ 36 h 84"/>
                <a:gd name="T14" fmla="*/ 44 w 54"/>
                <a:gd name="T15" fmla="*/ 32 h 84"/>
                <a:gd name="T16" fmla="*/ 42 w 54"/>
                <a:gd name="T17" fmla="*/ 26 h 84"/>
                <a:gd name="T18" fmla="*/ 45 w 54"/>
                <a:gd name="T19" fmla="*/ 23 h 84"/>
                <a:gd name="T20" fmla="*/ 44 w 54"/>
                <a:gd name="T21" fmla="*/ 19 h 84"/>
                <a:gd name="T22" fmla="*/ 38 w 54"/>
                <a:gd name="T23" fmla="*/ 13 h 84"/>
                <a:gd name="T24" fmla="*/ 40 w 54"/>
                <a:gd name="T25" fmla="*/ 12 h 84"/>
                <a:gd name="T26" fmla="*/ 39 w 54"/>
                <a:gd name="T27" fmla="*/ 10 h 84"/>
                <a:gd name="T28" fmla="*/ 41 w 54"/>
                <a:gd name="T29" fmla="*/ 3 h 84"/>
                <a:gd name="T30" fmla="*/ 37 w 54"/>
                <a:gd name="T31" fmla="*/ 1 h 84"/>
                <a:gd name="T32" fmla="*/ 34 w 54"/>
                <a:gd name="T33" fmla="*/ 0 h 84"/>
                <a:gd name="T34" fmla="*/ 29 w 54"/>
                <a:gd name="T35" fmla="*/ 1 h 84"/>
                <a:gd name="T36" fmla="*/ 25 w 54"/>
                <a:gd name="T37" fmla="*/ 5 h 84"/>
                <a:gd name="T38" fmla="*/ 24 w 54"/>
                <a:gd name="T39" fmla="*/ 10 h 84"/>
                <a:gd name="T40" fmla="*/ 21 w 54"/>
                <a:gd name="T41" fmla="*/ 13 h 84"/>
                <a:gd name="T42" fmla="*/ 17 w 54"/>
                <a:gd name="T43" fmla="*/ 11 h 84"/>
                <a:gd name="T44" fmla="*/ 14 w 54"/>
                <a:gd name="T45" fmla="*/ 12 h 84"/>
                <a:gd name="T46" fmla="*/ 7 w 54"/>
                <a:gd name="T47" fmla="*/ 10 h 84"/>
                <a:gd name="T48" fmla="*/ 4 w 54"/>
                <a:gd name="T49" fmla="*/ 7 h 84"/>
                <a:gd name="T50" fmla="*/ 0 w 54"/>
                <a:gd name="T51" fmla="*/ 9 h 84"/>
                <a:gd name="T52" fmla="*/ 8 w 54"/>
                <a:gd name="T53" fmla="*/ 14 h 84"/>
                <a:gd name="T54" fmla="*/ 12 w 54"/>
                <a:gd name="T55" fmla="*/ 16 h 84"/>
                <a:gd name="T56" fmla="*/ 14 w 54"/>
                <a:gd name="T57" fmla="*/ 19 h 84"/>
                <a:gd name="T58" fmla="*/ 14 w 54"/>
                <a:gd name="T59" fmla="*/ 21 h 84"/>
                <a:gd name="T60" fmla="*/ 15 w 54"/>
                <a:gd name="T61" fmla="*/ 24 h 84"/>
                <a:gd name="T62" fmla="*/ 15 w 54"/>
                <a:gd name="T63" fmla="*/ 27 h 84"/>
                <a:gd name="T64" fmla="*/ 16 w 54"/>
                <a:gd name="T65" fmla="*/ 29 h 84"/>
                <a:gd name="T66" fmla="*/ 15 w 54"/>
                <a:gd name="T67" fmla="*/ 33 h 84"/>
                <a:gd name="T68" fmla="*/ 17 w 54"/>
                <a:gd name="T69" fmla="*/ 36 h 84"/>
                <a:gd name="T70" fmla="*/ 21 w 54"/>
                <a:gd name="T71" fmla="*/ 38 h 84"/>
                <a:gd name="T72" fmla="*/ 22 w 54"/>
                <a:gd name="T73" fmla="*/ 41 h 84"/>
                <a:gd name="T74" fmla="*/ 23 w 54"/>
                <a:gd name="T75" fmla="*/ 44 h 84"/>
                <a:gd name="T76" fmla="*/ 20 w 54"/>
                <a:gd name="T77" fmla="*/ 44 h 84"/>
                <a:gd name="T78" fmla="*/ 16 w 54"/>
                <a:gd name="T79" fmla="*/ 49 h 84"/>
                <a:gd name="T80" fmla="*/ 13 w 54"/>
                <a:gd name="T81" fmla="*/ 51 h 84"/>
                <a:gd name="T82" fmla="*/ 10 w 54"/>
                <a:gd name="T83" fmla="*/ 54 h 84"/>
                <a:gd name="T84" fmla="*/ 4 w 54"/>
                <a:gd name="T85" fmla="*/ 57 h 84"/>
                <a:gd name="T86" fmla="*/ 2 w 54"/>
                <a:gd name="T87" fmla="*/ 62 h 84"/>
                <a:gd name="T88" fmla="*/ 4 w 54"/>
                <a:gd name="T89" fmla="*/ 67 h 84"/>
                <a:gd name="T90" fmla="*/ 4 w 54"/>
                <a:gd name="T91" fmla="*/ 73 h 84"/>
                <a:gd name="T92" fmla="*/ 4 w 54"/>
                <a:gd name="T93" fmla="*/ 78 h 84"/>
                <a:gd name="T94" fmla="*/ 7 w 54"/>
                <a:gd name="T95" fmla="*/ 80 h 84"/>
                <a:gd name="T96" fmla="*/ 5 w 54"/>
                <a:gd name="T97" fmla="*/ 81 h 84"/>
                <a:gd name="T98" fmla="*/ 8 w 54"/>
                <a:gd name="T99" fmla="*/ 79 h 84"/>
                <a:gd name="T100" fmla="*/ 8 w 54"/>
                <a:gd name="T101" fmla="*/ 83 h 84"/>
                <a:gd name="T102" fmla="*/ 11 w 54"/>
                <a:gd name="T103" fmla="*/ 80 h 84"/>
                <a:gd name="T104" fmla="*/ 11 w 54"/>
                <a:gd name="T105" fmla="*/ 83 h 84"/>
                <a:gd name="T106" fmla="*/ 23 w 54"/>
                <a:gd name="T107" fmla="*/ 80 h 84"/>
                <a:gd name="T108" fmla="*/ 36 w 54"/>
                <a:gd name="T109" fmla="*/ 78 h 84"/>
                <a:gd name="T110" fmla="*/ 46 w 54"/>
                <a:gd name="T111" fmla="*/ 68 h 84"/>
                <a:gd name="T112" fmla="*/ 53 w 54"/>
                <a:gd name="T113" fmla="*/ 59 h 84"/>
                <a:gd name="T114" fmla="*/ 53 w 54"/>
                <a:gd name="T115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84">
                  <a:moveTo>
                    <a:pt x="53" y="59"/>
                  </a:moveTo>
                  <a:cubicBezTo>
                    <a:pt x="52" y="57"/>
                    <a:pt x="49" y="56"/>
                    <a:pt x="47" y="55"/>
                  </a:cubicBezTo>
                  <a:cubicBezTo>
                    <a:pt x="44" y="53"/>
                    <a:pt x="48" y="53"/>
                    <a:pt x="49" y="51"/>
                  </a:cubicBezTo>
                  <a:cubicBezTo>
                    <a:pt x="49" y="51"/>
                    <a:pt x="45" y="45"/>
                    <a:pt x="44" y="44"/>
                  </a:cubicBezTo>
                  <a:cubicBezTo>
                    <a:pt x="44" y="44"/>
                    <a:pt x="46" y="43"/>
                    <a:pt x="46" y="43"/>
                  </a:cubicBezTo>
                  <a:cubicBezTo>
                    <a:pt x="46" y="42"/>
                    <a:pt x="44" y="39"/>
                    <a:pt x="44" y="38"/>
                  </a:cubicBezTo>
                  <a:cubicBezTo>
                    <a:pt x="44" y="37"/>
                    <a:pt x="45" y="37"/>
                    <a:pt x="45" y="36"/>
                  </a:cubicBezTo>
                  <a:cubicBezTo>
                    <a:pt x="46" y="35"/>
                    <a:pt x="44" y="33"/>
                    <a:pt x="44" y="32"/>
                  </a:cubicBezTo>
                  <a:cubicBezTo>
                    <a:pt x="42" y="30"/>
                    <a:pt x="40" y="28"/>
                    <a:pt x="42" y="26"/>
                  </a:cubicBezTo>
                  <a:cubicBezTo>
                    <a:pt x="43" y="25"/>
                    <a:pt x="45" y="24"/>
                    <a:pt x="45" y="23"/>
                  </a:cubicBezTo>
                  <a:cubicBezTo>
                    <a:pt x="46" y="21"/>
                    <a:pt x="44" y="20"/>
                    <a:pt x="44" y="19"/>
                  </a:cubicBezTo>
                  <a:cubicBezTo>
                    <a:pt x="43" y="18"/>
                    <a:pt x="36" y="15"/>
                    <a:pt x="38" y="13"/>
                  </a:cubicBezTo>
                  <a:cubicBezTo>
                    <a:pt x="38" y="13"/>
                    <a:pt x="40" y="12"/>
                    <a:pt x="40" y="12"/>
                  </a:cubicBezTo>
                  <a:cubicBezTo>
                    <a:pt x="40" y="12"/>
                    <a:pt x="37" y="10"/>
                    <a:pt x="39" y="10"/>
                  </a:cubicBezTo>
                  <a:cubicBezTo>
                    <a:pt x="42" y="10"/>
                    <a:pt x="44" y="5"/>
                    <a:pt x="41" y="3"/>
                  </a:cubicBezTo>
                  <a:cubicBezTo>
                    <a:pt x="40" y="2"/>
                    <a:pt x="38" y="2"/>
                    <a:pt x="37" y="1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2" y="1"/>
                    <a:pt x="31" y="0"/>
                    <a:pt x="29" y="1"/>
                  </a:cubicBezTo>
                  <a:cubicBezTo>
                    <a:pt x="28" y="2"/>
                    <a:pt x="26" y="4"/>
                    <a:pt x="25" y="5"/>
                  </a:cubicBezTo>
                  <a:cubicBezTo>
                    <a:pt x="25" y="6"/>
                    <a:pt x="25" y="10"/>
                    <a:pt x="24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0" y="13"/>
                    <a:pt x="18" y="11"/>
                    <a:pt x="17" y="11"/>
                  </a:cubicBezTo>
                  <a:cubicBezTo>
                    <a:pt x="16" y="11"/>
                    <a:pt x="15" y="12"/>
                    <a:pt x="14" y="12"/>
                  </a:cubicBezTo>
                  <a:cubicBezTo>
                    <a:pt x="11" y="13"/>
                    <a:pt x="9" y="12"/>
                    <a:pt x="7" y="10"/>
                  </a:cubicBezTo>
                  <a:cubicBezTo>
                    <a:pt x="7" y="9"/>
                    <a:pt x="5" y="7"/>
                    <a:pt x="4" y="7"/>
                  </a:cubicBezTo>
                  <a:cubicBezTo>
                    <a:pt x="3" y="7"/>
                    <a:pt x="1" y="9"/>
                    <a:pt x="0" y="9"/>
                  </a:cubicBezTo>
                  <a:cubicBezTo>
                    <a:pt x="2" y="11"/>
                    <a:pt x="5" y="13"/>
                    <a:pt x="8" y="14"/>
                  </a:cubicBezTo>
                  <a:cubicBezTo>
                    <a:pt x="9" y="14"/>
                    <a:pt x="11" y="15"/>
                    <a:pt x="12" y="16"/>
                  </a:cubicBezTo>
                  <a:cubicBezTo>
                    <a:pt x="13" y="17"/>
                    <a:pt x="13" y="18"/>
                    <a:pt x="14" y="19"/>
                  </a:cubicBezTo>
                  <a:cubicBezTo>
                    <a:pt x="14" y="20"/>
                    <a:pt x="13" y="20"/>
                    <a:pt x="14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5"/>
                    <a:pt x="14" y="26"/>
                    <a:pt x="15" y="27"/>
                  </a:cubicBezTo>
                  <a:cubicBezTo>
                    <a:pt x="15" y="27"/>
                    <a:pt x="16" y="29"/>
                    <a:pt x="16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33"/>
                    <a:pt x="17" y="36"/>
                    <a:pt x="17" y="36"/>
                  </a:cubicBezTo>
                  <a:cubicBezTo>
                    <a:pt x="18" y="37"/>
                    <a:pt x="20" y="38"/>
                    <a:pt x="21" y="38"/>
                  </a:cubicBezTo>
                  <a:cubicBezTo>
                    <a:pt x="22" y="39"/>
                    <a:pt x="22" y="40"/>
                    <a:pt x="22" y="41"/>
                  </a:cubicBezTo>
                  <a:cubicBezTo>
                    <a:pt x="22" y="42"/>
                    <a:pt x="23" y="43"/>
                    <a:pt x="23" y="44"/>
                  </a:cubicBezTo>
                  <a:cubicBezTo>
                    <a:pt x="23" y="45"/>
                    <a:pt x="21" y="44"/>
                    <a:pt x="20" y="44"/>
                  </a:cubicBezTo>
                  <a:cubicBezTo>
                    <a:pt x="19" y="44"/>
                    <a:pt x="16" y="48"/>
                    <a:pt x="16" y="49"/>
                  </a:cubicBezTo>
                  <a:cubicBezTo>
                    <a:pt x="15" y="50"/>
                    <a:pt x="14" y="50"/>
                    <a:pt x="13" y="51"/>
                  </a:cubicBezTo>
                  <a:cubicBezTo>
                    <a:pt x="12" y="52"/>
                    <a:pt x="11" y="53"/>
                    <a:pt x="10" y="54"/>
                  </a:cubicBezTo>
                  <a:cubicBezTo>
                    <a:pt x="9" y="54"/>
                    <a:pt x="4" y="58"/>
                    <a:pt x="4" y="57"/>
                  </a:cubicBezTo>
                  <a:cubicBezTo>
                    <a:pt x="4" y="59"/>
                    <a:pt x="2" y="60"/>
                    <a:pt x="2" y="62"/>
                  </a:cubicBezTo>
                  <a:cubicBezTo>
                    <a:pt x="3" y="64"/>
                    <a:pt x="2" y="67"/>
                    <a:pt x="4" y="67"/>
                  </a:cubicBezTo>
                  <a:cubicBezTo>
                    <a:pt x="5" y="67"/>
                    <a:pt x="4" y="72"/>
                    <a:pt x="4" y="73"/>
                  </a:cubicBezTo>
                  <a:cubicBezTo>
                    <a:pt x="4" y="75"/>
                    <a:pt x="2" y="77"/>
                    <a:pt x="4" y="78"/>
                  </a:cubicBezTo>
                  <a:cubicBezTo>
                    <a:pt x="4" y="78"/>
                    <a:pt x="8" y="79"/>
                    <a:pt x="7" y="80"/>
                  </a:cubicBezTo>
                  <a:cubicBezTo>
                    <a:pt x="7" y="80"/>
                    <a:pt x="5" y="81"/>
                    <a:pt x="5" y="81"/>
                  </a:cubicBezTo>
                  <a:cubicBezTo>
                    <a:pt x="7" y="81"/>
                    <a:pt x="7" y="79"/>
                    <a:pt x="8" y="79"/>
                  </a:cubicBezTo>
                  <a:cubicBezTo>
                    <a:pt x="10" y="78"/>
                    <a:pt x="8" y="83"/>
                    <a:pt x="8" y="83"/>
                  </a:cubicBezTo>
                  <a:cubicBezTo>
                    <a:pt x="8" y="83"/>
                    <a:pt x="11" y="80"/>
                    <a:pt x="11" y="80"/>
                  </a:cubicBezTo>
                  <a:cubicBezTo>
                    <a:pt x="12" y="79"/>
                    <a:pt x="11" y="83"/>
                    <a:pt x="11" y="83"/>
                  </a:cubicBezTo>
                  <a:cubicBezTo>
                    <a:pt x="14" y="84"/>
                    <a:pt x="20" y="81"/>
                    <a:pt x="23" y="80"/>
                  </a:cubicBezTo>
                  <a:cubicBezTo>
                    <a:pt x="27" y="79"/>
                    <a:pt x="31" y="79"/>
                    <a:pt x="36" y="78"/>
                  </a:cubicBezTo>
                  <a:cubicBezTo>
                    <a:pt x="39" y="74"/>
                    <a:pt x="43" y="71"/>
                    <a:pt x="46" y="68"/>
                  </a:cubicBezTo>
                  <a:cubicBezTo>
                    <a:pt x="48" y="66"/>
                    <a:pt x="54" y="62"/>
                    <a:pt x="53" y="59"/>
                  </a:cubicBezTo>
                  <a:cubicBezTo>
                    <a:pt x="52" y="57"/>
                    <a:pt x="54" y="62"/>
                    <a:pt x="53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3" name="Freeform 719">
              <a:extLst>
                <a:ext uri="{FF2B5EF4-FFF2-40B4-BE49-F238E27FC236}">
                  <a16:creationId xmlns:a16="http://schemas.microsoft.com/office/drawing/2014/main" id="{A0856B54-D1F5-4B93-B0C2-547F3FE20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300" y="2482565"/>
              <a:ext cx="597290" cy="500131"/>
            </a:xfrm>
            <a:custGeom>
              <a:avLst/>
              <a:gdLst>
                <a:gd name="T0" fmla="*/ 38 w 128"/>
                <a:gd name="T1" fmla="*/ 87 h 107"/>
                <a:gd name="T2" fmla="*/ 38 w 128"/>
                <a:gd name="T3" fmla="*/ 63 h 107"/>
                <a:gd name="T4" fmla="*/ 47 w 128"/>
                <a:gd name="T5" fmla="*/ 52 h 107"/>
                <a:gd name="T6" fmla="*/ 56 w 128"/>
                <a:gd name="T7" fmla="*/ 34 h 107"/>
                <a:gd name="T8" fmla="*/ 72 w 128"/>
                <a:gd name="T9" fmla="*/ 25 h 107"/>
                <a:gd name="T10" fmla="*/ 86 w 128"/>
                <a:gd name="T11" fmla="*/ 22 h 107"/>
                <a:gd name="T12" fmla="*/ 102 w 128"/>
                <a:gd name="T13" fmla="*/ 20 h 107"/>
                <a:gd name="T14" fmla="*/ 112 w 128"/>
                <a:gd name="T15" fmla="*/ 10 h 107"/>
                <a:gd name="T16" fmla="*/ 120 w 128"/>
                <a:gd name="T17" fmla="*/ 13 h 107"/>
                <a:gd name="T18" fmla="*/ 127 w 128"/>
                <a:gd name="T19" fmla="*/ 6 h 107"/>
                <a:gd name="T20" fmla="*/ 114 w 128"/>
                <a:gd name="T21" fmla="*/ 5 h 107"/>
                <a:gd name="T22" fmla="*/ 116 w 128"/>
                <a:gd name="T23" fmla="*/ 2 h 107"/>
                <a:gd name="T24" fmla="*/ 106 w 128"/>
                <a:gd name="T25" fmla="*/ 3 h 107"/>
                <a:gd name="T26" fmla="*/ 100 w 128"/>
                <a:gd name="T27" fmla="*/ 1 h 107"/>
                <a:gd name="T28" fmla="*/ 95 w 128"/>
                <a:gd name="T29" fmla="*/ 3 h 107"/>
                <a:gd name="T30" fmla="*/ 91 w 128"/>
                <a:gd name="T31" fmla="*/ 6 h 107"/>
                <a:gd name="T32" fmla="*/ 90 w 128"/>
                <a:gd name="T33" fmla="*/ 11 h 107"/>
                <a:gd name="T34" fmla="*/ 84 w 128"/>
                <a:gd name="T35" fmla="*/ 10 h 107"/>
                <a:gd name="T36" fmla="*/ 80 w 128"/>
                <a:gd name="T37" fmla="*/ 13 h 107"/>
                <a:gd name="T38" fmla="*/ 76 w 128"/>
                <a:gd name="T39" fmla="*/ 15 h 107"/>
                <a:gd name="T40" fmla="*/ 72 w 128"/>
                <a:gd name="T41" fmla="*/ 16 h 107"/>
                <a:gd name="T42" fmla="*/ 68 w 128"/>
                <a:gd name="T43" fmla="*/ 10 h 107"/>
                <a:gd name="T44" fmla="*/ 67 w 128"/>
                <a:gd name="T45" fmla="*/ 14 h 107"/>
                <a:gd name="T46" fmla="*/ 65 w 128"/>
                <a:gd name="T47" fmla="*/ 14 h 107"/>
                <a:gd name="T48" fmla="*/ 62 w 128"/>
                <a:gd name="T49" fmla="*/ 18 h 107"/>
                <a:gd name="T50" fmla="*/ 61 w 128"/>
                <a:gd name="T51" fmla="*/ 21 h 107"/>
                <a:gd name="T52" fmla="*/ 57 w 128"/>
                <a:gd name="T53" fmla="*/ 20 h 107"/>
                <a:gd name="T54" fmla="*/ 54 w 128"/>
                <a:gd name="T55" fmla="*/ 20 h 107"/>
                <a:gd name="T56" fmla="*/ 51 w 128"/>
                <a:gd name="T57" fmla="*/ 22 h 107"/>
                <a:gd name="T58" fmla="*/ 49 w 128"/>
                <a:gd name="T59" fmla="*/ 23 h 107"/>
                <a:gd name="T60" fmla="*/ 54 w 128"/>
                <a:gd name="T61" fmla="*/ 25 h 107"/>
                <a:gd name="T62" fmla="*/ 56 w 128"/>
                <a:gd name="T63" fmla="*/ 25 h 107"/>
                <a:gd name="T64" fmla="*/ 57 w 128"/>
                <a:gd name="T65" fmla="*/ 28 h 107"/>
                <a:gd name="T66" fmla="*/ 49 w 128"/>
                <a:gd name="T67" fmla="*/ 31 h 107"/>
                <a:gd name="T68" fmla="*/ 53 w 128"/>
                <a:gd name="T69" fmla="*/ 33 h 107"/>
                <a:gd name="T70" fmla="*/ 49 w 128"/>
                <a:gd name="T71" fmla="*/ 35 h 107"/>
                <a:gd name="T72" fmla="*/ 43 w 128"/>
                <a:gd name="T73" fmla="*/ 40 h 107"/>
                <a:gd name="T74" fmla="*/ 42 w 128"/>
                <a:gd name="T75" fmla="*/ 43 h 107"/>
                <a:gd name="T76" fmla="*/ 39 w 128"/>
                <a:gd name="T77" fmla="*/ 45 h 107"/>
                <a:gd name="T78" fmla="*/ 39 w 128"/>
                <a:gd name="T79" fmla="*/ 49 h 107"/>
                <a:gd name="T80" fmla="*/ 39 w 128"/>
                <a:gd name="T81" fmla="*/ 52 h 107"/>
                <a:gd name="T82" fmla="*/ 35 w 128"/>
                <a:gd name="T83" fmla="*/ 56 h 107"/>
                <a:gd name="T84" fmla="*/ 27 w 128"/>
                <a:gd name="T85" fmla="*/ 62 h 107"/>
                <a:gd name="T86" fmla="*/ 31 w 128"/>
                <a:gd name="T87" fmla="*/ 64 h 107"/>
                <a:gd name="T88" fmla="*/ 28 w 128"/>
                <a:gd name="T89" fmla="*/ 66 h 107"/>
                <a:gd name="T90" fmla="*/ 19 w 128"/>
                <a:gd name="T91" fmla="*/ 68 h 107"/>
                <a:gd name="T92" fmla="*/ 16 w 128"/>
                <a:gd name="T93" fmla="*/ 72 h 107"/>
                <a:gd name="T94" fmla="*/ 10 w 128"/>
                <a:gd name="T95" fmla="*/ 73 h 107"/>
                <a:gd name="T96" fmla="*/ 10 w 128"/>
                <a:gd name="T97" fmla="*/ 74 h 107"/>
                <a:gd name="T98" fmla="*/ 5 w 128"/>
                <a:gd name="T99" fmla="*/ 75 h 107"/>
                <a:gd name="T100" fmla="*/ 4 w 128"/>
                <a:gd name="T101" fmla="*/ 81 h 107"/>
                <a:gd name="T102" fmla="*/ 1 w 128"/>
                <a:gd name="T103" fmla="*/ 86 h 107"/>
                <a:gd name="T104" fmla="*/ 6 w 128"/>
                <a:gd name="T105" fmla="*/ 92 h 107"/>
                <a:gd name="T106" fmla="*/ 7 w 128"/>
                <a:gd name="T107" fmla="*/ 94 h 107"/>
                <a:gd name="T108" fmla="*/ 3 w 128"/>
                <a:gd name="T109" fmla="*/ 93 h 107"/>
                <a:gd name="T110" fmla="*/ 5 w 128"/>
                <a:gd name="T111" fmla="*/ 97 h 107"/>
                <a:gd name="T112" fmla="*/ 5 w 128"/>
                <a:gd name="T113" fmla="*/ 103 h 107"/>
                <a:gd name="T114" fmla="*/ 27 w 128"/>
                <a:gd name="T115" fmla="*/ 99 h 107"/>
                <a:gd name="T116" fmla="*/ 34 w 128"/>
                <a:gd name="T117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" h="107">
                  <a:moveTo>
                    <a:pt x="34" y="101"/>
                  </a:moveTo>
                  <a:cubicBezTo>
                    <a:pt x="34" y="101"/>
                    <a:pt x="35" y="98"/>
                    <a:pt x="35" y="97"/>
                  </a:cubicBezTo>
                  <a:cubicBezTo>
                    <a:pt x="35" y="95"/>
                    <a:pt x="36" y="94"/>
                    <a:pt x="38" y="93"/>
                  </a:cubicBezTo>
                  <a:cubicBezTo>
                    <a:pt x="40" y="91"/>
                    <a:pt x="38" y="88"/>
                    <a:pt x="38" y="87"/>
                  </a:cubicBezTo>
                  <a:cubicBezTo>
                    <a:pt x="38" y="84"/>
                    <a:pt x="42" y="84"/>
                    <a:pt x="39" y="82"/>
                  </a:cubicBezTo>
                  <a:cubicBezTo>
                    <a:pt x="37" y="80"/>
                    <a:pt x="36" y="80"/>
                    <a:pt x="37" y="77"/>
                  </a:cubicBezTo>
                  <a:cubicBezTo>
                    <a:pt x="38" y="75"/>
                    <a:pt x="37" y="73"/>
                    <a:pt x="37" y="71"/>
                  </a:cubicBezTo>
                  <a:cubicBezTo>
                    <a:pt x="36" y="68"/>
                    <a:pt x="35" y="65"/>
                    <a:pt x="38" y="63"/>
                  </a:cubicBezTo>
                  <a:cubicBezTo>
                    <a:pt x="39" y="62"/>
                    <a:pt x="41" y="62"/>
                    <a:pt x="42" y="61"/>
                  </a:cubicBezTo>
                  <a:cubicBezTo>
                    <a:pt x="43" y="61"/>
                    <a:pt x="44" y="62"/>
                    <a:pt x="45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4" y="55"/>
                    <a:pt x="46" y="54"/>
                    <a:pt x="47" y="52"/>
                  </a:cubicBezTo>
                  <a:cubicBezTo>
                    <a:pt x="47" y="51"/>
                    <a:pt x="48" y="48"/>
                    <a:pt x="48" y="46"/>
                  </a:cubicBezTo>
                  <a:cubicBezTo>
                    <a:pt x="48" y="44"/>
                    <a:pt x="52" y="44"/>
                    <a:pt x="51" y="43"/>
                  </a:cubicBezTo>
                  <a:cubicBezTo>
                    <a:pt x="51" y="41"/>
                    <a:pt x="53" y="40"/>
                    <a:pt x="54" y="38"/>
                  </a:cubicBezTo>
                  <a:cubicBezTo>
                    <a:pt x="56" y="36"/>
                    <a:pt x="56" y="37"/>
                    <a:pt x="56" y="34"/>
                  </a:cubicBezTo>
                  <a:cubicBezTo>
                    <a:pt x="55" y="33"/>
                    <a:pt x="59" y="28"/>
                    <a:pt x="60" y="28"/>
                  </a:cubicBezTo>
                  <a:cubicBezTo>
                    <a:pt x="61" y="27"/>
                    <a:pt x="64" y="28"/>
                    <a:pt x="65" y="28"/>
                  </a:cubicBezTo>
                  <a:cubicBezTo>
                    <a:pt x="65" y="26"/>
                    <a:pt x="65" y="25"/>
                    <a:pt x="65" y="23"/>
                  </a:cubicBezTo>
                  <a:cubicBezTo>
                    <a:pt x="68" y="24"/>
                    <a:pt x="70" y="24"/>
                    <a:pt x="72" y="25"/>
                  </a:cubicBezTo>
                  <a:cubicBezTo>
                    <a:pt x="76" y="25"/>
                    <a:pt x="74" y="21"/>
                    <a:pt x="75" y="19"/>
                  </a:cubicBezTo>
                  <a:cubicBezTo>
                    <a:pt x="75" y="19"/>
                    <a:pt x="77" y="19"/>
                    <a:pt x="78" y="19"/>
                  </a:cubicBezTo>
                  <a:cubicBezTo>
                    <a:pt x="79" y="18"/>
                    <a:pt x="81" y="16"/>
                    <a:pt x="82" y="18"/>
                  </a:cubicBezTo>
                  <a:cubicBezTo>
                    <a:pt x="84" y="19"/>
                    <a:pt x="84" y="21"/>
                    <a:pt x="86" y="22"/>
                  </a:cubicBezTo>
                  <a:cubicBezTo>
                    <a:pt x="87" y="22"/>
                    <a:pt x="89" y="22"/>
                    <a:pt x="90" y="22"/>
                  </a:cubicBezTo>
                  <a:cubicBezTo>
                    <a:pt x="91" y="22"/>
                    <a:pt x="92" y="21"/>
                    <a:pt x="94" y="21"/>
                  </a:cubicBezTo>
                  <a:cubicBezTo>
                    <a:pt x="95" y="21"/>
                    <a:pt x="96" y="23"/>
                    <a:pt x="98" y="23"/>
                  </a:cubicBezTo>
                  <a:cubicBezTo>
                    <a:pt x="98" y="22"/>
                    <a:pt x="102" y="20"/>
                    <a:pt x="102" y="20"/>
                  </a:cubicBezTo>
                  <a:cubicBezTo>
                    <a:pt x="102" y="17"/>
                    <a:pt x="102" y="16"/>
                    <a:pt x="103" y="14"/>
                  </a:cubicBezTo>
                  <a:cubicBezTo>
                    <a:pt x="104" y="13"/>
                    <a:pt x="106" y="11"/>
                    <a:pt x="107" y="11"/>
                  </a:cubicBezTo>
                  <a:cubicBezTo>
                    <a:pt x="108" y="11"/>
                    <a:pt x="109" y="11"/>
                    <a:pt x="110" y="11"/>
                  </a:cubicBezTo>
                  <a:cubicBezTo>
                    <a:pt x="111" y="11"/>
                    <a:pt x="111" y="10"/>
                    <a:pt x="112" y="10"/>
                  </a:cubicBezTo>
                  <a:cubicBezTo>
                    <a:pt x="113" y="10"/>
                    <a:pt x="115" y="12"/>
                    <a:pt x="116" y="12"/>
                  </a:cubicBezTo>
                  <a:cubicBezTo>
                    <a:pt x="118" y="13"/>
                    <a:pt x="119" y="14"/>
                    <a:pt x="119" y="17"/>
                  </a:cubicBezTo>
                  <a:cubicBezTo>
                    <a:pt x="121" y="17"/>
                    <a:pt x="126" y="14"/>
                    <a:pt x="124" y="12"/>
                  </a:cubicBezTo>
                  <a:cubicBezTo>
                    <a:pt x="126" y="13"/>
                    <a:pt x="121" y="13"/>
                    <a:pt x="120" y="13"/>
                  </a:cubicBezTo>
                  <a:cubicBezTo>
                    <a:pt x="125" y="12"/>
                    <a:pt x="118" y="9"/>
                    <a:pt x="117" y="10"/>
                  </a:cubicBezTo>
                  <a:cubicBezTo>
                    <a:pt x="118" y="9"/>
                    <a:pt x="119" y="10"/>
                    <a:pt x="119" y="10"/>
                  </a:cubicBezTo>
                  <a:cubicBezTo>
                    <a:pt x="121" y="10"/>
                    <a:pt x="123" y="10"/>
                    <a:pt x="124" y="9"/>
                  </a:cubicBezTo>
                  <a:cubicBezTo>
                    <a:pt x="125" y="9"/>
                    <a:pt x="128" y="7"/>
                    <a:pt x="127" y="6"/>
                  </a:cubicBezTo>
                  <a:cubicBezTo>
                    <a:pt x="125" y="5"/>
                    <a:pt x="122" y="4"/>
                    <a:pt x="119" y="3"/>
                  </a:cubicBezTo>
                  <a:cubicBezTo>
                    <a:pt x="118" y="2"/>
                    <a:pt x="117" y="4"/>
                    <a:pt x="116" y="5"/>
                  </a:cubicBezTo>
                  <a:cubicBezTo>
                    <a:pt x="116" y="5"/>
                    <a:pt x="114" y="8"/>
                    <a:pt x="114" y="7"/>
                  </a:cubicBezTo>
                  <a:cubicBezTo>
                    <a:pt x="114" y="7"/>
                    <a:pt x="114" y="6"/>
                    <a:pt x="114" y="5"/>
                  </a:cubicBezTo>
                  <a:cubicBezTo>
                    <a:pt x="114" y="5"/>
                    <a:pt x="112" y="5"/>
                    <a:pt x="112" y="5"/>
                  </a:cubicBezTo>
                  <a:cubicBezTo>
                    <a:pt x="113" y="4"/>
                    <a:pt x="115" y="5"/>
                    <a:pt x="115" y="4"/>
                  </a:cubicBezTo>
                  <a:cubicBezTo>
                    <a:pt x="115" y="4"/>
                    <a:pt x="112" y="4"/>
                    <a:pt x="112" y="4"/>
                  </a:cubicBezTo>
                  <a:cubicBezTo>
                    <a:pt x="112" y="3"/>
                    <a:pt x="116" y="3"/>
                    <a:pt x="116" y="2"/>
                  </a:cubicBezTo>
                  <a:cubicBezTo>
                    <a:pt x="115" y="1"/>
                    <a:pt x="109" y="0"/>
                    <a:pt x="110" y="2"/>
                  </a:cubicBezTo>
                  <a:cubicBezTo>
                    <a:pt x="111" y="3"/>
                    <a:pt x="111" y="3"/>
                    <a:pt x="110" y="4"/>
                  </a:cubicBezTo>
                  <a:cubicBezTo>
                    <a:pt x="109" y="5"/>
                    <a:pt x="107" y="7"/>
                    <a:pt x="106" y="7"/>
                  </a:cubicBezTo>
                  <a:cubicBezTo>
                    <a:pt x="105" y="7"/>
                    <a:pt x="106" y="3"/>
                    <a:pt x="106" y="3"/>
                  </a:cubicBezTo>
                  <a:cubicBezTo>
                    <a:pt x="106" y="2"/>
                    <a:pt x="101" y="9"/>
                    <a:pt x="100" y="9"/>
                  </a:cubicBezTo>
                  <a:cubicBezTo>
                    <a:pt x="97" y="9"/>
                    <a:pt x="100" y="5"/>
                    <a:pt x="101" y="4"/>
                  </a:cubicBezTo>
                  <a:cubicBezTo>
                    <a:pt x="102" y="4"/>
                    <a:pt x="103" y="2"/>
                    <a:pt x="103" y="2"/>
                  </a:cubicBezTo>
                  <a:cubicBezTo>
                    <a:pt x="102" y="1"/>
                    <a:pt x="100" y="0"/>
                    <a:pt x="100" y="1"/>
                  </a:cubicBezTo>
                  <a:cubicBezTo>
                    <a:pt x="100" y="1"/>
                    <a:pt x="101" y="2"/>
                    <a:pt x="101" y="2"/>
                  </a:cubicBezTo>
                  <a:cubicBezTo>
                    <a:pt x="101" y="2"/>
                    <a:pt x="99" y="2"/>
                    <a:pt x="98" y="2"/>
                  </a:cubicBezTo>
                  <a:cubicBezTo>
                    <a:pt x="97" y="3"/>
                    <a:pt x="98" y="2"/>
                    <a:pt x="97" y="1"/>
                  </a:cubicBezTo>
                  <a:cubicBezTo>
                    <a:pt x="97" y="1"/>
                    <a:pt x="95" y="3"/>
                    <a:pt x="95" y="3"/>
                  </a:cubicBezTo>
                  <a:cubicBezTo>
                    <a:pt x="95" y="4"/>
                    <a:pt x="97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5"/>
                    <a:pt x="94" y="6"/>
                    <a:pt x="94" y="7"/>
                  </a:cubicBezTo>
                  <a:cubicBezTo>
                    <a:pt x="95" y="5"/>
                    <a:pt x="91" y="6"/>
                    <a:pt x="91" y="6"/>
                  </a:cubicBezTo>
                  <a:cubicBezTo>
                    <a:pt x="91" y="6"/>
                    <a:pt x="93" y="5"/>
                    <a:pt x="93" y="4"/>
                  </a:cubicBezTo>
                  <a:cubicBezTo>
                    <a:pt x="93" y="5"/>
                    <a:pt x="89" y="6"/>
                    <a:pt x="88" y="6"/>
                  </a:cubicBezTo>
                  <a:cubicBezTo>
                    <a:pt x="87" y="6"/>
                    <a:pt x="91" y="9"/>
                    <a:pt x="91" y="9"/>
                  </a:cubicBezTo>
                  <a:cubicBezTo>
                    <a:pt x="91" y="9"/>
                    <a:pt x="90" y="11"/>
                    <a:pt x="90" y="11"/>
                  </a:cubicBezTo>
                  <a:cubicBezTo>
                    <a:pt x="90" y="11"/>
                    <a:pt x="87" y="8"/>
                    <a:pt x="87" y="8"/>
                  </a:cubicBezTo>
                  <a:cubicBezTo>
                    <a:pt x="87" y="8"/>
                    <a:pt x="85" y="11"/>
                    <a:pt x="85" y="8"/>
                  </a:cubicBezTo>
                  <a:cubicBezTo>
                    <a:pt x="84" y="7"/>
                    <a:pt x="81" y="9"/>
                    <a:pt x="80" y="8"/>
                  </a:cubicBezTo>
                  <a:cubicBezTo>
                    <a:pt x="81" y="9"/>
                    <a:pt x="84" y="9"/>
                    <a:pt x="84" y="10"/>
                  </a:cubicBezTo>
                  <a:cubicBezTo>
                    <a:pt x="84" y="10"/>
                    <a:pt x="83" y="10"/>
                    <a:pt x="83" y="11"/>
                  </a:cubicBezTo>
                  <a:cubicBezTo>
                    <a:pt x="83" y="12"/>
                    <a:pt x="84" y="12"/>
                    <a:pt x="84" y="13"/>
                  </a:cubicBezTo>
                  <a:cubicBezTo>
                    <a:pt x="84" y="13"/>
                    <a:pt x="81" y="12"/>
                    <a:pt x="81" y="11"/>
                  </a:cubicBezTo>
                  <a:cubicBezTo>
                    <a:pt x="80" y="11"/>
                    <a:pt x="80" y="12"/>
                    <a:pt x="80" y="13"/>
                  </a:cubicBezTo>
                  <a:cubicBezTo>
                    <a:pt x="79" y="13"/>
                    <a:pt x="79" y="12"/>
                    <a:pt x="79" y="11"/>
                  </a:cubicBezTo>
                  <a:cubicBezTo>
                    <a:pt x="79" y="11"/>
                    <a:pt x="77" y="13"/>
                    <a:pt x="77" y="13"/>
                  </a:cubicBezTo>
                  <a:cubicBezTo>
                    <a:pt x="76" y="14"/>
                    <a:pt x="78" y="14"/>
                    <a:pt x="78" y="15"/>
                  </a:cubicBezTo>
                  <a:cubicBezTo>
                    <a:pt x="78" y="15"/>
                    <a:pt x="76" y="15"/>
                    <a:pt x="76" y="15"/>
                  </a:cubicBezTo>
                  <a:cubicBezTo>
                    <a:pt x="75" y="14"/>
                    <a:pt x="76" y="13"/>
                    <a:pt x="76" y="12"/>
                  </a:cubicBezTo>
                  <a:cubicBezTo>
                    <a:pt x="76" y="12"/>
                    <a:pt x="73" y="14"/>
                    <a:pt x="73" y="14"/>
                  </a:cubicBezTo>
                  <a:cubicBezTo>
                    <a:pt x="73" y="14"/>
                    <a:pt x="73" y="14"/>
                    <a:pt x="74" y="14"/>
                  </a:cubicBezTo>
                  <a:cubicBezTo>
                    <a:pt x="73" y="14"/>
                    <a:pt x="72" y="16"/>
                    <a:pt x="72" y="16"/>
                  </a:cubicBezTo>
                  <a:cubicBezTo>
                    <a:pt x="71" y="15"/>
                    <a:pt x="73" y="14"/>
                    <a:pt x="72" y="14"/>
                  </a:cubicBezTo>
                  <a:cubicBezTo>
                    <a:pt x="71" y="13"/>
                    <a:pt x="70" y="13"/>
                    <a:pt x="70" y="12"/>
                  </a:cubicBezTo>
                  <a:cubicBezTo>
                    <a:pt x="70" y="12"/>
                    <a:pt x="72" y="12"/>
                    <a:pt x="72" y="12"/>
                  </a:cubicBezTo>
                  <a:cubicBezTo>
                    <a:pt x="72" y="11"/>
                    <a:pt x="69" y="10"/>
                    <a:pt x="68" y="10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9" y="13"/>
                    <a:pt x="65" y="14"/>
                    <a:pt x="66" y="14"/>
                  </a:cubicBezTo>
                  <a:cubicBezTo>
                    <a:pt x="66" y="14"/>
                    <a:pt x="68" y="14"/>
                    <a:pt x="68" y="14"/>
                  </a:cubicBezTo>
                  <a:cubicBezTo>
                    <a:pt x="68" y="14"/>
                    <a:pt x="67" y="14"/>
                    <a:pt x="67" y="14"/>
                  </a:cubicBezTo>
                  <a:cubicBezTo>
                    <a:pt x="68" y="16"/>
                    <a:pt x="70" y="14"/>
                    <a:pt x="69" y="14"/>
                  </a:cubicBezTo>
                  <a:cubicBezTo>
                    <a:pt x="70" y="15"/>
                    <a:pt x="69" y="16"/>
                    <a:pt x="69" y="16"/>
                  </a:cubicBezTo>
                  <a:cubicBezTo>
                    <a:pt x="69" y="17"/>
                    <a:pt x="67" y="15"/>
                    <a:pt x="67" y="15"/>
                  </a:cubicBezTo>
                  <a:cubicBezTo>
                    <a:pt x="66" y="15"/>
                    <a:pt x="66" y="14"/>
                    <a:pt x="65" y="14"/>
                  </a:cubicBezTo>
                  <a:cubicBezTo>
                    <a:pt x="65" y="14"/>
                    <a:pt x="64" y="16"/>
                    <a:pt x="63" y="15"/>
                  </a:cubicBezTo>
                  <a:cubicBezTo>
                    <a:pt x="63" y="14"/>
                    <a:pt x="60" y="16"/>
                    <a:pt x="60" y="16"/>
                  </a:cubicBezTo>
                  <a:cubicBezTo>
                    <a:pt x="60" y="16"/>
                    <a:pt x="60" y="19"/>
                    <a:pt x="60" y="19"/>
                  </a:cubicBezTo>
                  <a:cubicBezTo>
                    <a:pt x="60" y="20"/>
                    <a:pt x="61" y="17"/>
                    <a:pt x="62" y="18"/>
                  </a:cubicBezTo>
                  <a:cubicBezTo>
                    <a:pt x="62" y="18"/>
                    <a:pt x="64" y="19"/>
                    <a:pt x="64" y="18"/>
                  </a:cubicBezTo>
                  <a:cubicBezTo>
                    <a:pt x="64" y="19"/>
                    <a:pt x="63" y="19"/>
                    <a:pt x="63" y="20"/>
                  </a:cubicBezTo>
                  <a:cubicBezTo>
                    <a:pt x="62" y="20"/>
                    <a:pt x="63" y="22"/>
                    <a:pt x="62" y="22"/>
                  </a:cubicBezTo>
                  <a:cubicBezTo>
                    <a:pt x="62" y="23"/>
                    <a:pt x="61" y="21"/>
                    <a:pt x="61" y="21"/>
                  </a:cubicBezTo>
                  <a:cubicBezTo>
                    <a:pt x="60" y="21"/>
                    <a:pt x="60" y="23"/>
                    <a:pt x="59" y="23"/>
                  </a:cubicBezTo>
                  <a:cubicBezTo>
                    <a:pt x="59" y="23"/>
                    <a:pt x="59" y="21"/>
                    <a:pt x="59" y="21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7" y="22"/>
                    <a:pt x="57" y="20"/>
                    <a:pt x="57" y="20"/>
                  </a:cubicBezTo>
                  <a:cubicBezTo>
                    <a:pt x="57" y="19"/>
                    <a:pt x="56" y="22"/>
                    <a:pt x="55" y="22"/>
                  </a:cubicBezTo>
                  <a:cubicBezTo>
                    <a:pt x="53" y="23"/>
                    <a:pt x="56" y="17"/>
                    <a:pt x="56" y="17"/>
                  </a:cubicBezTo>
                  <a:cubicBezTo>
                    <a:pt x="55" y="17"/>
                    <a:pt x="53" y="18"/>
                    <a:pt x="53" y="18"/>
                  </a:cubicBezTo>
                  <a:cubicBezTo>
                    <a:pt x="52" y="19"/>
                    <a:pt x="54" y="20"/>
                    <a:pt x="54" y="20"/>
                  </a:cubicBezTo>
                  <a:cubicBezTo>
                    <a:pt x="53" y="20"/>
                    <a:pt x="53" y="20"/>
                    <a:pt x="52" y="20"/>
                  </a:cubicBezTo>
                  <a:cubicBezTo>
                    <a:pt x="52" y="20"/>
                    <a:pt x="52" y="21"/>
                    <a:pt x="51" y="22"/>
                  </a:cubicBezTo>
                  <a:cubicBezTo>
                    <a:pt x="52" y="21"/>
                    <a:pt x="47" y="21"/>
                    <a:pt x="49" y="22"/>
                  </a:cubicBezTo>
                  <a:cubicBezTo>
                    <a:pt x="49" y="23"/>
                    <a:pt x="51" y="22"/>
                    <a:pt x="51" y="22"/>
                  </a:cubicBezTo>
                  <a:cubicBezTo>
                    <a:pt x="51" y="22"/>
                    <a:pt x="50" y="23"/>
                    <a:pt x="51" y="23"/>
                  </a:cubicBezTo>
                  <a:cubicBezTo>
                    <a:pt x="51" y="23"/>
                    <a:pt x="52" y="23"/>
                    <a:pt x="52" y="22"/>
                  </a:cubicBezTo>
                  <a:cubicBezTo>
                    <a:pt x="52" y="22"/>
                    <a:pt x="52" y="24"/>
                    <a:pt x="51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48" y="24"/>
                    <a:pt x="48" y="26"/>
                    <a:pt x="47" y="26"/>
                  </a:cubicBezTo>
                  <a:cubicBezTo>
                    <a:pt x="47" y="26"/>
                    <a:pt x="44" y="26"/>
                    <a:pt x="44" y="26"/>
                  </a:cubicBezTo>
                  <a:cubicBezTo>
                    <a:pt x="44" y="29"/>
                    <a:pt x="51" y="25"/>
                    <a:pt x="51" y="25"/>
                  </a:cubicBezTo>
                  <a:cubicBezTo>
                    <a:pt x="52" y="25"/>
                    <a:pt x="53" y="24"/>
                    <a:pt x="54" y="25"/>
                  </a:cubicBezTo>
                  <a:cubicBezTo>
                    <a:pt x="56" y="25"/>
                    <a:pt x="55" y="23"/>
                    <a:pt x="54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5"/>
                    <a:pt x="57" y="23"/>
                    <a:pt x="58" y="23"/>
                  </a:cubicBezTo>
                  <a:cubicBezTo>
                    <a:pt x="57" y="23"/>
                    <a:pt x="57" y="25"/>
                    <a:pt x="56" y="25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8" y="25"/>
                    <a:pt x="56" y="26"/>
                    <a:pt x="56" y="27"/>
                  </a:cubicBezTo>
                  <a:cubicBezTo>
                    <a:pt x="56" y="27"/>
                    <a:pt x="61" y="25"/>
                    <a:pt x="61" y="26"/>
                  </a:cubicBezTo>
                  <a:cubicBezTo>
                    <a:pt x="60" y="27"/>
                    <a:pt x="57" y="26"/>
                    <a:pt x="57" y="28"/>
                  </a:cubicBezTo>
                  <a:cubicBezTo>
                    <a:pt x="56" y="31"/>
                    <a:pt x="54" y="27"/>
                    <a:pt x="54" y="27"/>
                  </a:cubicBezTo>
                  <a:cubicBezTo>
                    <a:pt x="54" y="26"/>
                    <a:pt x="54" y="29"/>
                    <a:pt x="54" y="29"/>
                  </a:cubicBezTo>
                  <a:cubicBezTo>
                    <a:pt x="54" y="29"/>
                    <a:pt x="53" y="27"/>
                    <a:pt x="52" y="27"/>
                  </a:cubicBezTo>
                  <a:cubicBezTo>
                    <a:pt x="51" y="28"/>
                    <a:pt x="49" y="30"/>
                    <a:pt x="49" y="31"/>
                  </a:cubicBezTo>
                  <a:cubicBezTo>
                    <a:pt x="49" y="31"/>
                    <a:pt x="51" y="30"/>
                    <a:pt x="51" y="30"/>
                  </a:cubicBezTo>
                  <a:cubicBezTo>
                    <a:pt x="51" y="31"/>
                    <a:pt x="53" y="30"/>
                    <a:pt x="53" y="31"/>
                  </a:cubicBezTo>
                  <a:cubicBezTo>
                    <a:pt x="53" y="30"/>
                    <a:pt x="50" y="31"/>
                    <a:pt x="50" y="32"/>
                  </a:cubicBezTo>
                  <a:cubicBezTo>
                    <a:pt x="51" y="33"/>
                    <a:pt x="54" y="31"/>
                    <a:pt x="53" y="33"/>
                  </a:cubicBezTo>
                  <a:cubicBezTo>
                    <a:pt x="54" y="31"/>
                    <a:pt x="47" y="34"/>
                    <a:pt x="47" y="34"/>
                  </a:cubicBezTo>
                  <a:cubicBezTo>
                    <a:pt x="47" y="33"/>
                    <a:pt x="53" y="35"/>
                    <a:pt x="52" y="35"/>
                  </a:cubicBezTo>
                  <a:cubicBezTo>
                    <a:pt x="51" y="36"/>
                    <a:pt x="50" y="34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6"/>
                    <a:pt x="46" y="34"/>
                    <a:pt x="45" y="36"/>
                  </a:cubicBezTo>
                  <a:cubicBezTo>
                    <a:pt x="45" y="36"/>
                    <a:pt x="48" y="36"/>
                    <a:pt x="48" y="36"/>
                  </a:cubicBezTo>
                  <a:cubicBezTo>
                    <a:pt x="46" y="38"/>
                    <a:pt x="44" y="36"/>
                    <a:pt x="45" y="39"/>
                  </a:cubicBezTo>
                  <a:cubicBezTo>
                    <a:pt x="45" y="39"/>
                    <a:pt x="43" y="40"/>
                    <a:pt x="43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2" y="42"/>
                    <a:pt x="42" y="42"/>
                  </a:cubicBezTo>
                  <a:cubicBezTo>
                    <a:pt x="43" y="42"/>
                    <a:pt x="42" y="43"/>
                    <a:pt x="42" y="43"/>
                  </a:cubicBezTo>
                  <a:cubicBezTo>
                    <a:pt x="43" y="43"/>
                    <a:pt x="45" y="44"/>
                    <a:pt x="46" y="43"/>
                  </a:cubicBezTo>
                  <a:cubicBezTo>
                    <a:pt x="44" y="44"/>
                    <a:pt x="44" y="44"/>
                    <a:pt x="42" y="44"/>
                  </a:cubicBezTo>
                  <a:cubicBezTo>
                    <a:pt x="41" y="44"/>
                    <a:pt x="38" y="44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39" y="45"/>
                    <a:pt x="38" y="46"/>
                    <a:pt x="38" y="46"/>
                  </a:cubicBezTo>
                  <a:cubicBezTo>
                    <a:pt x="38" y="46"/>
                    <a:pt x="40" y="45"/>
                    <a:pt x="40" y="46"/>
                  </a:cubicBezTo>
                  <a:cubicBezTo>
                    <a:pt x="40" y="46"/>
                    <a:pt x="38" y="48"/>
                    <a:pt x="38" y="48"/>
                  </a:cubicBezTo>
                  <a:cubicBezTo>
                    <a:pt x="38" y="48"/>
                    <a:pt x="39" y="48"/>
                    <a:pt x="39" y="49"/>
                  </a:cubicBezTo>
                  <a:cubicBezTo>
                    <a:pt x="39" y="49"/>
                    <a:pt x="37" y="49"/>
                    <a:pt x="37" y="49"/>
                  </a:cubicBezTo>
                  <a:cubicBezTo>
                    <a:pt x="37" y="49"/>
                    <a:pt x="39" y="50"/>
                    <a:pt x="39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7" y="51"/>
                    <a:pt x="38" y="52"/>
                    <a:pt x="39" y="52"/>
                  </a:cubicBezTo>
                  <a:cubicBezTo>
                    <a:pt x="37" y="52"/>
                    <a:pt x="35" y="52"/>
                    <a:pt x="34" y="54"/>
                  </a:cubicBezTo>
                  <a:cubicBezTo>
                    <a:pt x="34" y="55"/>
                    <a:pt x="30" y="54"/>
                    <a:pt x="30" y="54"/>
                  </a:cubicBezTo>
                  <a:cubicBezTo>
                    <a:pt x="30" y="57"/>
                    <a:pt x="36" y="54"/>
                    <a:pt x="37" y="54"/>
                  </a:cubicBezTo>
                  <a:cubicBezTo>
                    <a:pt x="36" y="54"/>
                    <a:pt x="35" y="56"/>
                    <a:pt x="35" y="56"/>
                  </a:cubicBezTo>
                  <a:cubicBezTo>
                    <a:pt x="32" y="56"/>
                    <a:pt x="34" y="57"/>
                    <a:pt x="33" y="58"/>
                  </a:cubicBezTo>
                  <a:cubicBezTo>
                    <a:pt x="32" y="59"/>
                    <a:pt x="30" y="57"/>
                    <a:pt x="29" y="58"/>
                  </a:cubicBezTo>
                  <a:cubicBezTo>
                    <a:pt x="29" y="59"/>
                    <a:pt x="26" y="61"/>
                    <a:pt x="26" y="61"/>
                  </a:cubicBezTo>
                  <a:cubicBezTo>
                    <a:pt x="26" y="62"/>
                    <a:pt x="27" y="62"/>
                    <a:pt x="27" y="62"/>
                  </a:cubicBezTo>
                  <a:cubicBezTo>
                    <a:pt x="27" y="63"/>
                    <a:pt x="24" y="63"/>
                    <a:pt x="24" y="63"/>
                  </a:cubicBezTo>
                  <a:cubicBezTo>
                    <a:pt x="24" y="63"/>
                    <a:pt x="25" y="64"/>
                    <a:pt x="25" y="65"/>
                  </a:cubicBezTo>
                  <a:cubicBezTo>
                    <a:pt x="25" y="66"/>
                    <a:pt x="27" y="65"/>
                    <a:pt x="28" y="65"/>
                  </a:cubicBezTo>
                  <a:cubicBezTo>
                    <a:pt x="29" y="64"/>
                    <a:pt x="30" y="65"/>
                    <a:pt x="31" y="64"/>
                  </a:cubicBezTo>
                  <a:cubicBezTo>
                    <a:pt x="31" y="64"/>
                    <a:pt x="30" y="63"/>
                    <a:pt x="30" y="62"/>
                  </a:cubicBezTo>
                  <a:cubicBezTo>
                    <a:pt x="30" y="62"/>
                    <a:pt x="32" y="63"/>
                    <a:pt x="33" y="64"/>
                  </a:cubicBezTo>
                  <a:cubicBezTo>
                    <a:pt x="33" y="64"/>
                    <a:pt x="30" y="66"/>
                    <a:pt x="30" y="66"/>
                  </a:cubicBezTo>
                  <a:cubicBezTo>
                    <a:pt x="29" y="66"/>
                    <a:pt x="28" y="67"/>
                    <a:pt x="28" y="66"/>
                  </a:cubicBezTo>
                  <a:cubicBezTo>
                    <a:pt x="27" y="65"/>
                    <a:pt x="26" y="67"/>
                    <a:pt x="25" y="67"/>
                  </a:cubicBezTo>
                  <a:cubicBezTo>
                    <a:pt x="24" y="66"/>
                    <a:pt x="24" y="63"/>
                    <a:pt x="23" y="66"/>
                  </a:cubicBezTo>
                  <a:cubicBezTo>
                    <a:pt x="21" y="70"/>
                    <a:pt x="20" y="65"/>
                    <a:pt x="21" y="65"/>
                  </a:cubicBezTo>
                  <a:cubicBezTo>
                    <a:pt x="19" y="65"/>
                    <a:pt x="21" y="69"/>
                    <a:pt x="19" y="68"/>
                  </a:cubicBezTo>
                  <a:cubicBezTo>
                    <a:pt x="15" y="68"/>
                    <a:pt x="18" y="70"/>
                    <a:pt x="17" y="71"/>
                  </a:cubicBezTo>
                  <a:cubicBezTo>
                    <a:pt x="16" y="71"/>
                    <a:pt x="16" y="69"/>
                    <a:pt x="16" y="69"/>
                  </a:cubicBezTo>
                  <a:cubicBezTo>
                    <a:pt x="14" y="69"/>
                    <a:pt x="12" y="70"/>
                    <a:pt x="11" y="71"/>
                  </a:cubicBezTo>
                  <a:cubicBezTo>
                    <a:pt x="11" y="72"/>
                    <a:pt x="15" y="72"/>
                    <a:pt x="16" y="72"/>
                  </a:cubicBezTo>
                  <a:cubicBezTo>
                    <a:pt x="16" y="72"/>
                    <a:pt x="19" y="71"/>
                    <a:pt x="19" y="71"/>
                  </a:cubicBezTo>
                  <a:cubicBezTo>
                    <a:pt x="20" y="72"/>
                    <a:pt x="15" y="72"/>
                    <a:pt x="15" y="72"/>
                  </a:cubicBezTo>
                  <a:cubicBezTo>
                    <a:pt x="14" y="72"/>
                    <a:pt x="14" y="73"/>
                    <a:pt x="13" y="73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8" y="72"/>
                    <a:pt x="7" y="73"/>
                    <a:pt x="9" y="74"/>
                  </a:cubicBezTo>
                  <a:cubicBezTo>
                    <a:pt x="10" y="74"/>
                    <a:pt x="12" y="74"/>
                    <a:pt x="12" y="76"/>
                  </a:cubicBezTo>
                  <a:cubicBezTo>
                    <a:pt x="12" y="76"/>
                    <a:pt x="11" y="78"/>
                    <a:pt x="11" y="77"/>
                  </a:cubicBezTo>
                  <a:cubicBezTo>
                    <a:pt x="10" y="77"/>
                    <a:pt x="12" y="75"/>
                    <a:pt x="10" y="74"/>
                  </a:cubicBezTo>
                  <a:cubicBezTo>
                    <a:pt x="7" y="74"/>
                    <a:pt x="9" y="75"/>
                    <a:pt x="8" y="76"/>
                  </a:cubicBezTo>
                  <a:cubicBezTo>
                    <a:pt x="8" y="76"/>
                    <a:pt x="8" y="73"/>
                    <a:pt x="7" y="73"/>
                  </a:cubicBezTo>
                  <a:cubicBezTo>
                    <a:pt x="7" y="72"/>
                    <a:pt x="5" y="78"/>
                    <a:pt x="6" y="77"/>
                  </a:cubicBezTo>
                  <a:cubicBezTo>
                    <a:pt x="5" y="77"/>
                    <a:pt x="5" y="75"/>
                    <a:pt x="5" y="75"/>
                  </a:cubicBezTo>
                  <a:cubicBezTo>
                    <a:pt x="4" y="75"/>
                    <a:pt x="4" y="77"/>
                    <a:pt x="4" y="77"/>
                  </a:cubicBezTo>
                  <a:cubicBezTo>
                    <a:pt x="3" y="78"/>
                    <a:pt x="1" y="77"/>
                    <a:pt x="1" y="78"/>
                  </a:cubicBezTo>
                  <a:cubicBezTo>
                    <a:pt x="1" y="79"/>
                    <a:pt x="0" y="80"/>
                    <a:pt x="1" y="80"/>
                  </a:cubicBezTo>
                  <a:cubicBezTo>
                    <a:pt x="2" y="80"/>
                    <a:pt x="3" y="80"/>
                    <a:pt x="4" y="81"/>
                  </a:cubicBezTo>
                  <a:cubicBezTo>
                    <a:pt x="4" y="81"/>
                    <a:pt x="0" y="82"/>
                    <a:pt x="1" y="83"/>
                  </a:cubicBezTo>
                  <a:cubicBezTo>
                    <a:pt x="1" y="84"/>
                    <a:pt x="3" y="84"/>
                    <a:pt x="3" y="84"/>
                  </a:cubicBezTo>
                  <a:cubicBezTo>
                    <a:pt x="3" y="84"/>
                    <a:pt x="6" y="83"/>
                    <a:pt x="6" y="84"/>
                  </a:cubicBezTo>
                  <a:cubicBezTo>
                    <a:pt x="5" y="85"/>
                    <a:pt x="2" y="84"/>
                    <a:pt x="1" y="86"/>
                  </a:cubicBezTo>
                  <a:cubicBezTo>
                    <a:pt x="0" y="87"/>
                    <a:pt x="6" y="87"/>
                    <a:pt x="4" y="89"/>
                  </a:cubicBezTo>
                  <a:cubicBezTo>
                    <a:pt x="4" y="89"/>
                    <a:pt x="3" y="87"/>
                    <a:pt x="2" y="88"/>
                  </a:cubicBezTo>
                  <a:cubicBezTo>
                    <a:pt x="1" y="89"/>
                    <a:pt x="1" y="90"/>
                    <a:pt x="2" y="91"/>
                  </a:cubicBezTo>
                  <a:cubicBezTo>
                    <a:pt x="3" y="91"/>
                    <a:pt x="5" y="92"/>
                    <a:pt x="6" y="92"/>
                  </a:cubicBezTo>
                  <a:cubicBezTo>
                    <a:pt x="7" y="91"/>
                    <a:pt x="8" y="89"/>
                    <a:pt x="9" y="90"/>
                  </a:cubicBezTo>
                  <a:cubicBezTo>
                    <a:pt x="8" y="90"/>
                    <a:pt x="7" y="91"/>
                    <a:pt x="7" y="91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5" y="92"/>
                    <a:pt x="7" y="93"/>
                    <a:pt x="7" y="94"/>
                  </a:cubicBezTo>
                  <a:cubicBezTo>
                    <a:pt x="7" y="94"/>
                    <a:pt x="4" y="92"/>
                    <a:pt x="5" y="94"/>
                  </a:cubicBezTo>
                  <a:cubicBezTo>
                    <a:pt x="5" y="95"/>
                    <a:pt x="8" y="96"/>
                    <a:pt x="8" y="96"/>
                  </a:cubicBezTo>
                  <a:cubicBezTo>
                    <a:pt x="8" y="97"/>
                    <a:pt x="5" y="95"/>
                    <a:pt x="4" y="96"/>
                  </a:cubicBezTo>
                  <a:cubicBezTo>
                    <a:pt x="2" y="96"/>
                    <a:pt x="4" y="93"/>
                    <a:pt x="3" y="93"/>
                  </a:cubicBezTo>
                  <a:cubicBezTo>
                    <a:pt x="3" y="93"/>
                    <a:pt x="1" y="95"/>
                    <a:pt x="2" y="96"/>
                  </a:cubicBezTo>
                  <a:cubicBezTo>
                    <a:pt x="3" y="96"/>
                    <a:pt x="2" y="98"/>
                    <a:pt x="2" y="98"/>
                  </a:cubicBezTo>
                  <a:cubicBezTo>
                    <a:pt x="3" y="99"/>
                    <a:pt x="4" y="97"/>
                    <a:pt x="5" y="96"/>
                  </a:cubicBezTo>
                  <a:cubicBezTo>
                    <a:pt x="5" y="96"/>
                    <a:pt x="5" y="97"/>
                    <a:pt x="5" y="97"/>
                  </a:cubicBezTo>
                  <a:cubicBezTo>
                    <a:pt x="6" y="97"/>
                    <a:pt x="6" y="96"/>
                    <a:pt x="7" y="96"/>
                  </a:cubicBezTo>
                  <a:cubicBezTo>
                    <a:pt x="7" y="96"/>
                    <a:pt x="7" y="98"/>
                    <a:pt x="6" y="98"/>
                  </a:cubicBezTo>
                  <a:cubicBezTo>
                    <a:pt x="4" y="99"/>
                    <a:pt x="8" y="101"/>
                    <a:pt x="8" y="100"/>
                  </a:cubicBezTo>
                  <a:cubicBezTo>
                    <a:pt x="8" y="102"/>
                    <a:pt x="1" y="100"/>
                    <a:pt x="5" y="103"/>
                  </a:cubicBezTo>
                  <a:cubicBezTo>
                    <a:pt x="7" y="104"/>
                    <a:pt x="8" y="105"/>
                    <a:pt x="10" y="105"/>
                  </a:cubicBezTo>
                  <a:cubicBezTo>
                    <a:pt x="10" y="105"/>
                    <a:pt x="13" y="107"/>
                    <a:pt x="14" y="107"/>
                  </a:cubicBezTo>
                  <a:cubicBezTo>
                    <a:pt x="17" y="107"/>
                    <a:pt x="21" y="104"/>
                    <a:pt x="23" y="102"/>
                  </a:cubicBezTo>
                  <a:cubicBezTo>
                    <a:pt x="24" y="100"/>
                    <a:pt x="25" y="100"/>
                    <a:pt x="27" y="99"/>
                  </a:cubicBezTo>
                  <a:cubicBezTo>
                    <a:pt x="28" y="98"/>
                    <a:pt x="28" y="95"/>
                    <a:pt x="29" y="95"/>
                  </a:cubicBezTo>
                  <a:cubicBezTo>
                    <a:pt x="29" y="95"/>
                    <a:pt x="29" y="98"/>
                    <a:pt x="30" y="98"/>
                  </a:cubicBezTo>
                  <a:cubicBezTo>
                    <a:pt x="32" y="99"/>
                    <a:pt x="31" y="99"/>
                    <a:pt x="31" y="100"/>
                  </a:cubicBezTo>
                  <a:cubicBezTo>
                    <a:pt x="32" y="100"/>
                    <a:pt x="33" y="100"/>
                    <a:pt x="34" y="101"/>
                  </a:cubicBezTo>
                  <a:cubicBezTo>
                    <a:pt x="34" y="102"/>
                    <a:pt x="33" y="100"/>
                    <a:pt x="34" y="10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4" name="Freeform 720">
              <a:extLst>
                <a:ext uri="{FF2B5EF4-FFF2-40B4-BE49-F238E27FC236}">
                  <a16:creationId xmlns:a16="http://schemas.microsoft.com/office/drawing/2014/main" id="{15BD94CC-1FD9-4B63-BD9C-FFE828A90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4394" y="2183123"/>
              <a:ext cx="3782836" cy="1318816"/>
            </a:xfrm>
            <a:custGeom>
              <a:avLst/>
              <a:gdLst>
                <a:gd name="T0" fmla="*/ 785 w 810"/>
                <a:gd name="T1" fmla="*/ 109 h 282"/>
                <a:gd name="T2" fmla="*/ 725 w 810"/>
                <a:gd name="T3" fmla="*/ 77 h 282"/>
                <a:gd name="T4" fmla="*/ 665 w 810"/>
                <a:gd name="T5" fmla="*/ 80 h 282"/>
                <a:gd name="T6" fmla="*/ 607 w 810"/>
                <a:gd name="T7" fmla="*/ 65 h 282"/>
                <a:gd name="T8" fmla="*/ 578 w 810"/>
                <a:gd name="T9" fmla="*/ 56 h 282"/>
                <a:gd name="T10" fmla="*/ 555 w 810"/>
                <a:gd name="T11" fmla="*/ 61 h 282"/>
                <a:gd name="T12" fmla="*/ 521 w 810"/>
                <a:gd name="T13" fmla="*/ 59 h 282"/>
                <a:gd name="T14" fmla="*/ 495 w 810"/>
                <a:gd name="T15" fmla="*/ 44 h 282"/>
                <a:gd name="T16" fmla="*/ 469 w 810"/>
                <a:gd name="T17" fmla="*/ 49 h 282"/>
                <a:gd name="T18" fmla="*/ 423 w 810"/>
                <a:gd name="T19" fmla="*/ 43 h 282"/>
                <a:gd name="T20" fmla="*/ 383 w 810"/>
                <a:gd name="T21" fmla="*/ 50 h 282"/>
                <a:gd name="T22" fmla="*/ 423 w 810"/>
                <a:gd name="T23" fmla="*/ 17 h 282"/>
                <a:gd name="T24" fmla="*/ 378 w 810"/>
                <a:gd name="T25" fmla="*/ 7 h 282"/>
                <a:gd name="T26" fmla="*/ 355 w 810"/>
                <a:gd name="T27" fmla="*/ 17 h 282"/>
                <a:gd name="T28" fmla="*/ 320 w 810"/>
                <a:gd name="T29" fmla="*/ 22 h 282"/>
                <a:gd name="T30" fmla="*/ 297 w 810"/>
                <a:gd name="T31" fmla="*/ 32 h 282"/>
                <a:gd name="T32" fmla="*/ 269 w 810"/>
                <a:gd name="T33" fmla="*/ 49 h 282"/>
                <a:gd name="T34" fmla="*/ 247 w 810"/>
                <a:gd name="T35" fmla="*/ 58 h 282"/>
                <a:gd name="T36" fmla="*/ 242 w 810"/>
                <a:gd name="T37" fmla="*/ 50 h 282"/>
                <a:gd name="T38" fmla="*/ 259 w 810"/>
                <a:gd name="T39" fmla="*/ 97 h 282"/>
                <a:gd name="T40" fmla="*/ 227 w 810"/>
                <a:gd name="T41" fmla="*/ 107 h 282"/>
                <a:gd name="T42" fmla="*/ 231 w 810"/>
                <a:gd name="T43" fmla="*/ 88 h 282"/>
                <a:gd name="T44" fmla="*/ 206 w 810"/>
                <a:gd name="T45" fmla="*/ 60 h 282"/>
                <a:gd name="T46" fmla="*/ 191 w 810"/>
                <a:gd name="T47" fmla="*/ 83 h 282"/>
                <a:gd name="T48" fmla="*/ 131 w 810"/>
                <a:gd name="T49" fmla="*/ 90 h 282"/>
                <a:gd name="T50" fmla="*/ 92 w 810"/>
                <a:gd name="T51" fmla="*/ 100 h 282"/>
                <a:gd name="T52" fmla="*/ 84 w 810"/>
                <a:gd name="T53" fmla="*/ 107 h 282"/>
                <a:gd name="T54" fmla="*/ 53 w 810"/>
                <a:gd name="T55" fmla="*/ 120 h 282"/>
                <a:gd name="T56" fmla="*/ 31 w 810"/>
                <a:gd name="T57" fmla="*/ 102 h 282"/>
                <a:gd name="T58" fmla="*/ 29 w 810"/>
                <a:gd name="T59" fmla="*/ 84 h 282"/>
                <a:gd name="T60" fmla="*/ 5 w 810"/>
                <a:gd name="T61" fmla="*/ 88 h 282"/>
                <a:gd name="T62" fmla="*/ 7 w 810"/>
                <a:gd name="T63" fmla="*/ 152 h 282"/>
                <a:gd name="T64" fmla="*/ 16 w 810"/>
                <a:gd name="T65" fmla="*/ 187 h 282"/>
                <a:gd name="T66" fmla="*/ 40 w 810"/>
                <a:gd name="T67" fmla="*/ 223 h 282"/>
                <a:gd name="T68" fmla="*/ 53 w 810"/>
                <a:gd name="T69" fmla="*/ 244 h 282"/>
                <a:gd name="T70" fmla="*/ 82 w 810"/>
                <a:gd name="T71" fmla="*/ 272 h 282"/>
                <a:gd name="T72" fmla="*/ 109 w 810"/>
                <a:gd name="T73" fmla="*/ 250 h 282"/>
                <a:gd name="T74" fmla="*/ 108 w 810"/>
                <a:gd name="T75" fmla="*/ 222 h 282"/>
                <a:gd name="T76" fmla="*/ 160 w 810"/>
                <a:gd name="T77" fmla="*/ 223 h 282"/>
                <a:gd name="T78" fmla="*/ 196 w 810"/>
                <a:gd name="T79" fmla="*/ 196 h 282"/>
                <a:gd name="T80" fmla="*/ 252 w 810"/>
                <a:gd name="T81" fmla="*/ 204 h 282"/>
                <a:gd name="T82" fmla="*/ 331 w 810"/>
                <a:gd name="T83" fmla="*/ 226 h 282"/>
                <a:gd name="T84" fmla="*/ 415 w 810"/>
                <a:gd name="T85" fmla="*/ 231 h 282"/>
                <a:gd name="T86" fmla="*/ 483 w 810"/>
                <a:gd name="T87" fmla="*/ 207 h 282"/>
                <a:gd name="T88" fmla="*/ 521 w 810"/>
                <a:gd name="T89" fmla="*/ 258 h 282"/>
                <a:gd name="T90" fmla="*/ 558 w 810"/>
                <a:gd name="T91" fmla="*/ 226 h 282"/>
                <a:gd name="T92" fmla="*/ 543 w 810"/>
                <a:gd name="T93" fmla="*/ 199 h 282"/>
                <a:gd name="T94" fmla="*/ 591 w 810"/>
                <a:gd name="T95" fmla="*/ 162 h 282"/>
                <a:gd name="T96" fmla="*/ 627 w 810"/>
                <a:gd name="T97" fmla="*/ 165 h 282"/>
                <a:gd name="T98" fmla="*/ 657 w 810"/>
                <a:gd name="T99" fmla="*/ 153 h 282"/>
                <a:gd name="T100" fmla="*/ 669 w 810"/>
                <a:gd name="T101" fmla="*/ 154 h 282"/>
                <a:gd name="T102" fmla="*/ 649 w 810"/>
                <a:gd name="T103" fmla="*/ 210 h 282"/>
                <a:gd name="T104" fmla="*/ 667 w 810"/>
                <a:gd name="T105" fmla="*/ 171 h 282"/>
                <a:gd name="T106" fmla="*/ 710 w 810"/>
                <a:gd name="T107" fmla="*/ 156 h 282"/>
                <a:gd name="T108" fmla="*/ 738 w 810"/>
                <a:gd name="T109" fmla="*/ 121 h 282"/>
                <a:gd name="T110" fmla="*/ 765 w 810"/>
                <a:gd name="T111" fmla="*/ 116 h 282"/>
                <a:gd name="T112" fmla="*/ 802 w 810"/>
                <a:gd name="T113" fmla="*/ 115 h 282"/>
                <a:gd name="T114" fmla="*/ 388 w 810"/>
                <a:gd name="T115" fmla="*/ 2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0" h="282">
                  <a:moveTo>
                    <a:pt x="808" y="111"/>
                  </a:moveTo>
                  <a:cubicBezTo>
                    <a:pt x="806" y="109"/>
                    <a:pt x="803" y="108"/>
                    <a:pt x="801" y="106"/>
                  </a:cubicBezTo>
                  <a:cubicBezTo>
                    <a:pt x="800" y="105"/>
                    <a:pt x="799" y="104"/>
                    <a:pt x="797" y="103"/>
                  </a:cubicBezTo>
                  <a:cubicBezTo>
                    <a:pt x="796" y="103"/>
                    <a:pt x="794" y="103"/>
                    <a:pt x="793" y="102"/>
                  </a:cubicBezTo>
                  <a:cubicBezTo>
                    <a:pt x="793" y="103"/>
                    <a:pt x="794" y="103"/>
                    <a:pt x="794" y="103"/>
                  </a:cubicBezTo>
                  <a:cubicBezTo>
                    <a:pt x="795" y="103"/>
                    <a:pt x="792" y="104"/>
                    <a:pt x="791" y="103"/>
                  </a:cubicBezTo>
                  <a:cubicBezTo>
                    <a:pt x="791" y="103"/>
                    <a:pt x="792" y="103"/>
                    <a:pt x="792" y="102"/>
                  </a:cubicBezTo>
                  <a:cubicBezTo>
                    <a:pt x="791" y="101"/>
                    <a:pt x="786" y="103"/>
                    <a:pt x="785" y="102"/>
                  </a:cubicBezTo>
                  <a:cubicBezTo>
                    <a:pt x="787" y="103"/>
                    <a:pt x="787" y="103"/>
                    <a:pt x="787" y="106"/>
                  </a:cubicBezTo>
                  <a:cubicBezTo>
                    <a:pt x="786" y="107"/>
                    <a:pt x="788" y="109"/>
                    <a:pt x="788" y="109"/>
                  </a:cubicBezTo>
                  <a:cubicBezTo>
                    <a:pt x="787" y="109"/>
                    <a:pt x="787" y="108"/>
                    <a:pt x="787" y="108"/>
                  </a:cubicBezTo>
                  <a:cubicBezTo>
                    <a:pt x="786" y="107"/>
                    <a:pt x="786" y="109"/>
                    <a:pt x="785" y="109"/>
                  </a:cubicBezTo>
                  <a:cubicBezTo>
                    <a:pt x="785" y="109"/>
                    <a:pt x="783" y="105"/>
                    <a:pt x="783" y="105"/>
                  </a:cubicBezTo>
                  <a:cubicBezTo>
                    <a:pt x="783" y="104"/>
                    <a:pt x="783" y="104"/>
                    <a:pt x="783" y="104"/>
                  </a:cubicBezTo>
                  <a:cubicBezTo>
                    <a:pt x="783" y="103"/>
                    <a:pt x="782" y="102"/>
                    <a:pt x="783" y="101"/>
                  </a:cubicBezTo>
                  <a:cubicBezTo>
                    <a:pt x="784" y="99"/>
                    <a:pt x="782" y="100"/>
                    <a:pt x="781" y="99"/>
                  </a:cubicBezTo>
                  <a:cubicBezTo>
                    <a:pt x="781" y="98"/>
                    <a:pt x="779" y="97"/>
                    <a:pt x="778" y="97"/>
                  </a:cubicBezTo>
                  <a:cubicBezTo>
                    <a:pt x="771" y="93"/>
                    <a:pt x="765" y="89"/>
                    <a:pt x="758" y="87"/>
                  </a:cubicBezTo>
                  <a:cubicBezTo>
                    <a:pt x="756" y="86"/>
                    <a:pt x="755" y="85"/>
                    <a:pt x="754" y="84"/>
                  </a:cubicBezTo>
                  <a:cubicBezTo>
                    <a:pt x="753" y="83"/>
                    <a:pt x="751" y="82"/>
                    <a:pt x="749" y="82"/>
                  </a:cubicBezTo>
                  <a:cubicBezTo>
                    <a:pt x="746" y="81"/>
                    <a:pt x="743" y="80"/>
                    <a:pt x="739" y="78"/>
                  </a:cubicBezTo>
                  <a:cubicBezTo>
                    <a:pt x="736" y="78"/>
                    <a:pt x="732" y="78"/>
                    <a:pt x="730" y="78"/>
                  </a:cubicBezTo>
                  <a:cubicBezTo>
                    <a:pt x="728" y="78"/>
                    <a:pt x="727" y="78"/>
                    <a:pt x="726" y="78"/>
                  </a:cubicBezTo>
                  <a:cubicBezTo>
                    <a:pt x="726" y="78"/>
                    <a:pt x="725" y="77"/>
                    <a:pt x="725" y="77"/>
                  </a:cubicBezTo>
                  <a:cubicBezTo>
                    <a:pt x="724" y="78"/>
                    <a:pt x="724" y="79"/>
                    <a:pt x="723" y="78"/>
                  </a:cubicBezTo>
                  <a:cubicBezTo>
                    <a:pt x="720" y="78"/>
                    <a:pt x="717" y="77"/>
                    <a:pt x="714" y="76"/>
                  </a:cubicBezTo>
                  <a:cubicBezTo>
                    <a:pt x="713" y="76"/>
                    <a:pt x="710" y="75"/>
                    <a:pt x="710" y="77"/>
                  </a:cubicBezTo>
                  <a:cubicBezTo>
                    <a:pt x="709" y="79"/>
                    <a:pt x="708" y="79"/>
                    <a:pt x="710" y="80"/>
                  </a:cubicBezTo>
                  <a:cubicBezTo>
                    <a:pt x="712" y="82"/>
                    <a:pt x="714" y="86"/>
                    <a:pt x="709" y="87"/>
                  </a:cubicBezTo>
                  <a:cubicBezTo>
                    <a:pt x="708" y="88"/>
                    <a:pt x="705" y="88"/>
                    <a:pt x="704" y="86"/>
                  </a:cubicBezTo>
                  <a:cubicBezTo>
                    <a:pt x="703" y="85"/>
                    <a:pt x="703" y="84"/>
                    <a:pt x="700" y="84"/>
                  </a:cubicBezTo>
                  <a:cubicBezTo>
                    <a:pt x="697" y="83"/>
                    <a:pt x="699" y="82"/>
                    <a:pt x="698" y="81"/>
                  </a:cubicBezTo>
                  <a:cubicBezTo>
                    <a:pt x="698" y="80"/>
                    <a:pt x="695" y="79"/>
                    <a:pt x="694" y="80"/>
                  </a:cubicBezTo>
                  <a:cubicBezTo>
                    <a:pt x="691" y="83"/>
                    <a:pt x="686" y="80"/>
                    <a:pt x="682" y="80"/>
                  </a:cubicBezTo>
                  <a:cubicBezTo>
                    <a:pt x="678" y="80"/>
                    <a:pt x="674" y="79"/>
                    <a:pt x="670" y="79"/>
                  </a:cubicBezTo>
                  <a:cubicBezTo>
                    <a:pt x="668" y="79"/>
                    <a:pt x="667" y="79"/>
                    <a:pt x="665" y="80"/>
                  </a:cubicBezTo>
                  <a:cubicBezTo>
                    <a:pt x="663" y="81"/>
                    <a:pt x="664" y="84"/>
                    <a:pt x="664" y="86"/>
                  </a:cubicBezTo>
                  <a:cubicBezTo>
                    <a:pt x="664" y="86"/>
                    <a:pt x="664" y="86"/>
                    <a:pt x="664" y="86"/>
                  </a:cubicBezTo>
                  <a:cubicBezTo>
                    <a:pt x="663" y="86"/>
                    <a:pt x="662" y="81"/>
                    <a:pt x="661" y="80"/>
                  </a:cubicBezTo>
                  <a:cubicBezTo>
                    <a:pt x="660" y="80"/>
                    <a:pt x="656" y="80"/>
                    <a:pt x="655" y="78"/>
                  </a:cubicBezTo>
                  <a:cubicBezTo>
                    <a:pt x="655" y="75"/>
                    <a:pt x="659" y="74"/>
                    <a:pt x="655" y="71"/>
                  </a:cubicBezTo>
                  <a:cubicBezTo>
                    <a:pt x="653" y="70"/>
                    <a:pt x="651" y="69"/>
                    <a:pt x="648" y="68"/>
                  </a:cubicBezTo>
                  <a:cubicBezTo>
                    <a:pt x="642" y="66"/>
                    <a:pt x="635" y="68"/>
                    <a:pt x="629" y="69"/>
                  </a:cubicBezTo>
                  <a:cubicBezTo>
                    <a:pt x="626" y="69"/>
                    <a:pt x="623" y="69"/>
                    <a:pt x="619" y="69"/>
                  </a:cubicBezTo>
                  <a:cubicBezTo>
                    <a:pt x="618" y="69"/>
                    <a:pt x="618" y="69"/>
                    <a:pt x="617" y="69"/>
                  </a:cubicBezTo>
                  <a:cubicBezTo>
                    <a:pt x="615" y="68"/>
                    <a:pt x="617" y="68"/>
                    <a:pt x="618" y="67"/>
                  </a:cubicBezTo>
                  <a:cubicBezTo>
                    <a:pt x="618" y="66"/>
                    <a:pt x="613" y="65"/>
                    <a:pt x="613" y="65"/>
                  </a:cubicBezTo>
                  <a:cubicBezTo>
                    <a:pt x="612" y="64"/>
                    <a:pt x="608" y="65"/>
                    <a:pt x="607" y="65"/>
                  </a:cubicBezTo>
                  <a:cubicBezTo>
                    <a:pt x="607" y="65"/>
                    <a:pt x="611" y="64"/>
                    <a:pt x="610" y="63"/>
                  </a:cubicBezTo>
                  <a:cubicBezTo>
                    <a:pt x="609" y="63"/>
                    <a:pt x="608" y="64"/>
                    <a:pt x="607" y="64"/>
                  </a:cubicBezTo>
                  <a:cubicBezTo>
                    <a:pt x="606" y="63"/>
                    <a:pt x="604" y="62"/>
                    <a:pt x="604" y="62"/>
                  </a:cubicBezTo>
                  <a:cubicBezTo>
                    <a:pt x="603" y="62"/>
                    <a:pt x="600" y="60"/>
                    <a:pt x="602" y="60"/>
                  </a:cubicBezTo>
                  <a:cubicBezTo>
                    <a:pt x="603" y="60"/>
                    <a:pt x="605" y="60"/>
                    <a:pt x="606" y="60"/>
                  </a:cubicBezTo>
                  <a:cubicBezTo>
                    <a:pt x="609" y="60"/>
                    <a:pt x="605" y="57"/>
                    <a:pt x="604" y="57"/>
                  </a:cubicBezTo>
                  <a:cubicBezTo>
                    <a:pt x="602" y="55"/>
                    <a:pt x="597" y="56"/>
                    <a:pt x="594" y="55"/>
                  </a:cubicBezTo>
                  <a:cubicBezTo>
                    <a:pt x="592" y="55"/>
                    <a:pt x="591" y="57"/>
                    <a:pt x="589" y="59"/>
                  </a:cubicBezTo>
                  <a:cubicBezTo>
                    <a:pt x="589" y="59"/>
                    <a:pt x="582" y="63"/>
                    <a:pt x="582" y="60"/>
                  </a:cubicBezTo>
                  <a:cubicBezTo>
                    <a:pt x="583" y="58"/>
                    <a:pt x="584" y="60"/>
                    <a:pt x="586" y="59"/>
                  </a:cubicBezTo>
                  <a:cubicBezTo>
                    <a:pt x="586" y="59"/>
                    <a:pt x="585" y="56"/>
                    <a:pt x="584" y="56"/>
                  </a:cubicBezTo>
                  <a:cubicBezTo>
                    <a:pt x="584" y="56"/>
                    <a:pt x="578" y="56"/>
                    <a:pt x="578" y="56"/>
                  </a:cubicBezTo>
                  <a:cubicBezTo>
                    <a:pt x="579" y="55"/>
                    <a:pt x="581" y="54"/>
                    <a:pt x="583" y="54"/>
                  </a:cubicBezTo>
                  <a:cubicBezTo>
                    <a:pt x="584" y="55"/>
                    <a:pt x="591" y="55"/>
                    <a:pt x="591" y="55"/>
                  </a:cubicBezTo>
                  <a:cubicBezTo>
                    <a:pt x="591" y="54"/>
                    <a:pt x="585" y="54"/>
                    <a:pt x="584" y="53"/>
                  </a:cubicBezTo>
                  <a:cubicBezTo>
                    <a:pt x="582" y="53"/>
                    <a:pt x="580" y="53"/>
                    <a:pt x="578" y="53"/>
                  </a:cubicBezTo>
                  <a:cubicBezTo>
                    <a:pt x="574" y="52"/>
                    <a:pt x="570" y="52"/>
                    <a:pt x="566" y="51"/>
                  </a:cubicBezTo>
                  <a:cubicBezTo>
                    <a:pt x="565" y="51"/>
                    <a:pt x="561" y="50"/>
                    <a:pt x="561" y="50"/>
                  </a:cubicBezTo>
                  <a:cubicBezTo>
                    <a:pt x="561" y="51"/>
                    <a:pt x="562" y="52"/>
                    <a:pt x="561" y="52"/>
                  </a:cubicBezTo>
                  <a:cubicBezTo>
                    <a:pt x="560" y="53"/>
                    <a:pt x="559" y="53"/>
                    <a:pt x="558" y="53"/>
                  </a:cubicBezTo>
                  <a:cubicBezTo>
                    <a:pt x="557" y="53"/>
                    <a:pt x="552" y="54"/>
                    <a:pt x="553" y="56"/>
                  </a:cubicBezTo>
                  <a:cubicBezTo>
                    <a:pt x="554" y="58"/>
                    <a:pt x="556" y="55"/>
                    <a:pt x="557" y="56"/>
                  </a:cubicBezTo>
                  <a:cubicBezTo>
                    <a:pt x="557" y="56"/>
                    <a:pt x="554" y="57"/>
                    <a:pt x="555" y="59"/>
                  </a:cubicBezTo>
                  <a:cubicBezTo>
                    <a:pt x="556" y="59"/>
                    <a:pt x="555" y="60"/>
                    <a:pt x="555" y="61"/>
                  </a:cubicBezTo>
                  <a:cubicBezTo>
                    <a:pt x="556" y="61"/>
                    <a:pt x="557" y="62"/>
                    <a:pt x="557" y="63"/>
                  </a:cubicBezTo>
                  <a:cubicBezTo>
                    <a:pt x="557" y="63"/>
                    <a:pt x="553" y="63"/>
                    <a:pt x="552" y="63"/>
                  </a:cubicBezTo>
                  <a:cubicBezTo>
                    <a:pt x="550" y="63"/>
                    <a:pt x="552" y="62"/>
                    <a:pt x="552" y="62"/>
                  </a:cubicBezTo>
                  <a:cubicBezTo>
                    <a:pt x="551" y="61"/>
                    <a:pt x="548" y="62"/>
                    <a:pt x="548" y="62"/>
                  </a:cubicBezTo>
                  <a:cubicBezTo>
                    <a:pt x="546" y="63"/>
                    <a:pt x="544" y="62"/>
                    <a:pt x="543" y="62"/>
                  </a:cubicBezTo>
                  <a:cubicBezTo>
                    <a:pt x="542" y="62"/>
                    <a:pt x="546" y="63"/>
                    <a:pt x="546" y="63"/>
                  </a:cubicBezTo>
                  <a:cubicBezTo>
                    <a:pt x="549" y="64"/>
                    <a:pt x="546" y="66"/>
                    <a:pt x="545" y="65"/>
                  </a:cubicBezTo>
                  <a:cubicBezTo>
                    <a:pt x="544" y="65"/>
                    <a:pt x="544" y="64"/>
                    <a:pt x="544" y="63"/>
                  </a:cubicBezTo>
                  <a:cubicBezTo>
                    <a:pt x="543" y="63"/>
                    <a:pt x="542" y="63"/>
                    <a:pt x="541" y="63"/>
                  </a:cubicBezTo>
                  <a:cubicBezTo>
                    <a:pt x="539" y="62"/>
                    <a:pt x="537" y="61"/>
                    <a:pt x="534" y="62"/>
                  </a:cubicBezTo>
                  <a:cubicBezTo>
                    <a:pt x="531" y="62"/>
                    <a:pt x="529" y="65"/>
                    <a:pt x="526" y="63"/>
                  </a:cubicBezTo>
                  <a:cubicBezTo>
                    <a:pt x="524" y="62"/>
                    <a:pt x="522" y="61"/>
                    <a:pt x="521" y="59"/>
                  </a:cubicBezTo>
                  <a:cubicBezTo>
                    <a:pt x="520" y="58"/>
                    <a:pt x="518" y="62"/>
                    <a:pt x="517" y="62"/>
                  </a:cubicBezTo>
                  <a:cubicBezTo>
                    <a:pt x="516" y="64"/>
                    <a:pt x="515" y="70"/>
                    <a:pt x="512" y="69"/>
                  </a:cubicBezTo>
                  <a:cubicBezTo>
                    <a:pt x="510" y="68"/>
                    <a:pt x="508" y="68"/>
                    <a:pt x="506" y="66"/>
                  </a:cubicBezTo>
                  <a:cubicBezTo>
                    <a:pt x="505" y="65"/>
                    <a:pt x="503" y="63"/>
                    <a:pt x="502" y="62"/>
                  </a:cubicBezTo>
                  <a:cubicBezTo>
                    <a:pt x="501" y="60"/>
                    <a:pt x="499" y="59"/>
                    <a:pt x="498" y="58"/>
                  </a:cubicBezTo>
                  <a:cubicBezTo>
                    <a:pt x="496" y="56"/>
                    <a:pt x="500" y="57"/>
                    <a:pt x="501" y="57"/>
                  </a:cubicBezTo>
                  <a:cubicBezTo>
                    <a:pt x="502" y="57"/>
                    <a:pt x="504" y="56"/>
                    <a:pt x="504" y="55"/>
                  </a:cubicBezTo>
                  <a:cubicBezTo>
                    <a:pt x="504" y="55"/>
                    <a:pt x="499" y="52"/>
                    <a:pt x="499" y="52"/>
                  </a:cubicBezTo>
                  <a:cubicBezTo>
                    <a:pt x="499" y="52"/>
                    <a:pt x="502" y="52"/>
                    <a:pt x="502" y="51"/>
                  </a:cubicBezTo>
                  <a:cubicBezTo>
                    <a:pt x="501" y="50"/>
                    <a:pt x="499" y="50"/>
                    <a:pt x="499" y="50"/>
                  </a:cubicBezTo>
                  <a:cubicBezTo>
                    <a:pt x="499" y="48"/>
                    <a:pt x="504" y="47"/>
                    <a:pt x="499" y="46"/>
                  </a:cubicBezTo>
                  <a:cubicBezTo>
                    <a:pt x="498" y="46"/>
                    <a:pt x="497" y="44"/>
                    <a:pt x="495" y="44"/>
                  </a:cubicBezTo>
                  <a:cubicBezTo>
                    <a:pt x="494" y="44"/>
                    <a:pt x="492" y="43"/>
                    <a:pt x="491" y="44"/>
                  </a:cubicBezTo>
                  <a:cubicBezTo>
                    <a:pt x="490" y="44"/>
                    <a:pt x="490" y="45"/>
                    <a:pt x="489" y="45"/>
                  </a:cubicBezTo>
                  <a:cubicBezTo>
                    <a:pt x="488" y="44"/>
                    <a:pt x="488" y="44"/>
                    <a:pt x="487" y="44"/>
                  </a:cubicBezTo>
                  <a:cubicBezTo>
                    <a:pt x="486" y="44"/>
                    <a:pt x="484" y="44"/>
                    <a:pt x="483" y="43"/>
                  </a:cubicBezTo>
                  <a:cubicBezTo>
                    <a:pt x="482" y="43"/>
                    <a:pt x="481" y="43"/>
                    <a:pt x="480" y="41"/>
                  </a:cubicBezTo>
                  <a:cubicBezTo>
                    <a:pt x="479" y="41"/>
                    <a:pt x="480" y="40"/>
                    <a:pt x="478" y="41"/>
                  </a:cubicBezTo>
                  <a:cubicBezTo>
                    <a:pt x="478" y="41"/>
                    <a:pt x="477" y="42"/>
                    <a:pt x="476" y="42"/>
                  </a:cubicBezTo>
                  <a:cubicBezTo>
                    <a:pt x="475" y="42"/>
                    <a:pt x="475" y="41"/>
                    <a:pt x="474" y="42"/>
                  </a:cubicBezTo>
                  <a:cubicBezTo>
                    <a:pt x="474" y="43"/>
                    <a:pt x="473" y="44"/>
                    <a:pt x="473" y="45"/>
                  </a:cubicBezTo>
                  <a:cubicBezTo>
                    <a:pt x="473" y="46"/>
                    <a:pt x="475" y="46"/>
                    <a:pt x="474" y="47"/>
                  </a:cubicBezTo>
                  <a:cubicBezTo>
                    <a:pt x="473" y="48"/>
                    <a:pt x="474" y="48"/>
                    <a:pt x="473" y="48"/>
                  </a:cubicBezTo>
                  <a:cubicBezTo>
                    <a:pt x="472" y="48"/>
                    <a:pt x="470" y="48"/>
                    <a:pt x="469" y="49"/>
                  </a:cubicBezTo>
                  <a:cubicBezTo>
                    <a:pt x="470" y="48"/>
                    <a:pt x="473" y="50"/>
                    <a:pt x="473" y="50"/>
                  </a:cubicBezTo>
                  <a:cubicBezTo>
                    <a:pt x="472" y="51"/>
                    <a:pt x="469" y="49"/>
                    <a:pt x="467" y="49"/>
                  </a:cubicBezTo>
                  <a:cubicBezTo>
                    <a:pt x="465" y="49"/>
                    <a:pt x="462" y="49"/>
                    <a:pt x="459" y="49"/>
                  </a:cubicBezTo>
                  <a:cubicBezTo>
                    <a:pt x="458" y="49"/>
                    <a:pt x="458" y="48"/>
                    <a:pt x="457" y="48"/>
                  </a:cubicBezTo>
                  <a:cubicBezTo>
                    <a:pt x="456" y="47"/>
                    <a:pt x="453" y="48"/>
                    <a:pt x="452" y="48"/>
                  </a:cubicBezTo>
                  <a:cubicBezTo>
                    <a:pt x="451" y="47"/>
                    <a:pt x="449" y="47"/>
                    <a:pt x="448" y="46"/>
                  </a:cubicBezTo>
                  <a:cubicBezTo>
                    <a:pt x="448" y="45"/>
                    <a:pt x="450" y="45"/>
                    <a:pt x="450" y="44"/>
                  </a:cubicBezTo>
                  <a:cubicBezTo>
                    <a:pt x="451" y="43"/>
                    <a:pt x="442" y="43"/>
                    <a:pt x="441" y="43"/>
                  </a:cubicBezTo>
                  <a:cubicBezTo>
                    <a:pt x="436" y="42"/>
                    <a:pt x="432" y="43"/>
                    <a:pt x="427" y="43"/>
                  </a:cubicBezTo>
                  <a:cubicBezTo>
                    <a:pt x="424" y="43"/>
                    <a:pt x="425" y="43"/>
                    <a:pt x="426" y="45"/>
                  </a:cubicBezTo>
                  <a:cubicBezTo>
                    <a:pt x="426" y="46"/>
                    <a:pt x="424" y="45"/>
                    <a:pt x="424" y="45"/>
                  </a:cubicBezTo>
                  <a:cubicBezTo>
                    <a:pt x="422" y="45"/>
                    <a:pt x="423" y="44"/>
                    <a:pt x="423" y="43"/>
                  </a:cubicBezTo>
                  <a:cubicBezTo>
                    <a:pt x="423" y="41"/>
                    <a:pt x="422" y="38"/>
                    <a:pt x="420" y="40"/>
                  </a:cubicBezTo>
                  <a:cubicBezTo>
                    <a:pt x="420" y="42"/>
                    <a:pt x="416" y="42"/>
                    <a:pt x="414" y="41"/>
                  </a:cubicBezTo>
                  <a:cubicBezTo>
                    <a:pt x="413" y="40"/>
                    <a:pt x="415" y="38"/>
                    <a:pt x="411" y="39"/>
                  </a:cubicBezTo>
                  <a:cubicBezTo>
                    <a:pt x="410" y="39"/>
                    <a:pt x="409" y="39"/>
                    <a:pt x="408" y="39"/>
                  </a:cubicBezTo>
                  <a:cubicBezTo>
                    <a:pt x="407" y="38"/>
                    <a:pt x="406" y="39"/>
                    <a:pt x="404" y="40"/>
                  </a:cubicBezTo>
                  <a:cubicBezTo>
                    <a:pt x="402" y="42"/>
                    <a:pt x="407" y="41"/>
                    <a:pt x="407" y="42"/>
                  </a:cubicBezTo>
                  <a:cubicBezTo>
                    <a:pt x="407" y="44"/>
                    <a:pt x="403" y="43"/>
                    <a:pt x="402" y="44"/>
                  </a:cubicBezTo>
                  <a:cubicBezTo>
                    <a:pt x="401" y="45"/>
                    <a:pt x="399" y="45"/>
                    <a:pt x="397" y="46"/>
                  </a:cubicBezTo>
                  <a:cubicBezTo>
                    <a:pt x="395" y="47"/>
                    <a:pt x="393" y="47"/>
                    <a:pt x="390" y="47"/>
                  </a:cubicBezTo>
                  <a:cubicBezTo>
                    <a:pt x="388" y="47"/>
                    <a:pt x="388" y="47"/>
                    <a:pt x="387" y="49"/>
                  </a:cubicBezTo>
                  <a:cubicBezTo>
                    <a:pt x="386" y="50"/>
                    <a:pt x="382" y="51"/>
                    <a:pt x="381" y="51"/>
                  </a:cubicBezTo>
                  <a:cubicBezTo>
                    <a:pt x="381" y="50"/>
                    <a:pt x="383" y="50"/>
                    <a:pt x="383" y="50"/>
                  </a:cubicBezTo>
                  <a:cubicBezTo>
                    <a:pt x="385" y="49"/>
                    <a:pt x="385" y="47"/>
                    <a:pt x="386" y="46"/>
                  </a:cubicBezTo>
                  <a:cubicBezTo>
                    <a:pt x="387" y="44"/>
                    <a:pt x="388" y="46"/>
                    <a:pt x="389" y="45"/>
                  </a:cubicBezTo>
                  <a:cubicBezTo>
                    <a:pt x="390" y="45"/>
                    <a:pt x="390" y="44"/>
                    <a:pt x="391" y="44"/>
                  </a:cubicBezTo>
                  <a:cubicBezTo>
                    <a:pt x="394" y="42"/>
                    <a:pt x="398" y="41"/>
                    <a:pt x="401" y="39"/>
                  </a:cubicBezTo>
                  <a:cubicBezTo>
                    <a:pt x="403" y="38"/>
                    <a:pt x="405" y="37"/>
                    <a:pt x="407" y="36"/>
                  </a:cubicBezTo>
                  <a:cubicBezTo>
                    <a:pt x="411" y="33"/>
                    <a:pt x="416" y="31"/>
                    <a:pt x="420" y="29"/>
                  </a:cubicBezTo>
                  <a:cubicBezTo>
                    <a:pt x="423" y="28"/>
                    <a:pt x="426" y="26"/>
                    <a:pt x="423" y="23"/>
                  </a:cubicBezTo>
                  <a:cubicBezTo>
                    <a:pt x="422" y="22"/>
                    <a:pt x="422" y="24"/>
                    <a:pt x="421" y="23"/>
                  </a:cubicBezTo>
                  <a:cubicBezTo>
                    <a:pt x="420" y="22"/>
                    <a:pt x="419" y="22"/>
                    <a:pt x="418" y="21"/>
                  </a:cubicBezTo>
                  <a:cubicBezTo>
                    <a:pt x="418" y="20"/>
                    <a:pt x="423" y="22"/>
                    <a:pt x="423" y="22"/>
                  </a:cubicBezTo>
                  <a:cubicBezTo>
                    <a:pt x="424" y="22"/>
                    <a:pt x="427" y="22"/>
                    <a:pt x="425" y="20"/>
                  </a:cubicBezTo>
                  <a:cubicBezTo>
                    <a:pt x="424" y="19"/>
                    <a:pt x="424" y="18"/>
                    <a:pt x="423" y="17"/>
                  </a:cubicBezTo>
                  <a:cubicBezTo>
                    <a:pt x="422" y="15"/>
                    <a:pt x="421" y="19"/>
                    <a:pt x="420" y="19"/>
                  </a:cubicBezTo>
                  <a:cubicBezTo>
                    <a:pt x="420" y="18"/>
                    <a:pt x="420" y="17"/>
                    <a:pt x="420" y="17"/>
                  </a:cubicBezTo>
                  <a:cubicBezTo>
                    <a:pt x="420" y="16"/>
                    <a:pt x="420" y="16"/>
                    <a:pt x="419" y="15"/>
                  </a:cubicBezTo>
                  <a:cubicBezTo>
                    <a:pt x="419" y="14"/>
                    <a:pt x="417" y="13"/>
                    <a:pt x="416" y="13"/>
                  </a:cubicBezTo>
                  <a:cubicBezTo>
                    <a:pt x="414" y="12"/>
                    <a:pt x="413" y="12"/>
                    <a:pt x="411" y="11"/>
                  </a:cubicBezTo>
                  <a:cubicBezTo>
                    <a:pt x="409" y="11"/>
                    <a:pt x="409" y="11"/>
                    <a:pt x="406" y="12"/>
                  </a:cubicBezTo>
                  <a:cubicBezTo>
                    <a:pt x="404" y="12"/>
                    <a:pt x="397" y="9"/>
                    <a:pt x="396" y="12"/>
                  </a:cubicBezTo>
                  <a:cubicBezTo>
                    <a:pt x="395" y="13"/>
                    <a:pt x="389" y="14"/>
                    <a:pt x="388" y="13"/>
                  </a:cubicBezTo>
                  <a:cubicBezTo>
                    <a:pt x="388" y="13"/>
                    <a:pt x="394" y="9"/>
                    <a:pt x="392" y="8"/>
                  </a:cubicBezTo>
                  <a:cubicBezTo>
                    <a:pt x="392" y="8"/>
                    <a:pt x="385" y="9"/>
                    <a:pt x="384" y="8"/>
                  </a:cubicBezTo>
                  <a:cubicBezTo>
                    <a:pt x="384" y="7"/>
                    <a:pt x="386" y="7"/>
                    <a:pt x="386" y="7"/>
                  </a:cubicBezTo>
                  <a:cubicBezTo>
                    <a:pt x="386" y="6"/>
                    <a:pt x="378" y="7"/>
                    <a:pt x="378" y="7"/>
                  </a:cubicBezTo>
                  <a:cubicBezTo>
                    <a:pt x="379" y="5"/>
                    <a:pt x="383" y="6"/>
                    <a:pt x="384" y="5"/>
                  </a:cubicBezTo>
                  <a:cubicBezTo>
                    <a:pt x="385" y="4"/>
                    <a:pt x="387" y="5"/>
                    <a:pt x="386" y="4"/>
                  </a:cubicBezTo>
                  <a:cubicBezTo>
                    <a:pt x="386" y="3"/>
                    <a:pt x="386" y="2"/>
                    <a:pt x="385" y="2"/>
                  </a:cubicBezTo>
                  <a:cubicBezTo>
                    <a:pt x="382" y="2"/>
                    <a:pt x="381" y="1"/>
                    <a:pt x="378" y="1"/>
                  </a:cubicBezTo>
                  <a:cubicBezTo>
                    <a:pt x="376" y="0"/>
                    <a:pt x="374" y="1"/>
                    <a:pt x="372" y="2"/>
                  </a:cubicBezTo>
                  <a:cubicBezTo>
                    <a:pt x="368" y="3"/>
                    <a:pt x="364" y="6"/>
                    <a:pt x="362" y="8"/>
                  </a:cubicBezTo>
                  <a:cubicBezTo>
                    <a:pt x="361" y="9"/>
                    <a:pt x="361" y="9"/>
                    <a:pt x="362" y="10"/>
                  </a:cubicBezTo>
                  <a:cubicBezTo>
                    <a:pt x="363" y="10"/>
                    <a:pt x="362" y="11"/>
                    <a:pt x="362" y="12"/>
                  </a:cubicBezTo>
                  <a:cubicBezTo>
                    <a:pt x="362" y="14"/>
                    <a:pt x="366" y="13"/>
                    <a:pt x="366" y="14"/>
                  </a:cubicBezTo>
                  <a:cubicBezTo>
                    <a:pt x="366" y="13"/>
                    <a:pt x="361" y="14"/>
                    <a:pt x="360" y="14"/>
                  </a:cubicBezTo>
                  <a:cubicBezTo>
                    <a:pt x="359" y="14"/>
                    <a:pt x="353" y="13"/>
                    <a:pt x="352" y="14"/>
                  </a:cubicBezTo>
                  <a:cubicBezTo>
                    <a:pt x="352" y="13"/>
                    <a:pt x="355" y="17"/>
                    <a:pt x="355" y="17"/>
                  </a:cubicBezTo>
                  <a:cubicBezTo>
                    <a:pt x="356" y="18"/>
                    <a:pt x="351" y="16"/>
                    <a:pt x="350" y="16"/>
                  </a:cubicBezTo>
                  <a:cubicBezTo>
                    <a:pt x="349" y="16"/>
                    <a:pt x="347" y="17"/>
                    <a:pt x="345" y="18"/>
                  </a:cubicBezTo>
                  <a:cubicBezTo>
                    <a:pt x="345" y="18"/>
                    <a:pt x="345" y="18"/>
                    <a:pt x="344" y="18"/>
                  </a:cubicBezTo>
                  <a:cubicBezTo>
                    <a:pt x="342" y="18"/>
                    <a:pt x="344" y="18"/>
                    <a:pt x="343" y="17"/>
                  </a:cubicBezTo>
                  <a:cubicBezTo>
                    <a:pt x="343" y="18"/>
                    <a:pt x="338" y="20"/>
                    <a:pt x="338" y="20"/>
                  </a:cubicBezTo>
                  <a:cubicBezTo>
                    <a:pt x="338" y="19"/>
                    <a:pt x="340" y="18"/>
                    <a:pt x="340" y="18"/>
                  </a:cubicBezTo>
                  <a:cubicBezTo>
                    <a:pt x="340" y="17"/>
                    <a:pt x="335" y="18"/>
                    <a:pt x="334" y="17"/>
                  </a:cubicBezTo>
                  <a:cubicBezTo>
                    <a:pt x="334" y="17"/>
                    <a:pt x="336" y="16"/>
                    <a:pt x="336" y="16"/>
                  </a:cubicBezTo>
                  <a:cubicBezTo>
                    <a:pt x="335" y="17"/>
                    <a:pt x="330" y="18"/>
                    <a:pt x="328" y="18"/>
                  </a:cubicBezTo>
                  <a:cubicBezTo>
                    <a:pt x="323" y="19"/>
                    <a:pt x="329" y="19"/>
                    <a:pt x="330" y="20"/>
                  </a:cubicBezTo>
                  <a:cubicBezTo>
                    <a:pt x="329" y="19"/>
                    <a:pt x="324" y="21"/>
                    <a:pt x="323" y="21"/>
                  </a:cubicBezTo>
                  <a:cubicBezTo>
                    <a:pt x="322" y="21"/>
                    <a:pt x="321" y="21"/>
                    <a:pt x="320" y="22"/>
                  </a:cubicBezTo>
                  <a:cubicBezTo>
                    <a:pt x="319" y="23"/>
                    <a:pt x="317" y="22"/>
                    <a:pt x="315" y="22"/>
                  </a:cubicBezTo>
                  <a:cubicBezTo>
                    <a:pt x="314" y="22"/>
                    <a:pt x="313" y="24"/>
                    <a:pt x="311" y="24"/>
                  </a:cubicBezTo>
                  <a:cubicBezTo>
                    <a:pt x="309" y="25"/>
                    <a:pt x="308" y="24"/>
                    <a:pt x="307" y="25"/>
                  </a:cubicBezTo>
                  <a:cubicBezTo>
                    <a:pt x="306" y="26"/>
                    <a:pt x="305" y="27"/>
                    <a:pt x="304" y="27"/>
                  </a:cubicBezTo>
                  <a:cubicBezTo>
                    <a:pt x="302" y="27"/>
                    <a:pt x="300" y="27"/>
                    <a:pt x="299" y="27"/>
                  </a:cubicBezTo>
                  <a:cubicBezTo>
                    <a:pt x="299" y="27"/>
                    <a:pt x="302" y="29"/>
                    <a:pt x="302" y="29"/>
                  </a:cubicBezTo>
                  <a:cubicBezTo>
                    <a:pt x="301" y="30"/>
                    <a:pt x="295" y="30"/>
                    <a:pt x="295" y="30"/>
                  </a:cubicBezTo>
                  <a:cubicBezTo>
                    <a:pt x="295" y="30"/>
                    <a:pt x="299" y="30"/>
                    <a:pt x="299" y="30"/>
                  </a:cubicBezTo>
                  <a:cubicBezTo>
                    <a:pt x="299" y="30"/>
                    <a:pt x="297" y="30"/>
                    <a:pt x="296" y="30"/>
                  </a:cubicBezTo>
                  <a:cubicBezTo>
                    <a:pt x="297" y="30"/>
                    <a:pt x="299" y="31"/>
                    <a:pt x="299" y="31"/>
                  </a:cubicBezTo>
                  <a:cubicBezTo>
                    <a:pt x="298" y="31"/>
                    <a:pt x="298" y="31"/>
                    <a:pt x="297" y="31"/>
                  </a:cubicBezTo>
                  <a:cubicBezTo>
                    <a:pt x="298" y="31"/>
                    <a:pt x="297" y="32"/>
                    <a:pt x="297" y="32"/>
                  </a:cubicBezTo>
                  <a:cubicBezTo>
                    <a:pt x="297" y="33"/>
                    <a:pt x="294" y="32"/>
                    <a:pt x="294" y="32"/>
                  </a:cubicBezTo>
                  <a:cubicBezTo>
                    <a:pt x="294" y="33"/>
                    <a:pt x="296" y="33"/>
                    <a:pt x="296" y="34"/>
                  </a:cubicBezTo>
                  <a:cubicBezTo>
                    <a:pt x="297" y="34"/>
                    <a:pt x="295" y="34"/>
                    <a:pt x="295" y="34"/>
                  </a:cubicBezTo>
                  <a:cubicBezTo>
                    <a:pt x="295" y="36"/>
                    <a:pt x="299" y="34"/>
                    <a:pt x="298" y="36"/>
                  </a:cubicBezTo>
                  <a:cubicBezTo>
                    <a:pt x="296" y="38"/>
                    <a:pt x="301" y="39"/>
                    <a:pt x="298" y="40"/>
                  </a:cubicBezTo>
                  <a:cubicBezTo>
                    <a:pt x="296" y="40"/>
                    <a:pt x="294" y="40"/>
                    <a:pt x="292" y="40"/>
                  </a:cubicBezTo>
                  <a:cubicBezTo>
                    <a:pt x="291" y="41"/>
                    <a:pt x="291" y="42"/>
                    <a:pt x="289" y="41"/>
                  </a:cubicBezTo>
                  <a:cubicBezTo>
                    <a:pt x="288" y="41"/>
                    <a:pt x="287" y="41"/>
                    <a:pt x="286" y="41"/>
                  </a:cubicBezTo>
                  <a:cubicBezTo>
                    <a:pt x="282" y="42"/>
                    <a:pt x="278" y="42"/>
                    <a:pt x="274" y="42"/>
                  </a:cubicBezTo>
                  <a:cubicBezTo>
                    <a:pt x="272" y="42"/>
                    <a:pt x="270" y="42"/>
                    <a:pt x="269" y="43"/>
                  </a:cubicBezTo>
                  <a:cubicBezTo>
                    <a:pt x="268" y="44"/>
                    <a:pt x="267" y="45"/>
                    <a:pt x="267" y="46"/>
                  </a:cubicBezTo>
                  <a:cubicBezTo>
                    <a:pt x="267" y="47"/>
                    <a:pt x="269" y="48"/>
                    <a:pt x="269" y="49"/>
                  </a:cubicBezTo>
                  <a:cubicBezTo>
                    <a:pt x="268" y="51"/>
                    <a:pt x="268" y="52"/>
                    <a:pt x="269" y="53"/>
                  </a:cubicBezTo>
                  <a:cubicBezTo>
                    <a:pt x="271" y="55"/>
                    <a:pt x="274" y="54"/>
                    <a:pt x="276" y="56"/>
                  </a:cubicBezTo>
                  <a:cubicBezTo>
                    <a:pt x="276" y="56"/>
                    <a:pt x="278" y="60"/>
                    <a:pt x="278" y="60"/>
                  </a:cubicBezTo>
                  <a:cubicBezTo>
                    <a:pt x="274" y="60"/>
                    <a:pt x="273" y="60"/>
                    <a:pt x="270" y="58"/>
                  </a:cubicBezTo>
                  <a:cubicBezTo>
                    <a:pt x="267" y="56"/>
                    <a:pt x="262" y="54"/>
                    <a:pt x="258" y="54"/>
                  </a:cubicBezTo>
                  <a:cubicBezTo>
                    <a:pt x="256" y="54"/>
                    <a:pt x="257" y="53"/>
                    <a:pt x="255" y="52"/>
                  </a:cubicBezTo>
                  <a:cubicBezTo>
                    <a:pt x="254" y="52"/>
                    <a:pt x="250" y="52"/>
                    <a:pt x="250" y="54"/>
                  </a:cubicBezTo>
                  <a:cubicBezTo>
                    <a:pt x="250" y="55"/>
                    <a:pt x="254" y="55"/>
                    <a:pt x="254" y="55"/>
                  </a:cubicBezTo>
                  <a:cubicBezTo>
                    <a:pt x="254" y="55"/>
                    <a:pt x="251" y="56"/>
                    <a:pt x="252" y="56"/>
                  </a:cubicBezTo>
                  <a:cubicBezTo>
                    <a:pt x="254" y="57"/>
                    <a:pt x="255" y="56"/>
                    <a:pt x="256" y="58"/>
                  </a:cubicBezTo>
                  <a:cubicBezTo>
                    <a:pt x="256" y="60"/>
                    <a:pt x="253" y="59"/>
                    <a:pt x="252" y="59"/>
                  </a:cubicBezTo>
                  <a:cubicBezTo>
                    <a:pt x="250" y="58"/>
                    <a:pt x="249" y="57"/>
                    <a:pt x="247" y="58"/>
                  </a:cubicBezTo>
                  <a:cubicBezTo>
                    <a:pt x="245" y="58"/>
                    <a:pt x="246" y="61"/>
                    <a:pt x="247" y="62"/>
                  </a:cubicBezTo>
                  <a:cubicBezTo>
                    <a:pt x="248" y="63"/>
                    <a:pt x="250" y="63"/>
                    <a:pt x="251" y="63"/>
                  </a:cubicBezTo>
                  <a:cubicBezTo>
                    <a:pt x="253" y="64"/>
                    <a:pt x="255" y="64"/>
                    <a:pt x="256" y="65"/>
                  </a:cubicBezTo>
                  <a:cubicBezTo>
                    <a:pt x="257" y="66"/>
                    <a:pt x="257" y="67"/>
                    <a:pt x="257" y="67"/>
                  </a:cubicBezTo>
                  <a:cubicBezTo>
                    <a:pt x="258" y="67"/>
                    <a:pt x="259" y="67"/>
                    <a:pt x="260" y="67"/>
                  </a:cubicBezTo>
                  <a:cubicBezTo>
                    <a:pt x="260" y="67"/>
                    <a:pt x="257" y="68"/>
                    <a:pt x="257" y="68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2" y="65"/>
                    <a:pt x="249" y="65"/>
                    <a:pt x="246" y="65"/>
                  </a:cubicBezTo>
                  <a:cubicBezTo>
                    <a:pt x="245" y="65"/>
                    <a:pt x="240" y="64"/>
                    <a:pt x="242" y="62"/>
                  </a:cubicBezTo>
                  <a:cubicBezTo>
                    <a:pt x="243" y="62"/>
                    <a:pt x="242" y="61"/>
                    <a:pt x="242" y="60"/>
                  </a:cubicBezTo>
                  <a:cubicBezTo>
                    <a:pt x="241" y="59"/>
                    <a:pt x="242" y="58"/>
                    <a:pt x="242" y="57"/>
                  </a:cubicBezTo>
                  <a:cubicBezTo>
                    <a:pt x="243" y="55"/>
                    <a:pt x="244" y="51"/>
                    <a:pt x="242" y="50"/>
                  </a:cubicBezTo>
                  <a:cubicBezTo>
                    <a:pt x="238" y="49"/>
                    <a:pt x="241" y="54"/>
                    <a:pt x="240" y="56"/>
                  </a:cubicBezTo>
                  <a:cubicBezTo>
                    <a:pt x="238" y="58"/>
                    <a:pt x="235" y="59"/>
                    <a:pt x="233" y="61"/>
                  </a:cubicBezTo>
                  <a:cubicBezTo>
                    <a:pt x="230" y="64"/>
                    <a:pt x="231" y="63"/>
                    <a:pt x="233" y="65"/>
                  </a:cubicBezTo>
                  <a:cubicBezTo>
                    <a:pt x="234" y="66"/>
                    <a:pt x="237" y="69"/>
                    <a:pt x="237" y="71"/>
                  </a:cubicBezTo>
                  <a:cubicBezTo>
                    <a:pt x="237" y="71"/>
                    <a:pt x="236" y="73"/>
                    <a:pt x="235" y="73"/>
                  </a:cubicBezTo>
                  <a:cubicBezTo>
                    <a:pt x="234" y="75"/>
                    <a:pt x="233" y="77"/>
                    <a:pt x="233" y="79"/>
                  </a:cubicBezTo>
                  <a:cubicBezTo>
                    <a:pt x="233" y="79"/>
                    <a:pt x="234" y="84"/>
                    <a:pt x="235" y="84"/>
                  </a:cubicBezTo>
                  <a:cubicBezTo>
                    <a:pt x="237" y="84"/>
                    <a:pt x="239" y="84"/>
                    <a:pt x="241" y="83"/>
                  </a:cubicBezTo>
                  <a:cubicBezTo>
                    <a:pt x="243" y="82"/>
                    <a:pt x="246" y="83"/>
                    <a:pt x="248" y="84"/>
                  </a:cubicBezTo>
                  <a:cubicBezTo>
                    <a:pt x="251" y="84"/>
                    <a:pt x="253" y="86"/>
                    <a:pt x="254" y="89"/>
                  </a:cubicBezTo>
                  <a:cubicBezTo>
                    <a:pt x="255" y="91"/>
                    <a:pt x="251" y="94"/>
                    <a:pt x="253" y="95"/>
                  </a:cubicBezTo>
                  <a:cubicBezTo>
                    <a:pt x="253" y="95"/>
                    <a:pt x="259" y="97"/>
                    <a:pt x="259" y="97"/>
                  </a:cubicBezTo>
                  <a:cubicBezTo>
                    <a:pt x="259" y="98"/>
                    <a:pt x="252" y="96"/>
                    <a:pt x="251" y="96"/>
                  </a:cubicBezTo>
                  <a:cubicBezTo>
                    <a:pt x="251" y="96"/>
                    <a:pt x="250" y="93"/>
                    <a:pt x="250" y="93"/>
                  </a:cubicBezTo>
                  <a:cubicBezTo>
                    <a:pt x="251" y="91"/>
                    <a:pt x="252" y="90"/>
                    <a:pt x="250" y="89"/>
                  </a:cubicBezTo>
                  <a:cubicBezTo>
                    <a:pt x="248" y="88"/>
                    <a:pt x="249" y="86"/>
                    <a:pt x="247" y="85"/>
                  </a:cubicBezTo>
                  <a:cubicBezTo>
                    <a:pt x="245" y="85"/>
                    <a:pt x="243" y="86"/>
                    <a:pt x="241" y="86"/>
                  </a:cubicBezTo>
                  <a:cubicBezTo>
                    <a:pt x="241" y="86"/>
                    <a:pt x="237" y="87"/>
                    <a:pt x="237" y="88"/>
                  </a:cubicBezTo>
                  <a:cubicBezTo>
                    <a:pt x="238" y="88"/>
                    <a:pt x="239" y="88"/>
                    <a:pt x="238" y="88"/>
                  </a:cubicBezTo>
                  <a:cubicBezTo>
                    <a:pt x="238" y="89"/>
                    <a:pt x="236" y="90"/>
                    <a:pt x="237" y="91"/>
                  </a:cubicBezTo>
                  <a:cubicBezTo>
                    <a:pt x="241" y="93"/>
                    <a:pt x="238" y="96"/>
                    <a:pt x="236" y="98"/>
                  </a:cubicBezTo>
                  <a:cubicBezTo>
                    <a:pt x="235" y="99"/>
                    <a:pt x="234" y="101"/>
                    <a:pt x="234" y="102"/>
                  </a:cubicBezTo>
                  <a:cubicBezTo>
                    <a:pt x="233" y="103"/>
                    <a:pt x="231" y="104"/>
                    <a:pt x="229" y="104"/>
                  </a:cubicBezTo>
                  <a:cubicBezTo>
                    <a:pt x="228" y="105"/>
                    <a:pt x="227" y="105"/>
                    <a:pt x="227" y="107"/>
                  </a:cubicBezTo>
                  <a:cubicBezTo>
                    <a:pt x="226" y="109"/>
                    <a:pt x="224" y="108"/>
                    <a:pt x="223" y="108"/>
                  </a:cubicBezTo>
                  <a:cubicBezTo>
                    <a:pt x="220" y="107"/>
                    <a:pt x="218" y="108"/>
                    <a:pt x="216" y="107"/>
                  </a:cubicBezTo>
                  <a:cubicBezTo>
                    <a:pt x="215" y="107"/>
                    <a:pt x="214" y="106"/>
                    <a:pt x="213" y="106"/>
                  </a:cubicBezTo>
                  <a:cubicBezTo>
                    <a:pt x="211" y="106"/>
                    <a:pt x="211" y="105"/>
                    <a:pt x="210" y="104"/>
                  </a:cubicBezTo>
                  <a:cubicBezTo>
                    <a:pt x="210" y="104"/>
                    <a:pt x="212" y="103"/>
                    <a:pt x="212" y="104"/>
                  </a:cubicBezTo>
                  <a:cubicBezTo>
                    <a:pt x="213" y="106"/>
                    <a:pt x="215" y="106"/>
                    <a:pt x="215" y="105"/>
                  </a:cubicBezTo>
                  <a:cubicBezTo>
                    <a:pt x="216" y="104"/>
                    <a:pt x="221" y="107"/>
                    <a:pt x="223" y="105"/>
                  </a:cubicBezTo>
                  <a:cubicBezTo>
                    <a:pt x="223" y="104"/>
                    <a:pt x="221" y="103"/>
                    <a:pt x="223" y="103"/>
                  </a:cubicBezTo>
                  <a:cubicBezTo>
                    <a:pt x="224" y="102"/>
                    <a:pt x="226" y="101"/>
                    <a:pt x="227" y="100"/>
                  </a:cubicBezTo>
                  <a:cubicBezTo>
                    <a:pt x="228" y="98"/>
                    <a:pt x="227" y="98"/>
                    <a:pt x="230" y="97"/>
                  </a:cubicBezTo>
                  <a:cubicBezTo>
                    <a:pt x="233" y="95"/>
                    <a:pt x="229" y="93"/>
                    <a:pt x="231" y="91"/>
                  </a:cubicBezTo>
                  <a:cubicBezTo>
                    <a:pt x="233" y="90"/>
                    <a:pt x="233" y="89"/>
                    <a:pt x="231" y="88"/>
                  </a:cubicBezTo>
                  <a:cubicBezTo>
                    <a:pt x="230" y="88"/>
                    <a:pt x="229" y="87"/>
                    <a:pt x="228" y="86"/>
                  </a:cubicBezTo>
                  <a:cubicBezTo>
                    <a:pt x="227" y="84"/>
                    <a:pt x="228" y="81"/>
                    <a:pt x="228" y="79"/>
                  </a:cubicBezTo>
                  <a:cubicBezTo>
                    <a:pt x="228" y="77"/>
                    <a:pt x="227" y="75"/>
                    <a:pt x="228" y="73"/>
                  </a:cubicBezTo>
                  <a:cubicBezTo>
                    <a:pt x="228" y="71"/>
                    <a:pt x="230" y="71"/>
                    <a:pt x="230" y="69"/>
                  </a:cubicBezTo>
                  <a:cubicBezTo>
                    <a:pt x="229" y="67"/>
                    <a:pt x="227" y="66"/>
                    <a:pt x="226" y="65"/>
                  </a:cubicBezTo>
                  <a:cubicBezTo>
                    <a:pt x="225" y="64"/>
                    <a:pt x="224" y="63"/>
                    <a:pt x="225" y="62"/>
                  </a:cubicBezTo>
                  <a:cubicBezTo>
                    <a:pt x="227" y="61"/>
                    <a:pt x="227" y="59"/>
                    <a:pt x="228" y="57"/>
                  </a:cubicBezTo>
                  <a:cubicBezTo>
                    <a:pt x="229" y="56"/>
                    <a:pt x="230" y="53"/>
                    <a:pt x="229" y="52"/>
                  </a:cubicBezTo>
                  <a:cubicBezTo>
                    <a:pt x="229" y="51"/>
                    <a:pt x="225" y="50"/>
                    <a:pt x="223" y="49"/>
                  </a:cubicBezTo>
                  <a:cubicBezTo>
                    <a:pt x="221" y="49"/>
                    <a:pt x="219" y="49"/>
                    <a:pt x="217" y="49"/>
                  </a:cubicBezTo>
                  <a:cubicBezTo>
                    <a:pt x="216" y="49"/>
                    <a:pt x="213" y="48"/>
                    <a:pt x="212" y="49"/>
                  </a:cubicBezTo>
                  <a:cubicBezTo>
                    <a:pt x="209" y="51"/>
                    <a:pt x="209" y="58"/>
                    <a:pt x="206" y="60"/>
                  </a:cubicBezTo>
                  <a:cubicBezTo>
                    <a:pt x="204" y="63"/>
                    <a:pt x="198" y="64"/>
                    <a:pt x="198" y="68"/>
                  </a:cubicBezTo>
                  <a:cubicBezTo>
                    <a:pt x="198" y="69"/>
                    <a:pt x="201" y="68"/>
                    <a:pt x="201" y="68"/>
                  </a:cubicBezTo>
                  <a:cubicBezTo>
                    <a:pt x="202" y="69"/>
                    <a:pt x="201" y="73"/>
                    <a:pt x="201" y="73"/>
                  </a:cubicBezTo>
                  <a:cubicBezTo>
                    <a:pt x="200" y="75"/>
                    <a:pt x="202" y="76"/>
                    <a:pt x="199" y="76"/>
                  </a:cubicBezTo>
                  <a:cubicBezTo>
                    <a:pt x="199" y="77"/>
                    <a:pt x="198" y="77"/>
                    <a:pt x="198" y="78"/>
                  </a:cubicBezTo>
                  <a:cubicBezTo>
                    <a:pt x="199" y="79"/>
                    <a:pt x="200" y="79"/>
                    <a:pt x="201" y="79"/>
                  </a:cubicBezTo>
                  <a:cubicBezTo>
                    <a:pt x="202" y="79"/>
                    <a:pt x="206" y="79"/>
                    <a:pt x="206" y="80"/>
                  </a:cubicBezTo>
                  <a:cubicBezTo>
                    <a:pt x="206" y="82"/>
                    <a:pt x="206" y="84"/>
                    <a:pt x="208" y="85"/>
                  </a:cubicBezTo>
                  <a:cubicBezTo>
                    <a:pt x="210" y="86"/>
                    <a:pt x="212" y="85"/>
                    <a:pt x="210" y="87"/>
                  </a:cubicBezTo>
                  <a:cubicBezTo>
                    <a:pt x="209" y="88"/>
                    <a:pt x="209" y="90"/>
                    <a:pt x="208" y="91"/>
                  </a:cubicBezTo>
                  <a:cubicBezTo>
                    <a:pt x="207" y="93"/>
                    <a:pt x="202" y="88"/>
                    <a:pt x="201" y="87"/>
                  </a:cubicBezTo>
                  <a:cubicBezTo>
                    <a:pt x="198" y="85"/>
                    <a:pt x="194" y="84"/>
                    <a:pt x="191" y="83"/>
                  </a:cubicBezTo>
                  <a:cubicBezTo>
                    <a:pt x="189" y="82"/>
                    <a:pt x="188" y="81"/>
                    <a:pt x="186" y="80"/>
                  </a:cubicBezTo>
                  <a:cubicBezTo>
                    <a:pt x="185" y="80"/>
                    <a:pt x="183" y="79"/>
                    <a:pt x="182" y="79"/>
                  </a:cubicBezTo>
                  <a:cubicBezTo>
                    <a:pt x="179" y="79"/>
                    <a:pt x="176" y="78"/>
                    <a:pt x="173" y="78"/>
                  </a:cubicBezTo>
                  <a:cubicBezTo>
                    <a:pt x="169" y="78"/>
                    <a:pt x="165" y="78"/>
                    <a:pt x="168" y="83"/>
                  </a:cubicBezTo>
                  <a:cubicBezTo>
                    <a:pt x="170" y="84"/>
                    <a:pt x="169" y="86"/>
                    <a:pt x="167" y="87"/>
                  </a:cubicBezTo>
                  <a:cubicBezTo>
                    <a:pt x="166" y="88"/>
                    <a:pt x="163" y="86"/>
                    <a:pt x="164" y="89"/>
                  </a:cubicBezTo>
                  <a:cubicBezTo>
                    <a:pt x="165" y="90"/>
                    <a:pt x="157" y="90"/>
                    <a:pt x="161" y="87"/>
                  </a:cubicBezTo>
                  <a:cubicBezTo>
                    <a:pt x="162" y="86"/>
                    <a:pt x="159" y="84"/>
                    <a:pt x="158" y="85"/>
                  </a:cubicBezTo>
                  <a:cubicBezTo>
                    <a:pt x="156" y="85"/>
                    <a:pt x="154" y="86"/>
                    <a:pt x="153" y="87"/>
                  </a:cubicBezTo>
                  <a:cubicBezTo>
                    <a:pt x="150" y="89"/>
                    <a:pt x="147" y="87"/>
                    <a:pt x="144" y="88"/>
                  </a:cubicBezTo>
                  <a:cubicBezTo>
                    <a:pt x="141" y="89"/>
                    <a:pt x="139" y="91"/>
                    <a:pt x="137" y="91"/>
                  </a:cubicBezTo>
                  <a:cubicBezTo>
                    <a:pt x="136" y="91"/>
                    <a:pt x="130" y="91"/>
                    <a:pt x="131" y="90"/>
                  </a:cubicBezTo>
                  <a:cubicBezTo>
                    <a:pt x="133" y="90"/>
                    <a:pt x="133" y="90"/>
                    <a:pt x="133" y="89"/>
                  </a:cubicBezTo>
                  <a:cubicBezTo>
                    <a:pt x="133" y="86"/>
                    <a:pt x="135" y="87"/>
                    <a:pt x="135" y="85"/>
                  </a:cubicBezTo>
                  <a:cubicBezTo>
                    <a:pt x="136" y="84"/>
                    <a:pt x="129" y="86"/>
                    <a:pt x="129" y="86"/>
                  </a:cubicBezTo>
                  <a:cubicBezTo>
                    <a:pt x="128" y="86"/>
                    <a:pt x="127" y="86"/>
                    <a:pt x="127" y="87"/>
                  </a:cubicBezTo>
                  <a:cubicBezTo>
                    <a:pt x="127" y="88"/>
                    <a:pt x="127" y="89"/>
                    <a:pt x="127" y="90"/>
                  </a:cubicBezTo>
                  <a:cubicBezTo>
                    <a:pt x="126" y="90"/>
                    <a:pt x="124" y="89"/>
                    <a:pt x="123" y="89"/>
                  </a:cubicBezTo>
                  <a:cubicBezTo>
                    <a:pt x="121" y="89"/>
                    <a:pt x="118" y="90"/>
                    <a:pt x="116" y="91"/>
                  </a:cubicBezTo>
                  <a:cubicBezTo>
                    <a:pt x="113" y="92"/>
                    <a:pt x="110" y="94"/>
                    <a:pt x="107" y="95"/>
                  </a:cubicBezTo>
                  <a:cubicBezTo>
                    <a:pt x="105" y="95"/>
                    <a:pt x="104" y="96"/>
                    <a:pt x="103" y="98"/>
                  </a:cubicBezTo>
                  <a:cubicBezTo>
                    <a:pt x="103" y="99"/>
                    <a:pt x="103" y="102"/>
                    <a:pt x="101" y="102"/>
                  </a:cubicBezTo>
                  <a:cubicBezTo>
                    <a:pt x="99" y="102"/>
                    <a:pt x="97" y="103"/>
                    <a:pt x="95" y="103"/>
                  </a:cubicBezTo>
                  <a:cubicBezTo>
                    <a:pt x="94" y="103"/>
                    <a:pt x="93" y="101"/>
                    <a:pt x="92" y="100"/>
                  </a:cubicBezTo>
                  <a:cubicBezTo>
                    <a:pt x="90" y="98"/>
                    <a:pt x="87" y="99"/>
                    <a:pt x="89" y="96"/>
                  </a:cubicBezTo>
                  <a:cubicBezTo>
                    <a:pt x="90" y="94"/>
                    <a:pt x="93" y="95"/>
                    <a:pt x="94" y="94"/>
                  </a:cubicBezTo>
                  <a:cubicBezTo>
                    <a:pt x="96" y="94"/>
                    <a:pt x="98" y="95"/>
                    <a:pt x="97" y="93"/>
                  </a:cubicBezTo>
                  <a:cubicBezTo>
                    <a:pt x="96" y="92"/>
                    <a:pt x="95" y="90"/>
                    <a:pt x="94" y="89"/>
                  </a:cubicBezTo>
                  <a:cubicBezTo>
                    <a:pt x="92" y="87"/>
                    <a:pt x="89" y="88"/>
                    <a:pt x="87" y="88"/>
                  </a:cubicBezTo>
                  <a:cubicBezTo>
                    <a:pt x="86" y="88"/>
                    <a:pt x="80" y="87"/>
                    <a:pt x="80" y="87"/>
                  </a:cubicBezTo>
                  <a:cubicBezTo>
                    <a:pt x="80" y="87"/>
                    <a:pt x="83" y="88"/>
                    <a:pt x="83" y="88"/>
                  </a:cubicBezTo>
                  <a:cubicBezTo>
                    <a:pt x="84" y="89"/>
                    <a:pt x="84" y="90"/>
                    <a:pt x="84" y="91"/>
                  </a:cubicBezTo>
                  <a:cubicBezTo>
                    <a:pt x="84" y="92"/>
                    <a:pt x="84" y="94"/>
                    <a:pt x="84" y="95"/>
                  </a:cubicBezTo>
                  <a:cubicBezTo>
                    <a:pt x="83" y="96"/>
                    <a:pt x="82" y="97"/>
                    <a:pt x="82" y="98"/>
                  </a:cubicBezTo>
                  <a:cubicBezTo>
                    <a:pt x="83" y="100"/>
                    <a:pt x="87" y="100"/>
                    <a:pt x="86" y="103"/>
                  </a:cubicBezTo>
                  <a:cubicBezTo>
                    <a:pt x="85" y="104"/>
                    <a:pt x="84" y="106"/>
                    <a:pt x="84" y="107"/>
                  </a:cubicBezTo>
                  <a:cubicBezTo>
                    <a:pt x="84" y="107"/>
                    <a:pt x="84" y="111"/>
                    <a:pt x="84" y="111"/>
                  </a:cubicBezTo>
                  <a:cubicBezTo>
                    <a:pt x="84" y="111"/>
                    <a:pt x="83" y="108"/>
                    <a:pt x="83" y="108"/>
                  </a:cubicBezTo>
                  <a:cubicBezTo>
                    <a:pt x="82" y="108"/>
                    <a:pt x="81" y="110"/>
                    <a:pt x="80" y="109"/>
                  </a:cubicBezTo>
                  <a:cubicBezTo>
                    <a:pt x="80" y="109"/>
                    <a:pt x="82" y="108"/>
                    <a:pt x="82" y="107"/>
                  </a:cubicBezTo>
                  <a:cubicBezTo>
                    <a:pt x="81" y="106"/>
                    <a:pt x="79" y="106"/>
                    <a:pt x="78" y="106"/>
                  </a:cubicBezTo>
                  <a:cubicBezTo>
                    <a:pt x="77" y="106"/>
                    <a:pt x="76" y="105"/>
                    <a:pt x="75" y="106"/>
                  </a:cubicBezTo>
                  <a:cubicBezTo>
                    <a:pt x="73" y="106"/>
                    <a:pt x="72" y="108"/>
                    <a:pt x="70" y="108"/>
                  </a:cubicBezTo>
                  <a:cubicBezTo>
                    <a:pt x="68" y="110"/>
                    <a:pt x="67" y="110"/>
                    <a:pt x="65" y="112"/>
                  </a:cubicBezTo>
                  <a:cubicBezTo>
                    <a:pt x="63" y="114"/>
                    <a:pt x="61" y="114"/>
                    <a:pt x="64" y="116"/>
                  </a:cubicBezTo>
                  <a:cubicBezTo>
                    <a:pt x="65" y="117"/>
                    <a:pt x="67" y="120"/>
                    <a:pt x="66" y="121"/>
                  </a:cubicBezTo>
                  <a:cubicBezTo>
                    <a:pt x="65" y="122"/>
                    <a:pt x="59" y="120"/>
                    <a:pt x="58" y="120"/>
                  </a:cubicBezTo>
                  <a:cubicBezTo>
                    <a:pt x="57" y="119"/>
                    <a:pt x="54" y="120"/>
                    <a:pt x="53" y="120"/>
                  </a:cubicBezTo>
                  <a:cubicBezTo>
                    <a:pt x="54" y="119"/>
                    <a:pt x="49" y="115"/>
                    <a:pt x="48" y="117"/>
                  </a:cubicBezTo>
                  <a:cubicBezTo>
                    <a:pt x="43" y="121"/>
                    <a:pt x="54" y="122"/>
                    <a:pt x="54" y="124"/>
                  </a:cubicBezTo>
                  <a:cubicBezTo>
                    <a:pt x="53" y="128"/>
                    <a:pt x="50" y="126"/>
                    <a:pt x="47" y="126"/>
                  </a:cubicBezTo>
                  <a:cubicBezTo>
                    <a:pt x="44" y="125"/>
                    <a:pt x="43" y="123"/>
                    <a:pt x="40" y="122"/>
                  </a:cubicBezTo>
                  <a:cubicBezTo>
                    <a:pt x="38" y="121"/>
                    <a:pt x="38" y="120"/>
                    <a:pt x="37" y="118"/>
                  </a:cubicBezTo>
                  <a:cubicBezTo>
                    <a:pt x="37" y="116"/>
                    <a:pt x="36" y="116"/>
                    <a:pt x="35" y="115"/>
                  </a:cubicBezTo>
                  <a:cubicBezTo>
                    <a:pt x="35" y="114"/>
                    <a:pt x="38" y="112"/>
                    <a:pt x="38" y="112"/>
                  </a:cubicBezTo>
                  <a:cubicBezTo>
                    <a:pt x="39" y="109"/>
                    <a:pt x="34" y="107"/>
                    <a:pt x="32" y="107"/>
                  </a:cubicBezTo>
                  <a:cubicBezTo>
                    <a:pt x="30" y="106"/>
                    <a:pt x="30" y="104"/>
                    <a:pt x="28" y="104"/>
                  </a:cubicBezTo>
                  <a:cubicBezTo>
                    <a:pt x="29" y="103"/>
                    <a:pt x="24" y="99"/>
                    <a:pt x="24" y="99"/>
                  </a:cubicBezTo>
                  <a:cubicBezTo>
                    <a:pt x="26" y="98"/>
                    <a:pt x="28" y="101"/>
                    <a:pt x="29" y="102"/>
                  </a:cubicBezTo>
                  <a:cubicBezTo>
                    <a:pt x="30" y="103"/>
                    <a:pt x="31" y="103"/>
                    <a:pt x="31" y="102"/>
                  </a:cubicBezTo>
                  <a:cubicBezTo>
                    <a:pt x="32" y="102"/>
                    <a:pt x="33" y="103"/>
                    <a:pt x="33" y="103"/>
                  </a:cubicBezTo>
                  <a:cubicBezTo>
                    <a:pt x="36" y="104"/>
                    <a:pt x="38" y="105"/>
                    <a:pt x="41" y="105"/>
                  </a:cubicBezTo>
                  <a:cubicBezTo>
                    <a:pt x="43" y="106"/>
                    <a:pt x="46" y="106"/>
                    <a:pt x="49" y="107"/>
                  </a:cubicBezTo>
                  <a:cubicBezTo>
                    <a:pt x="54" y="109"/>
                    <a:pt x="58" y="109"/>
                    <a:pt x="63" y="106"/>
                  </a:cubicBezTo>
                  <a:cubicBezTo>
                    <a:pt x="65" y="105"/>
                    <a:pt x="66" y="104"/>
                    <a:pt x="68" y="103"/>
                  </a:cubicBezTo>
                  <a:cubicBezTo>
                    <a:pt x="71" y="101"/>
                    <a:pt x="69" y="100"/>
                    <a:pt x="69" y="97"/>
                  </a:cubicBezTo>
                  <a:cubicBezTo>
                    <a:pt x="69" y="94"/>
                    <a:pt x="62" y="93"/>
                    <a:pt x="60" y="91"/>
                  </a:cubicBezTo>
                  <a:cubicBezTo>
                    <a:pt x="57" y="89"/>
                    <a:pt x="53" y="87"/>
                    <a:pt x="50" y="86"/>
                  </a:cubicBezTo>
                  <a:cubicBezTo>
                    <a:pt x="47" y="84"/>
                    <a:pt x="43" y="82"/>
                    <a:pt x="40" y="82"/>
                  </a:cubicBezTo>
                  <a:cubicBezTo>
                    <a:pt x="39" y="81"/>
                    <a:pt x="39" y="82"/>
                    <a:pt x="38" y="82"/>
                  </a:cubicBezTo>
                  <a:cubicBezTo>
                    <a:pt x="37" y="82"/>
                    <a:pt x="36" y="81"/>
                    <a:pt x="35" y="81"/>
                  </a:cubicBezTo>
                  <a:cubicBezTo>
                    <a:pt x="33" y="80"/>
                    <a:pt x="31" y="84"/>
                    <a:pt x="29" y="84"/>
                  </a:cubicBezTo>
                  <a:cubicBezTo>
                    <a:pt x="29" y="83"/>
                    <a:pt x="33" y="80"/>
                    <a:pt x="29" y="80"/>
                  </a:cubicBezTo>
                  <a:cubicBezTo>
                    <a:pt x="28" y="80"/>
                    <a:pt x="24" y="78"/>
                    <a:pt x="24" y="78"/>
                  </a:cubicBezTo>
                  <a:cubicBezTo>
                    <a:pt x="25" y="77"/>
                    <a:pt x="29" y="80"/>
                    <a:pt x="29" y="78"/>
                  </a:cubicBezTo>
                  <a:cubicBezTo>
                    <a:pt x="29" y="77"/>
                    <a:pt x="25" y="75"/>
                    <a:pt x="24" y="75"/>
                  </a:cubicBezTo>
                  <a:cubicBezTo>
                    <a:pt x="23" y="76"/>
                    <a:pt x="20" y="78"/>
                    <a:pt x="20" y="78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7" y="76"/>
                    <a:pt x="17" y="77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5" y="78"/>
                    <a:pt x="14" y="80"/>
                    <a:pt x="13" y="80"/>
                  </a:cubicBezTo>
                  <a:cubicBezTo>
                    <a:pt x="12" y="81"/>
                    <a:pt x="10" y="81"/>
                    <a:pt x="10" y="81"/>
                  </a:cubicBezTo>
                  <a:cubicBezTo>
                    <a:pt x="9" y="83"/>
                    <a:pt x="5" y="83"/>
                    <a:pt x="6" y="85"/>
                  </a:cubicBezTo>
                  <a:cubicBezTo>
                    <a:pt x="9" y="87"/>
                    <a:pt x="5" y="85"/>
                    <a:pt x="5" y="88"/>
                  </a:cubicBezTo>
                  <a:cubicBezTo>
                    <a:pt x="5" y="90"/>
                    <a:pt x="9" y="91"/>
                    <a:pt x="10" y="92"/>
                  </a:cubicBezTo>
                  <a:cubicBezTo>
                    <a:pt x="12" y="93"/>
                    <a:pt x="14" y="95"/>
                    <a:pt x="13" y="97"/>
                  </a:cubicBezTo>
                  <a:cubicBezTo>
                    <a:pt x="12" y="99"/>
                    <a:pt x="9" y="100"/>
                    <a:pt x="9" y="102"/>
                  </a:cubicBezTo>
                  <a:cubicBezTo>
                    <a:pt x="10" y="104"/>
                    <a:pt x="12" y="106"/>
                    <a:pt x="13" y="108"/>
                  </a:cubicBezTo>
                  <a:cubicBezTo>
                    <a:pt x="14" y="110"/>
                    <a:pt x="12" y="110"/>
                    <a:pt x="12" y="112"/>
                  </a:cubicBezTo>
                  <a:cubicBezTo>
                    <a:pt x="12" y="114"/>
                    <a:pt x="15" y="116"/>
                    <a:pt x="13" y="117"/>
                  </a:cubicBezTo>
                  <a:cubicBezTo>
                    <a:pt x="11" y="118"/>
                    <a:pt x="14" y="121"/>
                    <a:pt x="14" y="122"/>
                  </a:cubicBezTo>
                  <a:cubicBezTo>
                    <a:pt x="16" y="124"/>
                    <a:pt x="18" y="124"/>
                    <a:pt x="15" y="126"/>
                  </a:cubicBezTo>
                  <a:cubicBezTo>
                    <a:pt x="13" y="128"/>
                    <a:pt x="14" y="128"/>
                    <a:pt x="15" y="129"/>
                  </a:cubicBezTo>
                  <a:cubicBezTo>
                    <a:pt x="20" y="132"/>
                    <a:pt x="23" y="134"/>
                    <a:pt x="18" y="138"/>
                  </a:cubicBezTo>
                  <a:cubicBezTo>
                    <a:pt x="13" y="143"/>
                    <a:pt x="8" y="147"/>
                    <a:pt x="4" y="152"/>
                  </a:cubicBezTo>
                  <a:cubicBezTo>
                    <a:pt x="6" y="152"/>
                    <a:pt x="6" y="151"/>
                    <a:pt x="7" y="152"/>
                  </a:cubicBezTo>
                  <a:cubicBezTo>
                    <a:pt x="8" y="154"/>
                    <a:pt x="10" y="154"/>
                    <a:pt x="11" y="155"/>
                  </a:cubicBezTo>
                  <a:cubicBezTo>
                    <a:pt x="17" y="157"/>
                    <a:pt x="9" y="157"/>
                    <a:pt x="7" y="157"/>
                  </a:cubicBezTo>
                  <a:cubicBezTo>
                    <a:pt x="5" y="157"/>
                    <a:pt x="4" y="158"/>
                    <a:pt x="4" y="160"/>
                  </a:cubicBezTo>
                  <a:cubicBezTo>
                    <a:pt x="4" y="162"/>
                    <a:pt x="2" y="163"/>
                    <a:pt x="1" y="165"/>
                  </a:cubicBezTo>
                  <a:cubicBezTo>
                    <a:pt x="0" y="166"/>
                    <a:pt x="1" y="168"/>
                    <a:pt x="2" y="170"/>
                  </a:cubicBezTo>
                  <a:cubicBezTo>
                    <a:pt x="2" y="172"/>
                    <a:pt x="0" y="174"/>
                    <a:pt x="1" y="175"/>
                  </a:cubicBezTo>
                  <a:cubicBezTo>
                    <a:pt x="3" y="176"/>
                    <a:pt x="3" y="176"/>
                    <a:pt x="3" y="178"/>
                  </a:cubicBezTo>
                  <a:cubicBezTo>
                    <a:pt x="2" y="180"/>
                    <a:pt x="4" y="181"/>
                    <a:pt x="4" y="183"/>
                  </a:cubicBezTo>
                  <a:cubicBezTo>
                    <a:pt x="4" y="184"/>
                    <a:pt x="7" y="186"/>
                    <a:pt x="8" y="186"/>
                  </a:cubicBezTo>
                  <a:cubicBezTo>
                    <a:pt x="8" y="186"/>
                    <a:pt x="9" y="185"/>
                    <a:pt x="10" y="185"/>
                  </a:cubicBezTo>
                  <a:cubicBezTo>
                    <a:pt x="11" y="185"/>
                    <a:pt x="11" y="187"/>
                    <a:pt x="12" y="187"/>
                  </a:cubicBezTo>
                  <a:cubicBezTo>
                    <a:pt x="14" y="186"/>
                    <a:pt x="14" y="185"/>
                    <a:pt x="16" y="187"/>
                  </a:cubicBezTo>
                  <a:cubicBezTo>
                    <a:pt x="18" y="188"/>
                    <a:pt x="18" y="188"/>
                    <a:pt x="18" y="190"/>
                  </a:cubicBezTo>
                  <a:cubicBezTo>
                    <a:pt x="17" y="195"/>
                    <a:pt x="21" y="199"/>
                    <a:pt x="24" y="201"/>
                  </a:cubicBezTo>
                  <a:cubicBezTo>
                    <a:pt x="26" y="202"/>
                    <a:pt x="27" y="203"/>
                    <a:pt x="25" y="204"/>
                  </a:cubicBezTo>
                  <a:cubicBezTo>
                    <a:pt x="24" y="206"/>
                    <a:pt x="23" y="205"/>
                    <a:pt x="21" y="205"/>
                  </a:cubicBezTo>
                  <a:cubicBezTo>
                    <a:pt x="19" y="205"/>
                    <a:pt x="22" y="214"/>
                    <a:pt x="24" y="213"/>
                  </a:cubicBezTo>
                  <a:cubicBezTo>
                    <a:pt x="25" y="212"/>
                    <a:pt x="26" y="209"/>
                    <a:pt x="27" y="210"/>
                  </a:cubicBezTo>
                  <a:cubicBezTo>
                    <a:pt x="28" y="210"/>
                    <a:pt x="29" y="211"/>
                    <a:pt x="31" y="211"/>
                  </a:cubicBezTo>
                  <a:cubicBezTo>
                    <a:pt x="33" y="211"/>
                    <a:pt x="35" y="212"/>
                    <a:pt x="35" y="214"/>
                  </a:cubicBezTo>
                  <a:cubicBezTo>
                    <a:pt x="35" y="215"/>
                    <a:pt x="34" y="215"/>
                    <a:pt x="34" y="215"/>
                  </a:cubicBezTo>
                  <a:cubicBezTo>
                    <a:pt x="33" y="216"/>
                    <a:pt x="34" y="218"/>
                    <a:pt x="35" y="218"/>
                  </a:cubicBezTo>
                  <a:cubicBezTo>
                    <a:pt x="36" y="219"/>
                    <a:pt x="38" y="218"/>
                    <a:pt x="39" y="219"/>
                  </a:cubicBezTo>
                  <a:cubicBezTo>
                    <a:pt x="40" y="220"/>
                    <a:pt x="40" y="222"/>
                    <a:pt x="40" y="223"/>
                  </a:cubicBezTo>
                  <a:cubicBezTo>
                    <a:pt x="40" y="224"/>
                    <a:pt x="43" y="223"/>
                    <a:pt x="44" y="223"/>
                  </a:cubicBezTo>
                  <a:cubicBezTo>
                    <a:pt x="45" y="224"/>
                    <a:pt x="47" y="227"/>
                    <a:pt x="48" y="225"/>
                  </a:cubicBezTo>
                  <a:cubicBezTo>
                    <a:pt x="49" y="223"/>
                    <a:pt x="50" y="224"/>
                    <a:pt x="51" y="225"/>
                  </a:cubicBezTo>
                  <a:cubicBezTo>
                    <a:pt x="53" y="227"/>
                    <a:pt x="53" y="226"/>
                    <a:pt x="55" y="226"/>
                  </a:cubicBezTo>
                  <a:cubicBezTo>
                    <a:pt x="56" y="226"/>
                    <a:pt x="57" y="229"/>
                    <a:pt x="58" y="228"/>
                  </a:cubicBezTo>
                  <a:cubicBezTo>
                    <a:pt x="60" y="227"/>
                    <a:pt x="62" y="229"/>
                    <a:pt x="63" y="230"/>
                  </a:cubicBezTo>
                  <a:cubicBezTo>
                    <a:pt x="65" y="231"/>
                    <a:pt x="62" y="232"/>
                    <a:pt x="62" y="232"/>
                  </a:cubicBezTo>
                  <a:cubicBezTo>
                    <a:pt x="60" y="233"/>
                    <a:pt x="63" y="234"/>
                    <a:pt x="63" y="234"/>
                  </a:cubicBezTo>
                  <a:cubicBezTo>
                    <a:pt x="63" y="234"/>
                    <a:pt x="60" y="234"/>
                    <a:pt x="61" y="236"/>
                  </a:cubicBezTo>
                  <a:cubicBezTo>
                    <a:pt x="63" y="237"/>
                    <a:pt x="62" y="238"/>
                    <a:pt x="61" y="239"/>
                  </a:cubicBezTo>
                  <a:cubicBezTo>
                    <a:pt x="61" y="240"/>
                    <a:pt x="58" y="240"/>
                    <a:pt x="57" y="240"/>
                  </a:cubicBezTo>
                  <a:cubicBezTo>
                    <a:pt x="55" y="240"/>
                    <a:pt x="54" y="242"/>
                    <a:pt x="53" y="244"/>
                  </a:cubicBezTo>
                  <a:cubicBezTo>
                    <a:pt x="54" y="244"/>
                    <a:pt x="58" y="244"/>
                    <a:pt x="58" y="245"/>
                  </a:cubicBezTo>
                  <a:cubicBezTo>
                    <a:pt x="58" y="246"/>
                    <a:pt x="53" y="247"/>
                    <a:pt x="53" y="248"/>
                  </a:cubicBezTo>
                  <a:cubicBezTo>
                    <a:pt x="53" y="249"/>
                    <a:pt x="55" y="249"/>
                    <a:pt x="55" y="251"/>
                  </a:cubicBezTo>
                  <a:cubicBezTo>
                    <a:pt x="55" y="251"/>
                    <a:pt x="52" y="252"/>
                    <a:pt x="52" y="252"/>
                  </a:cubicBezTo>
                  <a:cubicBezTo>
                    <a:pt x="51" y="253"/>
                    <a:pt x="51" y="254"/>
                    <a:pt x="50" y="255"/>
                  </a:cubicBezTo>
                  <a:cubicBezTo>
                    <a:pt x="50" y="256"/>
                    <a:pt x="48" y="255"/>
                    <a:pt x="48" y="257"/>
                  </a:cubicBezTo>
                  <a:cubicBezTo>
                    <a:pt x="47" y="258"/>
                    <a:pt x="49" y="260"/>
                    <a:pt x="51" y="260"/>
                  </a:cubicBezTo>
                  <a:cubicBezTo>
                    <a:pt x="53" y="261"/>
                    <a:pt x="55" y="262"/>
                    <a:pt x="58" y="264"/>
                  </a:cubicBezTo>
                  <a:cubicBezTo>
                    <a:pt x="59" y="265"/>
                    <a:pt x="60" y="266"/>
                    <a:pt x="61" y="266"/>
                  </a:cubicBezTo>
                  <a:cubicBezTo>
                    <a:pt x="62" y="268"/>
                    <a:pt x="62" y="267"/>
                    <a:pt x="64" y="266"/>
                  </a:cubicBezTo>
                  <a:cubicBezTo>
                    <a:pt x="67" y="266"/>
                    <a:pt x="70" y="269"/>
                    <a:pt x="73" y="269"/>
                  </a:cubicBezTo>
                  <a:cubicBezTo>
                    <a:pt x="76" y="269"/>
                    <a:pt x="79" y="271"/>
                    <a:pt x="82" y="272"/>
                  </a:cubicBezTo>
                  <a:cubicBezTo>
                    <a:pt x="85" y="273"/>
                    <a:pt x="87" y="272"/>
                    <a:pt x="90" y="272"/>
                  </a:cubicBezTo>
                  <a:cubicBezTo>
                    <a:pt x="91" y="273"/>
                    <a:pt x="92" y="274"/>
                    <a:pt x="92" y="275"/>
                  </a:cubicBezTo>
                  <a:cubicBezTo>
                    <a:pt x="92" y="276"/>
                    <a:pt x="93" y="276"/>
                    <a:pt x="94" y="276"/>
                  </a:cubicBezTo>
                  <a:cubicBezTo>
                    <a:pt x="97" y="277"/>
                    <a:pt x="99" y="282"/>
                    <a:pt x="103" y="280"/>
                  </a:cubicBezTo>
                  <a:cubicBezTo>
                    <a:pt x="104" y="279"/>
                    <a:pt x="106" y="278"/>
                    <a:pt x="105" y="277"/>
                  </a:cubicBezTo>
                  <a:cubicBezTo>
                    <a:pt x="104" y="276"/>
                    <a:pt x="103" y="275"/>
                    <a:pt x="102" y="274"/>
                  </a:cubicBezTo>
                  <a:cubicBezTo>
                    <a:pt x="100" y="272"/>
                    <a:pt x="99" y="270"/>
                    <a:pt x="100" y="267"/>
                  </a:cubicBezTo>
                  <a:cubicBezTo>
                    <a:pt x="100" y="265"/>
                    <a:pt x="99" y="263"/>
                    <a:pt x="97" y="262"/>
                  </a:cubicBezTo>
                  <a:cubicBezTo>
                    <a:pt x="95" y="261"/>
                    <a:pt x="98" y="259"/>
                    <a:pt x="99" y="258"/>
                  </a:cubicBezTo>
                  <a:cubicBezTo>
                    <a:pt x="100" y="256"/>
                    <a:pt x="100" y="254"/>
                    <a:pt x="103" y="254"/>
                  </a:cubicBezTo>
                  <a:cubicBezTo>
                    <a:pt x="104" y="254"/>
                    <a:pt x="105" y="253"/>
                    <a:pt x="106" y="252"/>
                  </a:cubicBezTo>
                  <a:cubicBezTo>
                    <a:pt x="107" y="251"/>
                    <a:pt x="108" y="251"/>
                    <a:pt x="109" y="250"/>
                  </a:cubicBezTo>
                  <a:cubicBezTo>
                    <a:pt x="108" y="250"/>
                    <a:pt x="106" y="249"/>
                    <a:pt x="106" y="248"/>
                  </a:cubicBezTo>
                  <a:cubicBezTo>
                    <a:pt x="106" y="247"/>
                    <a:pt x="108" y="248"/>
                    <a:pt x="108" y="248"/>
                  </a:cubicBezTo>
                  <a:cubicBezTo>
                    <a:pt x="108" y="247"/>
                    <a:pt x="106" y="244"/>
                    <a:pt x="105" y="243"/>
                  </a:cubicBezTo>
                  <a:cubicBezTo>
                    <a:pt x="104" y="241"/>
                    <a:pt x="103" y="241"/>
                    <a:pt x="101" y="241"/>
                  </a:cubicBezTo>
                  <a:cubicBezTo>
                    <a:pt x="98" y="241"/>
                    <a:pt x="100" y="239"/>
                    <a:pt x="98" y="238"/>
                  </a:cubicBezTo>
                  <a:cubicBezTo>
                    <a:pt x="97" y="237"/>
                    <a:pt x="94" y="237"/>
                    <a:pt x="96" y="235"/>
                  </a:cubicBezTo>
                  <a:cubicBezTo>
                    <a:pt x="97" y="233"/>
                    <a:pt x="99" y="232"/>
                    <a:pt x="97" y="231"/>
                  </a:cubicBezTo>
                  <a:cubicBezTo>
                    <a:pt x="96" y="229"/>
                    <a:pt x="98" y="228"/>
                    <a:pt x="99" y="227"/>
                  </a:cubicBezTo>
                  <a:cubicBezTo>
                    <a:pt x="99" y="226"/>
                    <a:pt x="101" y="223"/>
                    <a:pt x="101" y="224"/>
                  </a:cubicBezTo>
                  <a:cubicBezTo>
                    <a:pt x="102" y="225"/>
                    <a:pt x="103" y="227"/>
                    <a:pt x="104" y="228"/>
                  </a:cubicBezTo>
                  <a:cubicBezTo>
                    <a:pt x="106" y="228"/>
                    <a:pt x="107" y="227"/>
                    <a:pt x="107" y="226"/>
                  </a:cubicBezTo>
                  <a:cubicBezTo>
                    <a:pt x="106" y="224"/>
                    <a:pt x="106" y="223"/>
                    <a:pt x="108" y="222"/>
                  </a:cubicBezTo>
                  <a:cubicBezTo>
                    <a:pt x="110" y="221"/>
                    <a:pt x="110" y="219"/>
                    <a:pt x="112" y="219"/>
                  </a:cubicBezTo>
                  <a:cubicBezTo>
                    <a:pt x="114" y="218"/>
                    <a:pt x="116" y="215"/>
                    <a:pt x="118" y="216"/>
                  </a:cubicBezTo>
                  <a:cubicBezTo>
                    <a:pt x="120" y="216"/>
                    <a:pt x="120" y="218"/>
                    <a:pt x="122" y="216"/>
                  </a:cubicBezTo>
                  <a:cubicBezTo>
                    <a:pt x="124" y="215"/>
                    <a:pt x="124" y="216"/>
                    <a:pt x="126" y="217"/>
                  </a:cubicBezTo>
                  <a:cubicBezTo>
                    <a:pt x="128" y="217"/>
                    <a:pt x="130" y="217"/>
                    <a:pt x="132" y="218"/>
                  </a:cubicBezTo>
                  <a:cubicBezTo>
                    <a:pt x="134" y="219"/>
                    <a:pt x="134" y="221"/>
                    <a:pt x="136" y="223"/>
                  </a:cubicBezTo>
                  <a:cubicBezTo>
                    <a:pt x="136" y="223"/>
                    <a:pt x="136" y="220"/>
                    <a:pt x="138" y="221"/>
                  </a:cubicBezTo>
                  <a:cubicBezTo>
                    <a:pt x="139" y="221"/>
                    <a:pt x="140" y="223"/>
                    <a:pt x="142" y="223"/>
                  </a:cubicBezTo>
                  <a:cubicBezTo>
                    <a:pt x="143" y="224"/>
                    <a:pt x="144" y="222"/>
                    <a:pt x="145" y="221"/>
                  </a:cubicBezTo>
                  <a:cubicBezTo>
                    <a:pt x="147" y="219"/>
                    <a:pt x="148" y="221"/>
                    <a:pt x="150" y="221"/>
                  </a:cubicBezTo>
                  <a:cubicBezTo>
                    <a:pt x="152" y="221"/>
                    <a:pt x="153" y="219"/>
                    <a:pt x="155" y="220"/>
                  </a:cubicBezTo>
                  <a:cubicBezTo>
                    <a:pt x="157" y="221"/>
                    <a:pt x="158" y="222"/>
                    <a:pt x="160" y="223"/>
                  </a:cubicBezTo>
                  <a:cubicBezTo>
                    <a:pt x="162" y="224"/>
                    <a:pt x="161" y="223"/>
                    <a:pt x="163" y="222"/>
                  </a:cubicBezTo>
                  <a:cubicBezTo>
                    <a:pt x="164" y="221"/>
                    <a:pt x="168" y="222"/>
                    <a:pt x="169" y="222"/>
                  </a:cubicBezTo>
                  <a:cubicBezTo>
                    <a:pt x="170" y="222"/>
                    <a:pt x="172" y="220"/>
                    <a:pt x="172" y="219"/>
                  </a:cubicBezTo>
                  <a:cubicBezTo>
                    <a:pt x="172" y="217"/>
                    <a:pt x="169" y="217"/>
                    <a:pt x="168" y="216"/>
                  </a:cubicBezTo>
                  <a:cubicBezTo>
                    <a:pt x="161" y="213"/>
                    <a:pt x="171" y="214"/>
                    <a:pt x="169" y="210"/>
                  </a:cubicBezTo>
                  <a:cubicBezTo>
                    <a:pt x="168" y="209"/>
                    <a:pt x="166" y="209"/>
                    <a:pt x="169" y="208"/>
                  </a:cubicBezTo>
                  <a:cubicBezTo>
                    <a:pt x="170" y="207"/>
                    <a:pt x="172" y="208"/>
                    <a:pt x="173" y="207"/>
                  </a:cubicBezTo>
                  <a:cubicBezTo>
                    <a:pt x="177" y="207"/>
                    <a:pt x="166" y="202"/>
                    <a:pt x="171" y="200"/>
                  </a:cubicBezTo>
                  <a:cubicBezTo>
                    <a:pt x="172" y="200"/>
                    <a:pt x="174" y="200"/>
                    <a:pt x="175" y="200"/>
                  </a:cubicBezTo>
                  <a:cubicBezTo>
                    <a:pt x="178" y="200"/>
                    <a:pt x="180" y="200"/>
                    <a:pt x="183" y="199"/>
                  </a:cubicBezTo>
                  <a:cubicBezTo>
                    <a:pt x="185" y="198"/>
                    <a:pt x="187" y="198"/>
                    <a:pt x="189" y="198"/>
                  </a:cubicBezTo>
                  <a:cubicBezTo>
                    <a:pt x="191" y="197"/>
                    <a:pt x="193" y="196"/>
                    <a:pt x="196" y="196"/>
                  </a:cubicBezTo>
                  <a:cubicBezTo>
                    <a:pt x="200" y="195"/>
                    <a:pt x="204" y="194"/>
                    <a:pt x="208" y="192"/>
                  </a:cubicBezTo>
                  <a:cubicBezTo>
                    <a:pt x="211" y="190"/>
                    <a:pt x="217" y="190"/>
                    <a:pt x="219" y="194"/>
                  </a:cubicBezTo>
                  <a:cubicBezTo>
                    <a:pt x="220" y="196"/>
                    <a:pt x="219" y="196"/>
                    <a:pt x="220" y="198"/>
                  </a:cubicBezTo>
                  <a:cubicBezTo>
                    <a:pt x="220" y="201"/>
                    <a:pt x="224" y="198"/>
                    <a:pt x="226" y="199"/>
                  </a:cubicBezTo>
                  <a:cubicBezTo>
                    <a:pt x="227" y="199"/>
                    <a:pt x="226" y="200"/>
                    <a:pt x="227" y="200"/>
                  </a:cubicBezTo>
                  <a:cubicBezTo>
                    <a:pt x="228" y="201"/>
                    <a:pt x="228" y="200"/>
                    <a:pt x="228" y="200"/>
                  </a:cubicBezTo>
                  <a:cubicBezTo>
                    <a:pt x="229" y="199"/>
                    <a:pt x="230" y="200"/>
                    <a:pt x="231" y="201"/>
                  </a:cubicBezTo>
                  <a:cubicBezTo>
                    <a:pt x="232" y="201"/>
                    <a:pt x="232" y="201"/>
                    <a:pt x="231" y="202"/>
                  </a:cubicBezTo>
                  <a:cubicBezTo>
                    <a:pt x="230" y="205"/>
                    <a:pt x="237" y="203"/>
                    <a:pt x="239" y="202"/>
                  </a:cubicBezTo>
                  <a:cubicBezTo>
                    <a:pt x="239" y="202"/>
                    <a:pt x="248" y="197"/>
                    <a:pt x="248" y="198"/>
                  </a:cubicBezTo>
                  <a:cubicBezTo>
                    <a:pt x="248" y="199"/>
                    <a:pt x="246" y="201"/>
                    <a:pt x="248" y="202"/>
                  </a:cubicBezTo>
                  <a:cubicBezTo>
                    <a:pt x="250" y="202"/>
                    <a:pt x="251" y="203"/>
                    <a:pt x="252" y="204"/>
                  </a:cubicBezTo>
                  <a:cubicBezTo>
                    <a:pt x="255" y="207"/>
                    <a:pt x="256" y="210"/>
                    <a:pt x="258" y="213"/>
                  </a:cubicBezTo>
                  <a:cubicBezTo>
                    <a:pt x="260" y="216"/>
                    <a:pt x="261" y="219"/>
                    <a:pt x="263" y="221"/>
                  </a:cubicBezTo>
                  <a:cubicBezTo>
                    <a:pt x="266" y="224"/>
                    <a:pt x="266" y="217"/>
                    <a:pt x="269" y="220"/>
                  </a:cubicBezTo>
                  <a:cubicBezTo>
                    <a:pt x="273" y="224"/>
                    <a:pt x="275" y="222"/>
                    <a:pt x="280" y="221"/>
                  </a:cubicBezTo>
                  <a:cubicBezTo>
                    <a:pt x="282" y="220"/>
                    <a:pt x="283" y="223"/>
                    <a:pt x="284" y="224"/>
                  </a:cubicBezTo>
                  <a:cubicBezTo>
                    <a:pt x="285" y="226"/>
                    <a:pt x="287" y="226"/>
                    <a:pt x="288" y="228"/>
                  </a:cubicBezTo>
                  <a:cubicBezTo>
                    <a:pt x="289" y="230"/>
                    <a:pt x="291" y="230"/>
                    <a:pt x="293" y="230"/>
                  </a:cubicBezTo>
                  <a:cubicBezTo>
                    <a:pt x="296" y="229"/>
                    <a:pt x="295" y="230"/>
                    <a:pt x="296" y="231"/>
                  </a:cubicBezTo>
                  <a:cubicBezTo>
                    <a:pt x="298" y="235"/>
                    <a:pt x="304" y="230"/>
                    <a:pt x="307" y="230"/>
                  </a:cubicBezTo>
                  <a:cubicBezTo>
                    <a:pt x="310" y="229"/>
                    <a:pt x="313" y="226"/>
                    <a:pt x="316" y="225"/>
                  </a:cubicBezTo>
                  <a:cubicBezTo>
                    <a:pt x="320" y="222"/>
                    <a:pt x="322" y="222"/>
                    <a:pt x="327" y="223"/>
                  </a:cubicBezTo>
                  <a:cubicBezTo>
                    <a:pt x="329" y="223"/>
                    <a:pt x="329" y="224"/>
                    <a:pt x="331" y="226"/>
                  </a:cubicBezTo>
                  <a:cubicBezTo>
                    <a:pt x="332" y="227"/>
                    <a:pt x="334" y="227"/>
                    <a:pt x="336" y="227"/>
                  </a:cubicBezTo>
                  <a:cubicBezTo>
                    <a:pt x="338" y="227"/>
                    <a:pt x="339" y="228"/>
                    <a:pt x="341" y="228"/>
                  </a:cubicBezTo>
                  <a:cubicBezTo>
                    <a:pt x="343" y="230"/>
                    <a:pt x="344" y="228"/>
                    <a:pt x="346" y="227"/>
                  </a:cubicBezTo>
                  <a:cubicBezTo>
                    <a:pt x="349" y="224"/>
                    <a:pt x="344" y="222"/>
                    <a:pt x="346" y="219"/>
                  </a:cubicBezTo>
                  <a:cubicBezTo>
                    <a:pt x="347" y="217"/>
                    <a:pt x="351" y="213"/>
                    <a:pt x="353" y="214"/>
                  </a:cubicBezTo>
                  <a:cubicBezTo>
                    <a:pt x="357" y="216"/>
                    <a:pt x="362" y="216"/>
                    <a:pt x="366" y="218"/>
                  </a:cubicBezTo>
                  <a:cubicBezTo>
                    <a:pt x="368" y="219"/>
                    <a:pt x="367" y="221"/>
                    <a:pt x="368" y="222"/>
                  </a:cubicBezTo>
                  <a:cubicBezTo>
                    <a:pt x="369" y="225"/>
                    <a:pt x="371" y="225"/>
                    <a:pt x="374" y="226"/>
                  </a:cubicBezTo>
                  <a:cubicBezTo>
                    <a:pt x="378" y="227"/>
                    <a:pt x="382" y="224"/>
                    <a:pt x="386" y="225"/>
                  </a:cubicBezTo>
                  <a:cubicBezTo>
                    <a:pt x="387" y="225"/>
                    <a:pt x="389" y="225"/>
                    <a:pt x="390" y="226"/>
                  </a:cubicBezTo>
                  <a:cubicBezTo>
                    <a:pt x="392" y="227"/>
                    <a:pt x="394" y="227"/>
                    <a:pt x="396" y="229"/>
                  </a:cubicBezTo>
                  <a:cubicBezTo>
                    <a:pt x="401" y="233"/>
                    <a:pt x="409" y="233"/>
                    <a:pt x="415" y="231"/>
                  </a:cubicBezTo>
                  <a:cubicBezTo>
                    <a:pt x="419" y="230"/>
                    <a:pt x="422" y="228"/>
                    <a:pt x="426" y="227"/>
                  </a:cubicBezTo>
                  <a:cubicBezTo>
                    <a:pt x="428" y="225"/>
                    <a:pt x="431" y="227"/>
                    <a:pt x="433" y="227"/>
                  </a:cubicBezTo>
                  <a:cubicBezTo>
                    <a:pt x="435" y="228"/>
                    <a:pt x="436" y="226"/>
                    <a:pt x="438" y="227"/>
                  </a:cubicBezTo>
                  <a:cubicBezTo>
                    <a:pt x="439" y="228"/>
                    <a:pt x="443" y="231"/>
                    <a:pt x="445" y="230"/>
                  </a:cubicBezTo>
                  <a:cubicBezTo>
                    <a:pt x="446" y="230"/>
                    <a:pt x="448" y="229"/>
                    <a:pt x="449" y="228"/>
                  </a:cubicBezTo>
                  <a:cubicBezTo>
                    <a:pt x="452" y="227"/>
                    <a:pt x="453" y="227"/>
                    <a:pt x="453" y="225"/>
                  </a:cubicBezTo>
                  <a:cubicBezTo>
                    <a:pt x="453" y="221"/>
                    <a:pt x="456" y="217"/>
                    <a:pt x="458" y="215"/>
                  </a:cubicBezTo>
                  <a:cubicBezTo>
                    <a:pt x="459" y="214"/>
                    <a:pt x="460" y="212"/>
                    <a:pt x="459" y="211"/>
                  </a:cubicBezTo>
                  <a:cubicBezTo>
                    <a:pt x="458" y="210"/>
                    <a:pt x="455" y="210"/>
                    <a:pt x="457" y="208"/>
                  </a:cubicBezTo>
                  <a:cubicBezTo>
                    <a:pt x="460" y="205"/>
                    <a:pt x="465" y="205"/>
                    <a:pt x="470" y="204"/>
                  </a:cubicBezTo>
                  <a:cubicBezTo>
                    <a:pt x="472" y="204"/>
                    <a:pt x="474" y="204"/>
                    <a:pt x="476" y="205"/>
                  </a:cubicBezTo>
                  <a:cubicBezTo>
                    <a:pt x="478" y="206"/>
                    <a:pt x="481" y="206"/>
                    <a:pt x="483" y="207"/>
                  </a:cubicBezTo>
                  <a:cubicBezTo>
                    <a:pt x="486" y="208"/>
                    <a:pt x="487" y="212"/>
                    <a:pt x="489" y="215"/>
                  </a:cubicBezTo>
                  <a:cubicBezTo>
                    <a:pt x="490" y="218"/>
                    <a:pt x="492" y="221"/>
                    <a:pt x="493" y="224"/>
                  </a:cubicBezTo>
                  <a:cubicBezTo>
                    <a:pt x="493" y="225"/>
                    <a:pt x="493" y="227"/>
                    <a:pt x="494" y="229"/>
                  </a:cubicBezTo>
                  <a:cubicBezTo>
                    <a:pt x="494" y="230"/>
                    <a:pt x="497" y="230"/>
                    <a:pt x="498" y="230"/>
                  </a:cubicBezTo>
                  <a:cubicBezTo>
                    <a:pt x="502" y="231"/>
                    <a:pt x="507" y="233"/>
                    <a:pt x="508" y="237"/>
                  </a:cubicBezTo>
                  <a:cubicBezTo>
                    <a:pt x="509" y="240"/>
                    <a:pt x="510" y="242"/>
                    <a:pt x="514" y="242"/>
                  </a:cubicBezTo>
                  <a:cubicBezTo>
                    <a:pt x="515" y="242"/>
                    <a:pt x="517" y="242"/>
                    <a:pt x="518" y="242"/>
                  </a:cubicBezTo>
                  <a:cubicBezTo>
                    <a:pt x="520" y="242"/>
                    <a:pt x="520" y="240"/>
                    <a:pt x="522" y="240"/>
                  </a:cubicBezTo>
                  <a:cubicBezTo>
                    <a:pt x="525" y="240"/>
                    <a:pt x="528" y="237"/>
                    <a:pt x="530" y="241"/>
                  </a:cubicBezTo>
                  <a:cubicBezTo>
                    <a:pt x="530" y="243"/>
                    <a:pt x="530" y="243"/>
                    <a:pt x="529" y="244"/>
                  </a:cubicBezTo>
                  <a:cubicBezTo>
                    <a:pt x="527" y="246"/>
                    <a:pt x="527" y="247"/>
                    <a:pt x="526" y="249"/>
                  </a:cubicBezTo>
                  <a:cubicBezTo>
                    <a:pt x="525" y="252"/>
                    <a:pt x="523" y="255"/>
                    <a:pt x="521" y="258"/>
                  </a:cubicBezTo>
                  <a:cubicBezTo>
                    <a:pt x="520" y="260"/>
                    <a:pt x="519" y="259"/>
                    <a:pt x="518" y="258"/>
                  </a:cubicBezTo>
                  <a:cubicBezTo>
                    <a:pt x="516" y="257"/>
                    <a:pt x="516" y="258"/>
                    <a:pt x="514" y="259"/>
                  </a:cubicBezTo>
                  <a:cubicBezTo>
                    <a:pt x="513" y="259"/>
                    <a:pt x="511" y="260"/>
                    <a:pt x="511" y="260"/>
                  </a:cubicBezTo>
                  <a:cubicBezTo>
                    <a:pt x="510" y="261"/>
                    <a:pt x="513" y="265"/>
                    <a:pt x="513" y="267"/>
                  </a:cubicBezTo>
                  <a:cubicBezTo>
                    <a:pt x="512" y="268"/>
                    <a:pt x="512" y="270"/>
                    <a:pt x="512" y="271"/>
                  </a:cubicBezTo>
                  <a:cubicBezTo>
                    <a:pt x="511" y="273"/>
                    <a:pt x="509" y="272"/>
                    <a:pt x="509" y="274"/>
                  </a:cubicBezTo>
                  <a:cubicBezTo>
                    <a:pt x="511" y="273"/>
                    <a:pt x="512" y="274"/>
                    <a:pt x="514" y="272"/>
                  </a:cubicBezTo>
                  <a:cubicBezTo>
                    <a:pt x="515" y="270"/>
                    <a:pt x="517" y="272"/>
                    <a:pt x="519" y="272"/>
                  </a:cubicBezTo>
                  <a:cubicBezTo>
                    <a:pt x="523" y="274"/>
                    <a:pt x="527" y="272"/>
                    <a:pt x="531" y="269"/>
                  </a:cubicBezTo>
                  <a:cubicBezTo>
                    <a:pt x="534" y="266"/>
                    <a:pt x="537" y="262"/>
                    <a:pt x="540" y="259"/>
                  </a:cubicBezTo>
                  <a:cubicBezTo>
                    <a:pt x="543" y="255"/>
                    <a:pt x="546" y="251"/>
                    <a:pt x="549" y="247"/>
                  </a:cubicBezTo>
                  <a:cubicBezTo>
                    <a:pt x="554" y="240"/>
                    <a:pt x="559" y="235"/>
                    <a:pt x="558" y="226"/>
                  </a:cubicBezTo>
                  <a:cubicBezTo>
                    <a:pt x="558" y="222"/>
                    <a:pt x="559" y="220"/>
                    <a:pt x="561" y="217"/>
                  </a:cubicBezTo>
                  <a:cubicBezTo>
                    <a:pt x="562" y="215"/>
                    <a:pt x="562" y="214"/>
                    <a:pt x="563" y="212"/>
                  </a:cubicBezTo>
                  <a:cubicBezTo>
                    <a:pt x="563" y="212"/>
                    <a:pt x="563" y="211"/>
                    <a:pt x="563" y="210"/>
                  </a:cubicBezTo>
                  <a:cubicBezTo>
                    <a:pt x="563" y="209"/>
                    <a:pt x="561" y="208"/>
                    <a:pt x="561" y="207"/>
                  </a:cubicBezTo>
                  <a:cubicBezTo>
                    <a:pt x="561" y="207"/>
                    <a:pt x="563" y="208"/>
                    <a:pt x="563" y="207"/>
                  </a:cubicBezTo>
                  <a:cubicBezTo>
                    <a:pt x="562" y="206"/>
                    <a:pt x="562" y="205"/>
                    <a:pt x="561" y="205"/>
                  </a:cubicBezTo>
                  <a:cubicBezTo>
                    <a:pt x="560" y="204"/>
                    <a:pt x="558" y="201"/>
                    <a:pt x="557" y="200"/>
                  </a:cubicBezTo>
                  <a:cubicBezTo>
                    <a:pt x="556" y="200"/>
                    <a:pt x="551" y="198"/>
                    <a:pt x="550" y="199"/>
                  </a:cubicBezTo>
                  <a:cubicBezTo>
                    <a:pt x="550" y="200"/>
                    <a:pt x="551" y="201"/>
                    <a:pt x="550" y="201"/>
                  </a:cubicBezTo>
                  <a:cubicBezTo>
                    <a:pt x="548" y="201"/>
                    <a:pt x="548" y="203"/>
                    <a:pt x="547" y="203"/>
                  </a:cubicBezTo>
                  <a:cubicBezTo>
                    <a:pt x="545" y="205"/>
                    <a:pt x="544" y="202"/>
                    <a:pt x="544" y="201"/>
                  </a:cubicBezTo>
                  <a:cubicBezTo>
                    <a:pt x="544" y="199"/>
                    <a:pt x="546" y="198"/>
                    <a:pt x="543" y="199"/>
                  </a:cubicBezTo>
                  <a:cubicBezTo>
                    <a:pt x="540" y="200"/>
                    <a:pt x="544" y="202"/>
                    <a:pt x="540" y="202"/>
                  </a:cubicBezTo>
                  <a:cubicBezTo>
                    <a:pt x="539" y="202"/>
                    <a:pt x="541" y="197"/>
                    <a:pt x="540" y="196"/>
                  </a:cubicBezTo>
                  <a:cubicBezTo>
                    <a:pt x="540" y="197"/>
                    <a:pt x="529" y="197"/>
                    <a:pt x="534" y="194"/>
                  </a:cubicBezTo>
                  <a:cubicBezTo>
                    <a:pt x="538" y="191"/>
                    <a:pt x="542" y="188"/>
                    <a:pt x="546" y="185"/>
                  </a:cubicBezTo>
                  <a:cubicBezTo>
                    <a:pt x="547" y="184"/>
                    <a:pt x="548" y="182"/>
                    <a:pt x="549" y="181"/>
                  </a:cubicBezTo>
                  <a:cubicBezTo>
                    <a:pt x="552" y="179"/>
                    <a:pt x="555" y="177"/>
                    <a:pt x="557" y="175"/>
                  </a:cubicBezTo>
                  <a:cubicBezTo>
                    <a:pt x="558" y="174"/>
                    <a:pt x="559" y="172"/>
                    <a:pt x="561" y="171"/>
                  </a:cubicBezTo>
                  <a:cubicBezTo>
                    <a:pt x="563" y="169"/>
                    <a:pt x="565" y="167"/>
                    <a:pt x="567" y="165"/>
                  </a:cubicBezTo>
                  <a:cubicBezTo>
                    <a:pt x="571" y="162"/>
                    <a:pt x="577" y="162"/>
                    <a:pt x="582" y="162"/>
                  </a:cubicBezTo>
                  <a:cubicBezTo>
                    <a:pt x="583" y="162"/>
                    <a:pt x="584" y="162"/>
                    <a:pt x="585" y="162"/>
                  </a:cubicBezTo>
                  <a:cubicBezTo>
                    <a:pt x="586" y="163"/>
                    <a:pt x="586" y="164"/>
                    <a:pt x="587" y="164"/>
                  </a:cubicBezTo>
                  <a:cubicBezTo>
                    <a:pt x="588" y="163"/>
                    <a:pt x="590" y="163"/>
                    <a:pt x="591" y="162"/>
                  </a:cubicBezTo>
                  <a:cubicBezTo>
                    <a:pt x="592" y="162"/>
                    <a:pt x="593" y="163"/>
                    <a:pt x="594" y="163"/>
                  </a:cubicBezTo>
                  <a:cubicBezTo>
                    <a:pt x="595" y="163"/>
                    <a:pt x="596" y="163"/>
                    <a:pt x="597" y="163"/>
                  </a:cubicBezTo>
                  <a:cubicBezTo>
                    <a:pt x="597" y="162"/>
                    <a:pt x="598" y="163"/>
                    <a:pt x="599" y="163"/>
                  </a:cubicBezTo>
                  <a:cubicBezTo>
                    <a:pt x="601" y="163"/>
                    <a:pt x="601" y="160"/>
                    <a:pt x="604" y="160"/>
                  </a:cubicBezTo>
                  <a:cubicBezTo>
                    <a:pt x="605" y="160"/>
                    <a:pt x="607" y="160"/>
                    <a:pt x="608" y="160"/>
                  </a:cubicBezTo>
                  <a:cubicBezTo>
                    <a:pt x="609" y="161"/>
                    <a:pt x="610" y="162"/>
                    <a:pt x="611" y="162"/>
                  </a:cubicBezTo>
                  <a:cubicBezTo>
                    <a:pt x="612" y="163"/>
                    <a:pt x="616" y="161"/>
                    <a:pt x="616" y="164"/>
                  </a:cubicBezTo>
                  <a:cubicBezTo>
                    <a:pt x="616" y="164"/>
                    <a:pt x="613" y="164"/>
                    <a:pt x="613" y="165"/>
                  </a:cubicBezTo>
                  <a:cubicBezTo>
                    <a:pt x="612" y="167"/>
                    <a:pt x="616" y="166"/>
                    <a:pt x="616" y="166"/>
                  </a:cubicBezTo>
                  <a:cubicBezTo>
                    <a:pt x="618" y="166"/>
                    <a:pt x="620" y="166"/>
                    <a:pt x="621" y="166"/>
                  </a:cubicBezTo>
                  <a:cubicBezTo>
                    <a:pt x="622" y="165"/>
                    <a:pt x="622" y="165"/>
                    <a:pt x="623" y="164"/>
                  </a:cubicBezTo>
                  <a:cubicBezTo>
                    <a:pt x="624" y="164"/>
                    <a:pt x="625" y="165"/>
                    <a:pt x="627" y="165"/>
                  </a:cubicBezTo>
                  <a:cubicBezTo>
                    <a:pt x="628" y="165"/>
                    <a:pt x="635" y="163"/>
                    <a:pt x="631" y="162"/>
                  </a:cubicBezTo>
                  <a:cubicBezTo>
                    <a:pt x="629" y="162"/>
                    <a:pt x="628" y="163"/>
                    <a:pt x="628" y="160"/>
                  </a:cubicBezTo>
                  <a:cubicBezTo>
                    <a:pt x="628" y="159"/>
                    <a:pt x="630" y="156"/>
                    <a:pt x="631" y="155"/>
                  </a:cubicBezTo>
                  <a:cubicBezTo>
                    <a:pt x="633" y="154"/>
                    <a:pt x="634" y="153"/>
                    <a:pt x="636" y="151"/>
                  </a:cubicBezTo>
                  <a:cubicBezTo>
                    <a:pt x="637" y="150"/>
                    <a:pt x="639" y="150"/>
                    <a:pt x="640" y="148"/>
                  </a:cubicBezTo>
                  <a:cubicBezTo>
                    <a:pt x="641" y="146"/>
                    <a:pt x="642" y="145"/>
                    <a:pt x="644" y="145"/>
                  </a:cubicBezTo>
                  <a:cubicBezTo>
                    <a:pt x="646" y="145"/>
                    <a:pt x="649" y="144"/>
                    <a:pt x="651" y="144"/>
                  </a:cubicBezTo>
                  <a:cubicBezTo>
                    <a:pt x="653" y="144"/>
                    <a:pt x="654" y="146"/>
                    <a:pt x="655" y="146"/>
                  </a:cubicBezTo>
                  <a:cubicBezTo>
                    <a:pt x="656" y="145"/>
                    <a:pt x="657" y="143"/>
                    <a:pt x="658" y="144"/>
                  </a:cubicBezTo>
                  <a:cubicBezTo>
                    <a:pt x="659" y="145"/>
                    <a:pt x="656" y="148"/>
                    <a:pt x="656" y="149"/>
                  </a:cubicBezTo>
                  <a:cubicBezTo>
                    <a:pt x="656" y="151"/>
                    <a:pt x="657" y="149"/>
                    <a:pt x="659" y="150"/>
                  </a:cubicBezTo>
                  <a:cubicBezTo>
                    <a:pt x="659" y="150"/>
                    <a:pt x="657" y="152"/>
                    <a:pt x="657" y="153"/>
                  </a:cubicBezTo>
                  <a:cubicBezTo>
                    <a:pt x="657" y="154"/>
                    <a:pt x="664" y="149"/>
                    <a:pt x="664" y="149"/>
                  </a:cubicBezTo>
                  <a:cubicBezTo>
                    <a:pt x="665" y="148"/>
                    <a:pt x="666" y="147"/>
                    <a:pt x="668" y="146"/>
                  </a:cubicBezTo>
                  <a:cubicBezTo>
                    <a:pt x="669" y="145"/>
                    <a:pt x="672" y="147"/>
                    <a:pt x="672" y="145"/>
                  </a:cubicBezTo>
                  <a:cubicBezTo>
                    <a:pt x="671" y="143"/>
                    <a:pt x="672" y="139"/>
                    <a:pt x="675" y="139"/>
                  </a:cubicBezTo>
                  <a:cubicBezTo>
                    <a:pt x="676" y="138"/>
                    <a:pt x="678" y="137"/>
                    <a:pt x="679" y="138"/>
                  </a:cubicBezTo>
                  <a:cubicBezTo>
                    <a:pt x="680" y="138"/>
                    <a:pt x="682" y="140"/>
                    <a:pt x="683" y="139"/>
                  </a:cubicBezTo>
                  <a:cubicBezTo>
                    <a:pt x="681" y="140"/>
                    <a:pt x="678" y="139"/>
                    <a:pt x="677" y="142"/>
                  </a:cubicBezTo>
                  <a:cubicBezTo>
                    <a:pt x="677" y="143"/>
                    <a:pt x="677" y="144"/>
                    <a:pt x="677" y="145"/>
                  </a:cubicBezTo>
                  <a:cubicBezTo>
                    <a:pt x="677" y="146"/>
                    <a:pt x="675" y="146"/>
                    <a:pt x="676" y="147"/>
                  </a:cubicBezTo>
                  <a:cubicBezTo>
                    <a:pt x="676" y="148"/>
                    <a:pt x="677" y="148"/>
                    <a:pt x="676" y="149"/>
                  </a:cubicBezTo>
                  <a:cubicBezTo>
                    <a:pt x="675" y="149"/>
                    <a:pt x="674" y="150"/>
                    <a:pt x="675" y="151"/>
                  </a:cubicBezTo>
                  <a:cubicBezTo>
                    <a:pt x="675" y="151"/>
                    <a:pt x="669" y="153"/>
                    <a:pt x="669" y="154"/>
                  </a:cubicBezTo>
                  <a:cubicBezTo>
                    <a:pt x="667" y="155"/>
                    <a:pt x="666" y="157"/>
                    <a:pt x="664" y="158"/>
                  </a:cubicBezTo>
                  <a:cubicBezTo>
                    <a:pt x="662" y="160"/>
                    <a:pt x="660" y="161"/>
                    <a:pt x="658" y="163"/>
                  </a:cubicBezTo>
                  <a:cubicBezTo>
                    <a:pt x="654" y="166"/>
                    <a:pt x="651" y="173"/>
                    <a:pt x="646" y="173"/>
                  </a:cubicBezTo>
                  <a:cubicBezTo>
                    <a:pt x="645" y="173"/>
                    <a:pt x="641" y="174"/>
                    <a:pt x="641" y="175"/>
                  </a:cubicBezTo>
                  <a:cubicBezTo>
                    <a:pt x="641" y="178"/>
                    <a:pt x="641" y="179"/>
                    <a:pt x="638" y="181"/>
                  </a:cubicBezTo>
                  <a:cubicBezTo>
                    <a:pt x="634" y="184"/>
                    <a:pt x="634" y="190"/>
                    <a:pt x="635" y="195"/>
                  </a:cubicBezTo>
                  <a:cubicBezTo>
                    <a:pt x="636" y="200"/>
                    <a:pt x="635" y="206"/>
                    <a:pt x="638" y="210"/>
                  </a:cubicBezTo>
                  <a:cubicBezTo>
                    <a:pt x="639" y="212"/>
                    <a:pt x="639" y="215"/>
                    <a:pt x="639" y="217"/>
                  </a:cubicBezTo>
                  <a:cubicBezTo>
                    <a:pt x="639" y="217"/>
                    <a:pt x="639" y="219"/>
                    <a:pt x="640" y="219"/>
                  </a:cubicBezTo>
                  <a:cubicBezTo>
                    <a:pt x="641" y="219"/>
                    <a:pt x="639" y="222"/>
                    <a:pt x="640" y="222"/>
                  </a:cubicBezTo>
                  <a:cubicBezTo>
                    <a:pt x="640" y="222"/>
                    <a:pt x="645" y="218"/>
                    <a:pt x="645" y="217"/>
                  </a:cubicBezTo>
                  <a:cubicBezTo>
                    <a:pt x="647" y="215"/>
                    <a:pt x="648" y="213"/>
                    <a:pt x="649" y="210"/>
                  </a:cubicBezTo>
                  <a:cubicBezTo>
                    <a:pt x="650" y="208"/>
                    <a:pt x="654" y="206"/>
                    <a:pt x="655" y="206"/>
                  </a:cubicBezTo>
                  <a:cubicBezTo>
                    <a:pt x="658" y="208"/>
                    <a:pt x="655" y="202"/>
                    <a:pt x="656" y="201"/>
                  </a:cubicBezTo>
                  <a:cubicBezTo>
                    <a:pt x="658" y="198"/>
                    <a:pt x="659" y="197"/>
                    <a:pt x="662" y="197"/>
                  </a:cubicBezTo>
                  <a:cubicBezTo>
                    <a:pt x="665" y="197"/>
                    <a:pt x="669" y="197"/>
                    <a:pt x="667" y="194"/>
                  </a:cubicBezTo>
                  <a:cubicBezTo>
                    <a:pt x="664" y="191"/>
                    <a:pt x="666" y="188"/>
                    <a:pt x="669" y="186"/>
                  </a:cubicBezTo>
                  <a:cubicBezTo>
                    <a:pt x="670" y="185"/>
                    <a:pt x="670" y="187"/>
                    <a:pt x="671" y="187"/>
                  </a:cubicBezTo>
                  <a:cubicBezTo>
                    <a:pt x="673" y="187"/>
                    <a:pt x="673" y="184"/>
                    <a:pt x="673" y="183"/>
                  </a:cubicBezTo>
                  <a:cubicBezTo>
                    <a:pt x="671" y="181"/>
                    <a:pt x="669" y="180"/>
                    <a:pt x="671" y="177"/>
                  </a:cubicBezTo>
                  <a:cubicBezTo>
                    <a:pt x="671" y="177"/>
                    <a:pt x="674" y="176"/>
                    <a:pt x="673" y="175"/>
                  </a:cubicBezTo>
                  <a:cubicBezTo>
                    <a:pt x="672" y="175"/>
                    <a:pt x="671" y="173"/>
                    <a:pt x="670" y="173"/>
                  </a:cubicBezTo>
                  <a:cubicBezTo>
                    <a:pt x="669" y="173"/>
                    <a:pt x="670" y="174"/>
                    <a:pt x="669" y="174"/>
                  </a:cubicBezTo>
                  <a:cubicBezTo>
                    <a:pt x="667" y="174"/>
                    <a:pt x="666" y="173"/>
                    <a:pt x="667" y="171"/>
                  </a:cubicBezTo>
                  <a:cubicBezTo>
                    <a:pt x="668" y="169"/>
                    <a:pt x="670" y="168"/>
                    <a:pt x="672" y="165"/>
                  </a:cubicBezTo>
                  <a:cubicBezTo>
                    <a:pt x="673" y="163"/>
                    <a:pt x="673" y="160"/>
                    <a:pt x="676" y="158"/>
                  </a:cubicBezTo>
                  <a:cubicBezTo>
                    <a:pt x="677" y="157"/>
                    <a:pt x="677" y="159"/>
                    <a:pt x="677" y="159"/>
                  </a:cubicBezTo>
                  <a:cubicBezTo>
                    <a:pt x="679" y="159"/>
                    <a:pt x="679" y="157"/>
                    <a:pt x="680" y="158"/>
                  </a:cubicBezTo>
                  <a:cubicBezTo>
                    <a:pt x="681" y="158"/>
                    <a:pt x="681" y="159"/>
                    <a:pt x="682" y="158"/>
                  </a:cubicBezTo>
                  <a:cubicBezTo>
                    <a:pt x="684" y="157"/>
                    <a:pt x="685" y="156"/>
                    <a:pt x="687" y="155"/>
                  </a:cubicBezTo>
                  <a:cubicBezTo>
                    <a:pt x="690" y="154"/>
                    <a:pt x="686" y="158"/>
                    <a:pt x="688" y="159"/>
                  </a:cubicBezTo>
                  <a:cubicBezTo>
                    <a:pt x="688" y="160"/>
                    <a:pt x="692" y="156"/>
                    <a:pt x="693" y="156"/>
                  </a:cubicBezTo>
                  <a:cubicBezTo>
                    <a:pt x="695" y="155"/>
                    <a:pt x="697" y="154"/>
                    <a:pt x="700" y="154"/>
                  </a:cubicBezTo>
                  <a:cubicBezTo>
                    <a:pt x="702" y="154"/>
                    <a:pt x="704" y="154"/>
                    <a:pt x="705" y="156"/>
                  </a:cubicBezTo>
                  <a:cubicBezTo>
                    <a:pt x="706" y="156"/>
                    <a:pt x="707" y="157"/>
                    <a:pt x="708" y="158"/>
                  </a:cubicBezTo>
                  <a:cubicBezTo>
                    <a:pt x="709" y="159"/>
                    <a:pt x="709" y="156"/>
                    <a:pt x="710" y="156"/>
                  </a:cubicBezTo>
                  <a:cubicBezTo>
                    <a:pt x="718" y="149"/>
                    <a:pt x="727" y="146"/>
                    <a:pt x="736" y="142"/>
                  </a:cubicBezTo>
                  <a:cubicBezTo>
                    <a:pt x="738" y="141"/>
                    <a:pt x="741" y="140"/>
                    <a:pt x="742" y="138"/>
                  </a:cubicBezTo>
                  <a:cubicBezTo>
                    <a:pt x="743" y="136"/>
                    <a:pt x="743" y="139"/>
                    <a:pt x="745" y="139"/>
                  </a:cubicBezTo>
                  <a:cubicBezTo>
                    <a:pt x="746" y="139"/>
                    <a:pt x="748" y="139"/>
                    <a:pt x="749" y="139"/>
                  </a:cubicBezTo>
                  <a:cubicBezTo>
                    <a:pt x="750" y="140"/>
                    <a:pt x="751" y="141"/>
                    <a:pt x="752" y="141"/>
                  </a:cubicBezTo>
                  <a:cubicBezTo>
                    <a:pt x="755" y="141"/>
                    <a:pt x="755" y="137"/>
                    <a:pt x="754" y="135"/>
                  </a:cubicBezTo>
                  <a:cubicBezTo>
                    <a:pt x="754" y="134"/>
                    <a:pt x="750" y="132"/>
                    <a:pt x="751" y="131"/>
                  </a:cubicBezTo>
                  <a:cubicBezTo>
                    <a:pt x="751" y="130"/>
                    <a:pt x="749" y="125"/>
                    <a:pt x="748" y="126"/>
                  </a:cubicBezTo>
                  <a:cubicBezTo>
                    <a:pt x="748" y="127"/>
                    <a:pt x="746" y="125"/>
                    <a:pt x="745" y="125"/>
                  </a:cubicBezTo>
                  <a:cubicBezTo>
                    <a:pt x="744" y="124"/>
                    <a:pt x="745" y="123"/>
                    <a:pt x="744" y="122"/>
                  </a:cubicBezTo>
                  <a:cubicBezTo>
                    <a:pt x="744" y="121"/>
                    <a:pt x="741" y="122"/>
                    <a:pt x="741" y="122"/>
                  </a:cubicBezTo>
                  <a:cubicBezTo>
                    <a:pt x="740" y="123"/>
                    <a:pt x="737" y="122"/>
                    <a:pt x="738" y="121"/>
                  </a:cubicBezTo>
                  <a:cubicBezTo>
                    <a:pt x="738" y="120"/>
                    <a:pt x="741" y="121"/>
                    <a:pt x="742" y="121"/>
                  </a:cubicBezTo>
                  <a:cubicBezTo>
                    <a:pt x="742" y="120"/>
                    <a:pt x="739" y="120"/>
                    <a:pt x="739" y="120"/>
                  </a:cubicBezTo>
                  <a:cubicBezTo>
                    <a:pt x="739" y="117"/>
                    <a:pt x="747" y="122"/>
                    <a:pt x="748" y="122"/>
                  </a:cubicBezTo>
                  <a:cubicBezTo>
                    <a:pt x="750" y="123"/>
                    <a:pt x="756" y="121"/>
                    <a:pt x="758" y="119"/>
                  </a:cubicBezTo>
                  <a:cubicBezTo>
                    <a:pt x="759" y="118"/>
                    <a:pt x="757" y="118"/>
                    <a:pt x="757" y="117"/>
                  </a:cubicBezTo>
                  <a:cubicBezTo>
                    <a:pt x="757" y="117"/>
                    <a:pt x="761" y="117"/>
                    <a:pt x="761" y="115"/>
                  </a:cubicBezTo>
                  <a:cubicBezTo>
                    <a:pt x="760" y="114"/>
                    <a:pt x="758" y="113"/>
                    <a:pt x="759" y="112"/>
                  </a:cubicBezTo>
                  <a:cubicBezTo>
                    <a:pt x="759" y="111"/>
                    <a:pt x="761" y="109"/>
                    <a:pt x="761" y="109"/>
                  </a:cubicBezTo>
                  <a:cubicBezTo>
                    <a:pt x="762" y="109"/>
                    <a:pt x="766" y="110"/>
                    <a:pt x="766" y="109"/>
                  </a:cubicBezTo>
                  <a:cubicBezTo>
                    <a:pt x="765" y="110"/>
                    <a:pt x="762" y="111"/>
                    <a:pt x="763" y="112"/>
                  </a:cubicBezTo>
                  <a:cubicBezTo>
                    <a:pt x="764" y="113"/>
                    <a:pt x="765" y="114"/>
                    <a:pt x="765" y="114"/>
                  </a:cubicBezTo>
                  <a:cubicBezTo>
                    <a:pt x="765" y="115"/>
                    <a:pt x="764" y="116"/>
                    <a:pt x="765" y="116"/>
                  </a:cubicBezTo>
                  <a:cubicBezTo>
                    <a:pt x="767" y="116"/>
                    <a:pt x="769" y="115"/>
                    <a:pt x="771" y="115"/>
                  </a:cubicBezTo>
                  <a:cubicBezTo>
                    <a:pt x="773" y="115"/>
                    <a:pt x="775" y="115"/>
                    <a:pt x="777" y="116"/>
                  </a:cubicBezTo>
                  <a:cubicBezTo>
                    <a:pt x="778" y="117"/>
                    <a:pt x="778" y="117"/>
                    <a:pt x="778" y="119"/>
                  </a:cubicBezTo>
                  <a:cubicBezTo>
                    <a:pt x="778" y="120"/>
                    <a:pt x="782" y="121"/>
                    <a:pt x="783" y="121"/>
                  </a:cubicBezTo>
                  <a:cubicBezTo>
                    <a:pt x="784" y="122"/>
                    <a:pt x="790" y="126"/>
                    <a:pt x="791" y="124"/>
                  </a:cubicBezTo>
                  <a:cubicBezTo>
                    <a:pt x="790" y="127"/>
                    <a:pt x="796" y="124"/>
                    <a:pt x="796" y="124"/>
                  </a:cubicBezTo>
                  <a:cubicBezTo>
                    <a:pt x="796" y="123"/>
                    <a:pt x="792" y="123"/>
                    <a:pt x="793" y="122"/>
                  </a:cubicBezTo>
                  <a:cubicBezTo>
                    <a:pt x="793" y="120"/>
                    <a:pt x="796" y="122"/>
                    <a:pt x="796" y="122"/>
                  </a:cubicBezTo>
                  <a:cubicBezTo>
                    <a:pt x="796" y="120"/>
                    <a:pt x="795" y="122"/>
                    <a:pt x="796" y="119"/>
                  </a:cubicBezTo>
                  <a:cubicBezTo>
                    <a:pt x="796" y="118"/>
                    <a:pt x="796" y="117"/>
                    <a:pt x="796" y="116"/>
                  </a:cubicBezTo>
                  <a:cubicBezTo>
                    <a:pt x="795" y="115"/>
                    <a:pt x="794" y="115"/>
                    <a:pt x="794" y="114"/>
                  </a:cubicBezTo>
                  <a:cubicBezTo>
                    <a:pt x="794" y="114"/>
                    <a:pt x="801" y="116"/>
                    <a:pt x="802" y="115"/>
                  </a:cubicBezTo>
                  <a:cubicBezTo>
                    <a:pt x="802" y="115"/>
                    <a:pt x="801" y="114"/>
                    <a:pt x="800" y="114"/>
                  </a:cubicBezTo>
                  <a:cubicBezTo>
                    <a:pt x="801" y="114"/>
                    <a:pt x="804" y="115"/>
                    <a:pt x="805" y="114"/>
                  </a:cubicBezTo>
                  <a:cubicBezTo>
                    <a:pt x="805" y="113"/>
                    <a:pt x="805" y="112"/>
                    <a:pt x="806" y="111"/>
                  </a:cubicBezTo>
                  <a:cubicBezTo>
                    <a:pt x="806" y="111"/>
                    <a:pt x="809" y="111"/>
                    <a:pt x="809" y="111"/>
                  </a:cubicBezTo>
                  <a:cubicBezTo>
                    <a:pt x="809" y="111"/>
                    <a:pt x="808" y="111"/>
                    <a:pt x="808" y="111"/>
                  </a:cubicBezTo>
                  <a:cubicBezTo>
                    <a:pt x="807" y="110"/>
                    <a:pt x="810" y="111"/>
                    <a:pt x="808" y="111"/>
                  </a:cubicBezTo>
                  <a:close/>
                  <a:moveTo>
                    <a:pt x="405" y="192"/>
                  </a:moveTo>
                  <a:cubicBezTo>
                    <a:pt x="404" y="195"/>
                    <a:pt x="404" y="198"/>
                    <a:pt x="403" y="201"/>
                  </a:cubicBezTo>
                  <a:cubicBezTo>
                    <a:pt x="402" y="203"/>
                    <a:pt x="399" y="202"/>
                    <a:pt x="399" y="204"/>
                  </a:cubicBezTo>
                  <a:cubicBezTo>
                    <a:pt x="399" y="204"/>
                    <a:pt x="401" y="204"/>
                    <a:pt x="402" y="204"/>
                  </a:cubicBezTo>
                  <a:cubicBezTo>
                    <a:pt x="402" y="204"/>
                    <a:pt x="393" y="210"/>
                    <a:pt x="392" y="210"/>
                  </a:cubicBezTo>
                  <a:cubicBezTo>
                    <a:pt x="391" y="211"/>
                    <a:pt x="390" y="212"/>
                    <a:pt x="388" y="212"/>
                  </a:cubicBezTo>
                  <a:cubicBezTo>
                    <a:pt x="387" y="213"/>
                    <a:pt x="386" y="215"/>
                    <a:pt x="385" y="216"/>
                  </a:cubicBezTo>
                  <a:cubicBezTo>
                    <a:pt x="384" y="217"/>
                    <a:pt x="377" y="219"/>
                    <a:pt x="376" y="217"/>
                  </a:cubicBezTo>
                  <a:cubicBezTo>
                    <a:pt x="376" y="216"/>
                    <a:pt x="383" y="214"/>
                    <a:pt x="384" y="213"/>
                  </a:cubicBezTo>
                  <a:cubicBezTo>
                    <a:pt x="387" y="211"/>
                    <a:pt x="390" y="208"/>
                    <a:pt x="393" y="206"/>
                  </a:cubicBezTo>
                  <a:cubicBezTo>
                    <a:pt x="395" y="205"/>
                    <a:pt x="395" y="202"/>
                    <a:pt x="397" y="201"/>
                  </a:cubicBezTo>
                  <a:cubicBezTo>
                    <a:pt x="399" y="198"/>
                    <a:pt x="401" y="195"/>
                    <a:pt x="402" y="192"/>
                  </a:cubicBezTo>
                  <a:cubicBezTo>
                    <a:pt x="402" y="190"/>
                    <a:pt x="402" y="190"/>
                    <a:pt x="404" y="189"/>
                  </a:cubicBezTo>
                  <a:cubicBezTo>
                    <a:pt x="406" y="188"/>
                    <a:pt x="405" y="191"/>
                    <a:pt x="405" y="192"/>
                  </a:cubicBezTo>
                  <a:cubicBezTo>
                    <a:pt x="404" y="193"/>
                    <a:pt x="405" y="190"/>
                    <a:pt x="405" y="192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5" name="Freeform 721">
              <a:extLst>
                <a:ext uri="{FF2B5EF4-FFF2-40B4-BE49-F238E27FC236}">
                  <a16:creationId xmlns:a16="http://schemas.microsoft.com/office/drawing/2014/main" id="{9C17F950-9A65-41DB-8F93-A0350FACA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9284" y="3113304"/>
              <a:ext cx="70082" cy="149721"/>
            </a:xfrm>
            <a:custGeom>
              <a:avLst/>
              <a:gdLst>
                <a:gd name="T0" fmla="*/ 13 w 15"/>
                <a:gd name="T1" fmla="*/ 26 h 32"/>
                <a:gd name="T2" fmla="*/ 10 w 15"/>
                <a:gd name="T3" fmla="*/ 13 h 32"/>
                <a:gd name="T4" fmla="*/ 9 w 15"/>
                <a:gd name="T5" fmla="*/ 4 h 32"/>
                <a:gd name="T6" fmla="*/ 9 w 15"/>
                <a:gd name="T7" fmla="*/ 1 h 32"/>
                <a:gd name="T8" fmla="*/ 6 w 15"/>
                <a:gd name="T9" fmla="*/ 0 h 32"/>
                <a:gd name="T10" fmla="*/ 7 w 15"/>
                <a:gd name="T11" fmla="*/ 3 h 32"/>
                <a:gd name="T12" fmla="*/ 6 w 15"/>
                <a:gd name="T13" fmla="*/ 5 h 32"/>
                <a:gd name="T14" fmla="*/ 4 w 15"/>
                <a:gd name="T15" fmla="*/ 7 h 32"/>
                <a:gd name="T16" fmla="*/ 4 w 15"/>
                <a:gd name="T17" fmla="*/ 9 h 32"/>
                <a:gd name="T18" fmla="*/ 2 w 15"/>
                <a:gd name="T19" fmla="*/ 14 h 32"/>
                <a:gd name="T20" fmla="*/ 5 w 15"/>
                <a:gd name="T21" fmla="*/ 20 h 32"/>
                <a:gd name="T22" fmla="*/ 6 w 15"/>
                <a:gd name="T23" fmla="*/ 32 h 32"/>
                <a:gd name="T24" fmla="*/ 15 w 15"/>
                <a:gd name="T25" fmla="*/ 32 h 32"/>
                <a:gd name="T26" fmla="*/ 13 w 15"/>
                <a:gd name="T27" fmla="*/ 26 h 32"/>
                <a:gd name="T28" fmla="*/ 13 w 15"/>
                <a:gd name="T2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32">
                  <a:moveTo>
                    <a:pt x="13" y="26"/>
                  </a:moveTo>
                  <a:cubicBezTo>
                    <a:pt x="13" y="22"/>
                    <a:pt x="9" y="17"/>
                    <a:pt x="10" y="13"/>
                  </a:cubicBezTo>
                  <a:cubicBezTo>
                    <a:pt x="11" y="10"/>
                    <a:pt x="10" y="7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9" y="0"/>
                    <a:pt x="6" y="0"/>
                    <a:pt x="6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5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3" y="11"/>
                    <a:pt x="3" y="13"/>
                    <a:pt x="2" y="14"/>
                  </a:cubicBezTo>
                  <a:cubicBezTo>
                    <a:pt x="0" y="15"/>
                    <a:pt x="4" y="18"/>
                    <a:pt x="5" y="20"/>
                  </a:cubicBezTo>
                  <a:cubicBezTo>
                    <a:pt x="6" y="22"/>
                    <a:pt x="4" y="32"/>
                    <a:pt x="6" y="32"/>
                  </a:cubicBezTo>
                  <a:cubicBezTo>
                    <a:pt x="9" y="32"/>
                    <a:pt x="12" y="32"/>
                    <a:pt x="15" y="32"/>
                  </a:cubicBezTo>
                  <a:cubicBezTo>
                    <a:pt x="15" y="30"/>
                    <a:pt x="14" y="28"/>
                    <a:pt x="13" y="26"/>
                  </a:cubicBezTo>
                  <a:cubicBezTo>
                    <a:pt x="13" y="24"/>
                    <a:pt x="13" y="27"/>
                    <a:pt x="13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6" name="Freeform 722">
              <a:extLst>
                <a:ext uri="{FF2B5EF4-FFF2-40B4-BE49-F238E27FC236}">
                  <a16:creationId xmlns:a16="http://schemas.microsoft.com/office/drawing/2014/main" id="{05C73235-1616-4ACA-B24A-477557ABA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3618" y="3258244"/>
              <a:ext cx="70082" cy="108308"/>
            </a:xfrm>
            <a:custGeom>
              <a:avLst/>
              <a:gdLst>
                <a:gd name="T0" fmla="*/ 12 w 15"/>
                <a:gd name="T1" fmla="*/ 1 h 23"/>
                <a:gd name="T2" fmla="*/ 7 w 15"/>
                <a:gd name="T3" fmla="*/ 1 h 23"/>
                <a:gd name="T4" fmla="*/ 2 w 15"/>
                <a:gd name="T5" fmla="*/ 2 h 23"/>
                <a:gd name="T6" fmla="*/ 1 w 15"/>
                <a:gd name="T7" fmla="*/ 7 h 23"/>
                <a:gd name="T8" fmla="*/ 2 w 15"/>
                <a:gd name="T9" fmla="*/ 11 h 23"/>
                <a:gd name="T10" fmla="*/ 1 w 15"/>
                <a:gd name="T11" fmla="*/ 23 h 23"/>
                <a:gd name="T12" fmla="*/ 4 w 15"/>
                <a:gd name="T13" fmla="*/ 20 h 23"/>
                <a:gd name="T14" fmla="*/ 7 w 15"/>
                <a:gd name="T15" fmla="*/ 20 h 23"/>
                <a:gd name="T16" fmla="*/ 9 w 15"/>
                <a:gd name="T17" fmla="*/ 23 h 23"/>
                <a:gd name="T18" fmla="*/ 9 w 15"/>
                <a:gd name="T19" fmla="*/ 20 h 23"/>
                <a:gd name="T20" fmla="*/ 6 w 15"/>
                <a:gd name="T21" fmla="*/ 16 h 23"/>
                <a:gd name="T22" fmla="*/ 4 w 15"/>
                <a:gd name="T23" fmla="*/ 7 h 23"/>
                <a:gd name="T24" fmla="*/ 9 w 15"/>
                <a:gd name="T25" fmla="*/ 3 h 23"/>
                <a:gd name="T26" fmla="*/ 15 w 15"/>
                <a:gd name="T27" fmla="*/ 6 h 23"/>
                <a:gd name="T28" fmla="*/ 12 w 15"/>
                <a:gd name="T2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3">
                  <a:moveTo>
                    <a:pt x="12" y="1"/>
                  </a:moveTo>
                  <a:cubicBezTo>
                    <a:pt x="11" y="1"/>
                    <a:pt x="9" y="1"/>
                    <a:pt x="7" y="1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2" y="4"/>
                    <a:pt x="1" y="5"/>
                    <a:pt x="1" y="7"/>
                  </a:cubicBezTo>
                  <a:cubicBezTo>
                    <a:pt x="1" y="8"/>
                    <a:pt x="2" y="9"/>
                    <a:pt x="2" y="11"/>
                  </a:cubicBezTo>
                  <a:cubicBezTo>
                    <a:pt x="2" y="12"/>
                    <a:pt x="0" y="23"/>
                    <a:pt x="1" y="23"/>
                  </a:cubicBezTo>
                  <a:cubicBezTo>
                    <a:pt x="3" y="22"/>
                    <a:pt x="1" y="19"/>
                    <a:pt x="4" y="20"/>
                  </a:cubicBezTo>
                  <a:cubicBezTo>
                    <a:pt x="5" y="20"/>
                    <a:pt x="7" y="19"/>
                    <a:pt x="7" y="20"/>
                  </a:cubicBezTo>
                  <a:cubicBezTo>
                    <a:pt x="8" y="20"/>
                    <a:pt x="8" y="23"/>
                    <a:pt x="9" y="23"/>
                  </a:cubicBezTo>
                  <a:cubicBezTo>
                    <a:pt x="9" y="23"/>
                    <a:pt x="9" y="20"/>
                    <a:pt x="9" y="20"/>
                  </a:cubicBezTo>
                  <a:cubicBezTo>
                    <a:pt x="9" y="18"/>
                    <a:pt x="7" y="17"/>
                    <a:pt x="6" y="16"/>
                  </a:cubicBezTo>
                  <a:cubicBezTo>
                    <a:pt x="5" y="14"/>
                    <a:pt x="2" y="9"/>
                    <a:pt x="4" y="7"/>
                  </a:cubicBezTo>
                  <a:cubicBezTo>
                    <a:pt x="7" y="5"/>
                    <a:pt x="6" y="4"/>
                    <a:pt x="9" y="3"/>
                  </a:cubicBezTo>
                  <a:cubicBezTo>
                    <a:pt x="11" y="2"/>
                    <a:pt x="14" y="4"/>
                    <a:pt x="15" y="6"/>
                  </a:cubicBezTo>
                  <a:cubicBezTo>
                    <a:pt x="14" y="4"/>
                    <a:pt x="13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7" name="Freeform 723">
              <a:extLst>
                <a:ext uri="{FF2B5EF4-FFF2-40B4-BE49-F238E27FC236}">
                  <a16:creationId xmlns:a16="http://schemas.microsoft.com/office/drawing/2014/main" id="{38E6C879-FE02-459D-BECF-A6233B210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4095" y="3576800"/>
              <a:ext cx="98752" cy="117866"/>
            </a:xfrm>
            <a:custGeom>
              <a:avLst/>
              <a:gdLst>
                <a:gd name="T0" fmla="*/ 5 w 21"/>
                <a:gd name="T1" fmla="*/ 1 h 25"/>
                <a:gd name="T2" fmla="*/ 4 w 21"/>
                <a:gd name="T3" fmla="*/ 7 h 25"/>
                <a:gd name="T4" fmla="*/ 1 w 21"/>
                <a:gd name="T5" fmla="*/ 9 h 25"/>
                <a:gd name="T6" fmla="*/ 3 w 21"/>
                <a:gd name="T7" fmla="*/ 11 h 25"/>
                <a:gd name="T8" fmla="*/ 2 w 21"/>
                <a:gd name="T9" fmla="*/ 14 h 25"/>
                <a:gd name="T10" fmla="*/ 3 w 21"/>
                <a:gd name="T11" fmla="*/ 16 h 25"/>
                <a:gd name="T12" fmla="*/ 1 w 21"/>
                <a:gd name="T13" fmla="*/ 20 h 25"/>
                <a:gd name="T14" fmla="*/ 3 w 21"/>
                <a:gd name="T15" fmla="*/ 21 h 25"/>
                <a:gd name="T16" fmla="*/ 0 w 21"/>
                <a:gd name="T17" fmla="*/ 24 h 25"/>
                <a:gd name="T18" fmla="*/ 2 w 21"/>
                <a:gd name="T19" fmla="*/ 23 h 25"/>
                <a:gd name="T20" fmla="*/ 3 w 21"/>
                <a:gd name="T21" fmla="*/ 24 h 25"/>
                <a:gd name="T22" fmla="*/ 6 w 21"/>
                <a:gd name="T23" fmla="*/ 22 h 25"/>
                <a:gd name="T24" fmla="*/ 8 w 21"/>
                <a:gd name="T25" fmla="*/ 22 h 25"/>
                <a:gd name="T26" fmla="*/ 9 w 21"/>
                <a:gd name="T27" fmla="*/ 22 h 25"/>
                <a:gd name="T28" fmla="*/ 12 w 21"/>
                <a:gd name="T29" fmla="*/ 21 h 25"/>
                <a:gd name="T30" fmla="*/ 14 w 21"/>
                <a:gd name="T31" fmla="*/ 20 h 25"/>
                <a:gd name="T32" fmla="*/ 17 w 21"/>
                <a:gd name="T33" fmla="*/ 18 h 25"/>
                <a:gd name="T34" fmla="*/ 20 w 21"/>
                <a:gd name="T35" fmla="*/ 20 h 25"/>
                <a:gd name="T36" fmla="*/ 19 w 21"/>
                <a:gd name="T37" fmla="*/ 16 h 25"/>
                <a:gd name="T38" fmla="*/ 17 w 21"/>
                <a:gd name="T39" fmla="*/ 12 h 25"/>
                <a:gd name="T40" fmla="*/ 12 w 21"/>
                <a:gd name="T41" fmla="*/ 0 h 25"/>
                <a:gd name="T42" fmla="*/ 5 w 21"/>
                <a:gd name="T43" fmla="*/ 1 h 25"/>
                <a:gd name="T44" fmla="*/ 5 w 21"/>
                <a:gd name="T4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25">
                  <a:moveTo>
                    <a:pt x="5" y="1"/>
                  </a:moveTo>
                  <a:cubicBezTo>
                    <a:pt x="3" y="2"/>
                    <a:pt x="2" y="6"/>
                    <a:pt x="4" y="7"/>
                  </a:cubicBezTo>
                  <a:cubicBezTo>
                    <a:pt x="7" y="10"/>
                    <a:pt x="2" y="9"/>
                    <a:pt x="1" y="9"/>
                  </a:cubicBezTo>
                  <a:cubicBezTo>
                    <a:pt x="1" y="9"/>
                    <a:pt x="3" y="11"/>
                    <a:pt x="3" y="11"/>
                  </a:cubicBezTo>
                  <a:cubicBezTo>
                    <a:pt x="3" y="13"/>
                    <a:pt x="3" y="13"/>
                    <a:pt x="2" y="14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2" y="17"/>
                    <a:pt x="1" y="20"/>
                    <a:pt x="1" y="20"/>
                  </a:cubicBezTo>
                  <a:cubicBezTo>
                    <a:pt x="1" y="20"/>
                    <a:pt x="3" y="20"/>
                    <a:pt x="3" y="21"/>
                  </a:cubicBezTo>
                  <a:cubicBezTo>
                    <a:pt x="3" y="21"/>
                    <a:pt x="0" y="23"/>
                    <a:pt x="0" y="24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2" y="23"/>
                    <a:pt x="2" y="25"/>
                    <a:pt x="3" y="24"/>
                  </a:cubicBezTo>
                  <a:cubicBezTo>
                    <a:pt x="3" y="23"/>
                    <a:pt x="5" y="22"/>
                    <a:pt x="6" y="22"/>
                  </a:cubicBezTo>
                  <a:cubicBezTo>
                    <a:pt x="7" y="21"/>
                    <a:pt x="6" y="25"/>
                    <a:pt x="8" y="22"/>
                  </a:cubicBezTo>
                  <a:cubicBezTo>
                    <a:pt x="9" y="20"/>
                    <a:pt x="8" y="21"/>
                    <a:pt x="9" y="22"/>
                  </a:cubicBezTo>
                  <a:cubicBezTo>
                    <a:pt x="9" y="22"/>
                    <a:pt x="12" y="21"/>
                    <a:pt x="12" y="21"/>
                  </a:cubicBezTo>
                  <a:cubicBezTo>
                    <a:pt x="14" y="21"/>
                    <a:pt x="13" y="20"/>
                    <a:pt x="14" y="20"/>
                  </a:cubicBezTo>
                  <a:cubicBezTo>
                    <a:pt x="16" y="20"/>
                    <a:pt x="16" y="19"/>
                    <a:pt x="17" y="18"/>
                  </a:cubicBezTo>
                  <a:cubicBezTo>
                    <a:pt x="18" y="16"/>
                    <a:pt x="19" y="19"/>
                    <a:pt x="20" y="20"/>
                  </a:cubicBezTo>
                  <a:cubicBezTo>
                    <a:pt x="21" y="20"/>
                    <a:pt x="19" y="16"/>
                    <a:pt x="19" y="16"/>
                  </a:cubicBezTo>
                  <a:cubicBezTo>
                    <a:pt x="18" y="15"/>
                    <a:pt x="17" y="14"/>
                    <a:pt x="17" y="12"/>
                  </a:cubicBezTo>
                  <a:cubicBezTo>
                    <a:pt x="17" y="7"/>
                    <a:pt x="14" y="4"/>
                    <a:pt x="12" y="0"/>
                  </a:cubicBezTo>
                  <a:cubicBezTo>
                    <a:pt x="10" y="2"/>
                    <a:pt x="8" y="1"/>
                    <a:pt x="5" y="1"/>
                  </a:cubicBezTo>
                  <a:cubicBezTo>
                    <a:pt x="5" y="2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8" name="Freeform 724">
              <a:extLst>
                <a:ext uri="{FF2B5EF4-FFF2-40B4-BE49-F238E27FC236}">
                  <a16:creationId xmlns:a16="http://schemas.microsoft.com/office/drawing/2014/main" id="{F9115169-E10B-4EB4-9D45-20ECD146C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2684" y="3450971"/>
              <a:ext cx="149721" cy="144943"/>
            </a:xfrm>
            <a:custGeom>
              <a:avLst/>
              <a:gdLst>
                <a:gd name="T0" fmla="*/ 32 w 32"/>
                <a:gd name="T1" fmla="*/ 3 h 31"/>
                <a:gd name="T2" fmla="*/ 29 w 32"/>
                <a:gd name="T3" fmla="*/ 1 h 31"/>
                <a:gd name="T4" fmla="*/ 27 w 32"/>
                <a:gd name="T5" fmla="*/ 4 h 31"/>
                <a:gd name="T6" fmla="*/ 25 w 32"/>
                <a:gd name="T7" fmla="*/ 5 h 31"/>
                <a:gd name="T8" fmla="*/ 20 w 32"/>
                <a:gd name="T9" fmla="*/ 6 h 31"/>
                <a:gd name="T10" fmla="*/ 20 w 32"/>
                <a:gd name="T11" fmla="*/ 10 h 31"/>
                <a:gd name="T12" fmla="*/ 13 w 32"/>
                <a:gd name="T13" fmla="*/ 9 h 31"/>
                <a:gd name="T14" fmla="*/ 10 w 32"/>
                <a:gd name="T15" fmla="*/ 12 h 31"/>
                <a:gd name="T16" fmla="*/ 0 w 32"/>
                <a:gd name="T17" fmla="*/ 19 h 31"/>
                <a:gd name="T18" fmla="*/ 6 w 32"/>
                <a:gd name="T19" fmla="*/ 21 h 31"/>
                <a:gd name="T20" fmla="*/ 5 w 32"/>
                <a:gd name="T21" fmla="*/ 24 h 31"/>
                <a:gd name="T22" fmla="*/ 6 w 32"/>
                <a:gd name="T23" fmla="*/ 26 h 31"/>
                <a:gd name="T24" fmla="*/ 3 w 32"/>
                <a:gd name="T25" fmla="*/ 29 h 31"/>
                <a:gd name="T26" fmla="*/ 5 w 32"/>
                <a:gd name="T27" fmla="*/ 30 h 31"/>
                <a:gd name="T28" fmla="*/ 5 w 32"/>
                <a:gd name="T29" fmla="*/ 31 h 31"/>
                <a:gd name="T30" fmla="*/ 9 w 32"/>
                <a:gd name="T31" fmla="*/ 31 h 31"/>
                <a:gd name="T32" fmla="*/ 12 w 32"/>
                <a:gd name="T33" fmla="*/ 31 h 31"/>
                <a:gd name="T34" fmla="*/ 14 w 32"/>
                <a:gd name="T35" fmla="*/ 28 h 31"/>
                <a:gd name="T36" fmla="*/ 21 w 32"/>
                <a:gd name="T37" fmla="*/ 27 h 31"/>
                <a:gd name="T38" fmla="*/ 16 w 32"/>
                <a:gd name="T39" fmla="*/ 22 h 31"/>
                <a:gd name="T40" fmla="*/ 20 w 32"/>
                <a:gd name="T41" fmla="*/ 19 h 31"/>
                <a:gd name="T42" fmla="*/ 27 w 32"/>
                <a:gd name="T43" fmla="*/ 14 h 31"/>
                <a:gd name="T44" fmla="*/ 27 w 32"/>
                <a:gd name="T45" fmla="*/ 8 h 31"/>
                <a:gd name="T46" fmla="*/ 32 w 32"/>
                <a:gd name="T4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1">
                  <a:moveTo>
                    <a:pt x="32" y="3"/>
                  </a:moveTo>
                  <a:cubicBezTo>
                    <a:pt x="31" y="2"/>
                    <a:pt x="30" y="0"/>
                    <a:pt x="29" y="1"/>
                  </a:cubicBezTo>
                  <a:cubicBezTo>
                    <a:pt x="28" y="1"/>
                    <a:pt x="28" y="3"/>
                    <a:pt x="27" y="4"/>
                  </a:cubicBezTo>
                  <a:cubicBezTo>
                    <a:pt x="27" y="4"/>
                    <a:pt x="26" y="3"/>
                    <a:pt x="25" y="5"/>
                  </a:cubicBezTo>
                  <a:cubicBezTo>
                    <a:pt x="24" y="6"/>
                    <a:pt x="22" y="6"/>
                    <a:pt x="20" y="6"/>
                  </a:cubicBezTo>
                  <a:cubicBezTo>
                    <a:pt x="18" y="7"/>
                    <a:pt x="22" y="9"/>
                    <a:pt x="20" y="10"/>
                  </a:cubicBezTo>
                  <a:cubicBezTo>
                    <a:pt x="17" y="11"/>
                    <a:pt x="16" y="9"/>
                    <a:pt x="13" y="9"/>
                  </a:cubicBezTo>
                  <a:cubicBezTo>
                    <a:pt x="12" y="8"/>
                    <a:pt x="10" y="11"/>
                    <a:pt x="10" y="12"/>
                  </a:cubicBezTo>
                  <a:cubicBezTo>
                    <a:pt x="7" y="15"/>
                    <a:pt x="1" y="15"/>
                    <a:pt x="0" y="19"/>
                  </a:cubicBezTo>
                  <a:cubicBezTo>
                    <a:pt x="0" y="19"/>
                    <a:pt x="6" y="21"/>
                    <a:pt x="6" y="21"/>
                  </a:cubicBezTo>
                  <a:cubicBezTo>
                    <a:pt x="6" y="22"/>
                    <a:pt x="5" y="24"/>
                    <a:pt x="5" y="24"/>
                  </a:cubicBezTo>
                  <a:cubicBezTo>
                    <a:pt x="5" y="26"/>
                    <a:pt x="6" y="25"/>
                    <a:pt x="6" y="26"/>
                  </a:cubicBezTo>
                  <a:cubicBezTo>
                    <a:pt x="6" y="25"/>
                    <a:pt x="2" y="28"/>
                    <a:pt x="3" y="29"/>
                  </a:cubicBezTo>
                  <a:cubicBezTo>
                    <a:pt x="3" y="29"/>
                    <a:pt x="5" y="30"/>
                    <a:pt x="5" y="30"/>
                  </a:cubicBezTo>
                  <a:cubicBezTo>
                    <a:pt x="6" y="30"/>
                    <a:pt x="5" y="30"/>
                    <a:pt x="5" y="31"/>
                  </a:cubicBezTo>
                  <a:cubicBezTo>
                    <a:pt x="5" y="30"/>
                    <a:pt x="9" y="30"/>
                    <a:pt x="9" y="31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2" y="31"/>
                    <a:pt x="13" y="29"/>
                    <a:pt x="14" y="28"/>
                  </a:cubicBezTo>
                  <a:cubicBezTo>
                    <a:pt x="17" y="28"/>
                    <a:pt x="19" y="29"/>
                    <a:pt x="21" y="27"/>
                  </a:cubicBezTo>
                  <a:cubicBezTo>
                    <a:pt x="21" y="25"/>
                    <a:pt x="16" y="23"/>
                    <a:pt x="16" y="22"/>
                  </a:cubicBezTo>
                  <a:cubicBezTo>
                    <a:pt x="17" y="21"/>
                    <a:pt x="18" y="20"/>
                    <a:pt x="20" y="19"/>
                  </a:cubicBezTo>
                  <a:cubicBezTo>
                    <a:pt x="22" y="17"/>
                    <a:pt x="24" y="15"/>
                    <a:pt x="27" y="14"/>
                  </a:cubicBezTo>
                  <a:cubicBezTo>
                    <a:pt x="29" y="12"/>
                    <a:pt x="26" y="9"/>
                    <a:pt x="27" y="8"/>
                  </a:cubicBezTo>
                  <a:cubicBezTo>
                    <a:pt x="29" y="6"/>
                    <a:pt x="30" y="4"/>
                    <a:pt x="3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9" name="Freeform 725">
              <a:extLst>
                <a:ext uri="{FF2B5EF4-FFF2-40B4-BE49-F238E27FC236}">
                  <a16:creationId xmlns:a16="http://schemas.microsoft.com/office/drawing/2014/main" id="{0711842C-6FB2-4CAA-8DA6-EDE620C72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334" y="3081447"/>
              <a:ext cx="111495" cy="116272"/>
            </a:xfrm>
            <a:custGeom>
              <a:avLst/>
              <a:gdLst>
                <a:gd name="T0" fmla="*/ 21 w 24"/>
                <a:gd name="T1" fmla="*/ 8 h 25"/>
                <a:gd name="T2" fmla="*/ 18 w 24"/>
                <a:gd name="T3" fmla="*/ 5 h 25"/>
                <a:gd name="T4" fmla="*/ 15 w 24"/>
                <a:gd name="T5" fmla="*/ 6 h 25"/>
                <a:gd name="T6" fmla="*/ 16 w 24"/>
                <a:gd name="T7" fmla="*/ 1 h 25"/>
                <a:gd name="T8" fmla="*/ 10 w 24"/>
                <a:gd name="T9" fmla="*/ 1 h 25"/>
                <a:gd name="T10" fmla="*/ 10 w 24"/>
                <a:gd name="T11" fmla="*/ 2 h 25"/>
                <a:gd name="T12" fmla="*/ 9 w 24"/>
                <a:gd name="T13" fmla="*/ 3 h 25"/>
                <a:gd name="T14" fmla="*/ 11 w 24"/>
                <a:gd name="T15" fmla="*/ 4 h 25"/>
                <a:gd name="T16" fmla="*/ 9 w 24"/>
                <a:gd name="T17" fmla="*/ 5 h 25"/>
                <a:gd name="T18" fmla="*/ 2 w 24"/>
                <a:gd name="T19" fmla="*/ 6 h 25"/>
                <a:gd name="T20" fmla="*/ 3 w 24"/>
                <a:gd name="T21" fmla="*/ 7 h 25"/>
                <a:gd name="T22" fmla="*/ 2 w 24"/>
                <a:gd name="T23" fmla="*/ 8 h 25"/>
                <a:gd name="T24" fmla="*/ 2 w 24"/>
                <a:gd name="T25" fmla="*/ 8 h 25"/>
                <a:gd name="T26" fmla="*/ 1 w 24"/>
                <a:gd name="T27" fmla="*/ 8 h 25"/>
                <a:gd name="T28" fmla="*/ 3 w 24"/>
                <a:gd name="T29" fmla="*/ 10 h 25"/>
                <a:gd name="T30" fmla="*/ 6 w 24"/>
                <a:gd name="T31" fmla="*/ 13 h 25"/>
                <a:gd name="T32" fmla="*/ 5 w 24"/>
                <a:gd name="T33" fmla="*/ 17 h 25"/>
                <a:gd name="T34" fmla="*/ 1 w 24"/>
                <a:gd name="T35" fmla="*/ 20 h 25"/>
                <a:gd name="T36" fmla="*/ 3 w 24"/>
                <a:gd name="T37" fmla="*/ 20 h 25"/>
                <a:gd name="T38" fmla="*/ 0 w 24"/>
                <a:gd name="T39" fmla="*/ 22 h 25"/>
                <a:gd name="T40" fmla="*/ 3 w 24"/>
                <a:gd name="T41" fmla="*/ 21 h 25"/>
                <a:gd name="T42" fmla="*/ 2 w 24"/>
                <a:gd name="T43" fmla="*/ 24 h 25"/>
                <a:gd name="T44" fmla="*/ 4 w 24"/>
                <a:gd name="T45" fmla="*/ 23 h 25"/>
                <a:gd name="T46" fmla="*/ 4 w 24"/>
                <a:gd name="T47" fmla="*/ 25 h 25"/>
                <a:gd name="T48" fmla="*/ 8 w 24"/>
                <a:gd name="T49" fmla="*/ 24 h 25"/>
                <a:gd name="T50" fmla="*/ 17 w 24"/>
                <a:gd name="T51" fmla="*/ 20 h 25"/>
                <a:gd name="T52" fmla="*/ 22 w 24"/>
                <a:gd name="T53" fmla="*/ 16 h 25"/>
                <a:gd name="T54" fmla="*/ 21 w 24"/>
                <a:gd name="T55" fmla="*/ 8 h 25"/>
                <a:gd name="T56" fmla="*/ 21 w 24"/>
                <a:gd name="T57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25">
                  <a:moveTo>
                    <a:pt x="21" y="8"/>
                  </a:moveTo>
                  <a:cubicBezTo>
                    <a:pt x="20" y="8"/>
                    <a:pt x="19" y="5"/>
                    <a:pt x="18" y="5"/>
                  </a:cubicBezTo>
                  <a:cubicBezTo>
                    <a:pt x="16" y="6"/>
                    <a:pt x="17" y="7"/>
                    <a:pt x="15" y="6"/>
                  </a:cubicBezTo>
                  <a:cubicBezTo>
                    <a:pt x="11" y="5"/>
                    <a:pt x="15" y="3"/>
                    <a:pt x="16" y="1"/>
                  </a:cubicBezTo>
                  <a:cubicBezTo>
                    <a:pt x="14" y="1"/>
                    <a:pt x="11" y="0"/>
                    <a:pt x="10" y="1"/>
                  </a:cubicBezTo>
                  <a:cubicBezTo>
                    <a:pt x="10" y="1"/>
                    <a:pt x="12" y="1"/>
                    <a:pt x="10" y="2"/>
                  </a:cubicBezTo>
                  <a:cubicBezTo>
                    <a:pt x="10" y="2"/>
                    <a:pt x="8" y="3"/>
                    <a:pt x="9" y="3"/>
                  </a:cubicBezTo>
                  <a:cubicBezTo>
                    <a:pt x="9" y="4"/>
                    <a:pt x="11" y="3"/>
                    <a:pt x="11" y="4"/>
                  </a:cubicBezTo>
                  <a:cubicBezTo>
                    <a:pt x="12" y="5"/>
                    <a:pt x="9" y="5"/>
                    <a:pt x="9" y="5"/>
                  </a:cubicBezTo>
                  <a:cubicBezTo>
                    <a:pt x="7" y="6"/>
                    <a:pt x="3" y="5"/>
                    <a:pt x="2" y="6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7"/>
                    <a:pt x="1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9"/>
                    <a:pt x="5" y="9"/>
                    <a:pt x="3" y="10"/>
                  </a:cubicBezTo>
                  <a:cubicBezTo>
                    <a:pt x="0" y="12"/>
                    <a:pt x="4" y="13"/>
                    <a:pt x="6" y="13"/>
                  </a:cubicBezTo>
                  <a:cubicBezTo>
                    <a:pt x="7" y="13"/>
                    <a:pt x="5" y="16"/>
                    <a:pt x="5" y="17"/>
                  </a:cubicBezTo>
                  <a:cubicBezTo>
                    <a:pt x="4" y="17"/>
                    <a:pt x="2" y="21"/>
                    <a:pt x="1" y="20"/>
                  </a:cubicBezTo>
                  <a:cubicBezTo>
                    <a:pt x="1" y="20"/>
                    <a:pt x="3" y="20"/>
                    <a:pt x="3" y="20"/>
                  </a:cubicBezTo>
                  <a:cubicBezTo>
                    <a:pt x="2" y="21"/>
                    <a:pt x="1" y="20"/>
                    <a:pt x="0" y="22"/>
                  </a:cubicBezTo>
                  <a:cubicBezTo>
                    <a:pt x="0" y="22"/>
                    <a:pt x="3" y="21"/>
                    <a:pt x="3" y="21"/>
                  </a:cubicBezTo>
                  <a:cubicBezTo>
                    <a:pt x="3" y="21"/>
                    <a:pt x="2" y="23"/>
                    <a:pt x="2" y="24"/>
                  </a:cubicBezTo>
                  <a:cubicBezTo>
                    <a:pt x="2" y="24"/>
                    <a:pt x="4" y="23"/>
                    <a:pt x="4" y="23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5" y="25"/>
                    <a:pt x="7" y="24"/>
                    <a:pt x="8" y="24"/>
                  </a:cubicBezTo>
                  <a:cubicBezTo>
                    <a:pt x="11" y="23"/>
                    <a:pt x="14" y="20"/>
                    <a:pt x="17" y="20"/>
                  </a:cubicBezTo>
                  <a:cubicBezTo>
                    <a:pt x="21" y="20"/>
                    <a:pt x="20" y="19"/>
                    <a:pt x="22" y="16"/>
                  </a:cubicBezTo>
                  <a:cubicBezTo>
                    <a:pt x="24" y="13"/>
                    <a:pt x="21" y="11"/>
                    <a:pt x="21" y="8"/>
                  </a:cubicBezTo>
                  <a:cubicBezTo>
                    <a:pt x="20" y="8"/>
                    <a:pt x="21" y="9"/>
                    <a:pt x="21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0" name="Freeform 726">
              <a:extLst>
                <a:ext uri="{FF2B5EF4-FFF2-40B4-BE49-F238E27FC236}">
                  <a16:creationId xmlns:a16="http://schemas.microsoft.com/office/drawing/2014/main" id="{06649AE2-FE92-4BD4-A9A6-1D4CE0AA4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2080" y="3076670"/>
              <a:ext cx="74861" cy="46190"/>
            </a:xfrm>
            <a:custGeom>
              <a:avLst/>
              <a:gdLst>
                <a:gd name="T0" fmla="*/ 1 w 16"/>
                <a:gd name="T1" fmla="*/ 6 h 10"/>
                <a:gd name="T2" fmla="*/ 4 w 16"/>
                <a:gd name="T3" fmla="*/ 8 h 10"/>
                <a:gd name="T4" fmla="*/ 5 w 16"/>
                <a:gd name="T5" fmla="*/ 7 h 10"/>
                <a:gd name="T6" fmla="*/ 8 w 16"/>
                <a:gd name="T7" fmla="*/ 8 h 10"/>
                <a:gd name="T8" fmla="*/ 11 w 16"/>
                <a:gd name="T9" fmla="*/ 4 h 10"/>
                <a:gd name="T10" fmla="*/ 11 w 16"/>
                <a:gd name="T11" fmla="*/ 2 h 10"/>
                <a:gd name="T12" fmla="*/ 7 w 16"/>
                <a:gd name="T13" fmla="*/ 1 h 10"/>
                <a:gd name="T14" fmla="*/ 4 w 16"/>
                <a:gd name="T15" fmla="*/ 2 h 10"/>
                <a:gd name="T16" fmla="*/ 1 w 16"/>
                <a:gd name="T17" fmla="*/ 6 h 10"/>
                <a:gd name="T18" fmla="*/ 1 w 16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0">
                  <a:moveTo>
                    <a:pt x="1" y="6"/>
                  </a:moveTo>
                  <a:cubicBezTo>
                    <a:pt x="0" y="7"/>
                    <a:pt x="3" y="8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10" y="10"/>
                    <a:pt x="16" y="5"/>
                    <a:pt x="11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0" y="0"/>
                    <a:pt x="9" y="0"/>
                    <a:pt x="7" y="1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3"/>
                    <a:pt x="1" y="4"/>
                    <a:pt x="1" y="6"/>
                  </a:cubicBezTo>
                  <a:cubicBezTo>
                    <a:pt x="1" y="6"/>
                    <a:pt x="1" y="5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1" name="Freeform 727">
              <a:extLst>
                <a:ext uri="{FF2B5EF4-FFF2-40B4-BE49-F238E27FC236}">
                  <a16:creationId xmlns:a16="http://schemas.microsoft.com/office/drawing/2014/main" id="{42EBA2EA-470A-436D-8839-C1D260425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003" y="3427079"/>
              <a:ext cx="293070" cy="215025"/>
            </a:xfrm>
            <a:custGeom>
              <a:avLst/>
              <a:gdLst>
                <a:gd name="T0" fmla="*/ 58 w 63"/>
                <a:gd name="T1" fmla="*/ 8 h 46"/>
                <a:gd name="T2" fmla="*/ 52 w 63"/>
                <a:gd name="T3" fmla="*/ 6 h 46"/>
                <a:gd name="T4" fmla="*/ 49 w 63"/>
                <a:gd name="T5" fmla="*/ 6 h 46"/>
                <a:gd name="T6" fmla="*/ 45 w 63"/>
                <a:gd name="T7" fmla="*/ 6 h 46"/>
                <a:gd name="T8" fmla="*/ 40 w 63"/>
                <a:gd name="T9" fmla="*/ 4 h 46"/>
                <a:gd name="T10" fmla="*/ 38 w 63"/>
                <a:gd name="T11" fmla="*/ 2 h 46"/>
                <a:gd name="T12" fmla="*/ 35 w 63"/>
                <a:gd name="T13" fmla="*/ 2 h 46"/>
                <a:gd name="T14" fmla="*/ 31 w 63"/>
                <a:gd name="T15" fmla="*/ 2 h 46"/>
                <a:gd name="T16" fmla="*/ 27 w 63"/>
                <a:gd name="T17" fmla="*/ 2 h 46"/>
                <a:gd name="T18" fmla="*/ 17 w 63"/>
                <a:gd name="T19" fmla="*/ 1 h 46"/>
                <a:gd name="T20" fmla="*/ 8 w 63"/>
                <a:gd name="T21" fmla="*/ 0 h 46"/>
                <a:gd name="T22" fmla="*/ 2 w 63"/>
                <a:gd name="T23" fmla="*/ 3 h 46"/>
                <a:gd name="T24" fmla="*/ 2 w 63"/>
                <a:gd name="T25" fmla="*/ 6 h 46"/>
                <a:gd name="T26" fmla="*/ 2 w 63"/>
                <a:gd name="T27" fmla="*/ 11 h 46"/>
                <a:gd name="T28" fmla="*/ 5 w 63"/>
                <a:gd name="T29" fmla="*/ 10 h 46"/>
                <a:gd name="T30" fmla="*/ 7 w 63"/>
                <a:gd name="T31" fmla="*/ 12 h 46"/>
                <a:gd name="T32" fmla="*/ 12 w 63"/>
                <a:gd name="T33" fmla="*/ 11 h 46"/>
                <a:gd name="T34" fmla="*/ 14 w 63"/>
                <a:gd name="T35" fmla="*/ 14 h 46"/>
                <a:gd name="T36" fmla="*/ 13 w 63"/>
                <a:gd name="T37" fmla="*/ 20 h 46"/>
                <a:gd name="T38" fmla="*/ 12 w 63"/>
                <a:gd name="T39" fmla="*/ 25 h 46"/>
                <a:gd name="T40" fmla="*/ 12 w 63"/>
                <a:gd name="T41" fmla="*/ 28 h 46"/>
                <a:gd name="T42" fmla="*/ 10 w 63"/>
                <a:gd name="T43" fmla="*/ 33 h 46"/>
                <a:gd name="T44" fmla="*/ 10 w 63"/>
                <a:gd name="T45" fmla="*/ 38 h 46"/>
                <a:gd name="T46" fmla="*/ 17 w 63"/>
                <a:gd name="T47" fmla="*/ 44 h 46"/>
                <a:gd name="T48" fmla="*/ 20 w 63"/>
                <a:gd name="T49" fmla="*/ 45 h 46"/>
                <a:gd name="T50" fmla="*/ 21 w 63"/>
                <a:gd name="T51" fmla="*/ 43 h 46"/>
                <a:gd name="T52" fmla="*/ 24 w 63"/>
                <a:gd name="T53" fmla="*/ 42 h 46"/>
                <a:gd name="T54" fmla="*/ 36 w 63"/>
                <a:gd name="T55" fmla="*/ 41 h 46"/>
                <a:gd name="T56" fmla="*/ 39 w 63"/>
                <a:gd name="T57" fmla="*/ 38 h 46"/>
                <a:gd name="T58" fmla="*/ 43 w 63"/>
                <a:gd name="T59" fmla="*/ 35 h 46"/>
                <a:gd name="T60" fmla="*/ 47 w 63"/>
                <a:gd name="T61" fmla="*/ 30 h 46"/>
                <a:gd name="T62" fmla="*/ 45 w 63"/>
                <a:gd name="T63" fmla="*/ 26 h 46"/>
                <a:gd name="T64" fmla="*/ 48 w 63"/>
                <a:gd name="T65" fmla="*/ 21 h 46"/>
                <a:gd name="T66" fmla="*/ 50 w 63"/>
                <a:gd name="T67" fmla="*/ 19 h 46"/>
                <a:gd name="T68" fmla="*/ 51 w 63"/>
                <a:gd name="T69" fmla="*/ 17 h 46"/>
                <a:gd name="T70" fmla="*/ 60 w 63"/>
                <a:gd name="T71" fmla="*/ 13 h 46"/>
                <a:gd name="T72" fmla="*/ 63 w 63"/>
                <a:gd name="T73" fmla="*/ 9 h 46"/>
                <a:gd name="T74" fmla="*/ 58 w 63"/>
                <a:gd name="T75" fmla="*/ 8 h 46"/>
                <a:gd name="T76" fmla="*/ 58 w 63"/>
                <a:gd name="T7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46">
                  <a:moveTo>
                    <a:pt x="58" y="8"/>
                  </a:moveTo>
                  <a:cubicBezTo>
                    <a:pt x="55" y="8"/>
                    <a:pt x="54" y="7"/>
                    <a:pt x="52" y="6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8" y="6"/>
                    <a:pt x="46" y="6"/>
                    <a:pt x="45" y="6"/>
                  </a:cubicBezTo>
                  <a:cubicBezTo>
                    <a:pt x="43" y="5"/>
                    <a:pt x="41" y="4"/>
                    <a:pt x="40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3" y="1"/>
                    <a:pt x="32" y="2"/>
                    <a:pt x="31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4" y="2"/>
                    <a:pt x="21" y="1"/>
                    <a:pt x="17" y="1"/>
                  </a:cubicBezTo>
                  <a:cubicBezTo>
                    <a:pt x="15" y="1"/>
                    <a:pt x="11" y="0"/>
                    <a:pt x="8" y="0"/>
                  </a:cubicBezTo>
                  <a:cubicBezTo>
                    <a:pt x="7" y="1"/>
                    <a:pt x="4" y="2"/>
                    <a:pt x="2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8"/>
                    <a:pt x="2" y="9"/>
                    <a:pt x="2" y="11"/>
                  </a:cubicBezTo>
                  <a:cubicBezTo>
                    <a:pt x="3" y="11"/>
                    <a:pt x="5" y="10"/>
                    <a:pt x="5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2"/>
                    <a:pt x="10" y="11"/>
                    <a:pt x="12" y="11"/>
                  </a:cubicBezTo>
                  <a:cubicBezTo>
                    <a:pt x="14" y="10"/>
                    <a:pt x="16" y="13"/>
                    <a:pt x="14" y="14"/>
                  </a:cubicBezTo>
                  <a:cubicBezTo>
                    <a:pt x="12" y="16"/>
                    <a:pt x="13" y="17"/>
                    <a:pt x="13" y="20"/>
                  </a:cubicBezTo>
                  <a:cubicBezTo>
                    <a:pt x="12" y="21"/>
                    <a:pt x="13" y="24"/>
                    <a:pt x="12" y="25"/>
                  </a:cubicBezTo>
                  <a:cubicBezTo>
                    <a:pt x="9" y="25"/>
                    <a:pt x="10" y="26"/>
                    <a:pt x="12" y="28"/>
                  </a:cubicBezTo>
                  <a:cubicBezTo>
                    <a:pt x="13" y="29"/>
                    <a:pt x="10" y="31"/>
                    <a:pt x="10" y="33"/>
                  </a:cubicBezTo>
                  <a:cubicBezTo>
                    <a:pt x="12" y="35"/>
                    <a:pt x="10" y="36"/>
                    <a:pt x="10" y="38"/>
                  </a:cubicBezTo>
                  <a:cubicBezTo>
                    <a:pt x="13" y="37"/>
                    <a:pt x="15" y="42"/>
                    <a:pt x="17" y="44"/>
                  </a:cubicBezTo>
                  <a:cubicBezTo>
                    <a:pt x="17" y="45"/>
                    <a:pt x="19" y="46"/>
                    <a:pt x="20" y="45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2" y="43"/>
                    <a:pt x="24" y="42"/>
                    <a:pt x="24" y="42"/>
                  </a:cubicBezTo>
                  <a:cubicBezTo>
                    <a:pt x="28" y="41"/>
                    <a:pt x="32" y="42"/>
                    <a:pt x="36" y="41"/>
                  </a:cubicBezTo>
                  <a:cubicBezTo>
                    <a:pt x="37" y="40"/>
                    <a:pt x="37" y="39"/>
                    <a:pt x="39" y="38"/>
                  </a:cubicBezTo>
                  <a:cubicBezTo>
                    <a:pt x="41" y="37"/>
                    <a:pt x="42" y="36"/>
                    <a:pt x="43" y="35"/>
                  </a:cubicBezTo>
                  <a:cubicBezTo>
                    <a:pt x="44" y="32"/>
                    <a:pt x="45" y="31"/>
                    <a:pt x="47" y="30"/>
                  </a:cubicBezTo>
                  <a:cubicBezTo>
                    <a:pt x="48" y="29"/>
                    <a:pt x="46" y="27"/>
                    <a:pt x="45" y="26"/>
                  </a:cubicBezTo>
                  <a:cubicBezTo>
                    <a:pt x="45" y="25"/>
                    <a:pt x="47" y="22"/>
                    <a:pt x="48" y="21"/>
                  </a:cubicBezTo>
                  <a:cubicBezTo>
                    <a:pt x="48" y="21"/>
                    <a:pt x="49" y="20"/>
                    <a:pt x="50" y="19"/>
                  </a:cubicBezTo>
                  <a:cubicBezTo>
                    <a:pt x="50" y="19"/>
                    <a:pt x="50" y="17"/>
                    <a:pt x="51" y="17"/>
                  </a:cubicBezTo>
                  <a:cubicBezTo>
                    <a:pt x="54" y="15"/>
                    <a:pt x="57" y="14"/>
                    <a:pt x="60" y="13"/>
                  </a:cubicBezTo>
                  <a:cubicBezTo>
                    <a:pt x="61" y="12"/>
                    <a:pt x="63" y="11"/>
                    <a:pt x="63" y="9"/>
                  </a:cubicBezTo>
                  <a:cubicBezTo>
                    <a:pt x="62" y="7"/>
                    <a:pt x="60" y="9"/>
                    <a:pt x="58" y="8"/>
                  </a:cubicBezTo>
                  <a:cubicBezTo>
                    <a:pt x="55" y="8"/>
                    <a:pt x="60" y="9"/>
                    <a:pt x="58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2" name="Freeform 728">
              <a:extLst>
                <a:ext uri="{FF2B5EF4-FFF2-40B4-BE49-F238E27FC236}">
                  <a16:creationId xmlns:a16="http://schemas.microsoft.com/office/drawing/2014/main" id="{262415A5-23A0-4781-86A1-A28AC107F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003" y="3473271"/>
              <a:ext cx="74861" cy="141758"/>
            </a:xfrm>
            <a:custGeom>
              <a:avLst/>
              <a:gdLst>
                <a:gd name="T0" fmla="*/ 11 w 16"/>
                <a:gd name="T1" fmla="*/ 25 h 30"/>
                <a:gd name="T2" fmla="*/ 11 w 16"/>
                <a:gd name="T3" fmla="*/ 21 h 30"/>
                <a:gd name="T4" fmla="*/ 10 w 16"/>
                <a:gd name="T5" fmla="*/ 16 h 30"/>
                <a:gd name="T6" fmla="*/ 12 w 16"/>
                <a:gd name="T7" fmla="*/ 14 h 30"/>
                <a:gd name="T8" fmla="*/ 13 w 16"/>
                <a:gd name="T9" fmla="*/ 9 h 30"/>
                <a:gd name="T10" fmla="*/ 14 w 16"/>
                <a:gd name="T11" fmla="*/ 4 h 30"/>
                <a:gd name="T12" fmla="*/ 12 w 16"/>
                <a:gd name="T13" fmla="*/ 1 h 30"/>
                <a:gd name="T14" fmla="*/ 7 w 16"/>
                <a:gd name="T15" fmla="*/ 2 h 30"/>
                <a:gd name="T16" fmla="*/ 5 w 16"/>
                <a:gd name="T17" fmla="*/ 0 h 30"/>
                <a:gd name="T18" fmla="*/ 4 w 16"/>
                <a:gd name="T19" fmla="*/ 0 h 30"/>
                <a:gd name="T20" fmla="*/ 3 w 16"/>
                <a:gd name="T21" fmla="*/ 4 h 30"/>
                <a:gd name="T22" fmla="*/ 3 w 16"/>
                <a:gd name="T23" fmla="*/ 8 h 30"/>
                <a:gd name="T24" fmla="*/ 2 w 16"/>
                <a:gd name="T25" fmla="*/ 13 h 30"/>
                <a:gd name="T26" fmla="*/ 0 w 16"/>
                <a:gd name="T27" fmla="*/ 20 h 30"/>
                <a:gd name="T28" fmla="*/ 2 w 16"/>
                <a:gd name="T29" fmla="*/ 22 h 30"/>
                <a:gd name="T30" fmla="*/ 2 w 16"/>
                <a:gd name="T31" fmla="*/ 28 h 30"/>
                <a:gd name="T32" fmla="*/ 6 w 16"/>
                <a:gd name="T33" fmla="*/ 30 h 30"/>
                <a:gd name="T34" fmla="*/ 11 w 16"/>
                <a:gd name="T35" fmla="*/ 25 h 30"/>
                <a:gd name="T36" fmla="*/ 11 w 16"/>
                <a:gd name="T3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0">
                  <a:moveTo>
                    <a:pt x="11" y="25"/>
                  </a:moveTo>
                  <a:cubicBezTo>
                    <a:pt x="12" y="23"/>
                    <a:pt x="10" y="22"/>
                    <a:pt x="11" y="21"/>
                  </a:cubicBezTo>
                  <a:cubicBezTo>
                    <a:pt x="12" y="18"/>
                    <a:pt x="12" y="18"/>
                    <a:pt x="10" y="16"/>
                  </a:cubicBezTo>
                  <a:cubicBezTo>
                    <a:pt x="9" y="14"/>
                    <a:pt x="11" y="15"/>
                    <a:pt x="12" y="14"/>
                  </a:cubicBezTo>
                  <a:cubicBezTo>
                    <a:pt x="13" y="13"/>
                    <a:pt x="13" y="10"/>
                    <a:pt x="13" y="9"/>
                  </a:cubicBezTo>
                  <a:cubicBezTo>
                    <a:pt x="13" y="6"/>
                    <a:pt x="12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6" y="0"/>
                    <a:pt x="3" y="0"/>
                    <a:pt x="4" y="0"/>
                  </a:cubicBezTo>
                  <a:cubicBezTo>
                    <a:pt x="2" y="1"/>
                    <a:pt x="3" y="2"/>
                    <a:pt x="3" y="4"/>
                  </a:cubicBezTo>
                  <a:cubicBezTo>
                    <a:pt x="3" y="5"/>
                    <a:pt x="3" y="7"/>
                    <a:pt x="3" y="8"/>
                  </a:cubicBezTo>
                  <a:cubicBezTo>
                    <a:pt x="2" y="10"/>
                    <a:pt x="2" y="12"/>
                    <a:pt x="2" y="13"/>
                  </a:cubicBezTo>
                  <a:cubicBezTo>
                    <a:pt x="1" y="16"/>
                    <a:pt x="0" y="17"/>
                    <a:pt x="0" y="20"/>
                  </a:cubicBezTo>
                  <a:cubicBezTo>
                    <a:pt x="1" y="21"/>
                    <a:pt x="2" y="20"/>
                    <a:pt x="2" y="22"/>
                  </a:cubicBezTo>
                  <a:cubicBezTo>
                    <a:pt x="3" y="23"/>
                    <a:pt x="2" y="26"/>
                    <a:pt x="2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10" y="30"/>
                    <a:pt x="9" y="27"/>
                    <a:pt x="11" y="25"/>
                  </a:cubicBezTo>
                  <a:cubicBezTo>
                    <a:pt x="12" y="23"/>
                    <a:pt x="10" y="26"/>
                    <a:pt x="1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3" name="Freeform 729">
              <a:extLst>
                <a:ext uri="{FF2B5EF4-FFF2-40B4-BE49-F238E27FC236}">
                  <a16:creationId xmlns:a16="http://schemas.microsoft.com/office/drawing/2014/main" id="{CCCD72FD-7030-43E3-BFC2-09F98860B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512" y="4755451"/>
              <a:ext cx="246881" cy="412529"/>
            </a:xfrm>
            <a:custGeom>
              <a:avLst/>
              <a:gdLst>
                <a:gd name="T0" fmla="*/ 52 w 53"/>
                <a:gd name="T1" fmla="*/ 23 h 88"/>
                <a:gd name="T2" fmla="*/ 50 w 53"/>
                <a:gd name="T3" fmla="*/ 3 h 88"/>
                <a:gd name="T4" fmla="*/ 46 w 53"/>
                <a:gd name="T5" fmla="*/ 3 h 88"/>
                <a:gd name="T6" fmla="*/ 41 w 53"/>
                <a:gd name="T7" fmla="*/ 6 h 88"/>
                <a:gd name="T8" fmla="*/ 38 w 53"/>
                <a:gd name="T9" fmla="*/ 7 h 88"/>
                <a:gd name="T10" fmla="*/ 32 w 53"/>
                <a:gd name="T11" fmla="*/ 7 h 88"/>
                <a:gd name="T12" fmla="*/ 28 w 53"/>
                <a:gd name="T13" fmla="*/ 7 h 88"/>
                <a:gd name="T14" fmla="*/ 23 w 53"/>
                <a:gd name="T15" fmla="*/ 7 h 88"/>
                <a:gd name="T16" fmla="*/ 24 w 53"/>
                <a:gd name="T17" fmla="*/ 18 h 88"/>
                <a:gd name="T18" fmla="*/ 25 w 53"/>
                <a:gd name="T19" fmla="*/ 20 h 88"/>
                <a:gd name="T20" fmla="*/ 27 w 53"/>
                <a:gd name="T21" fmla="*/ 22 h 88"/>
                <a:gd name="T22" fmla="*/ 27 w 53"/>
                <a:gd name="T23" fmla="*/ 28 h 88"/>
                <a:gd name="T24" fmla="*/ 25 w 53"/>
                <a:gd name="T25" fmla="*/ 31 h 88"/>
                <a:gd name="T26" fmla="*/ 24 w 53"/>
                <a:gd name="T27" fmla="*/ 35 h 88"/>
                <a:gd name="T28" fmla="*/ 20 w 53"/>
                <a:gd name="T29" fmla="*/ 31 h 88"/>
                <a:gd name="T30" fmla="*/ 21 w 53"/>
                <a:gd name="T31" fmla="*/ 25 h 88"/>
                <a:gd name="T32" fmla="*/ 16 w 53"/>
                <a:gd name="T33" fmla="*/ 22 h 88"/>
                <a:gd name="T34" fmla="*/ 13 w 53"/>
                <a:gd name="T35" fmla="*/ 20 h 88"/>
                <a:gd name="T36" fmla="*/ 2 w 53"/>
                <a:gd name="T37" fmla="*/ 24 h 88"/>
                <a:gd name="T38" fmla="*/ 0 w 53"/>
                <a:gd name="T39" fmla="*/ 26 h 88"/>
                <a:gd name="T40" fmla="*/ 1 w 53"/>
                <a:gd name="T41" fmla="*/ 30 h 88"/>
                <a:gd name="T42" fmla="*/ 12 w 53"/>
                <a:gd name="T43" fmla="*/ 35 h 88"/>
                <a:gd name="T44" fmla="*/ 13 w 53"/>
                <a:gd name="T45" fmla="*/ 44 h 88"/>
                <a:gd name="T46" fmla="*/ 12 w 53"/>
                <a:gd name="T47" fmla="*/ 52 h 88"/>
                <a:gd name="T48" fmla="*/ 6 w 53"/>
                <a:gd name="T49" fmla="*/ 62 h 88"/>
                <a:gd name="T50" fmla="*/ 6 w 53"/>
                <a:gd name="T51" fmla="*/ 69 h 88"/>
                <a:gd name="T52" fmla="*/ 8 w 53"/>
                <a:gd name="T53" fmla="*/ 78 h 88"/>
                <a:gd name="T54" fmla="*/ 9 w 53"/>
                <a:gd name="T55" fmla="*/ 87 h 88"/>
                <a:gd name="T56" fmla="*/ 12 w 53"/>
                <a:gd name="T57" fmla="*/ 86 h 88"/>
                <a:gd name="T58" fmla="*/ 13 w 53"/>
                <a:gd name="T59" fmla="*/ 83 h 88"/>
                <a:gd name="T60" fmla="*/ 11 w 53"/>
                <a:gd name="T61" fmla="*/ 83 h 88"/>
                <a:gd name="T62" fmla="*/ 16 w 53"/>
                <a:gd name="T63" fmla="*/ 77 h 88"/>
                <a:gd name="T64" fmla="*/ 25 w 53"/>
                <a:gd name="T65" fmla="*/ 72 h 88"/>
                <a:gd name="T66" fmla="*/ 25 w 53"/>
                <a:gd name="T67" fmla="*/ 64 h 88"/>
                <a:gd name="T68" fmla="*/ 21 w 53"/>
                <a:gd name="T69" fmla="*/ 48 h 88"/>
                <a:gd name="T70" fmla="*/ 24 w 53"/>
                <a:gd name="T71" fmla="*/ 48 h 88"/>
                <a:gd name="T72" fmla="*/ 29 w 53"/>
                <a:gd name="T73" fmla="*/ 44 h 88"/>
                <a:gd name="T74" fmla="*/ 35 w 53"/>
                <a:gd name="T75" fmla="*/ 38 h 88"/>
                <a:gd name="T76" fmla="*/ 40 w 53"/>
                <a:gd name="T77" fmla="*/ 36 h 88"/>
                <a:gd name="T78" fmla="*/ 46 w 53"/>
                <a:gd name="T79" fmla="*/ 32 h 88"/>
                <a:gd name="T80" fmla="*/ 52 w 53"/>
                <a:gd name="T81" fmla="*/ 23 h 88"/>
                <a:gd name="T82" fmla="*/ 52 w 53"/>
                <a:gd name="T83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88">
                  <a:moveTo>
                    <a:pt x="52" y="23"/>
                  </a:moveTo>
                  <a:cubicBezTo>
                    <a:pt x="49" y="17"/>
                    <a:pt x="50" y="9"/>
                    <a:pt x="50" y="3"/>
                  </a:cubicBezTo>
                  <a:cubicBezTo>
                    <a:pt x="50" y="0"/>
                    <a:pt x="48" y="2"/>
                    <a:pt x="46" y="3"/>
                  </a:cubicBezTo>
                  <a:cubicBezTo>
                    <a:pt x="45" y="4"/>
                    <a:pt x="43" y="6"/>
                    <a:pt x="41" y="6"/>
                  </a:cubicBezTo>
                  <a:cubicBezTo>
                    <a:pt x="40" y="6"/>
                    <a:pt x="38" y="5"/>
                    <a:pt x="38" y="7"/>
                  </a:cubicBezTo>
                  <a:cubicBezTo>
                    <a:pt x="36" y="10"/>
                    <a:pt x="34" y="7"/>
                    <a:pt x="32" y="7"/>
                  </a:cubicBezTo>
                  <a:cubicBezTo>
                    <a:pt x="30" y="7"/>
                    <a:pt x="30" y="9"/>
                    <a:pt x="28" y="7"/>
                  </a:cubicBezTo>
                  <a:cubicBezTo>
                    <a:pt x="27" y="7"/>
                    <a:pt x="24" y="7"/>
                    <a:pt x="23" y="7"/>
                  </a:cubicBezTo>
                  <a:cubicBezTo>
                    <a:pt x="20" y="7"/>
                    <a:pt x="21" y="16"/>
                    <a:pt x="24" y="18"/>
                  </a:cubicBezTo>
                  <a:cubicBezTo>
                    <a:pt x="24" y="18"/>
                    <a:pt x="24" y="20"/>
                    <a:pt x="25" y="20"/>
                  </a:cubicBezTo>
                  <a:cubicBezTo>
                    <a:pt x="25" y="21"/>
                    <a:pt x="26" y="21"/>
                    <a:pt x="27" y="22"/>
                  </a:cubicBezTo>
                  <a:cubicBezTo>
                    <a:pt x="27" y="24"/>
                    <a:pt x="27" y="27"/>
                    <a:pt x="27" y="28"/>
                  </a:cubicBezTo>
                  <a:cubicBezTo>
                    <a:pt x="27" y="30"/>
                    <a:pt x="28" y="31"/>
                    <a:pt x="25" y="31"/>
                  </a:cubicBezTo>
                  <a:cubicBezTo>
                    <a:pt x="24" y="31"/>
                    <a:pt x="24" y="34"/>
                    <a:pt x="24" y="35"/>
                  </a:cubicBezTo>
                  <a:cubicBezTo>
                    <a:pt x="23" y="34"/>
                    <a:pt x="21" y="32"/>
                    <a:pt x="20" y="31"/>
                  </a:cubicBezTo>
                  <a:cubicBezTo>
                    <a:pt x="19" y="29"/>
                    <a:pt x="21" y="27"/>
                    <a:pt x="21" y="25"/>
                  </a:cubicBezTo>
                  <a:cubicBezTo>
                    <a:pt x="22" y="20"/>
                    <a:pt x="19" y="24"/>
                    <a:pt x="16" y="22"/>
                  </a:cubicBezTo>
                  <a:cubicBezTo>
                    <a:pt x="15" y="21"/>
                    <a:pt x="15" y="19"/>
                    <a:pt x="13" y="20"/>
                  </a:cubicBezTo>
                  <a:cubicBezTo>
                    <a:pt x="9" y="22"/>
                    <a:pt x="6" y="23"/>
                    <a:pt x="2" y="24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0" y="27"/>
                    <a:pt x="1" y="29"/>
                    <a:pt x="1" y="30"/>
                  </a:cubicBezTo>
                  <a:cubicBezTo>
                    <a:pt x="4" y="30"/>
                    <a:pt x="12" y="32"/>
                    <a:pt x="12" y="35"/>
                  </a:cubicBezTo>
                  <a:cubicBezTo>
                    <a:pt x="13" y="38"/>
                    <a:pt x="13" y="41"/>
                    <a:pt x="13" y="44"/>
                  </a:cubicBezTo>
                  <a:cubicBezTo>
                    <a:pt x="12" y="46"/>
                    <a:pt x="14" y="49"/>
                    <a:pt x="12" y="52"/>
                  </a:cubicBezTo>
                  <a:cubicBezTo>
                    <a:pt x="10" y="55"/>
                    <a:pt x="8" y="59"/>
                    <a:pt x="6" y="62"/>
                  </a:cubicBezTo>
                  <a:cubicBezTo>
                    <a:pt x="4" y="64"/>
                    <a:pt x="6" y="68"/>
                    <a:pt x="6" y="69"/>
                  </a:cubicBezTo>
                  <a:cubicBezTo>
                    <a:pt x="8" y="73"/>
                    <a:pt x="8" y="75"/>
                    <a:pt x="8" y="78"/>
                  </a:cubicBezTo>
                  <a:cubicBezTo>
                    <a:pt x="8" y="81"/>
                    <a:pt x="8" y="84"/>
                    <a:pt x="9" y="87"/>
                  </a:cubicBezTo>
                  <a:cubicBezTo>
                    <a:pt x="9" y="88"/>
                    <a:pt x="12" y="87"/>
                    <a:pt x="12" y="86"/>
                  </a:cubicBezTo>
                  <a:cubicBezTo>
                    <a:pt x="13" y="85"/>
                    <a:pt x="13" y="83"/>
                    <a:pt x="13" y="83"/>
                  </a:cubicBezTo>
                  <a:cubicBezTo>
                    <a:pt x="12" y="83"/>
                    <a:pt x="11" y="83"/>
                    <a:pt x="11" y="83"/>
                  </a:cubicBezTo>
                  <a:cubicBezTo>
                    <a:pt x="11" y="80"/>
                    <a:pt x="14" y="78"/>
                    <a:pt x="16" y="77"/>
                  </a:cubicBezTo>
                  <a:cubicBezTo>
                    <a:pt x="19" y="76"/>
                    <a:pt x="23" y="75"/>
                    <a:pt x="25" y="72"/>
                  </a:cubicBezTo>
                  <a:cubicBezTo>
                    <a:pt x="25" y="71"/>
                    <a:pt x="25" y="66"/>
                    <a:pt x="25" y="64"/>
                  </a:cubicBezTo>
                  <a:cubicBezTo>
                    <a:pt x="25" y="62"/>
                    <a:pt x="21" y="48"/>
                    <a:pt x="21" y="48"/>
                  </a:cubicBezTo>
                  <a:cubicBezTo>
                    <a:pt x="22" y="47"/>
                    <a:pt x="22" y="50"/>
                    <a:pt x="24" y="48"/>
                  </a:cubicBezTo>
                  <a:cubicBezTo>
                    <a:pt x="26" y="46"/>
                    <a:pt x="27" y="45"/>
                    <a:pt x="29" y="44"/>
                  </a:cubicBezTo>
                  <a:cubicBezTo>
                    <a:pt x="31" y="43"/>
                    <a:pt x="32" y="37"/>
                    <a:pt x="35" y="38"/>
                  </a:cubicBezTo>
                  <a:cubicBezTo>
                    <a:pt x="36" y="38"/>
                    <a:pt x="38" y="36"/>
                    <a:pt x="40" y="36"/>
                  </a:cubicBezTo>
                  <a:cubicBezTo>
                    <a:pt x="42" y="35"/>
                    <a:pt x="44" y="34"/>
                    <a:pt x="46" y="32"/>
                  </a:cubicBezTo>
                  <a:cubicBezTo>
                    <a:pt x="47" y="31"/>
                    <a:pt x="53" y="25"/>
                    <a:pt x="52" y="23"/>
                  </a:cubicBezTo>
                  <a:cubicBezTo>
                    <a:pt x="51" y="22"/>
                    <a:pt x="52" y="24"/>
                    <a:pt x="52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4" name="Freeform 730">
              <a:extLst>
                <a:ext uri="{FF2B5EF4-FFF2-40B4-BE49-F238E27FC236}">
                  <a16:creationId xmlns:a16="http://schemas.microsoft.com/office/drawing/2014/main" id="{FCC9E185-5156-40E4-B0FA-2650036AD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259" y="4742709"/>
              <a:ext cx="74861" cy="176799"/>
            </a:xfrm>
            <a:custGeom>
              <a:avLst/>
              <a:gdLst>
                <a:gd name="T0" fmla="*/ 4 w 16"/>
                <a:gd name="T1" fmla="*/ 25 h 38"/>
                <a:gd name="T2" fmla="*/ 9 w 16"/>
                <a:gd name="T3" fmla="*/ 26 h 38"/>
                <a:gd name="T4" fmla="*/ 8 w 16"/>
                <a:gd name="T5" fmla="*/ 31 h 38"/>
                <a:gd name="T6" fmla="*/ 12 w 16"/>
                <a:gd name="T7" fmla="*/ 38 h 38"/>
                <a:gd name="T8" fmla="*/ 12 w 16"/>
                <a:gd name="T9" fmla="*/ 34 h 38"/>
                <a:gd name="T10" fmla="*/ 15 w 16"/>
                <a:gd name="T11" fmla="*/ 33 h 38"/>
                <a:gd name="T12" fmla="*/ 15 w 16"/>
                <a:gd name="T13" fmla="*/ 27 h 38"/>
                <a:gd name="T14" fmla="*/ 12 w 16"/>
                <a:gd name="T15" fmla="*/ 22 h 38"/>
                <a:gd name="T16" fmla="*/ 8 w 16"/>
                <a:gd name="T17" fmla="*/ 20 h 38"/>
                <a:gd name="T18" fmla="*/ 8 w 16"/>
                <a:gd name="T19" fmla="*/ 16 h 38"/>
                <a:gd name="T20" fmla="*/ 7 w 16"/>
                <a:gd name="T21" fmla="*/ 14 h 38"/>
                <a:gd name="T22" fmla="*/ 8 w 16"/>
                <a:gd name="T23" fmla="*/ 8 h 38"/>
                <a:gd name="T24" fmla="*/ 7 w 16"/>
                <a:gd name="T25" fmla="*/ 3 h 38"/>
                <a:gd name="T26" fmla="*/ 7 w 16"/>
                <a:gd name="T27" fmla="*/ 1 h 38"/>
                <a:gd name="T28" fmla="*/ 2 w 16"/>
                <a:gd name="T29" fmla="*/ 0 h 38"/>
                <a:gd name="T30" fmla="*/ 4 w 16"/>
                <a:gd name="T31" fmla="*/ 6 h 38"/>
                <a:gd name="T32" fmla="*/ 4 w 16"/>
                <a:gd name="T33" fmla="*/ 14 h 38"/>
                <a:gd name="T34" fmla="*/ 2 w 16"/>
                <a:gd name="T35" fmla="*/ 16 h 38"/>
                <a:gd name="T36" fmla="*/ 1 w 16"/>
                <a:gd name="T37" fmla="*/ 20 h 38"/>
                <a:gd name="T38" fmla="*/ 4 w 16"/>
                <a:gd name="T39" fmla="*/ 25 h 38"/>
                <a:gd name="T40" fmla="*/ 4 w 16"/>
                <a:gd name="T41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38">
                  <a:moveTo>
                    <a:pt x="4" y="25"/>
                  </a:moveTo>
                  <a:cubicBezTo>
                    <a:pt x="6" y="26"/>
                    <a:pt x="9" y="24"/>
                    <a:pt x="9" y="26"/>
                  </a:cubicBezTo>
                  <a:cubicBezTo>
                    <a:pt x="10" y="28"/>
                    <a:pt x="9" y="29"/>
                    <a:pt x="8" y="31"/>
                  </a:cubicBezTo>
                  <a:cubicBezTo>
                    <a:pt x="6" y="33"/>
                    <a:pt x="10" y="36"/>
                    <a:pt x="12" y="38"/>
                  </a:cubicBezTo>
                  <a:cubicBezTo>
                    <a:pt x="13" y="37"/>
                    <a:pt x="12" y="35"/>
                    <a:pt x="12" y="34"/>
                  </a:cubicBezTo>
                  <a:cubicBezTo>
                    <a:pt x="13" y="33"/>
                    <a:pt x="16" y="35"/>
                    <a:pt x="15" y="33"/>
                  </a:cubicBezTo>
                  <a:cubicBezTo>
                    <a:pt x="15" y="31"/>
                    <a:pt x="15" y="29"/>
                    <a:pt x="15" y="27"/>
                  </a:cubicBezTo>
                  <a:cubicBezTo>
                    <a:pt x="14" y="25"/>
                    <a:pt x="13" y="24"/>
                    <a:pt x="12" y="22"/>
                  </a:cubicBezTo>
                  <a:cubicBezTo>
                    <a:pt x="11" y="25"/>
                    <a:pt x="8" y="21"/>
                    <a:pt x="8" y="20"/>
                  </a:cubicBezTo>
                  <a:cubicBezTo>
                    <a:pt x="8" y="18"/>
                    <a:pt x="8" y="17"/>
                    <a:pt x="8" y="16"/>
                  </a:cubicBezTo>
                  <a:cubicBezTo>
                    <a:pt x="8" y="14"/>
                    <a:pt x="8" y="15"/>
                    <a:pt x="7" y="14"/>
                  </a:cubicBezTo>
                  <a:cubicBezTo>
                    <a:pt x="6" y="14"/>
                    <a:pt x="8" y="8"/>
                    <a:pt x="8" y="8"/>
                  </a:cubicBezTo>
                  <a:cubicBezTo>
                    <a:pt x="8" y="6"/>
                    <a:pt x="7" y="5"/>
                    <a:pt x="7" y="3"/>
                  </a:cubicBezTo>
                  <a:cubicBezTo>
                    <a:pt x="6" y="2"/>
                    <a:pt x="5" y="0"/>
                    <a:pt x="7" y="1"/>
                  </a:cubicBezTo>
                  <a:cubicBezTo>
                    <a:pt x="6" y="0"/>
                    <a:pt x="3" y="0"/>
                    <a:pt x="2" y="0"/>
                  </a:cubicBezTo>
                  <a:cubicBezTo>
                    <a:pt x="2" y="1"/>
                    <a:pt x="6" y="5"/>
                    <a:pt x="4" y="6"/>
                  </a:cubicBezTo>
                  <a:cubicBezTo>
                    <a:pt x="1" y="7"/>
                    <a:pt x="2" y="12"/>
                    <a:pt x="4" y="14"/>
                  </a:cubicBezTo>
                  <a:cubicBezTo>
                    <a:pt x="4" y="15"/>
                    <a:pt x="2" y="15"/>
                    <a:pt x="2" y="16"/>
                  </a:cubicBezTo>
                  <a:cubicBezTo>
                    <a:pt x="1" y="16"/>
                    <a:pt x="1" y="19"/>
                    <a:pt x="1" y="20"/>
                  </a:cubicBezTo>
                  <a:cubicBezTo>
                    <a:pt x="0" y="22"/>
                    <a:pt x="3" y="24"/>
                    <a:pt x="4" y="25"/>
                  </a:cubicBezTo>
                  <a:cubicBezTo>
                    <a:pt x="5" y="26"/>
                    <a:pt x="4" y="24"/>
                    <a:pt x="4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5" name="Freeform 731">
              <a:extLst>
                <a:ext uri="{FF2B5EF4-FFF2-40B4-BE49-F238E27FC236}">
                  <a16:creationId xmlns:a16="http://schemas.microsoft.com/office/drawing/2014/main" id="{2FAAA0CC-05A8-4FF8-877F-88B6ACFD5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008" y="4709261"/>
              <a:ext cx="280328" cy="234139"/>
            </a:xfrm>
            <a:custGeom>
              <a:avLst/>
              <a:gdLst>
                <a:gd name="T0" fmla="*/ 56 w 60"/>
                <a:gd name="T1" fmla="*/ 30 h 50"/>
                <a:gd name="T2" fmla="*/ 55 w 60"/>
                <a:gd name="T3" fmla="*/ 24 h 50"/>
                <a:gd name="T4" fmla="*/ 57 w 60"/>
                <a:gd name="T5" fmla="*/ 22 h 50"/>
                <a:gd name="T6" fmla="*/ 57 w 60"/>
                <a:gd name="T7" fmla="*/ 19 h 50"/>
                <a:gd name="T8" fmla="*/ 58 w 60"/>
                <a:gd name="T9" fmla="*/ 13 h 50"/>
                <a:gd name="T10" fmla="*/ 56 w 60"/>
                <a:gd name="T11" fmla="*/ 8 h 50"/>
                <a:gd name="T12" fmla="*/ 51 w 60"/>
                <a:gd name="T13" fmla="*/ 5 h 50"/>
                <a:gd name="T14" fmla="*/ 48 w 60"/>
                <a:gd name="T15" fmla="*/ 3 h 50"/>
                <a:gd name="T16" fmla="*/ 45 w 60"/>
                <a:gd name="T17" fmla="*/ 0 h 50"/>
                <a:gd name="T18" fmla="*/ 38 w 60"/>
                <a:gd name="T19" fmla="*/ 1 h 50"/>
                <a:gd name="T20" fmla="*/ 34 w 60"/>
                <a:gd name="T21" fmla="*/ 4 h 50"/>
                <a:gd name="T22" fmla="*/ 35 w 60"/>
                <a:gd name="T23" fmla="*/ 10 h 50"/>
                <a:gd name="T24" fmla="*/ 33 w 60"/>
                <a:gd name="T25" fmla="*/ 17 h 50"/>
                <a:gd name="T26" fmla="*/ 37 w 60"/>
                <a:gd name="T27" fmla="*/ 21 h 50"/>
                <a:gd name="T28" fmla="*/ 40 w 60"/>
                <a:gd name="T29" fmla="*/ 23 h 50"/>
                <a:gd name="T30" fmla="*/ 39 w 60"/>
                <a:gd name="T31" fmla="*/ 26 h 50"/>
                <a:gd name="T32" fmla="*/ 35 w 60"/>
                <a:gd name="T33" fmla="*/ 26 h 50"/>
                <a:gd name="T34" fmla="*/ 31 w 60"/>
                <a:gd name="T35" fmla="*/ 22 h 50"/>
                <a:gd name="T36" fmla="*/ 27 w 60"/>
                <a:gd name="T37" fmla="*/ 17 h 50"/>
                <a:gd name="T38" fmla="*/ 20 w 60"/>
                <a:gd name="T39" fmla="*/ 18 h 50"/>
                <a:gd name="T40" fmla="*/ 16 w 60"/>
                <a:gd name="T41" fmla="*/ 16 h 50"/>
                <a:gd name="T42" fmla="*/ 14 w 60"/>
                <a:gd name="T43" fmla="*/ 16 h 50"/>
                <a:gd name="T44" fmla="*/ 11 w 60"/>
                <a:gd name="T45" fmla="*/ 14 h 50"/>
                <a:gd name="T46" fmla="*/ 11 w 60"/>
                <a:gd name="T47" fmla="*/ 20 h 50"/>
                <a:gd name="T48" fmla="*/ 10 w 60"/>
                <a:gd name="T49" fmla="*/ 24 h 50"/>
                <a:gd name="T50" fmla="*/ 2 w 60"/>
                <a:gd name="T51" fmla="*/ 24 h 50"/>
                <a:gd name="T52" fmla="*/ 1 w 60"/>
                <a:gd name="T53" fmla="*/ 29 h 50"/>
                <a:gd name="T54" fmla="*/ 3 w 60"/>
                <a:gd name="T55" fmla="*/ 43 h 50"/>
                <a:gd name="T56" fmla="*/ 8 w 60"/>
                <a:gd name="T57" fmla="*/ 48 h 50"/>
                <a:gd name="T58" fmla="*/ 16 w 60"/>
                <a:gd name="T59" fmla="*/ 50 h 50"/>
                <a:gd name="T60" fmla="*/ 18 w 60"/>
                <a:gd name="T61" fmla="*/ 50 h 50"/>
                <a:gd name="T62" fmla="*/ 22 w 60"/>
                <a:gd name="T63" fmla="*/ 50 h 50"/>
                <a:gd name="T64" fmla="*/ 28 w 60"/>
                <a:gd name="T65" fmla="*/ 47 h 50"/>
                <a:gd name="T66" fmla="*/ 31 w 60"/>
                <a:gd name="T67" fmla="*/ 44 h 50"/>
                <a:gd name="T68" fmla="*/ 35 w 60"/>
                <a:gd name="T69" fmla="*/ 41 h 50"/>
                <a:gd name="T70" fmla="*/ 37 w 60"/>
                <a:gd name="T71" fmla="*/ 38 h 50"/>
                <a:gd name="T72" fmla="*/ 43 w 60"/>
                <a:gd name="T73" fmla="*/ 38 h 50"/>
                <a:gd name="T74" fmla="*/ 42 w 60"/>
                <a:gd name="T75" fmla="*/ 35 h 50"/>
                <a:gd name="T76" fmla="*/ 46 w 60"/>
                <a:gd name="T77" fmla="*/ 33 h 50"/>
                <a:gd name="T78" fmla="*/ 56 w 60"/>
                <a:gd name="T79" fmla="*/ 30 h 50"/>
                <a:gd name="T80" fmla="*/ 56 w 60"/>
                <a:gd name="T81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50">
                  <a:moveTo>
                    <a:pt x="56" y="30"/>
                  </a:moveTo>
                  <a:cubicBezTo>
                    <a:pt x="54" y="27"/>
                    <a:pt x="56" y="27"/>
                    <a:pt x="55" y="24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8" y="21"/>
                    <a:pt x="57" y="20"/>
                    <a:pt x="57" y="19"/>
                  </a:cubicBezTo>
                  <a:cubicBezTo>
                    <a:pt x="56" y="17"/>
                    <a:pt x="56" y="14"/>
                    <a:pt x="58" y="13"/>
                  </a:cubicBezTo>
                  <a:cubicBezTo>
                    <a:pt x="60" y="12"/>
                    <a:pt x="57" y="9"/>
                    <a:pt x="56" y="8"/>
                  </a:cubicBezTo>
                  <a:cubicBezTo>
                    <a:pt x="55" y="6"/>
                    <a:pt x="53" y="5"/>
                    <a:pt x="51" y="5"/>
                  </a:cubicBezTo>
                  <a:cubicBezTo>
                    <a:pt x="50" y="4"/>
                    <a:pt x="49" y="3"/>
                    <a:pt x="48" y="3"/>
                  </a:cubicBezTo>
                  <a:cubicBezTo>
                    <a:pt x="47" y="2"/>
                    <a:pt x="46" y="1"/>
                    <a:pt x="45" y="0"/>
                  </a:cubicBezTo>
                  <a:cubicBezTo>
                    <a:pt x="45" y="0"/>
                    <a:pt x="39" y="1"/>
                    <a:pt x="38" y="1"/>
                  </a:cubicBezTo>
                  <a:cubicBezTo>
                    <a:pt x="36" y="1"/>
                    <a:pt x="36" y="3"/>
                    <a:pt x="34" y="4"/>
                  </a:cubicBezTo>
                  <a:cubicBezTo>
                    <a:pt x="33" y="6"/>
                    <a:pt x="34" y="9"/>
                    <a:pt x="35" y="10"/>
                  </a:cubicBezTo>
                  <a:cubicBezTo>
                    <a:pt x="35" y="13"/>
                    <a:pt x="33" y="14"/>
                    <a:pt x="33" y="17"/>
                  </a:cubicBezTo>
                  <a:cubicBezTo>
                    <a:pt x="33" y="18"/>
                    <a:pt x="35" y="21"/>
                    <a:pt x="37" y="21"/>
                  </a:cubicBezTo>
                  <a:cubicBezTo>
                    <a:pt x="39" y="21"/>
                    <a:pt x="40" y="20"/>
                    <a:pt x="40" y="23"/>
                  </a:cubicBezTo>
                  <a:cubicBezTo>
                    <a:pt x="40" y="25"/>
                    <a:pt x="40" y="26"/>
                    <a:pt x="39" y="26"/>
                  </a:cubicBezTo>
                  <a:cubicBezTo>
                    <a:pt x="37" y="27"/>
                    <a:pt x="36" y="28"/>
                    <a:pt x="35" y="26"/>
                  </a:cubicBezTo>
                  <a:cubicBezTo>
                    <a:pt x="34" y="24"/>
                    <a:pt x="33" y="22"/>
                    <a:pt x="31" y="22"/>
                  </a:cubicBezTo>
                  <a:cubicBezTo>
                    <a:pt x="29" y="21"/>
                    <a:pt x="28" y="19"/>
                    <a:pt x="27" y="17"/>
                  </a:cubicBezTo>
                  <a:cubicBezTo>
                    <a:pt x="25" y="21"/>
                    <a:pt x="23" y="19"/>
                    <a:pt x="20" y="18"/>
                  </a:cubicBezTo>
                  <a:cubicBezTo>
                    <a:pt x="18" y="18"/>
                    <a:pt x="18" y="16"/>
                    <a:pt x="16" y="16"/>
                  </a:cubicBezTo>
                  <a:cubicBezTo>
                    <a:pt x="16" y="16"/>
                    <a:pt x="15" y="17"/>
                    <a:pt x="14" y="16"/>
                  </a:cubicBezTo>
                  <a:cubicBezTo>
                    <a:pt x="13" y="16"/>
                    <a:pt x="13" y="14"/>
                    <a:pt x="11" y="14"/>
                  </a:cubicBezTo>
                  <a:cubicBezTo>
                    <a:pt x="11" y="16"/>
                    <a:pt x="11" y="18"/>
                    <a:pt x="11" y="20"/>
                  </a:cubicBezTo>
                  <a:cubicBezTo>
                    <a:pt x="11" y="22"/>
                    <a:pt x="12" y="24"/>
                    <a:pt x="10" y="24"/>
                  </a:cubicBezTo>
                  <a:cubicBezTo>
                    <a:pt x="7" y="24"/>
                    <a:pt x="4" y="24"/>
                    <a:pt x="2" y="24"/>
                  </a:cubicBezTo>
                  <a:cubicBezTo>
                    <a:pt x="1" y="24"/>
                    <a:pt x="1" y="28"/>
                    <a:pt x="1" y="29"/>
                  </a:cubicBezTo>
                  <a:cubicBezTo>
                    <a:pt x="1" y="33"/>
                    <a:pt x="0" y="40"/>
                    <a:pt x="3" y="43"/>
                  </a:cubicBezTo>
                  <a:cubicBezTo>
                    <a:pt x="4" y="44"/>
                    <a:pt x="7" y="48"/>
                    <a:pt x="8" y="48"/>
                  </a:cubicBezTo>
                  <a:cubicBezTo>
                    <a:pt x="10" y="47"/>
                    <a:pt x="19" y="47"/>
                    <a:pt x="16" y="50"/>
                  </a:cubicBezTo>
                  <a:cubicBezTo>
                    <a:pt x="18" y="50"/>
                    <a:pt x="17" y="50"/>
                    <a:pt x="18" y="50"/>
                  </a:cubicBezTo>
                  <a:cubicBezTo>
                    <a:pt x="20" y="49"/>
                    <a:pt x="21" y="50"/>
                    <a:pt x="22" y="50"/>
                  </a:cubicBezTo>
                  <a:cubicBezTo>
                    <a:pt x="25" y="50"/>
                    <a:pt x="27" y="50"/>
                    <a:pt x="28" y="47"/>
                  </a:cubicBezTo>
                  <a:cubicBezTo>
                    <a:pt x="29" y="46"/>
                    <a:pt x="30" y="45"/>
                    <a:pt x="31" y="44"/>
                  </a:cubicBezTo>
                  <a:cubicBezTo>
                    <a:pt x="32" y="43"/>
                    <a:pt x="34" y="43"/>
                    <a:pt x="35" y="41"/>
                  </a:cubicBezTo>
                  <a:cubicBezTo>
                    <a:pt x="36" y="40"/>
                    <a:pt x="36" y="39"/>
                    <a:pt x="37" y="38"/>
                  </a:cubicBezTo>
                  <a:cubicBezTo>
                    <a:pt x="39" y="38"/>
                    <a:pt x="41" y="38"/>
                    <a:pt x="43" y="38"/>
                  </a:cubicBezTo>
                  <a:cubicBezTo>
                    <a:pt x="42" y="37"/>
                    <a:pt x="42" y="35"/>
                    <a:pt x="42" y="35"/>
                  </a:cubicBezTo>
                  <a:cubicBezTo>
                    <a:pt x="44" y="34"/>
                    <a:pt x="45" y="34"/>
                    <a:pt x="46" y="33"/>
                  </a:cubicBezTo>
                  <a:cubicBezTo>
                    <a:pt x="49" y="32"/>
                    <a:pt x="53" y="31"/>
                    <a:pt x="56" y="30"/>
                  </a:cubicBezTo>
                  <a:cubicBezTo>
                    <a:pt x="55" y="29"/>
                    <a:pt x="55" y="30"/>
                    <a:pt x="56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6" name="Freeform 732">
              <a:extLst>
                <a:ext uri="{FF2B5EF4-FFF2-40B4-BE49-F238E27FC236}">
                  <a16:creationId xmlns:a16="http://schemas.microsoft.com/office/drawing/2014/main" id="{EADC8CD2-C706-4C7F-BFCD-294D6FD21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5578" y="4919507"/>
              <a:ext cx="297849" cy="294664"/>
            </a:xfrm>
            <a:custGeom>
              <a:avLst/>
              <a:gdLst>
                <a:gd name="T0" fmla="*/ 33 w 64"/>
                <a:gd name="T1" fmla="*/ 5 h 63"/>
                <a:gd name="T2" fmla="*/ 31 w 64"/>
                <a:gd name="T3" fmla="*/ 2 h 63"/>
                <a:gd name="T4" fmla="*/ 28 w 64"/>
                <a:gd name="T5" fmla="*/ 2 h 63"/>
                <a:gd name="T6" fmla="*/ 18 w 64"/>
                <a:gd name="T7" fmla="*/ 2 h 63"/>
                <a:gd name="T8" fmla="*/ 10 w 64"/>
                <a:gd name="T9" fmla="*/ 2 h 63"/>
                <a:gd name="T10" fmla="*/ 7 w 64"/>
                <a:gd name="T11" fmla="*/ 0 h 63"/>
                <a:gd name="T12" fmla="*/ 4 w 64"/>
                <a:gd name="T13" fmla="*/ 2 h 63"/>
                <a:gd name="T14" fmla="*/ 1 w 64"/>
                <a:gd name="T15" fmla="*/ 2 h 63"/>
                <a:gd name="T16" fmla="*/ 6 w 64"/>
                <a:gd name="T17" fmla="*/ 14 h 63"/>
                <a:gd name="T18" fmla="*/ 9 w 64"/>
                <a:gd name="T19" fmla="*/ 21 h 63"/>
                <a:gd name="T20" fmla="*/ 13 w 64"/>
                <a:gd name="T21" fmla="*/ 29 h 63"/>
                <a:gd name="T22" fmla="*/ 13 w 64"/>
                <a:gd name="T23" fmla="*/ 34 h 63"/>
                <a:gd name="T24" fmla="*/ 14 w 64"/>
                <a:gd name="T25" fmla="*/ 42 h 63"/>
                <a:gd name="T26" fmla="*/ 16 w 64"/>
                <a:gd name="T27" fmla="*/ 51 h 63"/>
                <a:gd name="T28" fmla="*/ 22 w 64"/>
                <a:gd name="T29" fmla="*/ 61 h 63"/>
                <a:gd name="T30" fmla="*/ 28 w 64"/>
                <a:gd name="T31" fmla="*/ 62 h 63"/>
                <a:gd name="T32" fmla="*/ 33 w 64"/>
                <a:gd name="T33" fmla="*/ 62 h 63"/>
                <a:gd name="T34" fmla="*/ 38 w 64"/>
                <a:gd name="T35" fmla="*/ 58 h 63"/>
                <a:gd name="T36" fmla="*/ 38 w 64"/>
                <a:gd name="T37" fmla="*/ 40 h 63"/>
                <a:gd name="T38" fmla="*/ 38 w 64"/>
                <a:gd name="T39" fmla="*/ 28 h 63"/>
                <a:gd name="T40" fmla="*/ 39 w 64"/>
                <a:gd name="T41" fmla="*/ 26 h 63"/>
                <a:gd name="T42" fmla="*/ 43 w 64"/>
                <a:gd name="T43" fmla="*/ 26 h 63"/>
                <a:gd name="T44" fmla="*/ 43 w 64"/>
                <a:gd name="T45" fmla="*/ 7 h 63"/>
                <a:gd name="T46" fmla="*/ 51 w 64"/>
                <a:gd name="T47" fmla="*/ 6 h 63"/>
                <a:gd name="T48" fmla="*/ 53 w 64"/>
                <a:gd name="T49" fmla="*/ 5 h 63"/>
                <a:gd name="T50" fmla="*/ 56 w 64"/>
                <a:gd name="T51" fmla="*/ 8 h 63"/>
                <a:gd name="T52" fmla="*/ 58 w 64"/>
                <a:gd name="T53" fmla="*/ 6 h 63"/>
                <a:gd name="T54" fmla="*/ 62 w 64"/>
                <a:gd name="T55" fmla="*/ 5 h 63"/>
                <a:gd name="T56" fmla="*/ 59 w 64"/>
                <a:gd name="T57" fmla="*/ 2 h 63"/>
                <a:gd name="T58" fmla="*/ 45 w 64"/>
                <a:gd name="T59" fmla="*/ 5 h 63"/>
                <a:gd name="T60" fmla="*/ 33 w 64"/>
                <a:gd name="T61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63">
                  <a:moveTo>
                    <a:pt x="33" y="5"/>
                  </a:moveTo>
                  <a:cubicBezTo>
                    <a:pt x="32" y="5"/>
                    <a:pt x="31" y="2"/>
                    <a:pt x="31" y="2"/>
                  </a:cubicBezTo>
                  <a:cubicBezTo>
                    <a:pt x="30" y="2"/>
                    <a:pt x="29" y="2"/>
                    <a:pt x="28" y="2"/>
                  </a:cubicBezTo>
                  <a:cubicBezTo>
                    <a:pt x="25" y="2"/>
                    <a:pt x="21" y="2"/>
                    <a:pt x="18" y="2"/>
                  </a:cubicBezTo>
                  <a:cubicBezTo>
                    <a:pt x="15" y="2"/>
                    <a:pt x="13" y="2"/>
                    <a:pt x="10" y="2"/>
                  </a:cubicBezTo>
                  <a:cubicBezTo>
                    <a:pt x="9" y="2"/>
                    <a:pt x="9" y="0"/>
                    <a:pt x="7" y="0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7"/>
                    <a:pt x="4" y="9"/>
                    <a:pt x="6" y="14"/>
                  </a:cubicBezTo>
                  <a:cubicBezTo>
                    <a:pt x="7" y="16"/>
                    <a:pt x="8" y="19"/>
                    <a:pt x="9" y="21"/>
                  </a:cubicBezTo>
                  <a:cubicBezTo>
                    <a:pt x="10" y="24"/>
                    <a:pt x="12" y="26"/>
                    <a:pt x="13" y="29"/>
                  </a:cubicBezTo>
                  <a:cubicBezTo>
                    <a:pt x="13" y="30"/>
                    <a:pt x="13" y="33"/>
                    <a:pt x="13" y="34"/>
                  </a:cubicBezTo>
                  <a:cubicBezTo>
                    <a:pt x="13" y="37"/>
                    <a:pt x="14" y="39"/>
                    <a:pt x="14" y="42"/>
                  </a:cubicBezTo>
                  <a:cubicBezTo>
                    <a:pt x="15" y="45"/>
                    <a:pt x="15" y="48"/>
                    <a:pt x="16" y="51"/>
                  </a:cubicBezTo>
                  <a:cubicBezTo>
                    <a:pt x="17" y="55"/>
                    <a:pt x="20" y="58"/>
                    <a:pt x="22" y="61"/>
                  </a:cubicBezTo>
                  <a:cubicBezTo>
                    <a:pt x="25" y="58"/>
                    <a:pt x="25" y="60"/>
                    <a:pt x="28" y="62"/>
                  </a:cubicBezTo>
                  <a:cubicBezTo>
                    <a:pt x="29" y="63"/>
                    <a:pt x="32" y="63"/>
                    <a:pt x="33" y="62"/>
                  </a:cubicBezTo>
                  <a:cubicBezTo>
                    <a:pt x="36" y="62"/>
                    <a:pt x="38" y="61"/>
                    <a:pt x="38" y="58"/>
                  </a:cubicBezTo>
                  <a:cubicBezTo>
                    <a:pt x="38" y="52"/>
                    <a:pt x="38" y="46"/>
                    <a:pt x="38" y="40"/>
                  </a:cubicBezTo>
                  <a:cubicBezTo>
                    <a:pt x="38" y="36"/>
                    <a:pt x="38" y="32"/>
                    <a:pt x="38" y="28"/>
                  </a:cubicBezTo>
                  <a:cubicBezTo>
                    <a:pt x="38" y="27"/>
                    <a:pt x="38" y="26"/>
                    <a:pt x="39" y="26"/>
                  </a:cubicBezTo>
                  <a:cubicBezTo>
                    <a:pt x="39" y="26"/>
                    <a:pt x="43" y="26"/>
                    <a:pt x="43" y="26"/>
                  </a:cubicBezTo>
                  <a:cubicBezTo>
                    <a:pt x="43" y="20"/>
                    <a:pt x="43" y="13"/>
                    <a:pt x="43" y="7"/>
                  </a:cubicBezTo>
                  <a:cubicBezTo>
                    <a:pt x="46" y="8"/>
                    <a:pt x="48" y="6"/>
                    <a:pt x="51" y="6"/>
                  </a:cubicBezTo>
                  <a:cubicBezTo>
                    <a:pt x="51" y="5"/>
                    <a:pt x="52" y="5"/>
                    <a:pt x="53" y="5"/>
                  </a:cubicBezTo>
                  <a:cubicBezTo>
                    <a:pt x="53" y="5"/>
                    <a:pt x="55" y="8"/>
                    <a:pt x="56" y="8"/>
                  </a:cubicBezTo>
                  <a:cubicBezTo>
                    <a:pt x="57" y="7"/>
                    <a:pt x="56" y="6"/>
                    <a:pt x="58" y="6"/>
                  </a:cubicBezTo>
                  <a:cubicBezTo>
                    <a:pt x="59" y="6"/>
                    <a:pt x="60" y="5"/>
                    <a:pt x="62" y="5"/>
                  </a:cubicBezTo>
                  <a:cubicBezTo>
                    <a:pt x="64" y="4"/>
                    <a:pt x="60" y="2"/>
                    <a:pt x="59" y="2"/>
                  </a:cubicBezTo>
                  <a:cubicBezTo>
                    <a:pt x="54" y="2"/>
                    <a:pt x="50" y="5"/>
                    <a:pt x="45" y="5"/>
                  </a:cubicBezTo>
                  <a:cubicBezTo>
                    <a:pt x="41" y="5"/>
                    <a:pt x="37" y="5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7" name="Freeform 733">
              <a:extLst>
                <a:ext uri="{FF2B5EF4-FFF2-40B4-BE49-F238E27FC236}">
                  <a16:creationId xmlns:a16="http://schemas.microsoft.com/office/drawing/2014/main" id="{2AD83C83-0A8D-472B-9A69-A18D9B082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541" y="4390707"/>
              <a:ext cx="425271" cy="444384"/>
            </a:xfrm>
            <a:custGeom>
              <a:avLst/>
              <a:gdLst>
                <a:gd name="T0" fmla="*/ 89 w 91"/>
                <a:gd name="T1" fmla="*/ 10 h 95"/>
                <a:gd name="T2" fmla="*/ 83 w 91"/>
                <a:gd name="T3" fmla="*/ 4 h 95"/>
                <a:gd name="T4" fmla="*/ 77 w 91"/>
                <a:gd name="T5" fmla="*/ 6 h 95"/>
                <a:gd name="T6" fmla="*/ 72 w 91"/>
                <a:gd name="T7" fmla="*/ 1 h 95"/>
                <a:gd name="T8" fmla="*/ 65 w 91"/>
                <a:gd name="T9" fmla="*/ 1 h 95"/>
                <a:gd name="T10" fmla="*/ 57 w 91"/>
                <a:gd name="T11" fmla="*/ 2 h 95"/>
                <a:gd name="T12" fmla="*/ 48 w 91"/>
                <a:gd name="T13" fmla="*/ 6 h 95"/>
                <a:gd name="T14" fmla="*/ 35 w 91"/>
                <a:gd name="T15" fmla="*/ 2 h 95"/>
                <a:gd name="T16" fmla="*/ 30 w 91"/>
                <a:gd name="T17" fmla="*/ 12 h 95"/>
                <a:gd name="T18" fmla="*/ 19 w 91"/>
                <a:gd name="T19" fmla="*/ 35 h 95"/>
                <a:gd name="T20" fmla="*/ 17 w 91"/>
                <a:gd name="T21" fmla="*/ 48 h 95"/>
                <a:gd name="T22" fmla="*/ 10 w 91"/>
                <a:gd name="T23" fmla="*/ 49 h 95"/>
                <a:gd name="T24" fmla="*/ 2 w 91"/>
                <a:gd name="T25" fmla="*/ 55 h 95"/>
                <a:gd name="T26" fmla="*/ 1 w 91"/>
                <a:gd name="T27" fmla="*/ 59 h 95"/>
                <a:gd name="T28" fmla="*/ 18 w 91"/>
                <a:gd name="T29" fmla="*/ 57 h 95"/>
                <a:gd name="T30" fmla="*/ 26 w 91"/>
                <a:gd name="T31" fmla="*/ 68 h 95"/>
                <a:gd name="T32" fmla="*/ 35 w 91"/>
                <a:gd name="T33" fmla="*/ 63 h 95"/>
                <a:gd name="T34" fmla="*/ 41 w 91"/>
                <a:gd name="T35" fmla="*/ 64 h 95"/>
                <a:gd name="T36" fmla="*/ 46 w 91"/>
                <a:gd name="T37" fmla="*/ 70 h 95"/>
                <a:gd name="T38" fmla="*/ 47 w 91"/>
                <a:gd name="T39" fmla="*/ 78 h 95"/>
                <a:gd name="T40" fmla="*/ 53 w 91"/>
                <a:gd name="T41" fmla="*/ 82 h 95"/>
                <a:gd name="T42" fmla="*/ 60 w 91"/>
                <a:gd name="T43" fmla="*/ 84 h 95"/>
                <a:gd name="T44" fmla="*/ 66 w 91"/>
                <a:gd name="T45" fmla="*/ 87 h 95"/>
                <a:gd name="T46" fmla="*/ 76 w 91"/>
                <a:gd name="T47" fmla="*/ 90 h 95"/>
                <a:gd name="T48" fmla="*/ 84 w 91"/>
                <a:gd name="T49" fmla="*/ 94 h 95"/>
                <a:gd name="T50" fmla="*/ 77 w 91"/>
                <a:gd name="T51" fmla="*/ 85 h 95"/>
                <a:gd name="T52" fmla="*/ 78 w 91"/>
                <a:gd name="T53" fmla="*/ 73 h 95"/>
                <a:gd name="T54" fmla="*/ 80 w 91"/>
                <a:gd name="T55" fmla="*/ 70 h 95"/>
                <a:gd name="T56" fmla="*/ 84 w 91"/>
                <a:gd name="T57" fmla="*/ 63 h 95"/>
                <a:gd name="T58" fmla="*/ 81 w 91"/>
                <a:gd name="T59" fmla="*/ 55 h 95"/>
                <a:gd name="T60" fmla="*/ 81 w 91"/>
                <a:gd name="T61" fmla="*/ 45 h 95"/>
                <a:gd name="T62" fmla="*/ 83 w 91"/>
                <a:gd name="T63" fmla="*/ 28 h 95"/>
                <a:gd name="T64" fmla="*/ 90 w 91"/>
                <a:gd name="T65" fmla="*/ 18 h 95"/>
                <a:gd name="T66" fmla="*/ 90 w 91"/>
                <a:gd name="T67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95">
                  <a:moveTo>
                    <a:pt x="90" y="15"/>
                  </a:moveTo>
                  <a:cubicBezTo>
                    <a:pt x="89" y="14"/>
                    <a:pt x="89" y="12"/>
                    <a:pt x="89" y="10"/>
                  </a:cubicBezTo>
                  <a:cubicBezTo>
                    <a:pt x="89" y="9"/>
                    <a:pt x="87" y="8"/>
                    <a:pt x="86" y="7"/>
                  </a:cubicBezTo>
                  <a:cubicBezTo>
                    <a:pt x="86" y="6"/>
                    <a:pt x="84" y="4"/>
                    <a:pt x="83" y="4"/>
                  </a:cubicBezTo>
                  <a:cubicBezTo>
                    <a:pt x="82" y="4"/>
                    <a:pt x="82" y="6"/>
                    <a:pt x="80" y="5"/>
                  </a:cubicBezTo>
                  <a:cubicBezTo>
                    <a:pt x="78" y="4"/>
                    <a:pt x="79" y="5"/>
                    <a:pt x="77" y="6"/>
                  </a:cubicBezTo>
                  <a:cubicBezTo>
                    <a:pt x="77" y="6"/>
                    <a:pt x="75" y="5"/>
                    <a:pt x="75" y="4"/>
                  </a:cubicBezTo>
                  <a:cubicBezTo>
                    <a:pt x="74" y="3"/>
                    <a:pt x="73" y="2"/>
                    <a:pt x="72" y="1"/>
                  </a:cubicBezTo>
                  <a:cubicBezTo>
                    <a:pt x="71" y="0"/>
                    <a:pt x="70" y="2"/>
                    <a:pt x="69" y="2"/>
                  </a:cubicBezTo>
                  <a:cubicBezTo>
                    <a:pt x="68" y="3"/>
                    <a:pt x="66" y="2"/>
                    <a:pt x="65" y="1"/>
                  </a:cubicBezTo>
                  <a:cubicBezTo>
                    <a:pt x="63" y="0"/>
                    <a:pt x="63" y="1"/>
                    <a:pt x="61" y="2"/>
                  </a:cubicBezTo>
                  <a:cubicBezTo>
                    <a:pt x="60" y="3"/>
                    <a:pt x="58" y="2"/>
                    <a:pt x="57" y="2"/>
                  </a:cubicBezTo>
                  <a:cubicBezTo>
                    <a:pt x="56" y="3"/>
                    <a:pt x="53" y="3"/>
                    <a:pt x="52" y="3"/>
                  </a:cubicBezTo>
                  <a:cubicBezTo>
                    <a:pt x="49" y="1"/>
                    <a:pt x="51" y="6"/>
                    <a:pt x="48" y="6"/>
                  </a:cubicBezTo>
                  <a:cubicBezTo>
                    <a:pt x="46" y="7"/>
                    <a:pt x="42" y="6"/>
                    <a:pt x="40" y="5"/>
                  </a:cubicBezTo>
                  <a:cubicBezTo>
                    <a:pt x="38" y="4"/>
                    <a:pt x="37" y="2"/>
                    <a:pt x="35" y="2"/>
                  </a:cubicBezTo>
                  <a:cubicBezTo>
                    <a:pt x="34" y="1"/>
                    <a:pt x="32" y="3"/>
                    <a:pt x="31" y="4"/>
                  </a:cubicBezTo>
                  <a:cubicBezTo>
                    <a:pt x="29" y="6"/>
                    <a:pt x="31" y="9"/>
                    <a:pt x="30" y="12"/>
                  </a:cubicBezTo>
                  <a:cubicBezTo>
                    <a:pt x="27" y="17"/>
                    <a:pt x="27" y="23"/>
                    <a:pt x="24" y="27"/>
                  </a:cubicBezTo>
                  <a:cubicBezTo>
                    <a:pt x="22" y="30"/>
                    <a:pt x="21" y="32"/>
                    <a:pt x="19" y="35"/>
                  </a:cubicBezTo>
                  <a:cubicBezTo>
                    <a:pt x="18" y="37"/>
                    <a:pt x="18" y="39"/>
                    <a:pt x="18" y="41"/>
                  </a:cubicBezTo>
                  <a:cubicBezTo>
                    <a:pt x="18" y="44"/>
                    <a:pt x="19" y="46"/>
                    <a:pt x="17" y="48"/>
                  </a:cubicBezTo>
                  <a:cubicBezTo>
                    <a:pt x="16" y="48"/>
                    <a:pt x="11" y="51"/>
                    <a:pt x="11" y="51"/>
                  </a:cubicBezTo>
                  <a:cubicBezTo>
                    <a:pt x="10" y="51"/>
                    <a:pt x="12" y="48"/>
                    <a:pt x="10" y="49"/>
                  </a:cubicBezTo>
                  <a:cubicBezTo>
                    <a:pt x="7" y="51"/>
                    <a:pt x="7" y="53"/>
                    <a:pt x="5" y="50"/>
                  </a:cubicBezTo>
                  <a:cubicBezTo>
                    <a:pt x="4" y="51"/>
                    <a:pt x="2" y="53"/>
                    <a:pt x="2" y="55"/>
                  </a:cubicBezTo>
                  <a:cubicBezTo>
                    <a:pt x="2" y="55"/>
                    <a:pt x="2" y="56"/>
                    <a:pt x="1" y="56"/>
                  </a:cubicBezTo>
                  <a:cubicBezTo>
                    <a:pt x="0" y="57"/>
                    <a:pt x="1" y="58"/>
                    <a:pt x="1" y="59"/>
                  </a:cubicBezTo>
                  <a:cubicBezTo>
                    <a:pt x="5" y="56"/>
                    <a:pt x="8" y="57"/>
                    <a:pt x="13" y="57"/>
                  </a:cubicBezTo>
                  <a:cubicBezTo>
                    <a:pt x="15" y="57"/>
                    <a:pt x="16" y="57"/>
                    <a:pt x="18" y="57"/>
                  </a:cubicBezTo>
                  <a:cubicBezTo>
                    <a:pt x="20" y="57"/>
                    <a:pt x="21" y="60"/>
                    <a:pt x="22" y="62"/>
                  </a:cubicBezTo>
                  <a:cubicBezTo>
                    <a:pt x="23" y="64"/>
                    <a:pt x="24" y="67"/>
                    <a:pt x="26" y="68"/>
                  </a:cubicBezTo>
                  <a:cubicBezTo>
                    <a:pt x="27" y="69"/>
                    <a:pt x="31" y="68"/>
                    <a:pt x="33" y="67"/>
                  </a:cubicBezTo>
                  <a:cubicBezTo>
                    <a:pt x="34" y="67"/>
                    <a:pt x="34" y="64"/>
                    <a:pt x="35" y="63"/>
                  </a:cubicBezTo>
                  <a:cubicBezTo>
                    <a:pt x="35" y="61"/>
                    <a:pt x="38" y="62"/>
                    <a:pt x="39" y="62"/>
                  </a:cubicBezTo>
                  <a:cubicBezTo>
                    <a:pt x="39" y="64"/>
                    <a:pt x="39" y="64"/>
                    <a:pt x="41" y="64"/>
                  </a:cubicBezTo>
                  <a:cubicBezTo>
                    <a:pt x="42" y="64"/>
                    <a:pt x="45" y="63"/>
                    <a:pt x="45" y="65"/>
                  </a:cubicBezTo>
                  <a:cubicBezTo>
                    <a:pt x="45" y="67"/>
                    <a:pt x="46" y="68"/>
                    <a:pt x="46" y="70"/>
                  </a:cubicBezTo>
                  <a:cubicBezTo>
                    <a:pt x="46" y="71"/>
                    <a:pt x="46" y="72"/>
                    <a:pt x="45" y="74"/>
                  </a:cubicBezTo>
                  <a:cubicBezTo>
                    <a:pt x="45" y="75"/>
                    <a:pt x="46" y="77"/>
                    <a:pt x="47" y="78"/>
                  </a:cubicBezTo>
                  <a:cubicBezTo>
                    <a:pt x="48" y="79"/>
                    <a:pt x="47" y="81"/>
                    <a:pt x="47" y="82"/>
                  </a:cubicBezTo>
                  <a:cubicBezTo>
                    <a:pt x="47" y="85"/>
                    <a:pt x="52" y="82"/>
                    <a:pt x="53" y="82"/>
                  </a:cubicBezTo>
                  <a:cubicBezTo>
                    <a:pt x="55" y="82"/>
                    <a:pt x="56" y="82"/>
                    <a:pt x="57" y="83"/>
                  </a:cubicBezTo>
                  <a:cubicBezTo>
                    <a:pt x="59" y="85"/>
                    <a:pt x="58" y="84"/>
                    <a:pt x="60" y="84"/>
                  </a:cubicBezTo>
                  <a:cubicBezTo>
                    <a:pt x="62" y="84"/>
                    <a:pt x="62" y="85"/>
                    <a:pt x="63" y="86"/>
                  </a:cubicBezTo>
                  <a:cubicBezTo>
                    <a:pt x="64" y="86"/>
                    <a:pt x="65" y="87"/>
                    <a:pt x="66" y="87"/>
                  </a:cubicBezTo>
                  <a:cubicBezTo>
                    <a:pt x="69" y="88"/>
                    <a:pt x="70" y="88"/>
                    <a:pt x="71" y="85"/>
                  </a:cubicBezTo>
                  <a:cubicBezTo>
                    <a:pt x="72" y="88"/>
                    <a:pt x="73" y="89"/>
                    <a:pt x="76" y="90"/>
                  </a:cubicBezTo>
                  <a:cubicBezTo>
                    <a:pt x="78" y="91"/>
                    <a:pt x="78" y="94"/>
                    <a:pt x="80" y="95"/>
                  </a:cubicBezTo>
                  <a:cubicBezTo>
                    <a:pt x="80" y="95"/>
                    <a:pt x="84" y="94"/>
                    <a:pt x="84" y="94"/>
                  </a:cubicBezTo>
                  <a:cubicBezTo>
                    <a:pt x="84" y="92"/>
                    <a:pt x="85" y="88"/>
                    <a:pt x="83" y="89"/>
                  </a:cubicBezTo>
                  <a:cubicBezTo>
                    <a:pt x="80" y="90"/>
                    <a:pt x="78" y="88"/>
                    <a:pt x="77" y="85"/>
                  </a:cubicBezTo>
                  <a:cubicBezTo>
                    <a:pt x="77" y="83"/>
                    <a:pt x="79" y="80"/>
                    <a:pt x="78" y="77"/>
                  </a:cubicBezTo>
                  <a:cubicBezTo>
                    <a:pt x="78" y="76"/>
                    <a:pt x="77" y="74"/>
                    <a:pt x="78" y="73"/>
                  </a:cubicBezTo>
                  <a:cubicBezTo>
                    <a:pt x="78" y="73"/>
                    <a:pt x="78" y="72"/>
                    <a:pt x="79" y="72"/>
                  </a:cubicBezTo>
                  <a:cubicBezTo>
                    <a:pt x="80" y="72"/>
                    <a:pt x="79" y="70"/>
                    <a:pt x="80" y="70"/>
                  </a:cubicBezTo>
                  <a:cubicBezTo>
                    <a:pt x="81" y="68"/>
                    <a:pt x="86" y="68"/>
                    <a:pt x="87" y="68"/>
                  </a:cubicBezTo>
                  <a:cubicBezTo>
                    <a:pt x="85" y="67"/>
                    <a:pt x="86" y="64"/>
                    <a:pt x="84" y="63"/>
                  </a:cubicBezTo>
                  <a:cubicBezTo>
                    <a:pt x="83" y="62"/>
                    <a:pt x="82" y="61"/>
                    <a:pt x="82" y="60"/>
                  </a:cubicBezTo>
                  <a:cubicBezTo>
                    <a:pt x="82" y="58"/>
                    <a:pt x="82" y="56"/>
                    <a:pt x="81" y="55"/>
                  </a:cubicBezTo>
                  <a:cubicBezTo>
                    <a:pt x="81" y="53"/>
                    <a:pt x="80" y="52"/>
                    <a:pt x="80" y="50"/>
                  </a:cubicBezTo>
                  <a:cubicBezTo>
                    <a:pt x="80" y="49"/>
                    <a:pt x="80" y="44"/>
                    <a:pt x="81" y="45"/>
                  </a:cubicBezTo>
                  <a:cubicBezTo>
                    <a:pt x="80" y="41"/>
                    <a:pt x="80" y="39"/>
                    <a:pt x="82" y="35"/>
                  </a:cubicBezTo>
                  <a:cubicBezTo>
                    <a:pt x="83" y="32"/>
                    <a:pt x="83" y="31"/>
                    <a:pt x="83" y="28"/>
                  </a:cubicBezTo>
                  <a:cubicBezTo>
                    <a:pt x="83" y="25"/>
                    <a:pt x="85" y="23"/>
                    <a:pt x="87" y="21"/>
                  </a:cubicBezTo>
                  <a:cubicBezTo>
                    <a:pt x="88" y="20"/>
                    <a:pt x="89" y="19"/>
                    <a:pt x="90" y="18"/>
                  </a:cubicBezTo>
                  <a:cubicBezTo>
                    <a:pt x="91" y="17"/>
                    <a:pt x="91" y="17"/>
                    <a:pt x="90" y="15"/>
                  </a:cubicBezTo>
                  <a:cubicBezTo>
                    <a:pt x="89" y="15"/>
                    <a:pt x="91" y="16"/>
                    <a:pt x="90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8" name="Freeform 734">
              <a:extLst>
                <a:ext uri="{FF2B5EF4-FFF2-40B4-BE49-F238E27FC236}">
                  <a16:creationId xmlns:a16="http://schemas.microsoft.com/office/drawing/2014/main" id="{0223CA6B-197C-48B3-984B-8DDD3C1FB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762" y="4653515"/>
              <a:ext cx="262808" cy="294664"/>
            </a:xfrm>
            <a:custGeom>
              <a:avLst/>
              <a:gdLst>
                <a:gd name="T0" fmla="*/ 51 w 56"/>
                <a:gd name="T1" fmla="*/ 27 h 63"/>
                <a:gd name="T2" fmla="*/ 48 w 56"/>
                <a:gd name="T3" fmla="*/ 26 h 63"/>
                <a:gd name="T4" fmla="*/ 47 w 56"/>
                <a:gd name="T5" fmla="*/ 21 h 63"/>
                <a:gd name="T6" fmla="*/ 46 w 56"/>
                <a:gd name="T7" fmla="*/ 12 h 63"/>
                <a:gd name="T8" fmla="*/ 46 w 56"/>
                <a:gd name="T9" fmla="*/ 8 h 63"/>
                <a:gd name="T10" fmla="*/ 43 w 56"/>
                <a:gd name="T11" fmla="*/ 8 h 63"/>
                <a:gd name="T12" fmla="*/ 40 w 56"/>
                <a:gd name="T13" fmla="*/ 6 h 63"/>
                <a:gd name="T14" fmla="*/ 35 w 56"/>
                <a:gd name="T15" fmla="*/ 8 h 63"/>
                <a:gd name="T16" fmla="*/ 34 w 56"/>
                <a:gd name="T17" fmla="*/ 11 h 63"/>
                <a:gd name="T18" fmla="*/ 29 w 56"/>
                <a:gd name="T19" fmla="*/ 12 h 63"/>
                <a:gd name="T20" fmla="*/ 18 w 56"/>
                <a:gd name="T21" fmla="*/ 1 h 63"/>
                <a:gd name="T22" fmla="*/ 3 w 56"/>
                <a:gd name="T23" fmla="*/ 2 h 63"/>
                <a:gd name="T24" fmla="*/ 6 w 56"/>
                <a:gd name="T25" fmla="*/ 12 h 63"/>
                <a:gd name="T26" fmla="*/ 6 w 56"/>
                <a:gd name="T27" fmla="*/ 16 h 63"/>
                <a:gd name="T28" fmla="*/ 6 w 56"/>
                <a:gd name="T29" fmla="*/ 20 h 63"/>
                <a:gd name="T30" fmla="*/ 8 w 56"/>
                <a:gd name="T31" fmla="*/ 33 h 63"/>
                <a:gd name="T32" fmla="*/ 3 w 56"/>
                <a:gd name="T33" fmla="*/ 41 h 63"/>
                <a:gd name="T34" fmla="*/ 0 w 56"/>
                <a:gd name="T35" fmla="*/ 50 h 63"/>
                <a:gd name="T36" fmla="*/ 0 w 56"/>
                <a:gd name="T37" fmla="*/ 55 h 63"/>
                <a:gd name="T38" fmla="*/ 0 w 56"/>
                <a:gd name="T39" fmla="*/ 59 h 63"/>
                <a:gd name="T40" fmla="*/ 3 w 56"/>
                <a:gd name="T41" fmla="*/ 59 h 63"/>
                <a:gd name="T42" fmla="*/ 8 w 56"/>
                <a:gd name="T43" fmla="*/ 58 h 63"/>
                <a:gd name="T44" fmla="*/ 9 w 56"/>
                <a:gd name="T45" fmla="*/ 59 h 63"/>
                <a:gd name="T46" fmla="*/ 16 w 56"/>
                <a:gd name="T47" fmla="*/ 59 h 63"/>
                <a:gd name="T48" fmla="*/ 25 w 56"/>
                <a:gd name="T49" fmla="*/ 59 h 63"/>
                <a:gd name="T50" fmla="*/ 30 w 56"/>
                <a:gd name="T51" fmla="*/ 59 h 63"/>
                <a:gd name="T52" fmla="*/ 39 w 56"/>
                <a:gd name="T53" fmla="*/ 62 h 63"/>
                <a:gd name="T54" fmla="*/ 53 w 56"/>
                <a:gd name="T55" fmla="*/ 60 h 63"/>
                <a:gd name="T56" fmla="*/ 46 w 56"/>
                <a:gd name="T57" fmla="*/ 51 h 63"/>
                <a:gd name="T58" fmla="*/ 46 w 56"/>
                <a:gd name="T59" fmla="*/ 37 h 63"/>
                <a:gd name="T60" fmla="*/ 56 w 56"/>
                <a:gd name="T61" fmla="*/ 35 h 63"/>
                <a:gd name="T62" fmla="*/ 56 w 56"/>
                <a:gd name="T63" fmla="*/ 27 h 63"/>
                <a:gd name="T64" fmla="*/ 51 w 56"/>
                <a:gd name="T65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63">
                  <a:moveTo>
                    <a:pt x="51" y="27"/>
                  </a:moveTo>
                  <a:cubicBezTo>
                    <a:pt x="49" y="27"/>
                    <a:pt x="48" y="28"/>
                    <a:pt x="48" y="26"/>
                  </a:cubicBezTo>
                  <a:cubicBezTo>
                    <a:pt x="48" y="24"/>
                    <a:pt x="48" y="23"/>
                    <a:pt x="47" y="21"/>
                  </a:cubicBezTo>
                  <a:cubicBezTo>
                    <a:pt x="45" y="18"/>
                    <a:pt x="48" y="15"/>
                    <a:pt x="46" y="12"/>
                  </a:cubicBezTo>
                  <a:cubicBezTo>
                    <a:pt x="46" y="11"/>
                    <a:pt x="46" y="8"/>
                    <a:pt x="46" y="8"/>
                  </a:cubicBezTo>
                  <a:cubicBezTo>
                    <a:pt x="46" y="8"/>
                    <a:pt x="43" y="8"/>
                    <a:pt x="43" y="8"/>
                  </a:cubicBezTo>
                  <a:cubicBezTo>
                    <a:pt x="40" y="8"/>
                    <a:pt x="40" y="9"/>
                    <a:pt x="40" y="6"/>
                  </a:cubicBezTo>
                  <a:cubicBezTo>
                    <a:pt x="37" y="6"/>
                    <a:pt x="36" y="5"/>
                    <a:pt x="35" y="8"/>
                  </a:cubicBezTo>
                  <a:cubicBezTo>
                    <a:pt x="35" y="8"/>
                    <a:pt x="35" y="11"/>
                    <a:pt x="34" y="11"/>
                  </a:cubicBezTo>
                  <a:cubicBezTo>
                    <a:pt x="33" y="12"/>
                    <a:pt x="31" y="12"/>
                    <a:pt x="29" y="12"/>
                  </a:cubicBezTo>
                  <a:cubicBezTo>
                    <a:pt x="22" y="13"/>
                    <a:pt x="24" y="1"/>
                    <a:pt x="18" y="1"/>
                  </a:cubicBezTo>
                  <a:cubicBezTo>
                    <a:pt x="13" y="1"/>
                    <a:pt x="7" y="0"/>
                    <a:pt x="3" y="2"/>
                  </a:cubicBezTo>
                  <a:cubicBezTo>
                    <a:pt x="1" y="4"/>
                    <a:pt x="6" y="10"/>
                    <a:pt x="6" y="12"/>
                  </a:cubicBezTo>
                  <a:cubicBezTo>
                    <a:pt x="7" y="13"/>
                    <a:pt x="7" y="15"/>
                    <a:pt x="6" y="16"/>
                  </a:cubicBezTo>
                  <a:cubicBezTo>
                    <a:pt x="4" y="17"/>
                    <a:pt x="6" y="19"/>
                    <a:pt x="6" y="20"/>
                  </a:cubicBezTo>
                  <a:cubicBezTo>
                    <a:pt x="9" y="24"/>
                    <a:pt x="11" y="29"/>
                    <a:pt x="8" y="33"/>
                  </a:cubicBezTo>
                  <a:cubicBezTo>
                    <a:pt x="6" y="36"/>
                    <a:pt x="4" y="38"/>
                    <a:pt x="3" y="41"/>
                  </a:cubicBezTo>
                  <a:cubicBezTo>
                    <a:pt x="2" y="44"/>
                    <a:pt x="1" y="47"/>
                    <a:pt x="0" y="50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1" y="59"/>
                    <a:pt x="2" y="59"/>
                    <a:pt x="3" y="59"/>
                  </a:cubicBezTo>
                  <a:cubicBezTo>
                    <a:pt x="5" y="59"/>
                    <a:pt x="5" y="56"/>
                    <a:pt x="8" y="58"/>
                  </a:cubicBezTo>
                  <a:cubicBezTo>
                    <a:pt x="8" y="58"/>
                    <a:pt x="9" y="59"/>
                    <a:pt x="9" y="59"/>
                  </a:cubicBezTo>
                  <a:cubicBezTo>
                    <a:pt x="12" y="59"/>
                    <a:pt x="14" y="59"/>
                    <a:pt x="16" y="59"/>
                  </a:cubicBezTo>
                  <a:cubicBezTo>
                    <a:pt x="19" y="59"/>
                    <a:pt x="22" y="59"/>
                    <a:pt x="25" y="59"/>
                  </a:cubicBezTo>
                  <a:cubicBezTo>
                    <a:pt x="26" y="59"/>
                    <a:pt x="29" y="59"/>
                    <a:pt x="30" y="59"/>
                  </a:cubicBezTo>
                  <a:cubicBezTo>
                    <a:pt x="32" y="63"/>
                    <a:pt x="36" y="62"/>
                    <a:pt x="39" y="62"/>
                  </a:cubicBezTo>
                  <a:cubicBezTo>
                    <a:pt x="44" y="62"/>
                    <a:pt x="48" y="61"/>
                    <a:pt x="53" y="60"/>
                  </a:cubicBezTo>
                  <a:cubicBezTo>
                    <a:pt x="50" y="57"/>
                    <a:pt x="46" y="55"/>
                    <a:pt x="46" y="51"/>
                  </a:cubicBezTo>
                  <a:cubicBezTo>
                    <a:pt x="46" y="46"/>
                    <a:pt x="46" y="41"/>
                    <a:pt x="46" y="37"/>
                  </a:cubicBezTo>
                  <a:cubicBezTo>
                    <a:pt x="46" y="36"/>
                    <a:pt x="56" y="38"/>
                    <a:pt x="56" y="35"/>
                  </a:cubicBezTo>
                  <a:cubicBezTo>
                    <a:pt x="56" y="33"/>
                    <a:pt x="56" y="30"/>
                    <a:pt x="56" y="27"/>
                  </a:cubicBezTo>
                  <a:cubicBezTo>
                    <a:pt x="56" y="24"/>
                    <a:pt x="53" y="27"/>
                    <a:pt x="51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9" name="Freeform 735">
              <a:extLst>
                <a:ext uri="{FF2B5EF4-FFF2-40B4-BE49-F238E27FC236}">
                  <a16:creationId xmlns:a16="http://schemas.microsoft.com/office/drawing/2014/main" id="{57380AD3-3EB2-4427-96DE-3D412C45E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7" y="4933843"/>
              <a:ext cx="215025" cy="224582"/>
            </a:xfrm>
            <a:custGeom>
              <a:avLst/>
              <a:gdLst>
                <a:gd name="T0" fmla="*/ 25 w 46"/>
                <a:gd name="T1" fmla="*/ 2 h 48"/>
                <a:gd name="T2" fmla="*/ 21 w 46"/>
                <a:gd name="T3" fmla="*/ 3 h 48"/>
                <a:gd name="T4" fmla="*/ 18 w 46"/>
                <a:gd name="T5" fmla="*/ 4 h 48"/>
                <a:gd name="T6" fmla="*/ 6 w 46"/>
                <a:gd name="T7" fmla="*/ 4 h 48"/>
                <a:gd name="T8" fmla="*/ 6 w 46"/>
                <a:gd name="T9" fmla="*/ 18 h 48"/>
                <a:gd name="T10" fmla="*/ 6 w 46"/>
                <a:gd name="T11" fmla="*/ 23 h 48"/>
                <a:gd name="T12" fmla="*/ 1 w 46"/>
                <a:gd name="T13" fmla="*/ 24 h 48"/>
                <a:gd name="T14" fmla="*/ 1 w 46"/>
                <a:gd name="T15" fmla="*/ 31 h 48"/>
                <a:gd name="T16" fmla="*/ 1 w 46"/>
                <a:gd name="T17" fmla="*/ 38 h 48"/>
                <a:gd name="T18" fmla="*/ 4 w 46"/>
                <a:gd name="T19" fmla="*/ 47 h 48"/>
                <a:gd name="T20" fmla="*/ 8 w 46"/>
                <a:gd name="T21" fmla="*/ 48 h 48"/>
                <a:gd name="T22" fmla="*/ 13 w 46"/>
                <a:gd name="T23" fmla="*/ 44 h 48"/>
                <a:gd name="T24" fmla="*/ 19 w 46"/>
                <a:gd name="T25" fmla="*/ 41 h 48"/>
                <a:gd name="T26" fmla="*/ 29 w 46"/>
                <a:gd name="T27" fmla="*/ 39 h 48"/>
                <a:gd name="T28" fmla="*/ 31 w 46"/>
                <a:gd name="T29" fmla="*/ 37 h 48"/>
                <a:gd name="T30" fmla="*/ 34 w 46"/>
                <a:gd name="T31" fmla="*/ 34 h 48"/>
                <a:gd name="T32" fmla="*/ 43 w 46"/>
                <a:gd name="T33" fmla="*/ 26 h 48"/>
                <a:gd name="T34" fmla="*/ 44 w 46"/>
                <a:gd name="T35" fmla="*/ 22 h 48"/>
                <a:gd name="T36" fmla="*/ 40 w 46"/>
                <a:gd name="T37" fmla="*/ 21 h 48"/>
                <a:gd name="T38" fmla="*/ 38 w 46"/>
                <a:gd name="T39" fmla="*/ 17 h 48"/>
                <a:gd name="T40" fmla="*/ 39 w 46"/>
                <a:gd name="T41" fmla="*/ 15 h 48"/>
                <a:gd name="T42" fmla="*/ 36 w 46"/>
                <a:gd name="T43" fmla="*/ 14 h 48"/>
                <a:gd name="T44" fmla="*/ 36 w 46"/>
                <a:gd name="T45" fmla="*/ 13 h 48"/>
                <a:gd name="T46" fmla="*/ 34 w 46"/>
                <a:gd name="T47" fmla="*/ 12 h 48"/>
                <a:gd name="T48" fmla="*/ 30 w 46"/>
                <a:gd name="T49" fmla="*/ 7 h 48"/>
                <a:gd name="T50" fmla="*/ 25 w 46"/>
                <a:gd name="T51" fmla="*/ 2 h 48"/>
                <a:gd name="T52" fmla="*/ 25 w 46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8">
                  <a:moveTo>
                    <a:pt x="25" y="2"/>
                  </a:moveTo>
                  <a:cubicBezTo>
                    <a:pt x="24" y="3"/>
                    <a:pt x="22" y="3"/>
                    <a:pt x="21" y="3"/>
                  </a:cubicBezTo>
                  <a:cubicBezTo>
                    <a:pt x="19" y="3"/>
                    <a:pt x="20" y="6"/>
                    <a:pt x="18" y="4"/>
                  </a:cubicBezTo>
                  <a:cubicBezTo>
                    <a:pt x="15" y="0"/>
                    <a:pt x="10" y="5"/>
                    <a:pt x="6" y="4"/>
                  </a:cubicBezTo>
                  <a:cubicBezTo>
                    <a:pt x="6" y="9"/>
                    <a:pt x="6" y="14"/>
                    <a:pt x="6" y="18"/>
                  </a:cubicBezTo>
                  <a:cubicBezTo>
                    <a:pt x="6" y="19"/>
                    <a:pt x="7" y="23"/>
                    <a:pt x="6" y="23"/>
                  </a:cubicBezTo>
                  <a:cubicBezTo>
                    <a:pt x="5" y="24"/>
                    <a:pt x="1" y="22"/>
                    <a:pt x="1" y="24"/>
                  </a:cubicBezTo>
                  <a:cubicBezTo>
                    <a:pt x="1" y="26"/>
                    <a:pt x="1" y="29"/>
                    <a:pt x="1" y="31"/>
                  </a:cubicBezTo>
                  <a:cubicBezTo>
                    <a:pt x="1" y="33"/>
                    <a:pt x="0" y="36"/>
                    <a:pt x="1" y="38"/>
                  </a:cubicBezTo>
                  <a:cubicBezTo>
                    <a:pt x="5" y="39"/>
                    <a:pt x="6" y="44"/>
                    <a:pt x="4" y="47"/>
                  </a:cubicBezTo>
                  <a:cubicBezTo>
                    <a:pt x="4" y="48"/>
                    <a:pt x="8" y="48"/>
                    <a:pt x="8" y="48"/>
                  </a:cubicBezTo>
                  <a:cubicBezTo>
                    <a:pt x="10" y="48"/>
                    <a:pt x="11" y="46"/>
                    <a:pt x="13" y="44"/>
                  </a:cubicBezTo>
                  <a:cubicBezTo>
                    <a:pt x="15" y="42"/>
                    <a:pt x="15" y="39"/>
                    <a:pt x="19" y="41"/>
                  </a:cubicBezTo>
                  <a:cubicBezTo>
                    <a:pt x="23" y="43"/>
                    <a:pt x="27" y="44"/>
                    <a:pt x="29" y="39"/>
                  </a:cubicBezTo>
                  <a:cubicBezTo>
                    <a:pt x="29" y="38"/>
                    <a:pt x="29" y="37"/>
                    <a:pt x="31" y="37"/>
                  </a:cubicBezTo>
                  <a:cubicBezTo>
                    <a:pt x="33" y="37"/>
                    <a:pt x="34" y="35"/>
                    <a:pt x="34" y="34"/>
                  </a:cubicBezTo>
                  <a:cubicBezTo>
                    <a:pt x="36" y="31"/>
                    <a:pt x="40" y="28"/>
                    <a:pt x="43" y="26"/>
                  </a:cubicBezTo>
                  <a:cubicBezTo>
                    <a:pt x="45" y="25"/>
                    <a:pt x="46" y="24"/>
                    <a:pt x="44" y="22"/>
                  </a:cubicBezTo>
                  <a:cubicBezTo>
                    <a:pt x="43" y="21"/>
                    <a:pt x="40" y="22"/>
                    <a:pt x="40" y="21"/>
                  </a:cubicBezTo>
                  <a:cubicBezTo>
                    <a:pt x="39" y="20"/>
                    <a:pt x="38" y="19"/>
                    <a:pt x="38" y="17"/>
                  </a:cubicBezTo>
                  <a:cubicBezTo>
                    <a:pt x="38" y="17"/>
                    <a:pt x="39" y="16"/>
                    <a:pt x="39" y="15"/>
                  </a:cubicBezTo>
                  <a:cubicBezTo>
                    <a:pt x="38" y="15"/>
                    <a:pt x="37" y="15"/>
                    <a:pt x="36" y="14"/>
                  </a:cubicBezTo>
                  <a:cubicBezTo>
                    <a:pt x="36" y="14"/>
                    <a:pt x="37" y="13"/>
                    <a:pt x="36" y="13"/>
                  </a:cubicBezTo>
                  <a:cubicBezTo>
                    <a:pt x="35" y="13"/>
                    <a:pt x="35" y="12"/>
                    <a:pt x="34" y="12"/>
                  </a:cubicBezTo>
                  <a:cubicBezTo>
                    <a:pt x="32" y="11"/>
                    <a:pt x="31" y="10"/>
                    <a:pt x="30" y="7"/>
                  </a:cubicBezTo>
                  <a:cubicBezTo>
                    <a:pt x="30" y="6"/>
                    <a:pt x="27" y="2"/>
                    <a:pt x="25" y="2"/>
                  </a:cubicBezTo>
                  <a:cubicBezTo>
                    <a:pt x="25" y="2"/>
                    <a:pt x="26" y="2"/>
                    <a:pt x="2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0" name="Freeform 736">
              <a:extLst>
                <a:ext uri="{FF2B5EF4-FFF2-40B4-BE49-F238E27FC236}">
                  <a16:creationId xmlns:a16="http://schemas.microsoft.com/office/drawing/2014/main" id="{780CF02B-4AAE-407B-94EE-343F10F09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3869" y="4887651"/>
              <a:ext cx="183169" cy="162463"/>
            </a:xfrm>
            <a:custGeom>
              <a:avLst/>
              <a:gdLst>
                <a:gd name="T0" fmla="*/ 39 w 39"/>
                <a:gd name="T1" fmla="*/ 22 h 35"/>
                <a:gd name="T2" fmla="*/ 38 w 39"/>
                <a:gd name="T3" fmla="*/ 18 h 35"/>
                <a:gd name="T4" fmla="*/ 39 w 39"/>
                <a:gd name="T5" fmla="*/ 14 h 35"/>
                <a:gd name="T6" fmla="*/ 38 w 39"/>
                <a:gd name="T7" fmla="*/ 7 h 35"/>
                <a:gd name="T8" fmla="*/ 27 w 39"/>
                <a:gd name="T9" fmla="*/ 2 h 35"/>
                <a:gd name="T10" fmla="*/ 24 w 39"/>
                <a:gd name="T11" fmla="*/ 0 h 35"/>
                <a:gd name="T12" fmla="*/ 19 w 39"/>
                <a:gd name="T13" fmla="*/ 3 h 35"/>
                <a:gd name="T14" fmla="*/ 13 w 39"/>
                <a:gd name="T15" fmla="*/ 7 h 35"/>
                <a:gd name="T16" fmla="*/ 9 w 39"/>
                <a:gd name="T17" fmla="*/ 12 h 35"/>
                <a:gd name="T18" fmla="*/ 2 w 39"/>
                <a:gd name="T19" fmla="*/ 12 h 35"/>
                <a:gd name="T20" fmla="*/ 5 w 39"/>
                <a:gd name="T21" fmla="*/ 16 h 35"/>
                <a:gd name="T22" fmla="*/ 8 w 39"/>
                <a:gd name="T23" fmla="*/ 21 h 35"/>
                <a:gd name="T24" fmla="*/ 11 w 39"/>
                <a:gd name="T25" fmla="*/ 23 h 35"/>
                <a:gd name="T26" fmla="*/ 11 w 39"/>
                <a:gd name="T27" fmla="*/ 24 h 35"/>
                <a:gd name="T28" fmla="*/ 14 w 39"/>
                <a:gd name="T29" fmla="*/ 25 h 35"/>
                <a:gd name="T30" fmla="*/ 13 w 39"/>
                <a:gd name="T31" fmla="*/ 28 h 35"/>
                <a:gd name="T32" fmla="*/ 15 w 39"/>
                <a:gd name="T33" fmla="*/ 31 h 35"/>
                <a:gd name="T34" fmla="*/ 20 w 39"/>
                <a:gd name="T35" fmla="*/ 34 h 35"/>
                <a:gd name="T36" fmla="*/ 25 w 39"/>
                <a:gd name="T37" fmla="*/ 35 h 35"/>
                <a:gd name="T38" fmla="*/ 27 w 39"/>
                <a:gd name="T39" fmla="*/ 35 h 35"/>
                <a:gd name="T40" fmla="*/ 34 w 39"/>
                <a:gd name="T41" fmla="*/ 31 h 35"/>
                <a:gd name="T42" fmla="*/ 36 w 39"/>
                <a:gd name="T43" fmla="*/ 27 h 35"/>
                <a:gd name="T44" fmla="*/ 39 w 39"/>
                <a:gd name="T45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5">
                  <a:moveTo>
                    <a:pt x="39" y="22"/>
                  </a:moveTo>
                  <a:cubicBezTo>
                    <a:pt x="39" y="21"/>
                    <a:pt x="38" y="19"/>
                    <a:pt x="38" y="18"/>
                  </a:cubicBezTo>
                  <a:cubicBezTo>
                    <a:pt x="38" y="16"/>
                    <a:pt x="39" y="15"/>
                    <a:pt x="39" y="14"/>
                  </a:cubicBezTo>
                  <a:cubicBezTo>
                    <a:pt x="39" y="11"/>
                    <a:pt x="39" y="9"/>
                    <a:pt x="38" y="7"/>
                  </a:cubicBezTo>
                  <a:cubicBezTo>
                    <a:pt x="38" y="4"/>
                    <a:pt x="29" y="2"/>
                    <a:pt x="27" y="2"/>
                  </a:cubicBezTo>
                  <a:cubicBezTo>
                    <a:pt x="27" y="0"/>
                    <a:pt x="27" y="0"/>
                    <a:pt x="24" y="0"/>
                  </a:cubicBezTo>
                  <a:cubicBezTo>
                    <a:pt x="21" y="0"/>
                    <a:pt x="21" y="1"/>
                    <a:pt x="19" y="3"/>
                  </a:cubicBezTo>
                  <a:cubicBezTo>
                    <a:pt x="18" y="5"/>
                    <a:pt x="15" y="6"/>
                    <a:pt x="13" y="7"/>
                  </a:cubicBezTo>
                  <a:cubicBezTo>
                    <a:pt x="12" y="9"/>
                    <a:pt x="11" y="12"/>
                    <a:pt x="9" y="12"/>
                  </a:cubicBezTo>
                  <a:cubicBezTo>
                    <a:pt x="7" y="12"/>
                    <a:pt x="5" y="11"/>
                    <a:pt x="2" y="12"/>
                  </a:cubicBezTo>
                  <a:cubicBezTo>
                    <a:pt x="0" y="13"/>
                    <a:pt x="4" y="15"/>
                    <a:pt x="5" y="16"/>
                  </a:cubicBezTo>
                  <a:cubicBezTo>
                    <a:pt x="6" y="18"/>
                    <a:pt x="6" y="20"/>
                    <a:pt x="8" y="21"/>
                  </a:cubicBezTo>
                  <a:cubicBezTo>
                    <a:pt x="9" y="22"/>
                    <a:pt x="10" y="23"/>
                    <a:pt x="11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2" y="24"/>
                    <a:pt x="13" y="25"/>
                    <a:pt x="14" y="25"/>
                  </a:cubicBezTo>
                  <a:cubicBezTo>
                    <a:pt x="14" y="26"/>
                    <a:pt x="13" y="27"/>
                    <a:pt x="13" y="28"/>
                  </a:cubicBezTo>
                  <a:cubicBezTo>
                    <a:pt x="13" y="29"/>
                    <a:pt x="14" y="31"/>
                    <a:pt x="15" y="31"/>
                  </a:cubicBezTo>
                  <a:cubicBezTo>
                    <a:pt x="18" y="31"/>
                    <a:pt x="19" y="31"/>
                    <a:pt x="20" y="34"/>
                  </a:cubicBezTo>
                  <a:cubicBezTo>
                    <a:pt x="21" y="35"/>
                    <a:pt x="23" y="34"/>
                    <a:pt x="25" y="35"/>
                  </a:cubicBezTo>
                  <a:cubicBezTo>
                    <a:pt x="26" y="35"/>
                    <a:pt x="26" y="35"/>
                    <a:pt x="27" y="35"/>
                  </a:cubicBezTo>
                  <a:cubicBezTo>
                    <a:pt x="31" y="35"/>
                    <a:pt x="32" y="34"/>
                    <a:pt x="34" y="31"/>
                  </a:cubicBezTo>
                  <a:cubicBezTo>
                    <a:pt x="35" y="30"/>
                    <a:pt x="36" y="28"/>
                    <a:pt x="36" y="27"/>
                  </a:cubicBezTo>
                  <a:cubicBezTo>
                    <a:pt x="37" y="25"/>
                    <a:pt x="39" y="24"/>
                    <a:pt x="39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1" name="Freeform 737">
              <a:extLst>
                <a:ext uri="{FF2B5EF4-FFF2-40B4-BE49-F238E27FC236}">
                  <a16:creationId xmlns:a16="http://schemas.microsoft.com/office/drawing/2014/main" id="{1A673900-67E1-4DDD-B773-C81E8549B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512" y="5129753"/>
              <a:ext cx="46190" cy="52562"/>
            </a:xfrm>
            <a:custGeom>
              <a:avLst/>
              <a:gdLst>
                <a:gd name="T0" fmla="*/ 5 w 10"/>
                <a:gd name="T1" fmla="*/ 1 h 11"/>
                <a:gd name="T2" fmla="*/ 7 w 10"/>
                <a:gd name="T3" fmla="*/ 9 h 11"/>
                <a:gd name="T4" fmla="*/ 5 w 10"/>
                <a:gd name="T5" fmla="*/ 1 h 11"/>
                <a:gd name="T6" fmla="*/ 5 w 10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5" y="1"/>
                  </a:moveTo>
                  <a:cubicBezTo>
                    <a:pt x="0" y="2"/>
                    <a:pt x="3" y="11"/>
                    <a:pt x="7" y="9"/>
                  </a:cubicBezTo>
                  <a:cubicBezTo>
                    <a:pt x="10" y="8"/>
                    <a:pt x="9" y="0"/>
                    <a:pt x="5" y="1"/>
                  </a:cubicBezTo>
                  <a:cubicBezTo>
                    <a:pt x="3" y="1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2" name="Freeform 738">
              <a:extLst>
                <a:ext uri="{FF2B5EF4-FFF2-40B4-BE49-F238E27FC236}">
                  <a16:creationId xmlns:a16="http://schemas.microsoft.com/office/drawing/2014/main" id="{E696B80D-ADEA-4ED2-9D12-36D23DC724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2737" y="5045337"/>
              <a:ext cx="369523" cy="323332"/>
            </a:xfrm>
            <a:custGeom>
              <a:avLst/>
              <a:gdLst>
                <a:gd name="T0" fmla="*/ 74 w 79"/>
                <a:gd name="T1" fmla="*/ 27 h 69"/>
                <a:gd name="T2" fmla="*/ 69 w 79"/>
                <a:gd name="T3" fmla="*/ 22 h 69"/>
                <a:gd name="T4" fmla="*/ 72 w 79"/>
                <a:gd name="T5" fmla="*/ 19 h 69"/>
                <a:gd name="T6" fmla="*/ 75 w 79"/>
                <a:gd name="T7" fmla="*/ 20 h 69"/>
                <a:gd name="T8" fmla="*/ 75 w 79"/>
                <a:gd name="T9" fmla="*/ 11 h 69"/>
                <a:gd name="T10" fmla="*/ 73 w 79"/>
                <a:gd name="T11" fmla="*/ 7 h 69"/>
                <a:gd name="T12" fmla="*/ 72 w 79"/>
                <a:gd name="T13" fmla="*/ 1 h 69"/>
                <a:gd name="T14" fmla="*/ 66 w 79"/>
                <a:gd name="T15" fmla="*/ 1 h 69"/>
                <a:gd name="T16" fmla="*/ 60 w 79"/>
                <a:gd name="T17" fmla="*/ 2 h 69"/>
                <a:gd name="T18" fmla="*/ 55 w 79"/>
                <a:gd name="T19" fmla="*/ 5 h 69"/>
                <a:gd name="T20" fmla="*/ 51 w 79"/>
                <a:gd name="T21" fmla="*/ 8 h 69"/>
                <a:gd name="T22" fmla="*/ 49 w 79"/>
                <a:gd name="T23" fmla="*/ 12 h 69"/>
                <a:gd name="T24" fmla="*/ 45 w 79"/>
                <a:gd name="T25" fmla="*/ 14 h 69"/>
                <a:gd name="T26" fmla="*/ 44 w 79"/>
                <a:gd name="T27" fmla="*/ 17 h 69"/>
                <a:gd name="T28" fmla="*/ 34 w 79"/>
                <a:gd name="T29" fmla="*/ 17 h 69"/>
                <a:gd name="T30" fmla="*/ 28 w 79"/>
                <a:gd name="T31" fmla="*/ 21 h 69"/>
                <a:gd name="T32" fmla="*/ 24 w 79"/>
                <a:gd name="T33" fmla="*/ 24 h 69"/>
                <a:gd name="T34" fmla="*/ 20 w 79"/>
                <a:gd name="T35" fmla="*/ 23 h 69"/>
                <a:gd name="T36" fmla="*/ 17 w 79"/>
                <a:gd name="T37" fmla="*/ 14 h 69"/>
                <a:gd name="T38" fmla="*/ 17 w 79"/>
                <a:gd name="T39" fmla="*/ 29 h 69"/>
                <a:gd name="T40" fmla="*/ 17 w 79"/>
                <a:gd name="T41" fmla="*/ 33 h 69"/>
                <a:gd name="T42" fmla="*/ 9 w 79"/>
                <a:gd name="T43" fmla="*/ 35 h 69"/>
                <a:gd name="T44" fmla="*/ 6 w 79"/>
                <a:gd name="T45" fmla="*/ 34 h 69"/>
                <a:gd name="T46" fmla="*/ 2 w 79"/>
                <a:gd name="T47" fmla="*/ 33 h 69"/>
                <a:gd name="T48" fmla="*/ 3 w 79"/>
                <a:gd name="T49" fmla="*/ 40 h 69"/>
                <a:gd name="T50" fmla="*/ 5 w 79"/>
                <a:gd name="T51" fmla="*/ 45 h 69"/>
                <a:gd name="T52" fmla="*/ 9 w 79"/>
                <a:gd name="T53" fmla="*/ 56 h 69"/>
                <a:gd name="T54" fmla="*/ 8 w 79"/>
                <a:gd name="T55" fmla="*/ 60 h 69"/>
                <a:gd name="T56" fmla="*/ 9 w 79"/>
                <a:gd name="T57" fmla="*/ 62 h 69"/>
                <a:gd name="T58" fmla="*/ 10 w 79"/>
                <a:gd name="T59" fmla="*/ 66 h 69"/>
                <a:gd name="T60" fmla="*/ 11 w 79"/>
                <a:gd name="T61" fmla="*/ 64 h 69"/>
                <a:gd name="T62" fmla="*/ 15 w 79"/>
                <a:gd name="T63" fmla="*/ 68 h 69"/>
                <a:gd name="T64" fmla="*/ 21 w 79"/>
                <a:gd name="T65" fmla="*/ 66 h 69"/>
                <a:gd name="T66" fmla="*/ 26 w 79"/>
                <a:gd name="T67" fmla="*/ 65 h 69"/>
                <a:gd name="T68" fmla="*/ 31 w 79"/>
                <a:gd name="T69" fmla="*/ 64 h 69"/>
                <a:gd name="T70" fmla="*/ 38 w 79"/>
                <a:gd name="T71" fmla="*/ 64 h 69"/>
                <a:gd name="T72" fmla="*/ 39 w 79"/>
                <a:gd name="T73" fmla="*/ 64 h 69"/>
                <a:gd name="T74" fmla="*/ 41 w 79"/>
                <a:gd name="T75" fmla="*/ 63 h 69"/>
                <a:gd name="T76" fmla="*/ 42 w 79"/>
                <a:gd name="T77" fmla="*/ 62 h 69"/>
                <a:gd name="T78" fmla="*/ 44 w 79"/>
                <a:gd name="T79" fmla="*/ 65 h 69"/>
                <a:gd name="T80" fmla="*/ 46 w 79"/>
                <a:gd name="T81" fmla="*/ 62 h 69"/>
                <a:gd name="T82" fmla="*/ 57 w 79"/>
                <a:gd name="T83" fmla="*/ 56 h 69"/>
                <a:gd name="T84" fmla="*/ 65 w 79"/>
                <a:gd name="T85" fmla="*/ 48 h 69"/>
                <a:gd name="T86" fmla="*/ 72 w 79"/>
                <a:gd name="T87" fmla="*/ 37 h 69"/>
                <a:gd name="T88" fmla="*/ 77 w 79"/>
                <a:gd name="T89" fmla="*/ 33 h 69"/>
                <a:gd name="T90" fmla="*/ 79 w 79"/>
                <a:gd name="T91" fmla="*/ 25 h 69"/>
                <a:gd name="T92" fmla="*/ 76 w 79"/>
                <a:gd name="T93" fmla="*/ 25 h 69"/>
                <a:gd name="T94" fmla="*/ 74 w 79"/>
                <a:gd name="T95" fmla="*/ 27 h 69"/>
                <a:gd name="T96" fmla="*/ 62 w 79"/>
                <a:gd name="T97" fmla="*/ 39 h 69"/>
                <a:gd name="T98" fmla="*/ 61 w 79"/>
                <a:gd name="T99" fmla="*/ 41 h 69"/>
                <a:gd name="T100" fmla="*/ 57 w 79"/>
                <a:gd name="T101" fmla="*/ 43 h 69"/>
                <a:gd name="T102" fmla="*/ 55 w 79"/>
                <a:gd name="T103" fmla="*/ 44 h 69"/>
                <a:gd name="T104" fmla="*/ 52 w 79"/>
                <a:gd name="T105" fmla="*/ 41 h 69"/>
                <a:gd name="T106" fmla="*/ 56 w 79"/>
                <a:gd name="T107" fmla="*/ 35 h 69"/>
                <a:gd name="T108" fmla="*/ 60 w 79"/>
                <a:gd name="T109" fmla="*/ 35 h 69"/>
                <a:gd name="T110" fmla="*/ 62 w 79"/>
                <a:gd name="T111" fmla="*/ 39 h 69"/>
                <a:gd name="T112" fmla="*/ 62 w 79"/>
                <a:gd name="T113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69">
                  <a:moveTo>
                    <a:pt x="74" y="27"/>
                  </a:moveTo>
                  <a:cubicBezTo>
                    <a:pt x="71" y="27"/>
                    <a:pt x="68" y="24"/>
                    <a:pt x="69" y="22"/>
                  </a:cubicBezTo>
                  <a:cubicBezTo>
                    <a:pt x="69" y="20"/>
                    <a:pt x="71" y="19"/>
                    <a:pt x="72" y="19"/>
                  </a:cubicBezTo>
                  <a:cubicBezTo>
                    <a:pt x="73" y="19"/>
                    <a:pt x="74" y="20"/>
                    <a:pt x="75" y="20"/>
                  </a:cubicBezTo>
                  <a:cubicBezTo>
                    <a:pt x="75" y="17"/>
                    <a:pt x="76" y="14"/>
                    <a:pt x="75" y="11"/>
                  </a:cubicBezTo>
                  <a:cubicBezTo>
                    <a:pt x="74" y="10"/>
                    <a:pt x="73" y="8"/>
                    <a:pt x="73" y="7"/>
                  </a:cubicBezTo>
                  <a:cubicBezTo>
                    <a:pt x="72" y="5"/>
                    <a:pt x="72" y="3"/>
                    <a:pt x="72" y="1"/>
                  </a:cubicBezTo>
                  <a:cubicBezTo>
                    <a:pt x="70" y="2"/>
                    <a:pt x="67" y="1"/>
                    <a:pt x="66" y="1"/>
                  </a:cubicBezTo>
                  <a:cubicBezTo>
                    <a:pt x="63" y="0"/>
                    <a:pt x="61" y="0"/>
                    <a:pt x="60" y="2"/>
                  </a:cubicBezTo>
                  <a:cubicBezTo>
                    <a:pt x="58" y="3"/>
                    <a:pt x="56" y="3"/>
                    <a:pt x="55" y="5"/>
                  </a:cubicBezTo>
                  <a:cubicBezTo>
                    <a:pt x="54" y="6"/>
                    <a:pt x="52" y="7"/>
                    <a:pt x="51" y="8"/>
                  </a:cubicBezTo>
                  <a:cubicBezTo>
                    <a:pt x="50" y="9"/>
                    <a:pt x="50" y="11"/>
                    <a:pt x="49" y="12"/>
                  </a:cubicBezTo>
                  <a:cubicBezTo>
                    <a:pt x="48" y="14"/>
                    <a:pt x="46" y="12"/>
                    <a:pt x="45" y="14"/>
                  </a:cubicBezTo>
                  <a:cubicBezTo>
                    <a:pt x="44" y="15"/>
                    <a:pt x="45" y="16"/>
                    <a:pt x="44" y="17"/>
                  </a:cubicBezTo>
                  <a:cubicBezTo>
                    <a:pt x="42" y="21"/>
                    <a:pt x="37" y="18"/>
                    <a:pt x="34" y="17"/>
                  </a:cubicBezTo>
                  <a:cubicBezTo>
                    <a:pt x="31" y="15"/>
                    <a:pt x="30" y="19"/>
                    <a:pt x="28" y="21"/>
                  </a:cubicBezTo>
                  <a:cubicBezTo>
                    <a:pt x="27" y="22"/>
                    <a:pt x="26" y="24"/>
                    <a:pt x="24" y="24"/>
                  </a:cubicBezTo>
                  <a:cubicBezTo>
                    <a:pt x="24" y="24"/>
                    <a:pt x="20" y="24"/>
                    <a:pt x="20" y="23"/>
                  </a:cubicBezTo>
                  <a:cubicBezTo>
                    <a:pt x="22" y="20"/>
                    <a:pt x="21" y="15"/>
                    <a:pt x="17" y="14"/>
                  </a:cubicBezTo>
                  <a:cubicBezTo>
                    <a:pt x="17" y="19"/>
                    <a:pt x="17" y="24"/>
                    <a:pt x="17" y="29"/>
                  </a:cubicBezTo>
                  <a:cubicBezTo>
                    <a:pt x="17" y="29"/>
                    <a:pt x="18" y="32"/>
                    <a:pt x="17" y="33"/>
                  </a:cubicBezTo>
                  <a:cubicBezTo>
                    <a:pt x="14" y="35"/>
                    <a:pt x="13" y="36"/>
                    <a:pt x="9" y="35"/>
                  </a:cubicBezTo>
                  <a:cubicBezTo>
                    <a:pt x="8" y="35"/>
                    <a:pt x="7" y="35"/>
                    <a:pt x="6" y="34"/>
                  </a:cubicBezTo>
                  <a:cubicBezTo>
                    <a:pt x="5" y="32"/>
                    <a:pt x="4" y="31"/>
                    <a:pt x="2" y="33"/>
                  </a:cubicBezTo>
                  <a:cubicBezTo>
                    <a:pt x="0" y="35"/>
                    <a:pt x="2" y="38"/>
                    <a:pt x="3" y="40"/>
                  </a:cubicBezTo>
                  <a:cubicBezTo>
                    <a:pt x="4" y="41"/>
                    <a:pt x="5" y="43"/>
                    <a:pt x="5" y="45"/>
                  </a:cubicBezTo>
                  <a:cubicBezTo>
                    <a:pt x="7" y="49"/>
                    <a:pt x="11" y="51"/>
                    <a:pt x="9" y="56"/>
                  </a:cubicBezTo>
                  <a:cubicBezTo>
                    <a:pt x="8" y="58"/>
                    <a:pt x="7" y="58"/>
                    <a:pt x="8" y="60"/>
                  </a:cubicBezTo>
                  <a:cubicBezTo>
                    <a:pt x="9" y="61"/>
                    <a:pt x="9" y="62"/>
                    <a:pt x="9" y="62"/>
                  </a:cubicBezTo>
                  <a:cubicBezTo>
                    <a:pt x="10" y="63"/>
                    <a:pt x="9" y="65"/>
                    <a:pt x="10" y="66"/>
                  </a:cubicBezTo>
                  <a:cubicBezTo>
                    <a:pt x="10" y="66"/>
                    <a:pt x="10" y="64"/>
                    <a:pt x="11" y="64"/>
                  </a:cubicBezTo>
                  <a:cubicBezTo>
                    <a:pt x="11" y="64"/>
                    <a:pt x="14" y="67"/>
                    <a:pt x="15" y="68"/>
                  </a:cubicBezTo>
                  <a:cubicBezTo>
                    <a:pt x="17" y="69"/>
                    <a:pt x="19" y="66"/>
                    <a:pt x="21" y="66"/>
                  </a:cubicBezTo>
                  <a:cubicBezTo>
                    <a:pt x="23" y="65"/>
                    <a:pt x="25" y="67"/>
                    <a:pt x="26" y="65"/>
                  </a:cubicBezTo>
                  <a:cubicBezTo>
                    <a:pt x="28" y="64"/>
                    <a:pt x="29" y="64"/>
                    <a:pt x="31" y="64"/>
                  </a:cubicBezTo>
                  <a:cubicBezTo>
                    <a:pt x="33" y="64"/>
                    <a:pt x="35" y="64"/>
                    <a:pt x="38" y="64"/>
                  </a:cubicBezTo>
                  <a:cubicBezTo>
                    <a:pt x="38" y="64"/>
                    <a:pt x="39" y="64"/>
                    <a:pt x="39" y="64"/>
                  </a:cubicBezTo>
                  <a:cubicBezTo>
                    <a:pt x="40" y="64"/>
                    <a:pt x="40" y="63"/>
                    <a:pt x="41" y="63"/>
                  </a:cubicBezTo>
                  <a:cubicBezTo>
                    <a:pt x="41" y="63"/>
                    <a:pt x="41" y="62"/>
                    <a:pt x="42" y="62"/>
                  </a:cubicBezTo>
                  <a:cubicBezTo>
                    <a:pt x="42" y="63"/>
                    <a:pt x="42" y="65"/>
                    <a:pt x="44" y="65"/>
                  </a:cubicBezTo>
                  <a:cubicBezTo>
                    <a:pt x="44" y="65"/>
                    <a:pt x="43" y="61"/>
                    <a:pt x="46" y="62"/>
                  </a:cubicBezTo>
                  <a:cubicBezTo>
                    <a:pt x="50" y="63"/>
                    <a:pt x="54" y="59"/>
                    <a:pt x="57" y="56"/>
                  </a:cubicBezTo>
                  <a:cubicBezTo>
                    <a:pt x="60" y="54"/>
                    <a:pt x="62" y="51"/>
                    <a:pt x="65" y="48"/>
                  </a:cubicBezTo>
                  <a:cubicBezTo>
                    <a:pt x="68" y="45"/>
                    <a:pt x="69" y="41"/>
                    <a:pt x="72" y="37"/>
                  </a:cubicBezTo>
                  <a:cubicBezTo>
                    <a:pt x="73" y="36"/>
                    <a:pt x="76" y="35"/>
                    <a:pt x="77" y="33"/>
                  </a:cubicBezTo>
                  <a:cubicBezTo>
                    <a:pt x="78" y="31"/>
                    <a:pt x="79" y="27"/>
                    <a:pt x="79" y="25"/>
                  </a:cubicBezTo>
                  <a:cubicBezTo>
                    <a:pt x="78" y="25"/>
                    <a:pt x="77" y="25"/>
                    <a:pt x="76" y="25"/>
                  </a:cubicBezTo>
                  <a:cubicBezTo>
                    <a:pt x="75" y="25"/>
                    <a:pt x="75" y="27"/>
                    <a:pt x="74" y="27"/>
                  </a:cubicBezTo>
                  <a:close/>
                  <a:moveTo>
                    <a:pt x="62" y="39"/>
                  </a:moveTo>
                  <a:cubicBezTo>
                    <a:pt x="61" y="39"/>
                    <a:pt x="61" y="41"/>
                    <a:pt x="61" y="41"/>
                  </a:cubicBezTo>
                  <a:cubicBezTo>
                    <a:pt x="60" y="43"/>
                    <a:pt x="58" y="42"/>
                    <a:pt x="57" y="43"/>
                  </a:cubicBezTo>
                  <a:cubicBezTo>
                    <a:pt x="56" y="43"/>
                    <a:pt x="56" y="44"/>
                    <a:pt x="55" y="44"/>
                  </a:cubicBezTo>
                  <a:cubicBezTo>
                    <a:pt x="53" y="44"/>
                    <a:pt x="52" y="42"/>
                    <a:pt x="52" y="41"/>
                  </a:cubicBezTo>
                  <a:cubicBezTo>
                    <a:pt x="51" y="39"/>
                    <a:pt x="54" y="36"/>
                    <a:pt x="56" y="35"/>
                  </a:cubicBezTo>
                  <a:cubicBezTo>
                    <a:pt x="57" y="34"/>
                    <a:pt x="59" y="34"/>
                    <a:pt x="60" y="35"/>
                  </a:cubicBezTo>
                  <a:cubicBezTo>
                    <a:pt x="61" y="36"/>
                    <a:pt x="64" y="38"/>
                    <a:pt x="62" y="39"/>
                  </a:cubicBezTo>
                  <a:cubicBezTo>
                    <a:pt x="61" y="39"/>
                    <a:pt x="63" y="38"/>
                    <a:pt x="62" y="39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3" name="Freeform 739">
              <a:extLst>
                <a:ext uri="{FF2B5EF4-FFF2-40B4-BE49-F238E27FC236}">
                  <a16:creationId xmlns:a16="http://schemas.microsoft.com/office/drawing/2014/main" id="{6E704EA4-C1A1-4FD7-A9FC-E89418F90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652" y="5199836"/>
              <a:ext cx="60525" cy="62119"/>
            </a:xfrm>
            <a:custGeom>
              <a:avLst/>
              <a:gdLst>
                <a:gd name="T0" fmla="*/ 11 w 13"/>
                <a:gd name="T1" fmla="*/ 4 h 13"/>
                <a:gd name="T2" fmla="*/ 3 w 13"/>
                <a:gd name="T3" fmla="*/ 3 h 13"/>
                <a:gd name="T4" fmla="*/ 2 w 13"/>
                <a:gd name="T5" fmla="*/ 9 h 13"/>
                <a:gd name="T6" fmla="*/ 7 w 13"/>
                <a:gd name="T7" fmla="*/ 9 h 13"/>
                <a:gd name="T8" fmla="*/ 11 w 13"/>
                <a:gd name="T9" fmla="*/ 4 h 13"/>
                <a:gd name="T10" fmla="*/ 11 w 13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1" y="4"/>
                  </a:moveTo>
                  <a:cubicBezTo>
                    <a:pt x="9" y="2"/>
                    <a:pt x="5" y="0"/>
                    <a:pt x="3" y="3"/>
                  </a:cubicBezTo>
                  <a:cubicBezTo>
                    <a:pt x="1" y="5"/>
                    <a:pt x="0" y="7"/>
                    <a:pt x="2" y="9"/>
                  </a:cubicBezTo>
                  <a:cubicBezTo>
                    <a:pt x="4" y="13"/>
                    <a:pt x="5" y="9"/>
                    <a:pt x="7" y="9"/>
                  </a:cubicBezTo>
                  <a:cubicBezTo>
                    <a:pt x="10" y="9"/>
                    <a:pt x="13" y="5"/>
                    <a:pt x="11" y="4"/>
                  </a:cubicBezTo>
                  <a:cubicBezTo>
                    <a:pt x="10" y="3"/>
                    <a:pt x="12" y="4"/>
                    <a:pt x="1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4" name="Freeform 740">
              <a:extLst>
                <a:ext uri="{FF2B5EF4-FFF2-40B4-BE49-F238E27FC236}">
                  <a16:creationId xmlns:a16="http://schemas.microsoft.com/office/drawing/2014/main" id="{9C763CEA-6EC3-41B3-9912-A0E8813A0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541" y="4620065"/>
              <a:ext cx="23891" cy="38226"/>
            </a:xfrm>
            <a:custGeom>
              <a:avLst/>
              <a:gdLst>
                <a:gd name="T0" fmla="*/ 2 w 5"/>
                <a:gd name="T1" fmla="*/ 5 h 8"/>
                <a:gd name="T2" fmla="*/ 5 w 5"/>
                <a:gd name="T3" fmla="*/ 1 h 8"/>
                <a:gd name="T4" fmla="*/ 1 w 5"/>
                <a:gd name="T5" fmla="*/ 3 h 8"/>
                <a:gd name="T6" fmla="*/ 0 w 5"/>
                <a:gd name="T7" fmla="*/ 8 h 8"/>
                <a:gd name="T8" fmla="*/ 2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2" y="5"/>
                  </a:moveTo>
                  <a:cubicBezTo>
                    <a:pt x="2" y="4"/>
                    <a:pt x="4" y="2"/>
                    <a:pt x="5" y="1"/>
                  </a:cubicBezTo>
                  <a:cubicBezTo>
                    <a:pt x="4" y="0"/>
                    <a:pt x="2" y="2"/>
                    <a:pt x="1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2" y="7"/>
                    <a:pt x="2" y="6"/>
                    <a:pt x="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5" name="Freeform 741">
              <a:extLst>
                <a:ext uri="{FF2B5EF4-FFF2-40B4-BE49-F238E27FC236}">
                  <a16:creationId xmlns:a16="http://schemas.microsoft.com/office/drawing/2014/main" id="{4D0023C3-CC02-408F-B3DB-8FF521E17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1" y="4428933"/>
              <a:ext cx="162463" cy="210246"/>
            </a:xfrm>
            <a:custGeom>
              <a:avLst/>
              <a:gdLst>
                <a:gd name="T0" fmla="*/ 11 w 35"/>
                <a:gd name="T1" fmla="*/ 44 h 45"/>
                <a:gd name="T2" fmla="*/ 15 w 35"/>
                <a:gd name="T3" fmla="*/ 41 h 45"/>
                <a:gd name="T4" fmla="*/ 16 w 35"/>
                <a:gd name="T5" fmla="*/ 43 h 45"/>
                <a:gd name="T6" fmla="*/ 23 w 35"/>
                <a:gd name="T7" fmla="*/ 37 h 45"/>
                <a:gd name="T8" fmla="*/ 25 w 35"/>
                <a:gd name="T9" fmla="*/ 26 h 45"/>
                <a:gd name="T10" fmla="*/ 31 w 35"/>
                <a:gd name="T11" fmla="*/ 16 h 45"/>
                <a:gd name="T12" fmla="*/ 33 w 35"/>
                <a:gd name="T13" fmla="*/ 8 h 45"/>
                <a:gd name="T14" fmla="*/ 35 w 35"/>
                <a:gd name="T15" fmla="*/ 2 h 45"/>
                <a:gd name="T16" fmla="*/ 29 w 35"/>
                <a:gd name="T17" fmla="*/ 1 h 45"/>
                <a:gd name="T18" fmla="*/ 26 w 35"/>
                <a:gd name="T19" fmla="*/ 2 h 45"/>
                <a:gd name="T20" fmla="*/ 25 w 35"/>
                <a:gd name="T21" fmla="*/ 6 h 45"/>
                <a:gd name="T22" fmla="*/ 20 w 35"/>
                <a:gd name="T23" fmla="*/ 10 h 45"/>
                <a:gd name="T24" fmla="*/ 10 w 35"/>
                <a:gd name="T25" fmla="*/ 8 h 45"/>
                <a:gd name="T26" fmla="*/ 13 w 35"/>
                <a:gd name="T27" fmla="*/ 13 h 45"/>
                <a:gd name="T28" fmla="*/ 14 w 35"/>
                <a:gd name="T29" fmla="*/ 19 h 45"/>
                <a:gd name="T30" fmla="*/ 15 w 35"/>
                <a:gd name="T31" fmla="*/ 22 h 45"/>
                <a:gd name="T32" fmla="*/ 16 w 35"/>
                <a:gd name="T33" fmla="*/ 25 h 45"/>
                <a:gd name="T34" fmla="*/ 15 w 35"/>
                <a:gd name="T35" fmla="*/ 32 h 45"/>
                <a:gd name="T36" fmla="*/ 13 w 35"/>
                <a:gd name="T37" fmla="*/ 31 h 45"/>
                <a:gd name="T38" fmla="*/ 10 w 35"/>
                <a:gd name="T39" fmla="*/ 32 h 45"/>
                <a:gd name="T40" fmla="*/ 8 w 35"/>
                <a:gd name="T41" fmla="*/ 29 h 45"/>
                <a:gd name="T42" fmla="*/ 6 w 35"/>
                <a:gd name="T43" fmla="*/ 32 h 45"/>
                <a:gd name="T44" fmla="*/ 4 w 35"/>
                <a:gd name="T45" fmla="*/ 32 h 45"/>
                <a:gd name="T46" fmla="*/ 3 w 35"/>
                <a:gd name="T47" fmla="*/ 35 h 45"/>
                <a:gd name="T48" fmla="*/ 0 w 35"/>
                <a:gd name="T49" fmla="*/ 39 h 45"/>
                <a:gd name="T50" fmla="*/ 5 w 35"/>
                <a:gd name="T51" fmla="*/ 45 h 45"/>
                <a:gd name="T52" fmla="*/ 8 w 35"/>
                <a:gd name="T53" fmla="*/ 42 h 45"/>
                <a:gd name="T54" fmla="*/ 11 w 35"/>
                <a:gd name="T55" fmla="*/ 44 h 45"/>
                <a:gd name="T56" fmla="*/ 11 w 35"/>
                <a:gd name="T5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5">
                  <a:moveTo>
                    <a:pt x="11" y="44"/>
                  </a:moveTo>
                  <a:cubicBezTo>
                    <a:pt x="12" y="44"/>
                    <a:pt x="14" y="42"/>
                    <a:pt x="15" y="41"/>
                  </a:cubicBezTo>
                  <a:cubicBezTo>
                    <a:pt x="17" y="40"/>
                    <a:pt x="15" y="43"/>
                    <a:pt x="16" y="43"/>
                  </a:cubicBezTo>
                  <a:cubicBezTo>
                    <a:pt x="16" y="43"/>
                    <a:pt x="23" y="39"/>
                    <a:pt x="23" y="37"/>
                  </a:cubicBezTo>
                  <a:cubicBezTo>
                    <a:pt x="23" y="33"/>
                    <a:pt x="23" y="29"/>
                    <a:pt x="25" y="26"/>
                  </a:cubicBezTo>
                  <a:cubicBezTo>
                    <a:pt x="27" y="22"/>
                    <a:pt x="30" y="19"/>
                    <a:pt x="31" y="16"/>
                  </a:cubicBezTo>
                  <a:cubicBezTo>
                    <a:pt x="32" y="13"/>
                    <a:pt x="32" y="11"/>
                    <a:pt x="33" y="8"/>
                  </a:cubicBezTo>
                  <a:cubicBezTo>
                    <a:pt x="33" y="6"/>
                    <a:pt x="35" y="4"/>
                    <a:pt x="35" y="2"/>
                  </a:cubicBezTo>
                  <a:cubicBezTo>
                    <a:pt x="33" y="2"/>
                    <a:pt x="31" y="0"/>
                    <a:pt x="29" y="1"/>
                  </a:cubicBezTo>
                  <a:cubicBezTo>
                    <a:pt x="28" y="1"/>
                    <a:pt x="26" y="1"/>
                    <a:pt x="26" y="2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23" y="10"/>
                    <a:pt x="20" y="10"/>
                  </a:cubicBezTo>
                  <a:cubicBezTo>
                    <a:pt x="17" y="9"/>
                    <a:pt x="13" y="8"/>
                    <a:pt x="10" y="8"/>
                  </a:cubicBezTo>
                  <a:cubicBezTo>
                    <a:pt x="10" y="10"/>
                    <a:pt x="9" y="14"/>
                    <a:pt x="13" y="13"/>
                  </a:cubicBezTo>
                  <a:cubicBezTo>
                    <a:pt x="17" y="11"/>
                    <a:pt x="14" y="17"/>
                    <a:pt x="14" y="19"/>
                  </a:cubicBezTo>
                  <a:cubicBezTo>
                    <a:pt x="14" y="20"/>
                    <a:pt x="14" y="21"/>
                    <a:pt x="15" y="22"/>
                  </a:cubicBezTo>
                  <a:cubicBezTo>
                    <a:pt x="16" y="23"/>
                    <a:pt x="16" y="24"/>
                    <a:pt x="16" y="25"/>
                  </a:cubicBezTo>
                  <a:cubicBezTo>
                    <a:pt x="16" y="27"/>
                    <a:pt x="16" y="30"/>
                    <a:pt x="15" y="32"/>
                  </a:cubicBezTo>
                  <a:cubicBezTo>
                    <a:pt x="15" y="33"/>
                    <a:pt x="13" y="31"/>
                    <a:pt x="13" y="31"/>
                  </a:cubicBezTo>
                  <a:cubicBezTo>
                    <a:pt x="11" y="31"/>
                    <a:pt x="11" y="33"/>
                    <a:pt x="10" y="32"/>
                  </a:cubicBezTo>
                  <a:cubicBezTo>
                    <a:pt x="10" y="31"/>
                    <a:pt x="9" y="30"/>
                    <a:pt x="8" y="29"/>
                  </a:cubicBezTo>
                  <a:cubicBezTo>
                    <a:pt x="7" y="29"/>
                    <a:pt x="7" y="31"/>
                    <a:pt x="6" y="32"/>
                  </a:cubicBezTo>
                  <a:cubicBezTo>
                    <a:pt x="6" y="32"/>
                    <a:pt x="4" y="32"/>
                    <a:pt x="4" y="32"/>
                  </a:cubicBezTo>
                  <a:cubicBezTo>
                    <a:pt x="2" y="32"/>
                    <a:pt x="3" y="34"/>
                    <a:pt x="3" y="35"/>
                  </a:cubicBezTo>
                  <a:cubicBezTo>
                    <a:pt x="4" y="38"/>
                    <a:pt x="3" y="37"/>
                    <a:pt x="0" y="39"/>
                  </a:cubicBezTo>
                  <a:cubicBezTo>
                    <a:pt x="2" y="41"/>
                    <a:pt x="4" y="42"/>
                    <a:pt x="5" y="45"/>
                  </a:cubicBezTo>
                  <a:cubicBezTo>
                    <a:pt x="6" y="44"/>
                    <a:pt x="7" y="43"/>
                    <a:pt x="8" y="42"/>
                  </a:cubicBezTo>
                  <a:cubicBezTo>
                    <a:pt x="10" y="41"/>
                    <a:pt x="10" y="43"/>
                    <a:pt x="11" y="44"/>
                  </a:cubicBezTo>
                  <a:cubicBezTo>
                    <a:pt x="12" y="44"/>
                    <a:pt x="10" y="43"/>
                    <a:pt x="11" y="4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6" name="Freeform 742">
              <a:extLst>
                <a:ext uri="{FF2B5EF4-FFF2-40B4-BE49-F238E27FC236}">
                  <a16:creationId xmlns:a16="http://schemas.microsoft.com/office/drawing/2014/main" id="{4472A750-CD5F-4736-8352-5B942E194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324" y="4260099"/>
              <a:ext cx="297849" cy="210246"/>
            </a:xfrm>
            <a:custGeom>
              <a:avLst/>
              <a:gdLst>
                <a:gd name="T0" fmla="*/ 12 w 64"/>
                <a:gd name="T1" fmla="*/ 37 h 45"/>
                <a:gd name="T2" fmla="*/ 17 w 64"/>
                <a:gd name="T3" fmla="*/ 37 h 45"/>
                <a:gd name="T4" fmla="*/ 20 w 64"/>
                <a:gd name="T5" fmla="*/ 38 h 45"/>
                <a:gd name="T6" fmla="*/ 21 w 64"/>
                <a:gd name="T7" fmla="*/ 33 h 45"/>
                <a:gd name="T8" fmla="*/ 25 w 64"/>
                <a:gd name="T9" fmla="*/ 30 h 45"/>
                <a:gd name="T10" fmla="*/ 30 w 64"/>
                <a:gd name="T11" fmla="*/ 33 h 45"/>
                <a:gd name="T12" fmla="*/ 36 w 64"/>
                <a:gd name="T13" fmla="*/ 34 h 45"/>
                <a:gd name="T14" fmla="*/ 39 w 64"/>
                <a:gd name="T15" fmla="*/ 34 h 45"/>
                <a:gd name="T16" fmla="*/ 41 w 64"/>
                <a:gd name="T17" fmla="*/ 30 h 45"/>
                <a:gd name="T18" fmla="*/ 45 w 64"/>
                <a:gd name="T19" fmla="*/ 31 h 45"/>
                <a:gd name="T20" fmla="*/ 50 w 64"/>
                <a:gd name="T21" fmla="*/ 31 h 45"/>
                <a:gd name="T22" fmla="*/ 55 w 64"/>
                <a:gd name="T23" fmla="*/ 29 h 45"/>
                <a:gd name="T24" fmla="*/ 60 w 64"/>
                <a:gd name="T25" fmla="*/ 30 h 45"/>
                <a:gd name="T26" fmla="*/ 58 w 64"/>
                <a:gd name="T27" fmla="*/ 24 h 45"/>
                <a:gd name="T28" fmla="*/ 55 w 64"/>
                <a:gd name="T29" fmla="*/ 20 h 45"/>
                <a:gd name="T30" fmla="*/ 51 w 64"/>
                <a:gd name="T31" fmla="*/ 16 h 45"/>
                <a:gd name="T32" fmla="*/ 47 w 64"/>
                <a:gd name="T33" fmla="*/ 13 h 45"/>
                <a:gd name="T34" fmla="*/ 46 w 64"/>
                <a:gd name="T35" fmla="*/ 12 h 45"/>
                <a:gd name="T36" fmla="*/ 44 w 64"/>
                <a:gd name="T37" fmla="*/ 12 h 45"/>
                <a:gd name="T38" fmla="*/ 44 w 64"/>
                <a:gd name="T39" fmla="*/ 6 h 45"/>
                <a:gd name="T40" fmla="*/ 41 w 64"/>
                <a:gd name="T41" fmla="*/ 1 h 45"/>
                <a:gd name="T42" fmla="*/ 41 w 64"/>
                <a:gd name="T43" fmla="*/ 0 h 45"/>
                <a:gd name="T44" fmla="*/ 38 w 64"/>
                <a:gd name="T45" fmla="*/ 0 h 45"/>
                <a:gd name="T46" fmla="*/ 35 w 64"/>
                <a:gd name="T47" fmla="*/ 3 h 45"/>
                <a:gd name="T48" fmla="*/ 26 w 64"/>
                <a:gd name="T49" fmla="*/ 10 h 45"/>
                <a:gd name="T50" fmla="*/ 22 w 64"/>
                <a:gd name="T51" fmla="*/ 11 h 45"/>
                <a:gd name="T52" fmla="*/ 19 w 64"/>
                <a:gd name="T53" fmla="*/ 15 h 45"/>
                <a:gd name="T54" fmla="*/ 13 w 64"/>
                <a:gd name="T55" fmla="*/ 17 h 45"/>
                <a:gd name="T56" fmla="*/ 9 w 64"/>
                <a:gd name="T57" fmla="*/ 17 h 45"/>
                <a:gd name="T58" fmla="*/ 6 w 64"/>
                <a:gd name="T59" fmla="*/ 18 h 45"/>
                <a:gd name="T60" fmla="*/ 3 w 64"/>
                <a:gd name="T61" fmla="*/ 23 h 45"/>
                <a:gd name="T62" fmla="*/ 4 w 64"/>
                <a:gd name="T63" fmla="*/ 34 h 45"/>
                <a:gd name="T64" fmla="*/ 6 w 64"/>
                <a:gd name="T65" fmla="*/ 39 h 45"/>
                <a:gd name="T66" fmla="*/ 9 w 64"/>
                <a:gd name="T67" fmla="*/ 45 h 45"/>
                <a:gd name="T68" fmla="*/ 12 w 64"/>
                <a:gd name="T69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45">
                  <a:moveTo>
                    <a:pt x="12" y="37"/>
                  </a:moveTo>
                  <a:cubicBezTo>
                    <a:pt x="13" y="37"/>
                    <a:pt x="16" y="36"/>
                    <a:pt x="17" y="37"/>
                  </a:cubicBezTo>
                  <a:cubicBezTo>
                    <a:pt x="17" y="38"/>
                    <a:pt x="20" y="38"/>
                    <a:pt x="20" y="38"/>
                  </a:cubicBezTo>
                  <a:cubicBezTo>
                    <a:pt x="21" y="36"/>
                    <a:pt x="20" y="34"/>
                    <a:pt x="21" y="33"/>
                  </a:cubicBezTo>
                  <a:cubicBezTo>
                    <a:pt x="21" y="32"/>
                    <a:pt x="23" y="29"/>
                    <a:pt x="25" y="30"/>
                  </a:cubicBezTo>
                  <a:cubicBezTo>
                    <a:pt x="27" y="30"/>
                    <a:pt x="28" y="32"/>
                    <a:pt x="30" y="33"/>
                  </a:cubicBezTo>
                  <a:cubicBezTo>
                    <a:pt x="32" y="34"/>
                    <a:pt x="34" y="34"/>
                    <a:pt x="36" y="34"/>
                  </a:cubicBezTo>
                  <a:cubicBezTo>
                    <a:pt x="37" y="34"/>
                    <a:pt x="39" y="35"/>
                    <a:pt x="39" y="34"/>
                  </a:cubicBezTo>
                  <a:cubicBezTo>
                    <a:pt x="40" y="33"/>
                    <a:pt x="40" y="29"/>
                    <a:pt x="41" y="30"/>
                  </a:cubicBezTo>
                  <a:cubicBezTo>
                    <a:pt x="43" y="31"/>
                    <a:pt x="43" y="31"/>
                    <a:pt x="45" y="31"/>
                  </a:cubicBezTo>
                  <a:cubicBezTo>
                    <a:pt x="47" y="30"/>
                    <a:pt x="48" y="31"/>
                    <a:pt x="50" y="31"/>
                  </a:cubicBezTo>
                  <a:cubicBezTo>
                    <a:pt x="52" y="31"/>
                    <a:pt x="53" y="28"/>
                    <a:pt x="55" y="29"/>
                  </a:cubicBezTo>
                  <a:cubicBezTo>
                    <a:pt x="56" y="29"/>
                    <a:pt x="58" y="31"/>
                    <a:pt x="60" y="30"/>
                  </a:cubicBezTo>
                  <a:cubicBezTo>
                    <a:pt x="64" y="28"/>
                    <a:pt x="59" y="26"/>
                    <a:pt x="58" y="24"/>
                  </a:cubicBezTo>
                  <a:cubicBezTo>
                    <a:pt x="57" y="22"/>
                    <a:pt x="57" y="21"/>
                    <a:pt x="55" y="20"/>
                  </a:cubicBezTo>
                  <a:cubicBezTo>
                    <a:pt x="53" y="19"/>
                    <a:pt x="52" y="18"/>
                    <a:pt x="51" y="16"/>
                  </a:cubicBezTo>
                  <a:cubicBezTo>
                    <a:pt x="51" y="14"/>
                    <a:pt x="49" y="14"/>
                    <a:pt x="47" y="13"/>
                  </a:cubicBezTo>
                  <a:cubicBezTo>
                    <a:pt x="47" y="13"/>
                    <a:pt x="47" y="12"/>
                    <a:pt x="46" y="12"/>
                  </a:cubicBezTo>
                  <a:cubicBezTo>
                    <a:pt x="46" y="12"/>
                    <a:pt x="44" y="12"/>
                    <a:pt x="44" y="12"/>
                  </a:cubicBezTo>
                  <a:cubicBezTo>
                    <a:pt x="43" y="11"/>
                    <a:pt x="44" y="7"/>
                    <a:pt x="44" y="6"/>
                  </a:cubicBezTo>
                  <a:cubicBezTo>
                    <a:pt x="44" y="4"/>
                    <a:pt x="42" y="3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6" y="1"/>
                    <a:pt x="36" y="1"/>
                    <a:pt x="35" y="3"/>
                  </a:cubicBezTo>
                  <a:cubicBezTo>
                    <a:pt x="35" y="6"/>
                    <a:pt x="28" y="10"/>
                    <a:pt x="26" y="10"/>
                  </a:cubicBezTo>
                  <a:cubicBezTo>
                    <a:pt x="25" y="10"/>
                    <a:pt x="21" y="10"/>
                    <a:pt x="22" y="11"/>
                  </a:cubicBezTo>
                  <a:cubicBezTo>
                    <a:pt x="23" y="13"/>
                    <a:pt x="20" y="15"/>
                    <a:pt x="19" y="15"/>
                  </a:cubicBezTo>
                  <a:cubicBezTo>
                    <a:pt x="17" y="16"/>
                    <a:pt x="15" y="17"/>
                    <a:pt x="13" y="17"/>
                  </a:cubicBezTo>
                  <a:cubicBezTo>
                    <a:pt x="11" y="18"/>
                    <a:pt x="11" y="16"/>
                    <a:pt x="9" y="17"/>
                  </a:cubicBezTo>
                  <a:cubicBezTo>
                    <a:pt x="7" y="18"/>
                    <a:pt x="6" y="17"/>
                    <a:pt x="6" y="18"/>
                  </a:cubicBezTo>
                  <a:cubicBezTo>
                    <a:pt x="5" y="20"/>
                    <a:pt x="4" y="22"/>
                    <a:pt x="3" y="23"/>
                  </a:cubicBezTo>
                  <a:cubicBezTo>
                    <a:pt x="0" y="27"/>
                    <a:pt x="2" y="30"/>
                    <a:pt x="4" y="34"/>
                  </a:cubicBezTo>
                  <a:cubicBezTo>
                    <a:pt x="5" y="36"/>
                    <a:pt x="5" y="37"/>
                    <a:pt x="6" y="39"/>
                  </a:cubicBezTo>
                  <a:cubicBezTo>
                    <a:pt x="8" y="41"/>
                    <a:pt x="9" y="42"/>
                    <a:pt x="9" y="45"/>
                  </a:cubicBezTo>
                  <a:cubicBezTo>
                    <a:pt x="9" y="44"/>
                    <a:pt x="10" y="37"/>
                    <a:pt x="12" y="3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7" name="Freeform 743">
              <a:extLst>
                <a:ext uri="{FF2B5EF4-FFF2-40B4-BE49-F238E27FC236}">
                  <a16:creationId xmlns:a16="http://schemas.microsoft.com/office/drawing/2014/main" id="{4185DC6B-6224-439F-A8F7-D229291DF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027" y="3960658"/>
              <a:ext cx="546322" cy="383858"/>
            </a:xfrm>
            <a:custGeom>
              <a:avLst/>
              <a:gdLst>
                <a:gd name="T0" fmla="*/ 83 w 117"/>
                <a:gd name="T1" fmla="*/ 82 h 82"/>
                <a:gd name="T2" fmla="*/ 93 w 117"/>
                <a:gd name="T3" fmla="*/ 76 h 82"/>
                <a:gd name="T4" fmla="*/ 105 w 117"/>
                <a:gd name="T5" fmla="*/ 68 h 82"/>
                <a:gd name="T6" fmla="*/ 112 w 117"/>
                <a:gd name="T7" fmla="*/ 64 h 82"/>
                <a:gd name="T8" fmla="*/ 107 w 117"/>
                <a:gd name="T9" fmla="*/ 55 h 82"/>
                <a:gd name="T10" fmla="*/ 110 w 117"/>
                <a:gd name="T11" fmla="*/ 46 h 82"/>
                <a:gd name="T12" fmla="*/ 114 w 117"/>
                <a:gd name="T13" fmla="*/ 40 h 82"/>
                <a:gd name="T14" fmla="*/ 117 w 117"/>
                <a:gd name="T15" fmla="*/ 21 h 82"/>
                <a:gd name="T16" fmla="*/ 81 w 117"/>
                <a:gd name="T17" fmla="*/ 1 h 82"/>
                <a:gd name="T18" fmla="*/ 75 w 117"/>
                <a:gd name="T19" fmla="*/ 2 h 82"/>
                <a:gd name="T20" fmla="*/ 67 w 117"/>
                <a:gd name="T21" fmla="*/ 2 h 82"/>
                <a:gd name="T22" fmla="*/ 59 w 117"/>
                <a:gd name="T23" fmla="*/ 1 h 82"/>
                <a:gd name="T24" fmla="*/ 29 w 117"/>
                <a:gd name="T25" fmla="*/ 21 h 82"/>
                <a:gd name="T26" fmla="*/ 22 w 117"/>
                <a:gd name="T27" fmla="*/ 25 h 82"/>
                <a:gd name="T28" fmla="*/ 19 w 117"/>
                <a:gd name="T29" fmla="*/ 42 h 82"/>
                <a:gd name="T30" fmla="*/ 8 w 117"/>
                <a:gd name="T31" fmla="*/ 43 h 82"/>
                <a:gd name="T32" fmla="*/ 5 w 117"/>
                <a:gd name="T33" fmla="*/ 51 h 82"/>
                <a:gd name="T34" fmla="*/ 11 w 117"/>
                <a:gd name="T35" fmla="*/ 56 h 82"/>
                <a:gd name="T36" fmla="*/ 19 w 117"/>
                <a:gd name="T37" fmla="*/ 62 h 82"/>
                <a:gd name="T38" fmla="*/ 21 w 117"/>
                <a:gd name="T39" fmla="*/ 55 h 82"/>
                <a:gd name="T40" fmla="*/ 28 w 117"/>
                <a:gd name="T41" fmla="*/ 50 h 82"/>
                <a:gd name="T42" fmla="*/ 35 w 117"/>
                <a:gd name="T43" fmla="*/ 53 h 82"/>
                <a:gd name="T44" fmla="*/ 46 w 117"/>
                <a:gd name="T45" fmla="*/ 55 h 82"/>
                <a:gd name="T46" fmla="*/ 64 w 117"/>
                <a:gd name="T47" fmla="*/ 53 h 82"/>
                <a:gd name="T48" fmla="*/ 68 w 117"/>
                <a:gd name="T49" fmla="*/ 47 h 82"/>
                <a:gd name="T50" fmla="*/ 77 w 117"/>
                <a:gd name="T51" fmla="*/ 31 h 82"/>
                <a:gd name="T52" fmla="*/ 79 w 117"/>
                <a:gd name="T53" fmla="*/ 16 h 82"/>
                <a:gd name="T54" fmla="*/ 75 w 117"/>
                <a:gd name="T55" fmla="*/ 2 h 82"/>
                <a:gd name="T56" fmla="*/ 78 w 117"/>
                <a:gd name="T57" fmla="*/ 16 h 82"/>
                <a:gd name="T58" fmla="*/ 77 w 117"/>
                <a:gd name="T59" fmla="*/ 35 h 82"/>
                <a:gd name="T60" fmla="*/ 68 w 117"/>
                <a:gd name="T61" fmla="*/ 46 h 82"/>
                <a:gd name="T62" fmla="*/ 72 w 117"/>
                <a:gd name="T63" fmla="*/ 55 h 82"/>
                <a:gd name="T64" fmla="*/ 75 w 117"/>
                <a:gd name="T65" fmla="*/ 65 h 82"/>
                <a:gd name="T66" fmla="*/ 72 w 117"/>
                <a:gd name="T67" fmla="*/ 74 h 82"/>
                <a:gd name="T68" fmla="*/ 77 w 117"/>
                <a:gd name="T69" fmla="*/ 81 h 82"/>
                <a:gd name="T70" fmla="*/ 80 w 117"/>
                <a:gd name="T7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82">
                  <a:moveTo>
                    <a:pt x="80" y="81"/>
                  </a:moveTo>
                  <a:cubicBezTo>
                    <a:pt x="81" y="80"/>
                    <a:pt x="82" y="82"/>
                    <a:pt x="83" y="82"/>
                  </a:cubicBezTo>
                  <a:cubicBezTo>
                    <a:pt x="85" y="81"/>
                    <a:pt x="87" y="80"/>
                    <a:pt x="89" y="79"/>
                  </a:cubicBezTo>
                  <a:cubicBezTo>
                    <a:pt x="90" y="79"/>
                    <a:pt x="93" y="78"/>
                    <a:pt x="93" y="76"/>
                  </a:cubicBezTo>
                  <a:cubicBezTo>
                    <a:pt x="93" y="74"/>
                    <a:pt x="94" y="75"/>
                    <a:pt x="96" y="74"/>
                  </a:cubicBezTo>
                  <a:cubicBezTo>
                    <a:pt x="99" y="74"/>
                    <a:pt x="103" y="71"/>
                    <a:pt x="105" y="68"/>
                  </a:cubicBezTo>
                  <a:cubicBezTo>
                    <a:pt x="106" y="67"/>
                    <a:pt x="106" y="66"/>
                    <a:pt x="107" y="65"/>
                  </a:cubicBezTo>
                  <a:cubicBezTo>
                    <a:pt x="108" y="64"/>
                    <a:pt x="110" y="64"/>
                    <a:pt x="112" y="64"/>
                  </a:cubicBezTo>
                  <a:cubicBezTo>
                    <a:pt x="112" y="62"/>
                    <a:pt x="110" y="61"/>
                    <a:pt x="109" y="59"/>
                  </a:cubicBezTo>
                  <a:cubicBezTo>
                    <a:pt x="109" y="58"/>
                    <a:pt x="110" y="55"/>
                    <a:pt x="107" y="55"/>
                  </a:cubicBezTo>
                  <a:cubicBezTo>
                    <a:pt x="106" y="55"/>
                    <a:pt x="109" y="53"/>
                    <a:pt x="108" y="52"/>
                  </a:cubicBezTo>
                  <a:cubicBezTo>
                    <a:pt x="108" y="49"/>
                    <a:pt x="109" y="48"/>
                    <a:pt x="110" y="46"/>
                  </a:cubicBezTo>
                  <a:cubicBezTo>
                    <a:pt x="110" y="44"/>
                    <a:pt x="112" y="44"/>
                    <a:pt x="112" y="42"/>
                  </a:cubicBezTo>
                  <a:cubicBezTo>
                    <a:pt x="112" y="41"/>
                    <a:pt x="113" y="40"/>
                    <a:pt x="114" y="40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2"/>
                    <a:pt x="117" y="27"/>
                    <a:pt x="117" y="21"/>
                  </a:cubicBezTo>
                  <a:cubicBezTo>
                    <a:pt x="117" y="19"/>
                    <a:pt x="113" y="18"/>
                    <a:pt x="111" y="17"/>
                  </a:cubicBezTo>
                  <a:cubicBezTo>
                    <a:pt x="101" y="12"/>
                    <a:pt x="91" y="6"/>
                    <a:pt x="81" y="1"/>
                  </a:cubicBezTo>
                  <a:cubicBezTo>
                    <a:pt x="80" y="1"/>
                    <a:pt x="80" y="0"/>
                    <a:pt x="79" y="0"/>
                  </a:cubicBezTo>
                  <a:cubicBezTo>
                    <a:pt x="78" y="1"/>
                    <a:pt x="76" y="2"/>
                    <a:pt x="75" y="2"/>
                  </a:cubicBezTo>
                  <a:cubicBezTo>
                    <a:pt x="74" y="3"/>
                    <a:pt x="72" y="5"/>
                    <a:pt x="71" y="5"/>
                  </a:cubicBezTo>
                  <a:cubicBezTo>
                    <a:pt x="70" y="5"/>
                    <a:pt x="69" y="3"/>
                    <a:pt x="67" y="2"/>
                  </a:cubicBezTo>
                  <a:cubicBezTo>
                    <a:pt x="66" y="1"/>
                    <a:pt x="65" y="1"/>
                    <a:pt x="64" y="1"/>
                  </a:cubicBezTo>
                  <a:cubicBezTo>
                    <a:pt x="62" y="0"/>
                    <a:pt x="61" y="0"/>
                    <a:pt x="59" y="1"/>
                  </a:cubicBezTo>
                  <a:cubicBezTo>
                    <a:pt x="52" y="5"/>
                    <a:pt x="45" y="10"/>
                    <a:pt x="38" y="14"/>
                  </a:cubicBezTo>
                  <a:cubicBezTo>
                    <a:pt x="35" y="16"/>
                    <a:pt x="32" y="18"/>
                    <a:pt x="29" y="21"/>
                  </a:cubicBezTo>
                  <a:cubicBezTo>
                    <a:pt x="28" y="22"/>
                    <a:pt x="27" y="22"/>
                    <a:pt x="26" y="22"/>
                  </a:cubicBezTo>
                  <a:cubicBezTo>
                    <a:pt x="23" y="22"/>
                    <a:pt x="22" y="22"/>
                    <a:pt x="22" y="25"/>
                  </a:cubicBezTo>
                  <a:cubicBezTo>
                    <a:pt x="22" y="28"/>
                    <a:pt x="22" y="31"/>
                    <a:pt x="22" y="34"/>
                  </a:cubicBezTo>
                  <a:cubicBezTo>
                    <a:pt x="22" y="37"/>
                    <a:pt x="21" y="40"/>
                    <a:pt x="19" y="42"/>
                  </a:cubicBezTo>
                  <a:cubicBezTo>
                    <a:pt x="18" y="43"/>
                    <a:pt x="15" y="43"/>
                    <a:pt x="14" y="43"/>
                  </a:cubicBezTo>
                  <a:cubicBezTo>
                    <a:pt x="12" y="43"/>
                    <a:pt x="10" y="43"/>
                    <a:pt x="8" y="43"/>
                  </a:cubicBezTo>
                  <a:cubicBezTo>
                    <a:pt x="6" y="43"/>
                    <a:pt x="4" y="44"/>
                    <a:pt x="2" y="44"/>
                  </a:cubicBezTo>
                  <a:cubicBezTo>
                    <a:pt x="0" y="44"/>
                    <a:pt x="5" y="51"/>
                    <a:pt x="5" y="51"/>
                  </a:cubicBezTo>
                  <a:cubicBezTo>
                    <a:pt x="6" y="54"/>
                    <a:pt x="7" y="56"/>
                    <a:pt x="10" y="57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12" y="57"/>
                    <a:pt x="12" y="60"/>
                    <a:pt x="14" y="58"/>
                  </a:cubicBezTo>
                  <a:cubicBezTo>
                    <a:pt x="16" y="56"/>
                    <a:pt x="18" y="61"/>
                    <a:pt x="19" y="62"/>
                  </a:cubicBezTo>
                  <a:cubicBezTo>
                    <a:pt x="19" y="61"/>
                    <a:pt x="20" y="59"/>
                    <a:pt x="20" y="58"/>
                  </a:cubicBezTo>
                  <a:cubicBezTo>
                    <a:pt x="20" y="57"/>
                    <a:pt x="21" y="56"/>
                    <a:pt x="21" y="55"/>
                  </a:cubicBezTo>
                  <a:cubicBezTo>
                    <a:pt x="22" y="52"/>
                    <a:pt x="22" y="52"/>
                    <a:pt x="25" y="51"/>
                  </a:cubicBezTo>
                  <a:cubicBezTo>
                    <a:pt x="26" y="50"/>
                    <a:pt x="27" y="50"/>
                    <a:pt x="28" y="50"/>
                  </a:cubicBezTo>
                  <a:cubicBezTo>
                    <a:pt x="29" y="49"/>
                    <a:pt x="30" y="51"/>
                    <a:pt x="31" y="51"/>
                  </a:cubicBezTo>
                  <a:cubicBezTo>
                    <a:pt x="33" y="51"/>
                    <a:pt x="34" y="52"/>
                    <a:pt x="35" y="53"/>
                  </a:cubicBezTo>
                  <a:cubicBezTo>
                    <a:pt x="36" y="54"/>
                    <a:pt x="37" y="54"/>
                    <a:pt x="39" y="54"/>
                  </a:cubicBezTo>
                  <a:cubicBezTo>
                    <a:pt x="42" y="52"/>
                    <a:pt x="43" y="55"/>
                    <a:pt x="46" y="55"/>
                  </a:cubicBezTo>
                  <a:cubicBezTo>
                    <a:pt x="49" y="55"/>
                    <a:pt x="52" y="53"/>
                    <a:pt x="55" y="53"/>
                  </a:cubicBezTo>
                  <a:cubicBezTo>
                    <a:pt x="57" y="53"/>
                    <a:pt x="61" y="54"/>
                    <a:pt x="64" y="53"/>
                  </a:cubicBezTo>
                  <a:cubicBezTo>
                    <a:pt x="65" y="53"/>
                    <a:pt x="66" y="52"/>
                    <a:pt x="67" y="51"/>
                  </a:cubicBezTo>
                  <a:cubicBezTo>
                    <a:pt x="69" y="50"/>
                    <a:pt x="68" y="49"/>
                    <a:pt x="68" y="47"/>
                  </a:cubicBezTo>
                  <a:cubicBezTo>
                    <a:pt x="68" y="42"/>
                    <a:pt x="73" y="39"/>
                    <a:pt x="77" y="35"/>
                  </a:cubicBezTo>
                  <a:cubicBezTo>
                    <a:pt x="78" y="34"/>
                    <a:pt x="77" y="32"/>
                    <a:pt x="77" y="31"/>
                  </a:cubicBezTo>
                  <a:cubicBezTo>
                    <a:pt x="77" y="28"/>
                    <a:pt x="77" y="26"/>
                    <a:pt x="77" y="23"/>
                  </a:cubicBezTo>
                  <a:cubicBezTo>
                    <a:pt x="78" y="21"/>
                    <a:pt x="79" y="18"/>
                    <a:pt x="79" y="16"/>
                  </a:cubicBezTo>
                  <a:cubicBezTo>
                    <a:pt x="78" y="14"/>
                    <a:pt x="77" y="12"/>
                    <a:pt x="76" y="11"/>
                  </a:cubicBezTo>
                  <a:cubicBezTo>
                    <a:pt x="74" y="8"/>
                    <a:pt x="75" y="5"/>
                    <a:pt x="75" y="2"/>
                  </a:cubicBezTo>
                  <a:cubicBezTo>
                    <a:pt x="75" y="5"/>
                    <a:pt x="75" y="7"/>
                    <a:pt x="75" y="9"/>
                  </a:cubicBezTo>
                  <a:cubicBezTo>
                    <a:pt x="75" y="11"/>
                    <a:pt x="78" y="14"/>
                    <a:pt x="78" y="16"/>
                  </a:cubicBezTo>
                  <a:cubicBezTo>
                    <a:pt x="79" y="19"/>
                    <a:pt x="77" y="23"/>
                    <a:pt x="77" y="26"/>
                  </a:cubicBezTo>
                  <a:cubicBezTo>
                    <a:pt x="77" y="28"/>
                    <a:pt x="78" y="32"/>
                    <a:pt x="77" y="35"/>
                  </a:cubicBezTo>
                  <a:cubicBezTo>
                    <a:pt x="76" y="37"/>
                    <a:pt x="72" y="39"/>
                    <a:pt x="71" y="41"/>
                  </a:cubicBezTo>
                  <a:cubicBezTo>
                    <a:pt x="69" y="42"/>
                    <a:pt x="68" y="44"/>
                    <a:pt x="68" y="46"/>
                  </a:cubicBezTo>
                  <a:cubicBezTo>
                    <a:pt x="67" y="49"/>
                    <a:pt x="69" y="50"/>
                    <a:pt x="70" y="53"/>
                  </a:cubicBezTo>
                  <a:cubicBezTo>
                    <a:pt x="70" y="54"/>
                    <a:pt x="71" y="54"/>
                    <a:pt x="72" y="55"/>
                  </a:cubicBezTo>
                  <a:cubicBezTo>
                    <a:pt x="74" y="56"/>
                    <a:pt x="75" y="57"/>
                    <a:pt x="75" y="59"/>
                  </a:cubicBezTo>
                  <a:cubicBezTo>
                    <a:pt x="75" y="61"/>
                    <a:pt x="75" y="63"/>
                    <a:pt x="75" y="65"/>
                  </a:cubicBezTo>
                  <a:cubicBezTo>
                    <a:pt x="75" y="66"/>
                    <a:pt x="76" y="68"/>
                    <a:pt x="77" y="70"/>
                  </a:cubicBezTo>
                  <a:cubicBezTo>
                    <a:pt x="74" y="70"/>
                    <a:pt x="67" y="70"/>
                    <a:pt x="72" y="74"/>
                  </a:cubicBezTo>
                  <a:cubicBezTo>
                    <a:pt x="74" y="75"/>
                    <a:pt x="75" y="76"/>
                    <a:pt x="76" y="78"/>
                  </a:cubicBezTo>
                  <a:cubicBezTo>
                    <a:pt x="76" y="79"/>
                    <a:pt x="77" y="80"/>
                    <a:pt x="77" y="81"/>
                  </a:cubicBezTo>
                  <a:cubicBezTo>
                    <a:pt x="77" y="82"/>
                    <a:pt x="80" y="81"/>
                    <a:pt x="80" y="81"/>
                  </a:cubicBezTo>
                  <a:cubicBezTo>
                    <a:pt x="82" y="80"/>
                    <a:pt x="80" y="81"/>
                    <a:pt x="80" y="8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8" name="Freeform 744">
              <a:extLst>
                <a:ext uri="{FF2B5EF4-FFF2-40B4-BE49-F238E27FC236}">
                  <a16:creationId xmlns:a16="http://schemas.microsoft.com/office/drawing/2014/main" id="{3FFD4C70-4394-4599-9172-B4373C3FE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786" y="3970214"/>
              <a:ext cx="383859" cy="473054"/>
            </a:xfrm>
            <a:custGeom>
              <a:avLst/>
              <a:gdLst>
                <a:gd name="T0" fmla="*/ 6 w 82"/>
                <a:gd name="T1" fmla="*/ 39 h 101"/>
                <a:gd name="T2" fmla="*/ 6 w 82"/>
                <a:gd name="T3" fmla="*/ 41 h 101"/>
                <a:gd name="T4" fmla="*/ 4 w 82"/>
                <a:gd name="T5" fmla="*/ 43 h 101"/>
                <a:gd name="T6" fmla="*/ 2 w 82"/>
                <a:gd name="T7" fmla="*/ 49 h 101"/>
                <a:gd name="T8" fmla="*/ 2 w 82"/>
                <a:gd name="T9" fmla="*/ 51 h 101"/>
                <a:gd name="T10" fmla="*/ 1 w 82"/>
                <a:gd name="T11" fmla="*/ 53 h 101"/>
                <a:gd name="T12" fmla="*/ 4 w 82"/>
                <a:gd name="T13" fmla="*/ 58 h 101"/>
                <a:gd name="T14" fmla="*/ 6 w 82"/>
                <a:gd name="T15" fmla="*/ 60 h 101"/>
                <a:gd name="T16" fmla="*/ 6 w 82"/>
                <a:gd name="T17" fmla="*/ 63 h 101"/>
                <a:gd name="T18" fmla="*/ 9 w 82"/>
                <a:gd name="T19" fmla="*/ 68 h 101"/>
                <a:gd name="T20" fmla="*/ 9 w 82"/>
                <a:gd name="T21" fmla="*/ 74 h 101"/>
                <a:gd name="T22" fmla="*/ 15 w 82"/>
                <a:gd name="T23" fmla="*/ 76 h 101"/>
                <a:gd name="T24" fmla="*/ 18 w 82"/>
                <a:gd name="T25" fmla="*/ 81 h 101"/>
                <a:gd name="T26" fmla="*/ 22 w 82"/>
                <a:gd name="T27" fmla="*/ 84 h 101"/>
                <a:gd name="T28" fmla="*/ 26 w 82"/>
                <a:gd name="T29" fmla="*/ 88 h 101"/>
                <a:gd name="T30" fmla="*/ 26 w 82"/>
                <a:gd name="T31" fmla="*/ 91 h 101"/>
                <a:gd name="T32" fmla="*/ 28 w 82"/>
                <a:gd name="T33" fmla="*/ 92 h 101"/>
                <a:gd name="T34" fmla="*/ 32 w 82"/>
                <a:gd name="T35" fmla="*/ 96 h 101"/>
                <a:gd name="T36" fmla="*/ 35 w 82"/>
                <a:gd name="T37" fmla="*/ 95 h 101"/>
                <a:gd name="T38" fmla="*/ 39 w 82"/>
                <a:gd name="T39" fmla="*/ 94 h 101"/>
                <a:gd name="T40" fmla="*/ 44 w 82"/>
                <a:gd name="T41" fmla="*/ 100 h 101"/>
                <a:gd name="T42" fmla="*/ 51 w 82"/>
                <a:gd name="T43" fmla="*/ 100 h 101"/>
                <a:gd name="T44" fmla="*/ 55 w 82"/>
                <a:gd name="T45" fmla="*/ 98 h 101"/>
                <a:gd name="T46" fmla="*/ 59 w 82"/>
                <a:gd name="T47" fmla="*/ 97 h 101"/>
                <a:gd name="T48" fmla="*/ 69 w 82"/>
                <a:gd name="T49" fmla="*/ 94 h 101"/>
                <a:gd name="T50" fmla="*/ 69 w 82"/>
                <a:gd name="T51" fmla="*/ 91 h 101"/>
                <a:gd name="T52" fmla="*/ 66 w 82"/>
                <a:gd name="T53" fmla="*/ 90 h 101"/>
                <a:gd name="T54" fmla="*/ 61 w 82"/>
                <a:gd name="T55" fmla="*/ 83 h 101"/>
                <a:gd name="T56" fmla="*/ 59 w 82"/>
                <a:gd name="T57" fmla="*/ 80 h 101"/>
                <a:gd name="T58" fmla="*/ 56 w 82"/>
                <a:gd name="T59" fmla="*/ 78 h 101"/>
                <a:gd name="T60" fmla="*/ 59 w 82"/>
                <a:gd name="T61" fmla="*/ 75 h 101"/>
                <a:gd name="T62" fmla="*/ 61 w 82"/>
                <a:gd name="T63" fmla="*/ 67 h 101"/>
                <a:gd name="T64" fmla="*/ 62 w 82"/>
                <a:gd name="T65" fmla="*/ 64 h 101"/>
                <a:gd name="T66" fmla="*/ 65 w 82"/>
                <a:gd name="T67" fmla="*/ 62 h 101"/>
                <a:gd name="T68" fmla="*/ 65 w 82"/>
                <a:gd name="T69" fmla="*/ 58 h 101"/>
                <a:gd name="T70" fmla="*/ 67 w 82"/>
                <a:gd name="T71" fmla="*/ 55 h 101"/>
                <a:gd name="T72" fmla="*/ 71 w 82"/>
                <a:gd name="T73" fmla="*/ 52 h 101"/>
                <a:gd name="T74" fmla="*/ 72 w 82"/>
                <a:gd name="T75" fmla="*/ 45 h 101"/>
                <a:gd name="T76" fmla="*/ 72 w 82"/>
                <a:gd name="T77" fmla="*/ 42 h 101"/>
                <a:gd name="T78" fmla="*/ 74 w 82"/>
                <a:gd name="T79" fmla="*/ 37 h 101"/>
                <a:gd name="T80" fmla="*/ 79 w 82"/>
                <a:gd name="T81" fmla="*/ 29 h 101"/>
                <a:gd name="T82" fmla="*/ 82 w 82"/>
                <a:gd name="T83" fmla="*/ 27 h 101"/>
                <a:gd name="T84" fmla="*/ 79 w 82"/>
                <a:gd name="T85" fmla="*/ 23 h 101"/>
                <a:gd name="T86" fmla="*/ 76 w 82"/>
                <a:gd name="T87" fmla="*/ 17 h 101"/>
                <a:gd name="T88" fmla="*/ 76 w 82"/>
                <a:gd name="T89" fmla="*/ 11 h 101"/>
                <a:gd name="T90" fmla="*/ 75 w 82"/>
                <a:gd name="T91" fmla="*/ 9 h 101"/>
                <a:gd name="T92" fmla="*/ 74 w 82"/>
                <a:gd name="T93" fmla="*/ 5 h 101"/>
                <a:gd name="T94" fmla="*/ 68 w 82"/>
                <a:gd name="T95" fmla="*/ 0 h 101"/>
                <a:gd name="T96" fmla="*/ 64 w 82"/>
                <a:gd name="T97" fmla="*/ 2 h 101"/>
                <a:gd name="T98" fmla="*/ 60 w 82"/>
                <a:gd name="T99" fmla="*/ 5 h 101"/>
                <a:gd name="T100" fmla="*/ 56 w 82"/>
                <a:gd name="T101" fmla="*/ 5 h 101"/>
                <a:gd name="T102" fmla="*/ 46 w 82"/>
                <a:gd name="T103" fmla="*/ 5 h 101"/>
                <a:gd name="T104" fmla="*/ 17 w 82"/>
                <a:gd name="T105" fmla="*/ 5 h 101"/>
                <a:gd name="T106" fmla="*/ 16 w 82"/>
                <a:gd name="T107" fmla="*/ 14 h 101"/>
                <a:gd name="T108" fmla="*/ 13 w 82"/>
                <a:gd name="T109" fmla="*/ 16 h 101"/>
                <a:gd name="T110" fmla="*/ 11 w 82"/>
                <a:gd name="T111" fmla="*/ 18 h 101"/>
                <a:gd name="T112" fmla="*/ 11 w 82"/>
                <a:gd name="T113" fmla="*/ 32 h 101"/>
                <a:gd name="T114" fmla="*/ 11 w 82"/>
                <a:gd name="T115" fmla="*/ 37 h 101"/>
                <a:gd name="T116" fmla="*/ 6 w 82"/>
                <a:gd name="T117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" h="101">
                  <a:moveTo>
                    <a:pt x="6" y="39"/>
                  </a:moveTo>
                  <a:cubicBezTo>
                    <a:pt x="6" y="39"/>
                    <a:pt x="6" y="40"/>
                    <a:pt x="6" y="41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5"/>
                    <a:pt x="2" y="47"/>
                    <a:pt x="2" y="49"/>
                  </a:cubicBezTo>
                  <a:cubicBezTo>
                    <a:pt x="2" y="50"/>
                    <a:pt x="3" y="51"/>
                    <a:pt x="2" y="51"/>
                  </a:cubicBezTo>
                  <a:cubicBezTo>
                    <a:pt x="2" y="52"/>
                    <a:pt x="0" y="53"/>
                    <a:pt x="1" y="53"/>
                  </a:cubicBezTo>
                  <a:cubicBezTo>
                    <a:pt x="4" y="53"/>
                    <a:pt x="3" y="57"/>
                    <a:pt x="4" y="58"/>
                  </a:cubicBezTo>
                  <a:cubicBezTo>
                    <a:pt x="4" y="59"/>
                    <a:pt x="5" y="59"/>
                    <a:pt x="6" y="60"/>
                  </a:cubicBezTo>
                  <a:cubicBezTo>
                    <a:pt x="6" y="61"/>
                    <a:pt x="6" y="62"/>
                    <a:pt x="6" y="63"/>
                  </a:cubicBezTo>
                  <a:cubicBezTo>
                    <a:pt x="7" y="65"/>
                    <a:pt x="9" y="66"/>
                    <a:pt x="9" y="68"/>
                  </a:cubicBezTo>
                  <a:cubicBezTo>
                    <a:pt x="9" y="69"/>
                    <a:pt x="8" y="74"/>
                    <a:pt x="9" y="74"/>
                  </a:cubicBezTo>
                  <a:cubicBezTo>
                    <a:pt x="12" y="74"/>
                    <a:pt x="13" y="75"/>
                    <a:pt x="15" y="76"/>
                  </a:cubicBezTo>
                  <a:cubicBezTo>
                    <a:pt x="17" y="77"/>
                    <a:pt x="16" y="80"/>
                    <a:pt x="18" y="81"/>
                  </a:cubicBezTo>
                  <a:cubicBezTo>
                    <a:pt x="19" y="82"/>
                    <a:pt x="22" y="82"/>
                    <a:pt x="22" y="84"/>
                  </a:cubicBezTo>
                  <a:cubicBezTo>
                    <a:pt x="22" y="86"/>
                    <a:pt x="25" y="87"/>
                    <a:pt x="26" y="88"/>
                  </a:cubicBezTo>
                  <a:cubicBezTo>
                    <a:pt x="26" y="89"/>
                    <a:pt x="26" y="90"/>
                    <a:pt x="26" y="91"/>
                  </a:cubicBezTo>
                  <a:cubicBezTo>
                    <a:pt x="27" y="91"/>
                    <a:pt x="28" y="92"/>
                    <a:pt x="28" y="92"/>
                  </a:cubicBezTo>
                  <a:cubicBezTo>
                    <a:pt x="29" y="93"/>
                    <a:pt x="30" y="95"/>
                    <a:pt x="32" y="96"/>
                  </a:cubicBezTo>
                  <a:cubicBezTo>
                    <a:pt x="33" y="97"/>
                    <a:pt x="33" y="93"/>
                    <a:pt x="35" y="95"/>
                  </a:cubicBezTo>
                  <a:cubicBezTo>
                    <a:pt x="37" y="96"/>
                    <a:pt x="37" y="94"/>
                    <a:pt x="39" y="94"/>
                  </a:cubicBezTo>
                  <a:cubicBezTo>
                    <a:pt x="41" y="95"/>
                    <a:pt x="42" y="98"/>
                    <a:pt x="44" y="100"/>
                  </a:cubicBezTo>
                  <a:cubicBezTo>
                    <a:pt x="46" y="95"/>
                    <a:pt x="49" y="101"/>
                    <a:pt x="51" y="100"/>
                  </a:cubicBezTo>
                  <a:cubicBezTo>
                    <a:pt x="52" y="99"/>
                    <a:pt x="53" y="98"/>
                    <a:pt x="55" y="98"/>
                  </a:cubicBezTo>
                  <a:cubicBezTo>
                    <a:pt x="56" y="98"/>
                    <a:pt x="58" y="98"/>
                    <a:pt x="59" y="97"/>
                  </a:cubicBezTo>
                  <a:cubicBezTo>
                    <a:pt x="61" y="93"/>
                    <a:pt x="65" y="91"/>
                    <a:pt x="69" y="94"/>
                  </a:cubicBezTo>
                  <a:cubicBezTo>
                    <a:pt x="69" y="93"/>
                    <a:pt x="69" y="92"/>
                    <a:pt x="69" y="91"/>
                  </a:cubicBezTo>
                  <a:cubicBezTo>
                    <a:pt x="69" y="90"/>
                    <a:pt x="66" y="90"/>
                    <a:pt x="66" y="90"/>
                  </a:cubicBezTo>
                  <a:cubicBezTo>
                    <a:pt x="64" y="88"/>
                    <a:pt x="63" y="85"/>
                    <a:pt x="61" y="83"/>
                  </a:cubicBezTo>
                  <a:cubicBezTo>
                    <a:pt x="60" y="82"/>
                    <a:pt x="60" y="81"/>
                    <a:pt x="59" y="80"/>
                  </a:cubicBezTo>
                  <a:cubicBezTo>
                    <a:pt x="58" y="79"/>
                    <a:pt x="57" y="79"/>
                    <a:pt x="56" y="78"/>
                  </a:cubicBezTo>
                  <a:cubicBezTo>
                    <a:pt x="53" y="75"/>
                    <a:pt x="59" y="75"/>
                    <a:pt x="59" y="75"/>
                  </a:cubicBezTo>
                  <a:cubicBezTo>
                    <a:pt x="61" y="74"/>
                    <a:pt x="60" y="69"/>
                    <a:pt x="61" y="67"/>
                  </a:cubicBezTo>
                  <a:cubicBezTo>
                    <a:pt x="61" y="66"/>
                    <a:pt x="61" y="64"/>
                    <a:pt x="62" y="64"/>
                  </a:cubicBezTo>
                  <a:cubicBezTo>
                    <a:pt x="63" y="63"/>
                    <a:pt x="65" y="63"/>
                    <a:pt x="65" y="62"/>
                  </a:cubicBezTo>
                  <a:cubicBezTo>
                    <a:pt x="65" y="61"/>
                    <a:pt x="65" y="60"/>
                    <a:pt x="65" y="58"/>
                  </a:cubicBezTo>
                  <a:cubicBezTo>
                    <a:pt x="65" y="57"/>
                    <a:pt x="66" y="56"/>
                    <a:pt x="67" y="55"/>
                  </a:cubicBezTo>
                  <a:cubicBezTo>
                    <a:pt x="68" y="53"/>
                    <a:pt x="70" y="54"/>
                    <a:pt x="71" y="52"/>
                  </a:cubicBezTo>
                  <a:cubicBezTo>
                    <a:pt x="71" y="50"/>
                    <a:pt x="72" y="48"/>
                    <a:pt x="72" y="45"/>
                  </a:cubicBezTo>
                  <a:cubicBezTo>
                    <a:pt x="72" y="44"/>
                    <a:pt x="72" y="43"/>
                    <a:pt x="72" y="42"/>
                  </a:cubicBezTo>
                  <a:cubicBezTo>
                    <a:pt x="72" y="40"/>
                    <a:pt x="74" y="38"/>
                    <a:pt x="74" y="37"/>
                  </a:cubicBezTo>
                  <a:cubicBezTo>
                    <a:pt x="74" y="33"/>
                    <a:pt x="75" y="30"/>
                    <a:pt x="79" y="29"/>
                  </a:cubicBezTo>
                  <a:cubicBezTo>
                    <a:pt x="80" y="29"/>
                    <a:pt x="81" y="29"/>
                    <a:pt x="82" y="27"/>
                  </a:cubicBezTo>
                  <a:cubicBezTo>
                    <a:pt x="82" y="26"/>
                    <a:pt x="80" y="24"/>
                    <a:pt x="79" y="23"/>
                  </a:cubicBezTo>
                  <a:cubicBezTo>
                    <a:pt x="77" y="21"/>
                    <a:pt x="76" y="19"/>
                    <a:pt x="76" y="17"/>
                  </a:cubicBezTo>
                  <a:cubicBezTo>
                    <a:pt x="76" y="16"/>
                    <a:pt x="75" y="11"/>
                    <a:pt x="76" y="11"/>
                  </a:cubicBezTo>
                  <a:cubicBezTo>
                    <a:pt x="77" y="10"/>
                    <a:pt x="76" y="10"/>
                    <a:pt x="75" y="9"/>
                  </a:cubicBezTo>
                  <a:cubicBezTo>
                    <a:pt x="74" y="8"/>
                    <a:pt x="74" y="7"/>
                    <a:pt x="74" y="5"/>
                  </a:cubicBezTo>
                  <a:cubicBezTo>
                    <a:pt x="72" y="3"/>
                    <a:pt x="69" y="2"/>
                    <a:pt x="68" y="0"/>
                  </a:cubicBezTo>
                  <a:cubicBezTo>
                    <a:pt x="67" y="0"/>
                    <a:pt x="65" y="1"/>
                    <a:pt x="64" y="2"/>
                  </a:cubicBezTo>
                  <a:cubicBezTo>
                    <a:pt x="63" y="5"/>
                    <a:pt x="61" y="3"/>
                    <a:pt x="60" y="5"/>
                  </a:cubicBezTo>
                  <a:cubicBezTo>
                    <a:pt x="59" y="9"/>
                    <a:pt x="58" y="5"/>
                    <a:pt x="56" y="5"/>
                  </a:cubicBezTo>
                  <a:cubicBezTo>
                    <a:pt x="52" y="5"/>
                    <a:pt x="49" y="5"/>
                    <a:pt x="46" y="5"/>
                  </a:cubicBezTo>
                  <a:cubicBezTo>
                    <a:pt x="37" y="5"/>
                    <a:pt x="27" y="5"/>
                    <a:pt x="17" y="5"/>
                  </a:cubicBezTo>
                  <a:cubicBezTo>
                    <a:pt x="15" y="5"/>
                    <a:pt x="16" y="12"/>
                    <a:pt x="16" y="14"/>
                  </a:cubicBezTo>
                  <a:cubicBezTo>
                    <a:pt x="16" y="16"/>
                    <a:pt x="15" y="16"/>
                    <a:pt x="13" y="16"/>
                  </a:cubicBezTo>
                  <a:cubicBezTo>
                    <a:pt x="10" y="16"/>
                    <a:pt x="11" y="16"/>
                    <a:pt x="11" y="18"/>
                  </a:cubicBezTo>
                  <a:cubicBezTo>
                    <a:pt x="11" y="23"/>
                    <a:pt x="11" y="27"/>
                    <a:pt x="11" y="32"/>
                  </a:cubicBezTo>
                  <a:cubicBezTo>
                    <a:pt x="11" y="34"/>
                    <a:pt x="11" y="36"/>
                    <a:pt x="11" y="37"/>
                  </a:cubicBezTo>
                  <a:cubicBezTo>
                    <a:pt x="11" y="39"/>
                    <a:pt x="7" y="38"/>
                    <a:pt x="6" y="39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9" name="Freeform 745">
              <a:extLst>
                <a:ext uri="{FF2B5EF4-FFF2-40B4-BE49-F238E27FC236}">
                  <a16:creationId xmlns:a16="http://schemas.microsoft.com/office/drawing/2014/main" id="{A4388A54-C975-4FB6-BE72-E0FFDE049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9863" y="4091265"/>
              <a:ext cx="149721" cy="135387"/>
            </a:xfrm>
            <a:custGeom>
              <a:avLst/>
              <a:gdLst>
                <a:gd name="T0" fmla="*/ 3 w 32"/>
                <a:gd name="T1" fmla="*/ 19 h 29"/>
                <a:gd name="T2" fmla="*/ 7 w 32"/>
                <a:gd name="T3" fmla="*/ 20 h 29"/>
                <a:gd name="T4" fmla="*/ 7 w 32"/>
                <a:gd name="T5" fmla="*/ 17 h 29"/>
                <a:gd name="T6" fmla="*/ 10 w 32"/>
                <a:gd name="T7" fmla="*/ 19 h 29"/>
                <a:gd name="T8" fmla="*/ 12 w 32"/>
                <a:gd name="T9" fmla="*/ 18 h 29"/>
                <a:gd name="T10" fmla="*/ 14 w 32"/>
                <a:gd name="T11" fmla="*/ 18 h 29"/>
                <a:gd name="T12" fmla="*/ 29 w 32"/>
                <a:gd name="T13" fmla="*/ 29 h 29"/>
                <a:gd name="T14" fmla="*/ 32 w 32"/>
                <a:gd name="T15" fmla="*/ 27 h 29"/>
                <a:gd name="T16" fmla="*/ 24 w 32"/>
                <a:gd name="T17" fmla="*/ 19 h 29"/>
                <a:gd name="T18" fmla="*/ 19 w 32"/>
                <a:gd name="T19" fmla="*/ 16 h 29"/>
                <a:gd name="T20" fmla="*/ 17 w 32"/>
                <a:gd name="T21" fmla="*/ 14 h 29"/>
                <a:gd name="T22" fmla="*/ 17 w 32"/>
                <a:gd name="T23" fmla="*/ 16 h 29"/>
                <a:gd name="T24" fmla="*/ 16 w 32"/>
                <a:gd name="T25" fmla="*/ 14 h 29"/>
                <a:gd name="T26" fmla="*/ 14 w 32"/>
                <a:gd name="T27" fmla="*/ 9 h 29"/>
                <a:gd name="T28" fmla="*/ 10 w 32"/>
                <a:gd name="T29" fmla="*/ 0 h 29"/>
                <a:gd name="T30" fmla="*/ 2 w 32"/>
                <a:gd name="T31" fmla="*/ 7 h 29"/>
                <a:gd name="T32" fmla="*/ 1 w 32"/>
                <a:gd name="T33" fmla="*/ 13 h 29"/>
                <a:gd name="T34" fmla="*/ 0 w 32"/>
                <a:gd name="T35" fmla="*/ 20 h 29"/>
                <a:gd name="T36" fmla="*/ 3 w 32"/>
                <a:gd name="T3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9">
                  <a:moveTo>
                    <a:pt x="3" y="19"/>
                  </a:moveTo>
                  <a:cubicBezTo>
                    <a:pt x="4" y="19"/>
                    <a:pt x="6" y="21"/>
                    <a:pt x="7" y="20"/>
                  </a:cubicBezTo>
                  <a:cubicBezTo>
                    <a:pt x="7" y="19"/>
                    <a:pt x="6" y="17"/>
                    <a:pt x="7" y="17"/>
                  </a:cubicBezTo>
                  <a:cubicBezTo>
                    <a:pt x="9" y="17"/>
                    <a:pt x="9" y="19"/>
                    <a:pt x="10" y="19"/>
                  </a:cubicBezTo>
                  <a:cubicBezTo>
                    <a:pt x="11" y="19"/>
                    <a:pt x="12" y="18"/>
                    <a:pt x="12" y="18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22" y="18"/>
                    <a:pt x="25" y="24"/>
                    <a:pt x="29" y="29"/>
                  </a:cubicBezTo>
                  <a:cubicBezTo>
                    <a:pt x="30" y="29"/>
                    <a:pt x="31" y="28"/>
                    <a:pt x="32" y="27"/>
                  </a:cubicBezTo>
                  <a:cubicBezTo>
                    <a:pt x="29" y="25"/>
                    <a:pt x="26" y="22"/>
                    <a:pt x="24" y="19"/>
                  </a:cubicBezTo>
                  <a:cubicBezTo>
                    <a:pt x="23" y="17"/>
                    <a:pt x="21" y="17"/>
                    <a:pt x="19" y="16"/>
                  </a:cubicBezTo>
                  <a:cubicBezTo>
                    <a:pt x="18" y="16"/>
                    <a:pt x="18" y="14"/>
                    <a:pt x="17" y="14"/>
                  </a:cubicBezTo>
                  <a:cubicBezTo>
                    <a:pt x="16" y="14"/>
                    <a:pt x="17" y="15"/>
                    <a:pt x="17" y="16"/>
                  </a:cubicBezTo>
                  <a:cubicBezTo>
                    <a:pt x="17" y="16"/>
                    <a:pt x="16" y="14"/>
                    <a:pt x="16" y="14"/>
                  </a:cubicBezTo>
                  <a:cubicBezTo>
                    <a:pt x="15" y="12"/>
                    <a:pt x="14" y="11"/>
                    <a:pt x="14" y="9"/>
                  </a:cubicBezTo>
                  <a:cubicBezTo>
                    <a:pt x="13" y="6"/>
                    <a:pt x="13" y="3"/>
                    <a:pt x="10" y="0"/>
                  </a:cubicBezTo>
                  <a:cubicBezTo>
                    <a:pt x="9" y="4"/>
                    <a:pt x="4" y="4"/>
                    <a:pt x="2" y="7"/>
                  </a:cubicBezTo>
                  <a:cubicBezTo>
                    <a:pt x="1" y="9"/>
                    <a:pt x="2" y="11"/>
                    <a:pt x="1" y="13"/>
                  </a:cubicBezTo>
                  <a:cubicBezTo>
                    <a:pt x="0" y="15"/>
                    <a:pt x="0" y="17"/>
                    <a:pt x="0" y="20"/>
                  </a:cubicBezTo>
                  <a:cubicBezTo>
                    <a:pt x="1" y="19"/>
                    <a:pt x="2" y="19"/>
                    <a:pt x="3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0" name="Freeform 746">
              <a:extLst>
                <a:ext uri="{FF2B5EF4-FFF2-40B4-BE49-F238E27FC236}">
                  <a16:creationId xmlns:a16="http://schemas.microsoft.com/office/drawing/2014/main" id="{B735D429-3CF3-4415-B803-FA9BD0E80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1816" y="4156570"/>
              <a:ext cx="345631" cy="286699"/>
            </a:xfrm>
            <a:custGeom>
              <a:avLst/>
              <a:gdLst>
                <a:gd name="T0" fmla="*/ 70 w 74"/>
                <a:gd name="T1" fmla="*/ 38 h 61"/>
                <a:gd name="T2" fmla="*/ 57 w 74"/>
                <a:gd name="T3" fmla="*/ 33 h 61"/>
                <a:gd name="T4" fmla="*/ 51 w 74"/>
                <a:gd name="T5" fmla="*/ 29 h 61"/>
                <a:gd name="T6" fmla="*/ 48 w 74"/>
                <a:gd name="T7" fmla="*/ 24 h 61"/>
                <a:gd name="T8" fmla="*/ 51 w 74"/>
                <a:gd name="T9" fmla="*/ 20 h 61"/>
                <a:gd name="T10" fmla="*/ 45 w 74"/>
                <a:gd name="T11" fmla="*/ 23 h 61"/>
                <a:gd name="T12" fmla="*/ 44 w 74"/>
                <a:gd name="T13" fmla="*/ 18 h 61"/>
                <a:gd name="T14" fmla="*/ 44 w 74"/>
                <a:gd name="T15" fmla="*/ 12 h 61"/>
                <a:gd name="T16" fmla="*/ 37 w 74"/>
                <a:gd name="T17" fmla="*/ 5 h 61"/>
                <a:gd name="T18" fmla="*/ 28 w 74"/>
                <a:gd name="T19" fmla="*/ 4 h 61"/>
                <a:gd name="T20" fmla="*/ 24 w 74"/>
                <a:gd name="T21" fmla="*/ 5 h 61"/>
                <a:gd name="T22" fmla="*/ 21 w 74"/>
                <a:gd name="T23" fmla="*/ 5 h 61"/>
                <a:gd name="T24" fmla="*/ 18 w 74"/>
                <a:gd name="T25" fmla="*/ 5 h 61"/>
                <a:gd name="T26" fmla="*/ 17 w 74"/>
                <a:gd name="T27" fmla="*/ 8 h 61"/>
                <a:gd name="T28" fmla="*/ 15 w 74"/>
                <a:gd name="T29" fmla="*/ 13 h 61"/>
                <a:gd name="T30" fmla="*/ 12 w 74"/>
                <a:gd name="T31" fmla="*/ 14 h 61"/>
                <a:gd name="T32" fmla="*/ 10 w 74"/>
                <a:gd name="T33" fmla="*/ 18 h 61"/>
                <a:gd name="T34" fmla="*/ 10 w 74"/>
                <a:gd name="T35" fmla="*/ 23 h 61"/>
                <a:gd name="T36" fmla="*/ 5 w 74"/>
                <a:gd name="T37" fmla="*/ 34 h 61"/>
                <a:gd name="T38" fmla="*/ 1 w 74"/>
                <a:gd name="T39" fmla="*/ 35 h 61"/>
                <a:gd name="T40" fmla="*/ 2 w 74"/>
                <a:gd name="T41" fmla="*/ 38 h 61"/>
                <a:gd name="T42" fmla="*/ 9 w 74"/>
                <a:gd name="T43" fmla="*/ 47 h 61"/>
                <a:gd name="T44" fmla="*/ 13 w 74"/>
                <a:gd name="T45" fmla="*/ 50 h 61"/>
                <a:gd name="T46" fmla="*/ 14 w 74"/>
                <a:gd name="T47" fmla="*/ 54 h 61"/>
                <a:gd name="T48" fmla="*/ 20 w 74"/>
                <a:gd name="T49" fmla="*/ 55 h 61"/>
                <a:gd name="T50" fmla="*/ 25 w 74"/>
                <a:gd name="T51" fmla="*/ 59 h 61"/>
                <a:gd name="T52" fmla="*/ 33 w 74"/>
                <a:gd name="T53" fmla="*/ 60 h 61"/>
                <a:gd name="T54" fmla="*/ 39 w 74"/>
                <a:gd name="T55" fmla="*/ 57 h 61"/>
                <a:gd name="T56" fmla="*/ 47 w 74"/>
                <a:gd name="T57" fmla="*/ 56 h 61"/>
                <a:gd name="T58" fmla="*/ 54 w 74"/>
                <a:gd name="T59" fmla="*/ 53 h 61"/>
                <a:gd name="T60" fmla="*/ 59 w 74"/>
                <a:gd name="T61" fmla="*/ 53 h 61"/>
                <a:gd name="T62" fmla="*/ 74 w 74"/>
                <a:gd name="T63" fmla="*/ 38 h 61"/>
                <a:gd name="T64" fmla="*/ 70 w 74"/>
                <a:gd name="T65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1">
                  <a:moveTo>
                    <a:pt x="70" y="38"/>
                  </a:moveTo>
                  <a:cubicBezTo>
                    <a:pt x="65" y="36"/>
                    <a:pt x="61" y="35"/>
                    <a:pt x="57" y="33"/>
                  </a:cubicBezTo>
                  <a:cubicBezTo>
                    <a:pt x="54" y="32"/>
                    <a:pt x="53" y="31"/>
                    <a:pt x="51" y="29"/>
                  </a:cubicBezTo>
                  <a:cubicBezTo>
                    <a:pt x="50" y="28"/>
                    <a:pt x="49" y="26"/>
                    <a:pt x="48" y="24"/>
                  </a:cubicBezTo>
                  <a:cubicBezTo>
                    <a:pt x="48" y="23"/>
                    <a:pt x="51" y="21"/>
                    <a:pt x="51" y="20"/>
                  </a:cubicBezTo>
                  <a:cubicBezTo>
                    <a:pt x="49" y="21"/>
                    <a:pt x="47" y="22"/>
                    <a:pt x="45" y="23"/>
                  </a:cubicBezTo>
                  <a:cubicBezTo>
                    <a:pt x="43" y="23"/>
                    <a:pt x="43" y="19"/>
                    <a:pt x="44" y="18"/>
                  </a:cubicBezTo>
                  <a:cubicBezTo>
                    <a:pt x="47" y="15"/>
                    <a:pt x="46" y="15"/>
                    <a:pt x="44" y="12"/>
                  </a:cubicBezTo>
                  <a:cubicBezTo>
                    <a:pt x="42" y="10"/>
                    <a:pt x="40" y="6"/>
                    <a:pt x="37" y="5"/>
                  </a:cubicBezTo>
                  <a:cubicBezTo>
                    <a:pt x="35" y="5"/>
                    <a:pt x="30" y="3"/>
                    <a:pt x="28" y="4"/>
                  </a:cubicBezTo>
                  <a:cubicBezTo>
                    <a:pt x="26" y="7"/>
                    <a:pt x="24" y="0"/>
                    <a:pt x="24" y="5"/>
                  </a:cubicBezTo>
                  <a:cubicBezTo>
                    <a:pt x="24" y="7"/>
                    <a:pt x="22" y="6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6" y="6"/>
                    <a:pt x="17" y="6"/>
                    <a:pt x="17" y="8"/>
                  </a:cubicBezTo>
                  <a:cubicBezTo>
                    <a:pt x="17" y="9"/>
                    <a:pt x="16" y="12"/>
                    <a:pt x="15" y="13"/>
                  </a:cubicBezTo>
                  <a:cubicBezTo>
                    <a:pt x="15" y="14"/>
                    <a:pt x="12" y="13"/>
                    <a:pt x="12" y="14"/>
                  </a:cubicBezTo>
                  <a:cubicBezTo>
                    <a:pt x="12" y="16"/>
                    <a:pt x="10" y="17"/>
                    <a:pt x="10" y="18"/>
                  </a:cubicBezTo>
                  <a:cubicBezTo>
                    <a:pt x="10" y="19"/>
                    <a:pt x="11" y="22"/>
                    <a:pt x="10" y="23"/>
                  </a:cubicBezTo>
                  <a:cubicBezTo>
                    <a:pt x="4" y="24"/>
                    <a:pt x="6" y="30"/>
                    <a:pt x="5" y="34"/>
                  </a:cubicBezTo>
                  <a:cubicBezTo>
                    <a:pt x="4" y="35"/>
                    <a:pt x="3" y="35"/>
                    <a:pt x="1" y="35"/>
                  </a:cubicBezTo>
                  <a:cubicBezTo>
                    <a:pt x="0" y="36"/>
                    <a:pt x="0" y="38"/>
                    <a:pt x="2" y="38"/>
                  </a:cubicBezTo>
                  <a:cubicBezTo>
                    <a:pt x="5" y="39"/>
                    <a:pt x="8" y="45"/>
                    <a:pt x="9" y="47"/>
                  </a:cubicBezTo>
                  <a:cubicBezTo>
                    <a:pt x="10" y="49"/>
                    <a:pt x="11" y="49"/>
                    <a:pt x="13" y="50"/>
                  </a:cubicBezTo>
                  <a:cubicBezTo>
                    <a:pt x="14" y="51"/>
                    <a:pt x="13" y="53"/>
                    <a:pt x="14" y="54"/>
                  </a:cubicBezTo>
                  <a:cubicBezTo>
                    <a:pt x="16" y="56"/>
                    <a:pt x="18" y="54"/>
                    <a:pt x="20" y="55"/>
                  </a:cubicBezTo>
                  <a:cubicBezTo>
                    <a:pt x="21" y="56"/>
                    <a:pt x="23" y="58"/>
                    <a:pt x="25" y="59"/>
                  </a:cubicBezTo>
                  <a:cubicBezTo>
                    <a:pt x="27" y="59"/>
                    <a:pt x="31" y="61"/>
                    <a:pt x="33" y="60"/>
                  </a:cubicBezTo>
                  <a:cubicBezTo>
                    <a:pt x="35" y="58"/>
                    <a:pt x="36" y="56"/>
                    <a:pt x="39" y="57"/>
                  </a:cubicBezTo>
                  <a:cubicBezTo>
                    <a:pt x="42" y="58"/>
                    <a:pt x="45" y="57"/>
                    <a:pt x="47" y="56"/>
                  </a:cubicBezTo>
                  <a:cubicBezTo>
                    <a:pt x="49" y="54"/>
                    <a:pt x="51" y="53"/>
                    <a:pt x="54" y="53"/>
                  </a:cubicBezTo>
                  <a:cubicBezTo>
                    <a:pt x="55" y="53"/>
                    <a:pt x="59" y="53"/>
                    <a:pt x="59" y="53"/>
                  </a:cubicBezTo>
                  <a:cubicBezTo>
                    <a:pt x="64" y="48"/>
                    <a:pt x="69" y="43"/>
                    <a:pt x="74" y="38"/>
                  </a:cubicBezTo>
                  <a:cubicBezTo>
                    <a:pt x="73" y="38"/>
                    <a:pt x="71" y="38"/>
                    <a:pt x="70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1" name="Freeform 747">
              <a:extLst>
                <a:ext uri="{FF2B5EF4-FFF2-40B4-BE49-F238E27FC236}">
                  <a16:creationId xmlns:a16="http://schemas.microsoft.com/office/drawing/2014/main" id="{8A21AB2E-4021-4E79-B2CD-9068A1C28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337" y="4240986"/>
              <a:ext cx="406157" cy="388636"/>
            </a:xfrm>
            <a:custGeom>
              <a:avLst/>
              <a:gdLst>
                <a:gd name="T0" fmla="*/ 86 w 87"/>
                <a:gd name="T1" fmla="*/ 1 h 83"/>
                <a:gd name="T2" fmla="*/ 83 w 87"/>
                <a:gd name="T3" fmla="*/ 0 h 83"/>
                <a:gd name="T4" fmla="*/ 79 w 87"/>
                <a:gd name="T5" fmla="*/ 3 h 83"/>
                <a:gd name="T6" fmla="*/ 71 w 87"/>
                <a:gd name="T7" fmla="*/ 3 h 83"/>
                <a:gd name="T8" fmla="*/ 69 w 87"/>
                <a:gd name="T9" fmla="*/ 4 h 83"/>
                <a:gd name="T10" fmla="*/ 68 w 87"/>
                <a:gd name="T11" fmla="*/ 3 h 83"/>
                <a:gd name="T12" fmla="*/ 63 w 87"/>
                <a:gd name="T13" fmla="*/ 6 h 83"/>
                <a:gd name="T14" fmla="*/ 58 w 87"/>
                <a:gd name="T15" fmla="*/ 5 h 83"/>
                <a:gd name="T16" fmla="*/ 53 w 87"/>
                <a:gd name="T17" fmla="*/ 7 h 83"/>
                <a:gd name="T18" fmla="*/ 47 w 87"/>
                <a:gd name="T19" fmla="*/ 2 h 83"/>
                <a:gd name="T20" fmla="*/ 44 w 87"/>
                <a:gd name="T21" fmla="*/ 6 h 83"/>
                <a:gd name="T22" fmla="*/ 48 w 87"/>
                <a:gd name="T23" fmla="*/ 12 h 83"/>
                <a:gd name="T24" fmla="*/ 56 w 87"/>
                <a:gd name="T25" fmla="*/ 16 h 83"/>
                <a:gd name="T26" fmla="*/ 70 w 87"/>
                <a:gd name="T27" fmla="*/ 20 h 83"/>
                <a:gd name="T28" fmla="*/ 63 w 87"/>
                <a:gd name="T29" fmla="*/ 27 h 83"/>
                <a:gd name="T30" fmla="*/ 58 w 87"/>
                <a:gd name="T31" fmla="*/ 33 h 83"/>
                <a:gd name="T32" fmla="*/ 55 w 87"/>
                <a:gd name="T33" fmla="*/ 35 h 83"/>
                <a:gd name="T34" fmla="*/ 48 w 87"/>
                <a:gd name="T35" fmla="*/ 35 h 83"/>
                <a:gd name="T36" fmla="*/ 42 w 87"/>
                <a:gd name="T37" fmla="*/ 38 h 83"/>
                <a:gd name="T38" fmla="*/ 36 w 87"/>
                <a:gd name="T39" fmla="*/ 39 h 83"/>
                <a:gd name="T40" fmla="*/ 32 w 87"/>
                <a:gd name="T41" fmla="*/ 39 h 83"/>
                <a:gd name="T42" fmla="*/ 26 w 87"/>
                <a:gd name="T43" fmla="*/ 42 h 83"/>
                <a:gd name="T44" fmla="*/ 21 w 87"/>
                <a:gd name="T45" fmla="*/ 41 h 83"/>
                <a:gd name="T46" fmla="*/ 16 w 87"/>
                <a:gd name="T47" fmla="*/ 37 h 83"/>
                <a:gd name="T48" fmla="*/ 11 w 87"/>
                <a:gd name="T49" fmla="*/ 37 h 83"/>
                <a:gd name="T50" fmla="*/ 7 w 87"/>
                <a:gd name="T51" fmla="*/ 34 h 83"/>
                <a:gd name="T52" fmla="*/ 0 w 87"/>
                <a:gd name="T53" fmla="*/ 39 h 83"/>
                <a:gd name="T54" fmla="*/ 3 w 87"/>
                <a:gd name="T55" fmla="*/ 41 h 83"/>
                <a:gd name="T56" fmla="*/ 4 w 87"/>
                <a:gd name="T57" fmla="*/ 45 h 83"/>
                <a:gd name="T58" fmla="*/ 3 w 87"/>
                <a:gd name="T59" fmla="*/ 54 h 83"/>
                <a:gd name="T60" fmla="*/ 0 w 87"/>
                <a:gd name="T61" fmla="*/ 58 h 83"/>
                <a:gd name="T62" fmla="*/ 3 w 87"/>
                <a:gd name="T63" fmla="*/ 60 h 83"/>
                <a:gd name="T64" fmla="*/ 1 w 87"/>
                <a:gd name="T65" fmla="*/ 65 h 83"/>
                <a:gd name="T66" fmla="*/ 4 w 87"/>
                <a:gd name="T67" fmla="*/ 66 h 83"/>
                <a:gd name="T68" fmla="*/ 15 w 87"/>
                <a:gd name="T69" fmla="*/ 73 h 83"/>
                <a:gd name="T70" fmla="*/ 19 w 87"/>
                <a:gd name="T71" fmla="*/ 77 h 83"/>
                <a:gd name="T72" fmla="*/ 26 w 87"/>
                <a:gd name="T73" fmla="*/ 83 h 83"/>
                <a:gd name="T74" fmla="*/ 30 w 87"/>
                <a:gd name="T75" fmla="*/ 76 h 83"/>
                <a:gd name="T76" fmla="*/ 33 w 87"/>
                <a:gd name="T77" fmla="*/ 72 h 83"/>
                <a:gd name="T78" fmla="*/ 35 w 87"/>
                <a:gd name="T79" fmla="*/ 69 h 83"/>
                <a:gd name="T80" fmla="*/ 40 w 87"/>
                <a:gd name="T81" fmla="*/ 65 h 83"/>
                <a:gd name="T82" fmla="*/ 59 w 87"/>
                <a:gd name="T83" fmla="*/ 48 h 83"/>
                <a:gd name="T84" fmla="*/ 77 w 87"/>
                <a:gd name="T85" fmla="*/ 24 h 83"/>
                <a:gd name="T86" fmla="*/ 84 w 87"/>
                <a:gd name="T87" fmla="*/ 14 h 83"/>
                <a:gd name="T88" fmla="*/ 86 w 87"/>
                <a:gd name="T89" fmla="*/ 7 h 83"/>
                <a:gd name="T90" fmla="*/ 86 w 87"/>
                <a:gd name="T91" fmla="*/ 1 h 83"/>
                <a:gd name="T92" fmla="*/ 86 w 87"/>
                <a:gd name="T93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83">
                  <a:moveTo>
                    <a:pt x="86" y="1"/>
                  </a:moveTo>
                  <a:cubicBezTo>
                    <a:pt x="87" y="0"/>
                    <a:pt x="84" y="0"/>
                    <a:pt x="83" y="0"/>
                  </a:cubicBezTo>
                  <a:cubicBezTo>
                    <a:pt x="82" y="1"/>
                    <a:pt x="81" y="2"/>
                    <a:pt x="79" y="3"/>
                  </a:cubicBezTo>
                  <a:cubicBezTo>
                    <a:pt x="77" y="3"/>
                    <a:pt x="74" y="3"/>
                    <a:pt x="71" y="3"/>
                  </a:cubicBezTo>
                  <a:cubicBezTo>
                    <a:pt x="71" y="4"/>
                    <a:pt x="70" y="4"/>
                    <a:pt x="69" y="4"/>
                  </a:cubicBezTo>
                  <a:cubicBezTo>
                    <a:pt x="68" y="4"/>
                    <a:pt x="68" y="3"/>
                    <a:pt x="68" y="3"/>
                  </a:cubicBezTo>
                  <a:cubicBezTo>
                    <a:pt x="66" y="4"/>
                    <a:pt x="65" y="6"/>
                    <a:pt x="63" y="6"/>
                  </a:cubicBezTo>
                  <a:cubicBezTo>
                    <a:pt x="61" y="6"/>
                    <a:pt x="61" y="5"/>
                    <a:pt x="58" y="5"/>
                  </a:cubicBezTo>
                  <a:cubicBezTo>
                    <a:pt x="57" y="6"/>
                    <a:pt x="55" y="8"/>
                    <a:pt x="53" y="7"/>
                  </a:cubicBezTo>
                  <a:cubicBezTo>
                    <a:pt x="50" y="6"/>
                    <a:pt x="49" y="5"/>
                    <a:pt x="47" y="2"/>
                  </a:cubicBezTo>
                  <a:cubicBezTo>
                    <a:pt x="47" y="3"/>
                    <a:pt x="44" y="5"/>
                    <a:pt x="44" y="6"/>
                  </a:cubicBezTo>
                  <a:cubicBezTo>
                    <a:pt x="45" y="8"/>
                    <a:pt x="46" y="10"/>
                    <a:pt x="48" y="12"/>
                  </a:cubicBezTo>
                  <a:cubicBezTo>
                    <a:pt x="50" y="14"/>
                    <a:pt x="53" y="15"/>
                    <a:pt x="56" y="16"/>
                  </a:cubicBezTo>
                  <a:cubicBezTo>
                    <a:pt x="61" y="18"/>
                    <a:pt x="65" y="20"/>
                    <a:pt x="70" y="20"/>
                  </a:cubicBezTo>
                  <a:cubicBezTo>
                    <a:pt x="68" y="22"/>
                    <a:pt x="65" y="25"/>
                    <a:pt x="63" y="27"/>
                  </a:cubicBezTo>
                  <a:cubicBezTo>
                    <a:pt x="61" y="29"/>
                    <a:pt x="59" y="31"/>
                    <a:pt x="58" y="33"/>
                  </a:cubicBezTo>
                  <a:cubicBezTo>
                    <a:pt x="57" y="33"/>
                    <a:pt x="56" y="35"/>
                    <a:pt x="55" y="35"/>
                  </a:cubicBezTo>
                  <a:cubicBezTo>
                    <a:pt x="53" y="36"/>
                    <a:pt x="50" y="34"/>
                    <a:pt x="48" y="35"/>
                  </a:cubicBezTo>
                  <a:cubicBezTo>
                    <a:pt x="46" y="35"/>
                    <a:pt x="44" y="37"/>
                    <a:pt x="42" y="38"/>
                  </a:cubicBezTo>
                  <a:cubicBezTo>
                    <a:pt x="40" y="39"/>
                    <a:pt x="38" y="40"/>
                    <a:pt x="36" y="39"/>
                  </a:cubicBezTo>
                  <a:cubicBezTo>
                    <a:pt x="35" y="39"/>
                    <a:pt x="33" y="38"/>
                    <a:pt x="32" y="39"/>
                  </a:cubicBezTo>
                  <a:cubicBezTo>
                    <a:pt x="29" y="41"/>
                    <a:pt x="29" y="43"/>
                    <a:pt x="26" y="42"/>
                  </a:cubicBezTo>
                  <a:cubicBezTo>
                    <a:pt x="24" y="41"/>
                    <a:pt x="22" y="41"/>
                    <a:pt x="21" y="41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5" y="37"/>
                    <a:pt x="12" y="38"/>
                    <a:pt x="11" y="37"/>
                  </a:cubicBezTo>
                  <a:cubicBezTo>
                    <a:pt x="10" y="36"/>
                    <a:pt x="8" y="34"/>
                    <a:pt x="7" y="34"/>
                  </a:cubicBezTo>
                  <a:cubicBezTo>
                    <a:pt x="3" y="35"/>
                    <a:pt x="2" y="36"/>
                    <a:pt x="0" y="39"/>
                  </a:cubicBezTo>
                  <a:cubicBezTo>
                    <a:pt x="0" y="40"/>
                    <a:pt x="3" y="40"/>
                    <a:pt x="3" y="41"/>
                  </a:cubicBezTo>
                  <a:cubicBezTo>
                    <a:pt x="3" y="43"/>
                    <a:pt x="3" y="44"/>
                    <a:pt x="4" y="45"/>
                  </a:cubicBezTo>
                  <a:cubicBezTo>
                    <a:pt x="6" y="47"/>
                    <a:pt x="5" y="52"/>
                    <a:pt x="3" y="54"/>
                  </a:cubicBezTo>
                  <a:cubicBezTo>
                    <a:pt x="2" y="55"/>
                    <a:pt x="1" y="56"/>
                    <a:pt x="0" y="58"/>
                  </a:cubicBezTo>
                  <a:cubicBezTo>
                    <a:pt x="0" y="61"/>
                    <a:pt x="2" y="59"/>
                    <a:pt x="3" y="60"/>
                  </a:cubicBezTo>
                  <a:cubicBezTo>
                    <a:pt x="3" y="60"/>
                    <a:pt x="0" y="64"/>
                    <a:pt x="1" y="65"/>
                  </a:cubicBezTo>
                  <a:cubicBezTo>
                    <a:pt x="2" y="65"/>
                    <a:pt x="3" y="66"/>
                    <a:pt x="4" y="66"/>
                  </a:cubicBezTo>
                  <a:cubicBezTo>
                    <a:pt x="8" y="69"/>
                    <a:pt x="12" y="71"/>
                    <a:pt x="15" y="73"/>
                  </a:cubicBezTo>
                  <a:cubicBezTo>
                    <a:pt x="18" y="74"/>
                    <a:pt x="19" y="74"/>
                    <a:pt x="19" y="77"/>
                  </a:cubicBezTo>
                  <a:cubicBezTo>
                    <a:pt x="19" y="79"/>
                    <a:pt x="25" y="82"/>
                    <a:pt x="26" y="83"/>
                  </a:cubicBezTo>
                  <a:cubicBezTo>
                    <a:pt x="28" y="80"/>
                    <a:pt x="29" y="78"/>
                    <a:pt x="30" y="76"/>
                  </a:cubicBezTo>
                  <a:cubicBezTo>
                    <a:pt x="30" y="74"/>
                    <a:pt x="31" y="72"/>
                    <a:pt x="33" y="72"/>
                  </a:cubicBezTo>
                  <a:cubicBezTo>
                    <a:pt x="34" y="71"/>
                    <a:pt x="34" y="70"/>
                    <a:pt x="35" y="69"/>
                  </a:cubicBezTo>
                  <a:cubicBezTo>
                    <a:pt x="37" y="68"/>
                    <a:pt x="38" y="67"/>
                    <a:pt x="40" y="65"/>
                  </a:cubicBezTo>
                  <a:cubicBezTo>
                    <a:pt x="45" y="57"/>
                    <a:pt x="52" y="53"/>
                    <a:pt x="59" y="48"/>
                  </a:cubicBezTo>
                  <a:cubicBezTo>
                    <a:pt x="68" y="42"/>
                    <a:pt x="73" y="33"/>
                    <a:pt x="77" y="24"/>
                  </a:cubicBezTo>
                  <a:cubicBezTo>
                    <a:pt x="79" y="20"/>
                    <a:pt x="82" y="18"/>
                    <a:pt x="84" y="14"/>
                  </a:cubicBezTo>
                  <a:cubicBezTo>
                    <a:pt x="85" y="12"/>
                    <a:pt x="85" y="9"/>
                    <a:pt x="86" y="7"/>
                  </a:cubicBezTo>
                  <a:cubicBezTo>
                    <a:pt x="86" y="6"/>
                    <a:pt x="85" y="2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2" name="Freeform 748">
              <a:extLst>
                <a:ext uri="{FF2B5EF4-FFF2-40B4-BE49-F238E27FC236}">
                  <a16:creationId xmlns:a16="http://schemas.microsoft.com/office/drawing/2014/main" id="{CCCF6A47-3BE4-49F0-991E-9E307B650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507" y="4218687"/>
              <a:ext cx="41412" cy="50968"/>
            </a:xfrm>
            <a:custGeom>
              <a:avLst/>
              <a:gdLst>
                <a:gd name="T0" fmla="*/ 3 w 9"/>
                <a:gd name="T1" fmla="*/ 2 h 11"/>
                <a:gd name="T2" fmla="*/ 1 w 9"/>
                <a:gd name="T3" fmla="*/ 5 h 11"/>
                <a:gd name="T4" fmla="*/ 0 w 9"/>
                <a:gd name="T5" fmla="*/ 10 h 11"/>
                <a:gd name="T6" fmla="*/ 8 w 9"/>
                <a:gd name="T7" fmla="*/ 7 h 11"/>
                <a:gd name="T8" fmla="*/ 4 w 9"/>
                <a:gd name="T9" fmla="*/ 6 h 11"/>
                <a:gd name="T10" fmla="*/ 8 w 9"/>
                <a:gd name="T11" fmla="*/ 3 h 11"/>
                <a:gd name="T12" fmla="*/ 3 w 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">
                  <a:moveTo>
                    <a:pt x="3" y="2"/>
                  </a:moveTo>
                  <a:cubicBezTo>
                    <a:pt x="2" y="3"/>
                    <a:pt x="1" y="4"/>
                    <a:pt x="1" y="5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2" y="11"/>
                    <a:pt x="7" y="7"/>
                    <a:pt x="8" y="7"/>
                  </a:cubicBezTo>
                  <a:cubicBezTo>
                    <a:pt x="8" y="6"/>
                    <a:pt x="5" y="5"/>
                    <a:pt x="4" y="6"/>
                  </a:cubicBezTo>
                  <a:cubicBezTo>
                    <a:pt x="5" y="5"/>
                    <a:pt x="9" y="4"/>
                    <a:pt x="8" y="3"/>
                  </a:cubicBezTo>
                  <a:cubicBezTo>
                    <a:pt x="7" y="0"/>
                    <a:pt x="5" y="0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3" name="Freeform 749">
              <a:extLst>
                <a:ext uri="{FF2B5EF4-FFF2-40B4-BE49-F238E27FC236}">
                  <a16:creationId xmlns:a16="http://schemas.microsoft.com/office/drawing/2014/main" id="{4F95E741-17B4-4030-B6FC-0CE2B4E88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2179" y="4424156"/>
              <a:ext cx="121050" cy="130608"/>
            </a:xfrm>
            <a:custGeom>
              <a:avLst/>
              <a:gdLst>
                <a:gd name="T0" fmla="*/ 22 w 26"/>
                <a:gd name="T1" fmla="*/ 18 h 28"/>
                <a:gd name="T2" fmla="*/ 25 w 26"/>
                <a:gd name="T3" fmla="*/ 14 h 28"/>
                <a:gd name="T4" fmla="*/ 26 w 26"/>
                <a:gd name="T5" fmla="*/ 8 h 28"/>
                <a:gd name="T6" fmla="*/ 24 w 26"/>
                <a:gd name="T7" fmla="*/ 3 h 28"/>
                <a:gd name="T8" fmla="*/ 21 w 26"/>
                <a:gd name="T9" fmla="*/ 0 h 28"/>
                <a:gd name="T10" fmla="*/ 16 w 26"/>
                <a:gd name="T11" fmla="*/ 1 h 28"/>
                <a:gd name="T12" fmla="*/ 12 w 26"/>
                <a:gd name="T13" fmla="*/ 3 h 28"/>
                <a:gd name="T14" fmla="*/ 6 w 26"/>
                <a:gd name="T15" fmla="*/ 2 h 28"/>
                <a:gd name="T16" fmla="*/ 7 w 26"/>
                <a:gd name="T17" fmla="*/ 8 h 28"/>
                <a:gd name="T18" fmla="*/ 6 w 26"/>
                <a:gd name="T19" fmla="*/ 12 h 28"/>
                <a:gd name="T20" fmla="*/ 2 w 26"/>
                <a:gd name="T21" fmla="*/ 16 h 28"/>
                <a:gd name="T22" fmla="*/ 0 w 26"/>
                <a:gd name="T23" fmla="*/ 22 h 28"/>
                <a:gd name="T24" fmla="*/ 0 w 26"/>
                <a:gd name="T25" fmla="*/ 27 h 28"/>
                <a:gd name="T26" fmla="*/ 4 w 26"/>
                <a:gd name="T27" fmla="*/ 26 h 28"/>
                <a:gd name="T28" fmla="*/ 11 w 26"/>
                <a:gd name="T29" fmla="*/ 25 h 28"/>
                <a:gd name="T30" fmla="*/ 14 w 26"/>
                <a:gd name="T31" fmla="*/ 20 h 28"/>
                <a:gd name="T32" fmla="*/ 21 w 26"/>
                <a:gd name="T33" fmla="*/ 20 h 28"/>
                <a:gd name="T34" fmla="*/ 22 w 26"/>
                <a:gd name="T35" fmla="*/ 18 h 28"/>
                <a:gd name="T36" fmla="*/ 22 w 26"/>
                <a:gd name="T3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8">
                  <a:moveTo>
                    <a:pt x="22" y="18"/>
                  </a:moveTo>
                  <a:cubicBezTo>
                    <a:pt x="22" y="16"/>
                    <a:pt x="24" y="15"/>
                    <a:pt x="25" y="14"/>
                  </a:cubicBezTo>
                  <a:cubicBezTo>
                    <a:pt x="26" y="13"/>
                    <a:pt x="26" y="10"/>
                    <a:pt x="26" y="8"/>
                  </a:cubicBezTo>
                  <a:cubicBezTo>
                    <a:pt x="26" y="6"/>
                    <a:pt x="24" y="5"/>
                    <a:pt x="24" y="3"/>
                  </a:cubicBezTo>
                  <a:cubicBezTo>
                    <a:pt x="24" y="1"/>
                    <a:pt x="22" y="1"/>
                    <a:pt x="21" y="0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2"/>
                    <a:pt x="13" y="4"/>
                    <a:pt x="12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6" y="7"/>
                    <a:pt x="7" y="8"/>
                  </a:cubicBezTo>
                  <a:cubicBezTo>
                    <a:pt x="8" y="10"/>
                    <a:pt x="7" y="10"/>
                    <a:pt x="6" y="12"/>
                  </a:cubicBezTo>
                  <a:cubicBezTo>
                    <a:pt x="5" y="14"/>
                    <a:pt x="3" y="15"/>
                    <a:pt x="2" y="16"/>
                  </a:cubicBezTo>
                  <a:cubicBezTo>
                    <a:pt x="1" y="18"/>
                    <a:pt x="0" y="19"/>
                    <a:pt x="0" y="22"/>
                  </a:cubicBezTo>
                  <a:cubicBezTo>
                    <a:pt x="0" y="23"/>
                    <a:pt x="1" y="25"/>
                    <a:pt x="0" y="27"/>
                  </a:cubicBezTo>
                  <a:cubicBezTo>
                    <a:pt x="2" y="28"/>
                    <a:pt x="2" y="27"/>
                    <a:pt x="4" y="26"/>
                  </a:cubicBezTo>
                  <a:cubicBezTo>
                    <a:pt x="6" y="25"/>
                    <a:pt x="9" y="25"/>
                    <a:pt x="11" y="25"/>
                  </a:cubicBezTo>
                  <a:cubicBezTo>
                    <a:pt x="10" y="22"/>
                    <a:pt x="12" y="21"/>
                    <a:pt x="14" y="20"/>
                  </a:cubicBezTo>
                  <a:cubicBezTo>
                    <a:pt x="16" y="19"/>
                    <a:pt x="20" y="17"/>
                    <a:pt x="21" y="20"/>
                  </a:cubicBezTo>
                  <a:cubicBezTo>
                    <a:pt x="21" y="19"/>
                    <a:pt x="21" y="18"/>
                    <a:pt x="22" y="18"/>
                  </a:cubicBezTo>
                  <a:cubicBezTo>
                    <a:pt x="22" y="16"/>
                    <a:pt x="21" y="18"/>
                    <a:pt x="22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4" name="Freeform 750">
              <a:extLst>
                <a:ext uri="{FF2B5EF4-FFF2-40B4-BE49-F238E27FC236}">
                  <a16:creationId xmlns:a16="http://schemas.microsoft.com/office/drawing/2014/main" id="{E4957C2A-08A3-4612-A696-9132BCA5B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843" y="4573876"/>
              <a:ext cx="46190" cy="46190"/>
            </a:xfrm>
            <a:custGeom>
              <a:avLst/>
              <a:gdLst>
                <a:gd name="T0" fmla="*/ 1 w 10"/>
                <a:gd name="T1" fmla="*/ 6 h 10"/>
                <a:gd name="T2" fmla="*/ 3 w 10"/>
                <a:gd name="T3" fmla="*/ 10 h 10"/>
                <a:gd name="T4" fmla="*/ 9 w 10"/>
                <a:gd name="T5" fmla="*/ 5 h 10"/>
                <a:gd name="T6" fmla="*/ 8 w 10"/>
                <a:gd name="T7" fmla="*/ 0 h 10"/>
                <a:gd name="T8" fmla="*/ 4 w 10"/>
                <a:gd name="T9" fmla="*/ 1 h 10"/>
                <a:gd name="T10" fmla="*/ 0 w 10"/>
                <a:gd name="T11" fmla="*/ 1 h 10"/>
                <a:gd name="T12" fmla="*/ 1 w 10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" y="6"/>
                  </a:moveTo>
                  <a:cubicBezTo>
                    <a:pt x="2" y="7"/>
                    <a:pt x="2" y="9"/>
                    <a:pt x="3" y="10"/>
                  </a:cubicBezTo>
                  <a:cubicBezTo>
                    <a:pt x="5" y="9"/>
                    <a:pt x="7" y="7"/>
                    <a:pt x="9" y="5"/>
                  </a:cubicBezTo>
                  <a:cubicBezTo>
                    <a:pt x="10" y="3"/>
                    <a:pt x="5" y="4"/>
                    <a:pt x="8" y="0"/>
                  </a:cubicBezTo>
                  <a:cubicBezTo>
                    <a:pt x="7" y="0"/>
                    <a:pt x="3" y="0"/>
                    <a:pt x="4" y="1"/>
                  </a:cubicBezTo>
                  <a:cubicBezTo>
                    <a:pt x="5" y="3"/>
                    <a:pt x="1" y="2"/>
                    <a:pt x="0" y="1"/>
                  </a:cubicBezTo>
                  <a:cubicBezTo>
                    <a:pt x="0" y="3"/>
                    <a:pt x="1" y="4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5" name="Freeform 751">
              <a:extLst>
                <a:ext uri="{FF2B5EF4-FFF2-40B4-BE49-F238E27FC236}">
                  <a16:creationId xmlns:a16="http://schemas.microsoft.com/office/drawing/2014/main" id="{57164528-C260-4E2D-AF63-DA9AB897C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843" y="4545206"/>
              <a:ext cx="50968" cy="43005"/>
            </a:xfrm>
            <a:custGeom>
              <a:avLst/>
              <a:gdLst>
                <a:gd name="T0" fmla="*/ 3 w 11"/>
                <a:gd name="T1" fmla="*/ 1 h 9"/>
                <a:gd name="T2" fmla="*/ 0 w 11"/>
                <a:gd name="T3" fmla="*/ 7 h 9"/>
                <a:gd name="T4" fmla="*/ 4 w 11"/>
                <a:gd name="T5" fmla="*/ 7 h 9"/>
                <a:gd name="T6" fmla="*/ 8 w 11"/>
                <a:gd name="T7" fmla="*/ 6 h 9"/>
                <a:gd name="T8" fmla="*/ 7 w 11"/>
                <a:gd name="T9" fmla="*/ 0 h 9"/>
                <a:gd name="T10" fmla="*/ 3 w 11"/>
                <a:gd name="T11" fmla="*/ 1 h 9"/>
                <a:gd name="T12" fmla="*/ 3 w 11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3" y="1"/>
                  </a:moveTo>
                  <a:cubicBezTo>
                    <a:pt x="1" y="2"/>
                    <a:pt x="0" y="5"/>
                    <a:pt x="0" y="7"/>
                  </a:cubicBezTo>
                  <a:cubicBezTo>
                    <a:pt x="1" y="8"/>
                    <a:pt x="5" y="9"/>
                    <a:pt x="4" y="7"/>
                  </a:cubicBezTo>
                  <a:cubicBezTo>
                    <a:pt x="3" y="6"/>
                    <a:pt x="7" y="6"/>
                    <a:pt x="8" y="6"/>
                  </a:cubicBezTo>
                  <a:cubicBezTo>
                    <a:pt x="11" y="5"/>
                    <a:pt x="8" y="1"/>
                    <a:pt x="7" y="0"/>
                  </a:cubicBezTo>
                  <a:cubicBezTo>
                    <a:pt x="5" y="1"/>
                    <a:pt x="5" y="2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6" name="Freeform 752">
              <a:extLst>
                <a:ext uri="{FF2B5EF4-FFF2-40B4-BE49-F238E27FC236}">
                  <a16:creationId xmlns:a16="http://schemas.microsoft.com/office/drawing/2014/main" id="{DEBA4F8F-4BA3-4B6D-B118-524CBE3CB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7400" y="4530871"/>
              <a:ext cx="251658" cy="272364"/>
            </a:xfrm>
            <a:custGeom>
              <a:avLst/>
              <a:gdLst>
                <a:gd name="T0" fmla="*/ 41 w 54"/>
                <a:gd name="T1" fmla="*/ 13 h 58"/>
                <a:gd name="T2" fmla="*/ 23 w 54"/>
                <a:gd name="T3" fmla="*/ 3 h 58"/>
                <a:gd name="T4" fmla="*/ 17 w 54"/>
                <a:gd name="T5" fmla="*/ 7 h 58"/>
                <a:gd name="T6" fmla="*/ 21 w 54"/>
                <a:gd name="T7" fmla="*/ 9 h 58"/>
                <a:gd name="T8" fmla="*/ 17 w 54"/>
                <a:gd name="T9" fmla="*/ 9 h 58"/>
                <a:gd name="T10" fmla="*/ 13 w 54"/>
                <a:gd name="T11" fmla="*/ 10 h 58"/>
                <a:gd name="T12" fmla="*/ 11 w 54"/>
                <a:gd name="T13" fmla="*/ 8 h 58"/>
                <a:gd name="T14" fmla="*/ 12 w 54"/>
                <a:gd name="T15" fmla="*/ 4 h 58"/>
                <a:gd name="T16" fmla="*/ 5 w 54"/>
                <a:gd name="T17" fmla="*/ 3 h 58"/>
                <a:gd name="T18" fmla="*/ 7 w 54"/>
                <a:gd name="T19" fmla="*/ 8 h 58"/>
                <a:gd name="T20" fmla="*/ 5 w 54"/>
                <a:gd name="T21" fmla="*/ 12 h 58"/>
                <a:gd name="T22" fmla="*/ 6 w 54"/>
                <a:gd name="T23" fmla="*/ 16 h 58"/>
                <a:gd name="T24" fmla="*/ 2 w 54"/>
                <a:gd name="T25" fmla="*/ 18 h 58"/>
                <a:gd name="T26" fmla="*/ 1 w 54"/>
                <a:gd name="T27" fmla="*/ 21 h 58"/>
                <a:gd name="T28" fmla="*/ 5 w 54"/>
                <a:gd name="T29" fmla="*/ 33 h 58"/>
                <a:gd name="T30" fmla="*/ 12 w 54"/>
                <a:gd name="T31" fmla="*/ 42 h 58"/>
                <a:gd name="T32" fmla="*/ 15 w 54"/>
                <a:gd name="T33" fmla="*/ 43 h 58"/>
                <a:gd name="T34" fmla="*/ 17 w 54"/>
                <a:gd name="T35" fmla="*/ 45 h 58"/>
                <a:gd name="T36" fmla="*/ 24 w 54"/>
                <a:gd name="T37" fmla="*/ 47 h 58"/>
                <a:gd name="T38" fmla="*/ 25 w 54"/>
                <a:gd name="T39" fmla="*/ 53 h 58"/>
                <a:gd name="T40" fmla="*/ 27 w 54"/>
                <a:gd name="T41" fmla="*/ 55 h 58"/>
                <a:gd name="T42" fmla="*/ 30 w 54"/>
                <a:gd name="T43" fmla="*/ 55 h 58"/>
                <a:gd name="T44" fmla="*/ 33 w 54"/>
                <a:gd name="T45" fmla="*/ 56 h 58"/>
                <a:gd name="T46" fmla="*/ 36 w 54"/>
                <a:gd name="T47" fmla="*/ 55 h 58"/>
                <a:gd name="T48" fmla="*/ 42 w 54"/>
                <a:gd name="T49" fmla="*/ 55 h 58"/>
                <a:gd name="T50" fmla="*/ 46 w 54"/>
                <a:gd name="T51" fmla="*/ 54 h 58"/>
                <a:gd name="T52" fmla="*/ 54 w 54"/>
                <a:gd name="T53" fmla="*/ 49 h 58"/>
                <a:gd name="T54" fmla="*/ 49 w 54"/>
                <a:gd name="T55" fmla="*/ 36 h 58"/>
                <a:gd name="T56" fmla="*/ 49 w 54"/>
                <a:gd name="T57" fmla="*/ 32 h 58"/>
                <a:gd name="T58" fmla="*/ 46 w 54"/>
                <a:gd name="T59" fmla="*/ 28 h 58"/>
                <a:gd name="T60" fmla="*/ 48 w 54"/>
                <a:gd name="T61" fmla="*/ 20 h 58"/>
                <a:gd name="T62" fmla="*/ 45 w 54"/>
                <a:gd name="T63" fmla="*/ 18 h 58"/>
                <a:gd name="T64" fmla="*/ 41 w 54"/>
                <a:gd name="T65" fmla="*/ 16 h 58"/>
                <a:gd name="T66" fmla="*/ 41 w 54"/>
                <a:gd name="T6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8">
                  <a:moveTo>
                    <a:pt x="41" y="13"/>
                  </a:moveTo>
                  <a:cubicBezTo>
                    <a:pt x="35" y="9"/>
                    <a:pt x="29" y="6"/>
                    <a:pt x="23" y="3"/>
                  </a:cubicBezTo>
                  <a:cubicBezTo>
                    <a:pt x="22" y="5"/>
                    <a:pt x="19" y="7"/>
                    <a:pt x="17" y="7"/>
                  </a:cubicBezTo>
                  <a:cubicBezTo>
                    <a:pt x="17" y="7"/>
                    <a:pt x="21" y="8"/>
                    <a:pt x="21" y="9"/>
                  </a:cubicBezTo>
                  <a:cubicBezTo>
                    <a:pt x="20" y="10"/>
                    <a:pt x="18" y="9"/>
                    <a:pt x="17" y="9"/>
                  </a:cubicBezTo>
                  <a:cubicBezTo>
                    <a:pt x="15" y="8"/>
                    <a:pt x="15" y="9"/>
                    <a:pt x="13" y="10"/>
                  </a:cubicBezTo>
                  <a:cubicBezTo>
                    <a:pt x="13" y="10"/>
                    <a:pt x="11" y="9"/>
                    <a:pt x="11" y="8"/>
                  </a:cubicBezTo>
                  <a:cubicBezTo>
                    <a:pt x="10" y="7"/>
                    <a:pt x="11" y="5"/>
                    <a:pt x="12" y="4"/>
                  </a:cubicBezTo>
                  <a:cubicBezTo>
                    <a:pt x="13" y="0"/>
                    <a:pt x="7" y="2"/>
                    <a:pt x="5" y="3"/>
                  </a:cubicBezTo>
                  <a:cubicBezTo>
                    <a:pt x="6" y="4"/>
                    <a:pt x="8" y="7"/>
                    <a:pt x="7" y="8"/>
                  </a:cubicBezTo>
                  <a:cubicBezTo>
                    <a:pt x="7" y="9"/>
                    <a:pt x="3" y="12"/>
                    <a:pt x="5" y="12"/>
                  </a:cubicBezTo>
                  <a:cubicBezTo>
                    <a:pt x="8" y="13"/>
                    <a:pt x="7" y="14"/>
                    <a:pt x="6" y="16"/>
                  </a:cubicBezTo>
                  <a:cubicBezTo>
                    <a:pt x="5" y="16"/>
                    <a:pt x="3" y="17"/>
                    <a:pt x="2" y="18"/>
                  </a:cubicBezTo>
                  <a:cubicBezTo>
                    <a:pt x="0" y="19"/>
                    <a:pt x="1" y="19"/>
                    <a:pt x="1" y="21"/>
                  </a:cubicBezTo>
                  <a:cubicBezTo>
                    <a:pt x="2" y="26"/>
                    <a:pt x="4" y="29"/>
                    <a:pt x="5" y="33"/>
                  </a:cubicBezTo>
                  <a:cubicBezTo>
                    <a:pt x="5" y="38"/>
                    <a:pt x="9" y="40"/>
                    <a:pt x="12" y="42"/>
                  </a:cubicBezTo>
                  <a:cubicBezTo>
                    <a:pt x="13" y="43"/>
                    <a:pt x="14" y="43"/>
                    <a:pt x="15" y="43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9" y="45"/>
                    <a:pt x="22" y="45"/>
                    <a:pt x="24" y="47"/>
                  </a:cubicBezTo>
                  <a:cubicBezTo>
                    <a:pt x="25" y="48"/>
                    <a:pt x="25" y="51"/>
                    <a:pt x="25" y="53"/>
                  </a:cubicBezTo>
                  <a:cubicBezTo>
                    <a:pt x="26" y="54"/>
                    <a:pt x="25" y="55"/>
                    <a:pt x="27" y="55"/>
                  </a:cubicBezTo>
                  <a:cubicBezTo>
                    <a:pt x="28" y="55"/>
                    <a:pt x="29" y="55"/>
                    <a:pt x="30" y="55"/>
                  </a:cubicBezTo>
                  <a:cubicBezTo>
                    <a:pt x="31" y="55"/>
                    <a:pt x="32" y="55"/>
                    <a:pt x="33" y="56"/>
                  </a:cubicBezTo>
                  <a:cubicBezTo>
                    <a:pt x="34" y="57"/>
                    <a:pt x="35" y="56"/>
                    <a:pt x="36" y="55"/>
                  </a:cubicBezTo>
                  <a:cubicBezTo>
                    <a:pt x="38" y="54"/>
                    <a:pt x="40" y="58"/>
                    <a:pt x="42" y="55"/>
                  </a:cubicBezTo>
                  <a:cubicBezTo>
                    <a:pt x="42" y="53"/>
                    <a:pt x="45" y="54"/>
                    <a:pt x="46" y="54"/>
                  </a:cubicBezTo>
                  <a:cubicBezTo>
                    <a:pt x="49" y="53"/>
                    <a:pt x="51" y="51"/>
                    <a:pt x="54" y="49"/>
                  </a:cubicBezTo>
                  <a:cubicBezTo>
                    <a:pt x="49" y="46"/>
                    <a:pt x="49" y="42"/>
                    <a:pt x="49" y="36"/>
                  </a:cubicBezTo>
                  <a:cubicBezTo>
                    <a:pt x="48" y="35"/>
                    <a:pt x="50" y="33"/>
                    <a:pt x="49" y="32"/>
                  </a:cubicBezTo>
                  <a:cubicBezTo>
                    <a:pt x="48" y="31"/>
                    <a:pt x="46" y="30"/>
                    <a:pt x="46" y="28"/>
                  </a:cubicBezTo>
                  <a:cubicBezTo>
                    <a:pt x="46" y="27"/>
                    <a:pt x="48" y="20"/>
                    <a:pt x="48" y="20"/>
                  </a:cubicBezTo>
                  <a:cubicBezTo>
                    <a:pt x="47" y="20"/>
                    <a:pt x="46" y="19"/>
                    <a:pt x="45" y="18"/>
                  </a:cubicBezTo>
                  <a:cubicBezTo>
                    <a:pt x="44" y="17"/>
                    <a:pt x="43" y="17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7" name="Freeform 753">
              <a:extLst>
                <a:ext uri="{FF2B5EF4-FFF2-40B4-BE49-F238E27FC236}">
                  <a16:creationId xmlns:a16="http://schemas.microsoft.com/office/drawing/2014/main" id="{98A39532-B11E-418E-B352-0A3B51618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275" y="4465567"/>
              <a:ext cx="125829" cy="144943"/>
            </a:xfrm>
            <a:custGeom>
              <a:avLst/>
              <a:gdLst>
                <a:gd name="T0" fmla="*/ 15 w 27"/>
                <a:gd name="T1" fmla="*/ 29 h 31"/>
                <a:gd name="T2" fmla="*/ 15 w 27"/>
                <a:gd name="T3" fmla="*/ 24 h 31"/>
                <a:gd name="T4" fmla="*/ 17 w 27"/>
                <a:gd name="T5" fmla="*/ 24 h 31"/>
                <a:gd name="T6" fmla="*/ 19 w 27"/>
                <a:gd name="T7" fmla="*/ 21 h 31"/>
                <a:gd name="T8" fmla="*/ 21 w 27"/>
                <a:gd name="T9" fmla="*/ 24 h 31"/>
                <a:gd name="T10" fmla="*/ 24 w 27"/>
                <a:gd name="T11" fmla="*/ 23 h 31"/>
                <a:gd name="T12" fmla="*/ 26 w 27"/>
                <a:gd name="T13" fmla="*/ 24 h 31"/>
                <a:gd name="T14" fmla="*/ 26 w 27"/>
                <a:gd name="T15" fmla="*/ 21 h 31"/>
                <a:gd name="T16" fmla="*/ 26 w 27"/>
                <a:gd name="T17" fmla="*/ 14 h 31"/>
                <a:gd name="T18" fmla="*/ 25 w 27"/>
                <a:gd name="T19" fmla="*/ 11 h 31"/>
                <a:gd name="T20" fmla="*/ 26 w 27"/>
                <a:gd name="T21" fmla="*/ 6 h 31"/>
                <a:gd name="T22" fmla="*/ 21 w 27"/>
                <a:gd name="T23" fmla="*/ 4 h 31"/>
                <a:gd name="T24" fmla="*/ 19 w 27"/>
                <a:gd name="T25" fmla="*/ 0 h 31"/>
                <a:gd name="T26" fmla="*/ 14 w 27"/>
                <a:gd name="T27" fmla="*/ 0 h 31"/>
                <a:gd name="T28" fmla="*/ 11 w 27"/>
                <a:gd name="T29" fmla="*/ 7 h 31"/>
                <a:gd name="T30" fmla="*/ 5 w 27"/>
                <a:gd name="T31" fmla="*/ 7 h 31"/>
                <a:gd name="T32" fmla="*/ 4 w 27"/>
                <a:gd name="T33" fmla="*/ 7 h 31"/>
                <a:gd name="T34" fmla="*/ 4 w 27"/>
                <a:gd name="T35" fmla="*/ 10 h 31"/>
                <a:gd name="T36" fmla="*/ 0 w 27"/>
                <a:gd name="T37" fmla="*/ 16 h 31"/>
                <a:gd name="T38" fmla="*/ 4 w 27"/>
                <a:gd name="T39" fmla="*/ 23 h 31"/>
                <a:gd name="T40" fmla="*/ 9 w 27"/>
                <a:gd name="T41" fmla="*/ 28 h 31"/>
                <a:gd name="T42" fmla="*/ 11 w 27"/>
                <a:gd name="T43" fmla="*/ 31 h 31"/>
                <a:gd name="T44" fmla="*/ 15 w 27"/>
                <a:gd name="T45" fmla="*/ 29 h 31"/>
                <a:gd name="T46" fmla="*/ 15 w 27"/>
                <a:gd name="T47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31">
                  <a:moveTo>
                    <a:pt x="15" y="29"/>
                  </a:moveTo>
                  <a:cubicBezTo>
                    <a:pt x="15" y="28"/>
                    <a:pt x="13" y="24"/>
                    <a:pt x="15" y="24"/>
                  </a:cubicBezTo>
                  <a:cubicBezTo>
                    <a:pt x="15" y="24"/>
                    <a:pt x="17" y="24"/>
                    <a:pt x="17" y="24"/>
                  </a:cubicBezTo>
                  <a:cubicBezTo>
                    <a:pt x="18" y="23"/>
                    <a:pt x="18" y="21"/>
                    <a:pt x="19" y="21"/>
                  </a:cubicBezTo>
                  <a:cubicBezTo>
                    <a:pt x="20" y="22"/>
                    <a:pt x="21" y="23"/>
                    <a:pt x="21" y="24"/>
                  </a:cubicBezTo>
                  <a:cubicBezTo>
                    <a:pt x="22" y="25"/>
                    <a:pt x="22" y="23"/>
                    <a:pt x="24" y="23"/>
                  </a:cubicBezTo>
                  <a:cubicBezTo>
                    <a:pt x="24" y="23"/>
                    <a:pt x="26" y="25"/>
                    <a:pt x="26" y="24"/>
                  </a:cubicBezTo>
                  <a:cubicBezTo>
                    <a:pt x="26" y="23"/>
                    <a:pt x="26" y="22"/>
                    <a:pt x="26" y="21"/>
                  </a:cubicBezTo>
                  <a:cubicBezTo>
                    <a:pt x="27" y="19"/>
                    <a:pt x="27" y="16"/>
                    <a:pt x="26" y="14"/>
                  </a:cubicBezTo>
                  <a:cubicBezTo>
                    <a:pt x="25" y="13"/>
                    <a:pt x="25" y="12"/>
                    <a:pt x="25" y="11"/>
                  </a:cubicBezTo>
                  <a:cubicBezTo>
                    <a:pt x="25" y="9"/>
                    <a:pt x="27" y="8"/>
                    <a:pt x="26" y="6"/>
                  </a:cubicBezTo>
                  <a:cubicBezTo>
                    <a:pt x="25" y="3"/>
                    <a:pt x="21" y="7"/>
                    <a:pt x="21" y="4"/>
                  </a:cubicBezTo>
                  <a:cubicBezTo>
                    <a:pt x="21" y="2"/>
                    <a:pt x="22" y="0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0" y="0"/>
                    <a:pt x="15" y="7"/>
                    <a:pt x="11" y="7"/>
                  </a:cubicBezTo>
                  <a:cubicBezTo>
                    <a:pt x="9" y="7"/>
                    <a:pt x="7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9"/>
                    <a:pt x="4" y="9"/>
                    <a:pt x="4" y="10"/>
                  </a:cubicBezTo>
                  <a:cubicBezTo>
                    <a:pt x="4" y="12"/>
                    <a:pt x="0" y="14"/>
                    <a:pt x="0" y="16"/>
                  </a:cubicBezTo>
                  <a:cubicBezTo>
                    <a:pt x="1" y="18"/>
                    <a:pt x="3" y="21"/>
                    <a:pt x="4" y="23"/>
                  </a:cubicBezTo>
                  <a:cubicBezTo>
                    <a:pt x="6" y="24"/>
                    <a:pt x="7" y="26"/>
                    <a:pt x="9" y="28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2" y="30"/>
                    <a:pt x="14" y="30"/>
                    <a:pt x="15" y="29"/>
                  </a:cubicBezTo>
                  <a:cubicBezTo>
                    <a:pt x="15" y="29"/>
                    <a:pt x="14" y="30"/>
                    <a:pt x="1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8" name="Freeform 754">
              <a:extLst>
                <a:ext uri="{FF2B5EF4-FFF2-40B4-BE49-F238E27FC236}">
                  <a16:creationId xmlns:a16="http://schemas.microsoft.com/office/drawing/2014/main" id="{8EDCD535-2E16-48E1-91B7-6989768DB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237" y="4465567"/>
              <a:ext cx="52562" cy="33448"/>
            </a:xfrm>
            <a:custGeom>
              <a:avLst/>
              <a:gdLst>
                <a:gd name="T0" fmla="*/ 11 w 11"/>
                <a:gd name="T1" fmla="*/ 7 h 7"/>
                <a:gd name="T2" fmla="*/ 11 w 11"/>
                <a:gd name="T3" fmla="*/ 0 h 7"/>
                <a:gd name="T4" fmla="*/ 3 w 11"/>
                <a:gd name="T5" fmla="*/ 1 h 7"/>
                <a:gd name="T6" fmla="*/ 0 w 11"/>
                <a:gd name="T7" fmla="*/ 4 h 7"/>
                <a:gd name="T8" fmla="*/ 2 w 11"/>
                <a:gd name="T9" fmla="*/ 7 h 7"/>
                <a:gd name="T10" fmla="*/ 11 w 11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11" y="5"/>
                    <a:pt x="11" y="2"/>
                    <a:pt x="11" y="0"/>
                  </a:cubicBezTo>
                  <a:cubicBezTo>
                    <a:pt x="8" y="0"/>
                    <a:pt x="6" y="1"/>
                    <a:pt x="3" y="1"/>
                  </a:cubicBezTo>
                  <a:cubicBezTo>
                    <a:pt x="4" y="2"/>
                    <a:pt x="1" y="3"/>
                    <a:pt x="0" y="4"/>
                  </a:cubicBezTo>
                  <a:cubicBezTo>
                    <a:pt x="0" y="5"/>
                    <a:pt x="2" y="6"/>
                    <a:pt x="2" y="7"/>
                  </a:cubicBezTo>
                  <a:lnTo>
                    <a:pt x="11" y="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9" name="Freeform 755">
              <a:extLst>
                <a:ext uri="{FF2B5EF4-FFF2-40B4-BE49-F238E27FC236}">
                  <a16:creationId xmlns:a16="http://schemas.microsoft.com/office/drawing/2014/main" id="{3E141359-6401-4878-A8C6-4F784485A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0716" y="4213910"/>
              <a:ext cx="172020" cy="265993"/>
            </a:xfrm>
            <a:custGeom>
              <a:avLst/>
              <a:gdLst>
                <a:gd name="T0" fmla="*/ 29 w 37"/>
                <a:gd name="T1" fmla="*/ 55 h 57"/>
                <a:gd name="T2" fmla="*/ 37 w 37"/>
                <a:gd name="T3" fmla="*/ 55 h 57"/>
                <a:gd name="T4" fmla="*/ 33 w 37"/>
                <a:gd name="T5" fmla="*/ 48 h 57"/>
                <a:gd name="T6" fmla="*/ 32 w 37"/>
                <a:gd name="T7" fmla="*/ 44 h 57"/>
                <a:gd name="T8" fmla="*/ 30 w 37"/>
                <a:gd name="T9" fmla="*/ 40 h 57"/>
                <a:gd name="T10" fmla="*/ 32 w 37"/>
                <a:gd name="T11" fmla="*/ 32 h 57"/>
                <a:gd name="T12" fmla="*/ 34 w 37"/>
                <a:gd name="T13" fmla="*/ 27 h 57"/>
                <a:gd name="T14" fmla="*/ 31 w 37"/>
                <a:gd name="T15" fmla="*/ 21 h 57"/>
                <a:gd name="T16" fmla="*/ 28 w 37"/>
                <a:gd name="T17" fmla="*/ 16 h 57"/>
                <a:gd name="T18" fmla="*/ 34 w 37"/>
                <a:gd name="T19" fmla="*/ 16 h 57"/>
                <a:gd name="T20" fmla="*/ 32 w 37"/>
                <a:gd name="T21" fmla="*/ 6 h 57"/>
                <a:gd name="T22" fmla="*/ 30 w 37"/>
                <a:gd name="T23" fmla="*/ 2 h 57"/>
                <a:gd name="T24" fmla="*/ 27 w 37"/>
                <a:gd name="T25" fmla="*/ 0 h 57"/>
                <a:gd name="T26" fmla="*/ 28 w 37"/>
                <a:gd name="T27" fmla="*/ 9 h 57"/>
                <a:gd name="T28" fmla="*/ 23 w 37"/>
                <a:gd name="T29" fmla="*/ 18 h 57"/>
                <a:gd name="T30" fmla="*/ 21 w 37"/>
                <a:gd name="T31" fmla="*/ 22 h 57"/>
                <a:gd name="T32" fmla="*/ 18 w 37"/>
                <a:gd name="T33" fmla="*/ 27 h 57"/>
                <a:gd name="T34" fmla="*/ 15 w 37"/>
                <a:gd name="T35" fmla="*/ 33 h 57"/>
                <a:gd name="T36" fmla="*/ 11 w 37"/>
                <a:gd name="T37" fmla="*/ 31 h 57"/>
                <a:gd name="T38" fmla="*/ 2 w 37"/>
                <a:gd name="T39" fmla="*/ 39 h 57"/>
                <a:gd name="T40" fmla="*/ 1 w 37"/>
                <a:gd name="T41" fmla="*/ 42 h 57"/>
                <a:gd name="T42" fmla="*/ 4 w 37"/>
                <a:gd name="T43" fmla="*/ 45 h 57"/>
                <a:gd name="T44" fmla="*/ 5 w 37"/>
                <a:gd name="T45" fmla="*/ 45 h 57"/>
                <a:gd name="T46" fmla="*/ 7 w 37"/>
                <a:gd name="T47" fmla="*/ 48 h 57"/>
                <a:gd name="T48" fmla="*/ 7 w 37"/>
                <a:gd name="T49" fmla="*/ 55 h 57"/>
                <a:gd name="T50" fmla="*/ 16 w 37"/>
                <a:gd name="T51" fmla="*/ 54 h 57"/>
                <a:gd name="T52" fmla="*/ 29 w 37"/>
                <a:gd name="T53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7">
                  <a:moveTo>
                    <a:pt x="29" y="55"/>
                  </a:moveTo>
                  <a:cubicBezTo>
                    <a:pt x="32" y="55"/>
                    <a:pt x="35" y="57"/>
                    <a:pt x="37" y="55"/>
                  </a:cubicBezTo>
                  <a:cubicBezTo>
                    <a:pt x="37" y="51"/>
                    <a:pt x="35" y="50"/>
                    <a:pt x="33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1" y="43"/>
                    <a:pt x="30" y="42"/>
                    <a:pt x="30" y="40"/>
                  </a:cubicBezTo>
                  <a:cubicBezTo>
                    <a:pt x="29" y="36"/>
                    <a:pt x="31" y="35"/>
                    <a:pt x="32" y="32"/>
                  </a:cubicBezTo>
                  <a:cubicBezTo>
                    <a:pt x="33" y="30"/>
                    <a:pt x="34" y="29"/>
                    <a:pt x="34" y="27"/>
                  </a:cubicBezTo>
                  <a:cubicBezTo>
                    <a:pt x="33" y="25"/>
                    <a:pt x="33" y="23"/>
                    <a:pt x="31" y="21"/>
                  </a:cubicBezTo>
                  <a:cubicBezTo>
                    <a:pt x="31" y="21"/>
                    <a:pt x="26" y="18"/>
                    <a:pt x="28" y="16"/>
                  </a:cubicBezTo>
                  <a:cubicBezTo>
                    <a:pt x="29" y="15"/>
                    <a:pt x="32" y="16"/>
                    <a:pt x="34" y="16"/>
                  </a:cubicBezTo>
                  <a:cubicBezTo>
                    <a:pt x="32" y="12"/>
                    <a:pt x="32" y="10"/>
                    <a:pt x="32" y="6"/>
                  </a:cubicBezTo>
                  <a:cubicBezTo>
                    <a:pt x="32" y="5"/>
                    <a:pt x="32" y="3"/>
                    <a:pt x="30" y="2"/>
                  </a:cubicBezTo>
                  <a:cubicBezTo>
                    <a:pt x="30" y="1"/>
                    <a:pt x="27" y="0"/>
                    <a:pt x="27" y="0"/>
                  </a:cubicBezTo>
                  <a:cubicBezTo>
                    <a:pt x="27" y="2"/>
                    <a:pt x="33" y="7"/>
                    <a:pt x="28" y="9"/>
                  </a:cubicBezTo>
                  <a:cubicBezTo>
                    <a:pt x="25" y="11"/>
                    <a:pt x="24" y="14"/>
                    <a:pt x="23" y="18"/>
                  </a:cubicBezTo>
                  <a:cubicBezTo>
                    <a:pt x="22" y="19"/>
                    <a:pt x="22" y="22"/>
                    <a:pt x="21" y="22"/>
                  </a:cubicBezTo>
                  <a:cubicBezTo>
                    <a:pt x="19" y="23"/>
                    <a:pt x="19" y="25"/>
                    <a:pt x="18" y="27"/>
                  </a:cubicBezTo>
                  <a:cubicBezTo>
                    <a:pt x="17" y="29"/>
                    <a:pt x="16" y="31"/>
                    <a:pt x="15" y="33"/>
                  </a:cubicBezTo>
                  <a:cubicBezTo>
                    <a:pt x="13" y="35"/>
                    <a:pt x="12" y="31"/>
                    <a:pt x="11" y="31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2" y="40"/>
                    <a:pt x="0" y="41"/>
                    <a:pt x="1" y="42"/>
                  </a:cubicBezTo>
                  <a:cubicBezTo>
                    <a:pt x="2" y="43"/>
                    <a:pt x="3" y="44"/>
                    <a:pt x="4" y="45"/>
                  </a:cubicBezTo>
                  <a:cubicBezTo>
                    <a:pt x="4" y="46"/>
                    <a:pt x="5" y="44"/>
                    <a:pt x="5" y="45"/>
                  </a:cubicBezTo>
                  <a:cubicBezTo>
                    <a:pt x="6" y="46"/>
                    <a:pt x="7" y="47"/>
                    <a:pt x="7" y="48"/>
                  </a:cubicBezTo>
                  <a:cubicBezTo>
                    <a:pt x="8" y="50"/>
                    <a:pt x="7" y="53"/>
                    <a:pt x="7" y="55"/>
                  </a:cubicBezTo>
                  <a:cubicBezTo>
                    <a:pt x="10" y="54"/>
                    <a:pt x="13" y="54"/>
                    <a:pt x="16" y="54"/>
                  </a:cubicBezTo>
                  <a:cubicBezTo>
                    <a:pt x="20" y="54"/>
                    <a:pt x="25" y="55"/>
                    <a:pt x="29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0" name="Freeform 756">
              <a:extLst>
                <a:ext uri="{FF2B5EF4-FFF2-40B4-BE49-F238E27FC236}">
                  <a16:creationId xmlns:a16="http://schemas.microsoft.com/office/drawing/2014/main" id="{04957269-A952-4626-8A73-48C3B10C1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549" y="4226652"/>
              <a:ext cx="70082" cy="144943"/>
            </a:xfrm>
            <a:custGeom>
              <a:avLst/>
              <a:gdLst>
                <a:gd name="T0" fmla="*/ 11 w 15"/>
                <a:gd name="T1" fmla="*/ 0 h 31"/>
                <a:gd name="T2" fmla="*/ 9 w 15"/>
                <a:gd name="T3" fmla="*/ 4 h 31"/>
                <a:gd name="T4" fmla="*/ 4 w 15"/>
                <a:gd name="T5" fmla="*/ 5 h 31"/>
                <a:gd name="T6" fmla="*/ 1 w 15"/>
                <a:gd name="T7" fmla="*/ 8 h 31"/>
                <a:gd name="T8" fmla="*/ 3 w 15"/>
                <a:gd name="T9" fmla="*/ 13 h 31"/>
                <a:gd name="T10" fmla="*/ 6 w 15"/>
                <a:gd name="T11" fmla="*/ 31 h 31"/>
                <a:gd name="T12" fmla="*/ 11 w 15"/>
                <a:gd name="T13" fmla="*/ 30 h 31"/>
                <a:gd name="T14" fmla="*/ 11 w 15"/>
                <a:gd name="T15" fmla="*/ 27 h 31"/>
                <a:gd name="T16" fmla="*/ 11 w 15"/>
                <a:gd name="T17" fmla="*/ 18 h 31"/>
                <a:gd name="T18" fmla="*/ 15 w 15"/>
                <a:gd name="T19" fmla="*/ 9 h 31"/>
                <a:gd name="T20" fmla="*/ 14 w 15"/>
                <a:gd name="T21" fmla="*/ 3 h 31"/>
                <a:gd name="T22" fmla="*/ 11 w 15"/>
                <a:gd name="T23" fmla="*/ 0 h 31"/>
                <a:gd name="T24" fmla="*/ 11 w 15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11" y="0"/>
                  </a:moveTo>
                  <a:cubicBezTo>
                    <a:pt x="9" y="2"/>
                    <a:pt x="10" y="2"/>
                    <a:pt x="9" y="4"/>
                  </a:cubicBezTo>
                  <a:cubicBezTo>
                    <a:pt x="8" y="6"/>
                    <a:pt x="6" y="5"/>
                    <a:pt x="4" y="5"/>
                  </a:cubicBezTo>
                  <a:cubicBezTo>
                    <a:pt x="4" y="5"/>
                    <a:pt x="2" y="7"/>
                    <a:pt x="1" y="8"/>
                  </a:cubicBezTo>
                  <a:cubicBezTo>
                    <a:pt x="0" y="9"/>
                    <a:pt x="2" y="11"/>
                    <a:pt x="3" y="13"/>
                  </a:cubicBezTo>
                  <a:cubicBezTo>
                    <a:pt x="7" y="18"/>
                    <a:pt x="4" y="25"/>
                    <a:pt x="6" y="31"/>
                  </a:cubicBezTo>
                  <a:cubicBezTo>
                    <a:pt x="7" y="31"/>
                    <a:pt x="9" y="31"/>
                    <a:pt x="11" y="30"/>
                  </a:cubicBezTo>
                  <a:cubicBezTo>
                    <a:pt x="12" y="30"/>
                    <a:pt x="12" y="29"/>
                    <a:pt x="11" y="27"/>
                  </a:cubicBezTo>
                  <a:cubicBezTo>
                    <a:pt x="11" y="24"/>
                    <a:pt x="11" y="21"/>
                    <a:pt x="11" y="18"/>
                  </a:cubicBezTo>
                  <a:cubicBezTo>
                    <a:pt x="11" y="14"/>
                    <a:pt x="14" y="12"/>
                    <a:pt x="15" y="9"/>
                  </a:cubicBezTo>
                  <a:cubicBezTo>
                    <a:pt x="15" y="6"/>
                    <a:pt x="15" y="5"/>
                    <a:pt x="14" y="3"/>
                  </a:cubicBezTo>
                  <a:cubicBezTo>
                    <a:pt x="14" y="3"/>
                    <a:pt x="11" y="0"/>
                    <a:pt x="11" y="0"/>
                  </a:cubicBezTo>
                  <a:cubicBezTo>
                    <a:pt x="10" y="1"/>
                    <a:pt x="11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1" name="Freeform 757">
              <a:extLst>
                <a:ext uri="{FF2B5EF4-FFF2-40B4-BE49-F238E27FC236}">
                  <a16:creationId xmlns:a16="http://schemas.microsoft.com/office/drawing/2014/main" id="{19CED6E7-C3A4-44B5-A25C-7148C9DB9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5332" y="4190016"/>
              <a:ext cx="275550" cy="238916"/>
            </a:xfrm>
            <a:custGeom>
              <a:avLst/>
              <a:gdLst>
                <a:gd name="T0" fmla="*/ 31 w 59"/>
                <a:gd name="T1" fmla="*/ 42 h 51"/>
                <a:gd name="T2" fmla="*/ 37 w 59"/>
                <a:gd name="T3" fmla="*/ 37 h 51"/>
                <a:gd name="T4" fmla="*/ 40 w 59"/>
                <a:gd name="T5" fmla="*/ 36 h 51"/>
                <a:gd name="T6" fmla="*/ 43 w 59"/>
                <a:gd name="T7" fmla="*/ 38 h 51"/>
                <a:gd name="T8" fmla="*/ 47 w 59"/>
                <a:gd name="T9" fmla="*/ 32 h 51"/>
                <a:gd name="T10" fmla="*/ 48 w 59"/>
                <a:gd name="T11" fmla="*/ 28 h 51"/>
                <a:gd name="T12" fmla="*/ 51 w 59"/>
                <a:gd name="T13" fmla="*/ 27 h 51"/>
                <a:gd name="T14" fmla="*/ 56 w 59"/>
                <a:gd name="T15" fmla="*/ 14 h 51"/>
                <a:gd name="T16" fmla="*/ 59 w 59"/>
                <a:gd name="T17" fmla="*/ 11 h 51"/>
                <a:gd name="T18" fmla="*/ 57 w 59"/>
                <a:gd name="T19" fmla="*/ 8 h 51"/>
                <a:gd name="T20" fmla="*/ 56 w 59"/>
                <a:gd name="T21" fmla="*/ 6 h 51"/>
                <a:gd name="T22" fmla="*/ 54 w 59"/>
                <a:gd name="T23" fmla="*/ 1 h 51"/>
                <a:gd name="T24" fmla="*/ 48 w 59"/>
                <a:gd name="T25" fmla="*/ 5 h 51"/>
                <a:gd name="T26" fmla="*/ 40 w 59"/>
                <a:gd name="T27" fmla="*/ 4 h 51"/>
                <a:gd name="T28" fmla="*/ 32 w 59"/>
                <a:gd name="T29" fmla="*/ 6 h 51"/>
                <a:gd name="T30" fmla="*/ 26 w 59"/>
                <a:gd name="T31" fmla="*/ 4 h 51"/>
                <a:gd name="T32" fmla="*/ 19 w 59"/>
                <a:gd name="T33" fmla="*/ 3 h 51"/>
                <a:gd name="T34" fmla="*/ 13 w 59"/>
                <a:gd name="T35" fmla="*/ 1 h 51"/>
                <a:gd name="T36" fmla="*/ 8 w 59"/>
                <a:gd name="T37" fmla="*/ 3 h 51"/>
                <a:gd name="T38" fmla="*/ 7 w 59"/>
                <a:gd name="T39" fmla="*/ 6 h 51"/>
                <a:gd name="T40" fmla="*/ 6 w 59"/>
                <a:gd name="T41" fmla="*/ 10 h 51"/>
                <a:gd name="T42" fmla="*/ 5 w 59"/>
                <a:gd name="T43" fmla="*/ 16 h 51"/>
                <a:gd name="T44" fmla="*/ 1 w 59"/>
                <a:gd name="T45" fmla="*/ 24 h 51"/>
                <a:gd name="T46" fmla="*/ 2 w 59"/>
                <a:gd name="T47" fmla="*/ 38 h 51"/>
                <a:gd name="T48" fmla="*/ 5 w 59"/>
                <a:gd name="T49" fmla="*/ 38 h 51"/>
                <a:gd name="T50" fmla="*/ 9 w 59"/>
                <a:gd name="T51" fmla="*/ 39 h 51"/>
                <a:gd name="T52" fmla="*/ 14 w 59"/>
                <a:gd name="T53" fmla="*/ 43 h 51"/>
                <a:gd name="T54" fmla="*/ 14 w 59"/>
                <a:gd name="T55" fmla="*/ 45 h 51"/>
                <a:gd name="T56" fmla="*/ 16 w 59"/>
                <a:gd name="T57" fmla="*/ 48 h 51"/>
                <a:gd name="T58" fmla="*/ 23 w 59"/>
                <a:gd name="T59" fmla="*/ 47 h 51"/>
                <a:gd name="T60" fmla="*/ 22 w 59"/>
                <a:gd name="T61" fmla="*/ 48 h 51"/>
                <a:gd name="T62" fmla="*/ 27 w 59"/>
                <a:gd name="T63" fmla="*/ 47 h 51"/>
                <a:gd name="T64" fmla="*/ 30 w 59"/>
                <a:gd name="T65" fmla="*/ 47 h 51"/>
                <a:gd name="T66" fmla="*/ 31 w 59"/>
                <a:gd name="T67" fmla="*/ 42 h 51"/>
                <a:gd name="T68" fmla="*/ 31 w 59"/>
                <a:gd name="T69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51">
                  <a:moveTo>
                    <a:pt x="31" y="42"/>
                  </a:moveTo>
                  <a:cubicBezTo>
                    <a:pt x="32" y="40"/>
                    <a:pt x="35" y="37"/>
                    <a:pt x="37" y="37"/>
                  </a:cubicBezTo>
                  <a:cubicBezTo>
                    <a:pt x="38" y="36"/>
                    <a:pt x="40" y="36"/>
                    <a:pt x="40" y="36"/>
                  </a:cubicBezTo>
                  <a:cubicBezTo>
                    <a:pt x="41" y="37"/>
                    <a:pt x="42" y="39"/>
                    <a:pt x="43" y="38"/>
                  </a:cubicBezTo>
                  <a:cubicBezTo>
                    <a:pt x="45" y="37"/>
                    <a:pt x="46" y="34"/>
                    <a:pt x="47" y="32"/>
                  </a:cubicBezTo>
                  <a:cubicBezTo>
                    <a:pt x="47" y="31"/>
                    <a:pt x="48" y="29"/>
                    <a:pt x="48" y="28"/>
                  </a:cubicBezTo>
                  <a:cubicBezTo>
                    <a:pt x="49" y="27"/>
                    <a:pt x="50" y="28"/>
                    <a:pt x="51" y="27"/>
                  </a:cubicBezTo>
                  <a:cubicBezTo>
                    <a:pt x="51" y="25"/>
                    <a:pt x="53" y="14"/>
                    <a:pt x="56" y="14"/>
                  </a:cubicBezTo>
                  <a:cubicBezTo>
                    <a:pt x="58" y="14"/>
                    <a:pt x="59" y="12"/>
                    <a:pt x="59" y="11"/>
                  </a:cubicBezTo>
                  <a:cubicBezTo>
                    <a:pt x="59" y="9"/>
                    <a:pt x="57" y="9"/>
                    <a:pt x="57" y="8"/>
                  </a:cubicBezTo>
                  <a:cubicBezTo>
                    <a:pt x="57" y="7"/>
                    <a:pt x="56" y="7"/>
                    <a:pt x="56" y="6"/>
                  </a:cubicBezTo>
                  <a:cubicBezTo>
                    <a:pt x="55" y="4"/>
                    <a:pt x="55" y="3"/>
                    <a:pt x="54" y="1"/>
                  </a:cubicBezTo>
                  <a:cubicBezTo>
                    <a:pt x="53" y="2"/>
                    <a:pt x="50" y="5"/>
                    <a:pt x="48" y="5"/>
                  </a:cubicBezTo>
                  <a:cubicBezTo>
                    <a:pt x="45" y="4"/>
                    <a:pt x="43" y="4"/>
                    <a:pt x="40" y="4"/>
                  </a:cubicBezTo>
                  <a:cubicBezTo>
                    <a:pt x="37" y="4"/>
                    <a:pt x="35" y="6"/>
                    <a:pt x="32" y="6"/>
                  </a:cubicBezTo>
                  <a:cubicBezTo>
                    <a:pt x="30" y="6"/>
                    <a:pt x="28" y="3"/>
                    <a:pt x="26" y="4"/>
                  </a:cubicBezTo>
                  <a:cubicBezTo>
                    <a:pt x="22" y="6"/>
                    <a:pt x="21" y="5"/>
                    <a:pt x="19" y="3"/>
                  </a:cubicBezTo>
                  <a:cubicBezTo>
                    <a:pt x="18" y="2"/>
                    <a:pt x="15" y="0"/>
                    <a:pt x="13" y="1"/>
                  </a:cubicBezTo>
                  <a:cubicBezTo>
                    <a:pt x="12" y="1"/>
                    <a:pt x="9" y="2"/>
                    <a:pt x="8" y="3"/>
                  </a:cubicBezTo>
                  <a:cubicBezTo>
                    <a:pt x="7" y="4"/>
                    <a:pt x="8" y="5"/>
                    <a:pt x="7" y="6"/>
                  </a:cubicBezTo>
                  <a:cubicBezTo>
                    <a:pt x="7" y="7"/>
                    <a:pt x="6" y="9"/>
                    <a:pt x="6" y="10"/>
                  </a:cubicBezTo>
                  <a:cubicBezTo>
                    <a:pt x="5" y="12"/>
                    <a:pt x="5" y="14"/>
                    <a:pt x="5" y="16"/>
                  </a:cubicBezTo>
                  <a:cubicBezTo>
                    <a:pt x="5" y="19"/>
                    <a:pt x="2" y="21"/>
                    <a:pt x="1" y="24"/>
                  </a:cubicBezTo>
                  <a:cubicBezTo>
                    <a:pt x="0" y="27"/>
                    <a:pt x="1" y="34"/>
                    <a:pt x="2" y="38"/>
                  </a:cubicBezTo>
                  <a:cubicBezTo>
                    <a:pt x="2" y="39"/>
                    <a:pt x="4" y="38"/>
                    <a:pt x="5" y="38"/>
                  </a:cubicBezTo>
                  <a:cubicBezTo>
                    <a:pt x="6" y="38"/>
                    <a:pt x="8" y="39"/>
                    <a:pt x="9" y="39"/>
                  </a:cubicBezTo>
                  <a:cubicBezTo>
                    <a:pt x="10" y="40"/>
                    <a:pt x="14" y="42"/>
                    <a:pt x="14" y="43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4" y="46"/>
                    <a:pt x="15" y="47"/>
                    <a:pt x="16" y="48"/>
                  </a:cubicBezTo>
                  <a:cubicBezTo>
                    <a:pt x="18" y="51"/>
                    <a:pt x="21" y="46"/>
                    <a:pt x="23" y="47"/>
                  </a:cubicBezTo>
                  <a:cubicBezTo>
                    <a:pt x="23" y="47"/>
                    <a:pt x="22" y="48"/>
                    <a:pt x="22" y="48"/>
                  </a:cubicBezTo>
                  <a:cubicBezTo>
                    <a:pt x="22" y="47"/>
                    <a:pt x="27" y="47"/>
                    <a:pt x="27" y="47"/>
                  </a:cubicBezTo>
                  <a:cubicBezTo>
                    <a:pt x="29" y="47"/>
                    <a:pt x="29" y="45"/>
                    <a:pt x="30" y="47"/>
                  </a:cubicBezTo>
                  <a:cubicBezTo>
                    <a:pt x="31" y="45"/>
                    <a:pt x="31" y="44"/>
                    <a:pt x="31" y="42"/>
                  </a:cubicBezTo>
                  <a:cubicBezTo>
                    <a:pt x="32" y="41"/>
                    <a:pt x="31" y="43"/>
                    <a:pt x="3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2" name="Freeform 758">
              <a:extLst>
                <a:ext uri="{FF2B5EF4-FFF2-40B4-BE49-F238E27FC236}">
                  <a16:creationId xmlns:a16="http://schemas.microsoft.com/office/drawing/2014/main" id="{18202163-E0E2-487E-98E7-781A95B14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7828" y="4161345"/>
              <a:ext cx="197504" cy="140164"/>
            </a:xfrm>
            <a:custGeom>
              <a:avLst/>
              <a:gdLst>
                <a:gd name="T0" fmla="*/ 35 w 42"/>
                <a:gd name="T1" fmla="*/ 20 h 30"/>
                <a:gd name="T2" fmla="*/ 41 w 42"/>
                <a:gd name="T3" fmla="*/ 17 h 30"/>
                <a:gd name="T4" fmla="*/ 38 w 42"/>
                <a:gd name="T5" fmla="*/ 13 h 30"/>
                <a:gd name="T6" fmla="*/ 33 w 42"/>
                <a:gd name="T7" fmla="*/ 10 h 30"/>
                <a:gd name="T8" fmla="*/ 32 w 42"/>
                <a:gd name="T9" fmla="*/ 7 h 30"/>
                <a:gd name="T10" fmla="*/ 30 w 42"/>
                <a:gd name="T11" fmla="*/ 1 h 30"/>
                <a:gd name="T12" fmla="*/ 26 w 42"/>
                <a:gd name="T13" fmla="*/ 0 h 30"/>
                <a:gd name="T14" fmla="*/ 22 w 42"/>
                <a:gd name="T15" fmla="*/ 2 h 30"/>
                <a:gd name="T16" fmla="*/ 19 w 42"/>
                <a:gd name="T17" fmla="*/ 4 h 30"/>
                <a:gd name="T18" fmla="*/ 17 w 42"/>
                <a:gd name="T19" fmla="*/ 5 h 30"/>
                <a:gd name="T20" fmla="*/ 11 w 42"/>
                <a:gd name="T21" fmla="*/ 10 h 30"/>
                <a:gd name="T22" fmla="*/ 9 w 42"/>
                <a:gd name="T23" fmla="*/ 10 h 30"/>
                <a:gd name="T24" fmla="*/ 7 w 42"/>
                <a:gd name="T25" fmla="*/ 14 h 30"/>
                <a:gd name="T26" fmla="*/ 5 w 42"/>
                <a:gd name="T27" fmla="*/ 16 h 30"/>
                <a:gd name="T28" fmla="*/ 2 w 42"/>
                <a:gd name="T29" fmla="*/ 18 h 30"/>
                <a:gd name="T30" fmla="*/ 1 w 42"/>
                <a:gd name="T31" fmla="*/ 24 h 30"/>
                <a:gd name="T32" fmla="*/ 8 w 42"/>
                <a:gd name="T33" fmla="*/ 28 h 30"/>
                <a:gd name="T34" fmla="*/ 16 w 42"/>
                <a:gd name="T35" fmla="*/ 30 h 30"/>
                <a:gd name="T36" fmla="*/ 15 w 42"/>
                <a:gd name="T37" fmla="*/ 22 h 30"/>
                <a:gd name="T38" fmla="*/ 26 w 42"/>
                <a:gd name="T39" fmla="*/ 22 h 30"/>
                <a:gd name="T40" fmla="*/ 35 w 42"/>
                <a:gd name="T41" fmla="*/ 20 h 30"/>
                <a:gd name="T42" fmla="*/ 35 w 42"/>
                <a:gd name="T4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30">
                  <a:moveTo>
                    <a:pt x="35" y="20"/>
                  </a:moveTo>
                  <a:cubicBezTo>
                    <a:pt x="37" y="17"/>
                    <a:pt x="40" y="20"/>
                    <a:pt x="41" y="17"/>
                  </a:cubicBezTo>
                  <a:cubicBezTo>
                    <a:pt x="42" y="16"/>
                    <a:pt x="39" y="13"/>
                    <a:pt x="38" y="13"/>
                  </a:cubicBezTo>
                  <a:cubicBezTo>
                    <a:pt x="37" y="15"/>
                    <a:pt x="34" y="11"/>
                    <a:pt x="33" y="10"/>
                  </a:cubicBezTo>
                  <a:cubicBezTo>
                    <a:pt x="33" y="9"/>
                    <a:pt x="33" y="8"/>
                    <a:pt x="32" y="7"/>
                  </a:cubicBezTo>
                  <a:cubicBezTo>
                    <a:pt x="30" y="5"/>
                    <a:pt x="30" y="4"/>
                    <a:pt x="30" y="1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1" y="3"/>
                    <a:pt x="20" y="4"/>
                    <a:pt x="19" y="4"/>
                  </a:cubicBezTo>
                  <a:cubicBezTo>
                    <a:pt x="18" y="6"/>
                    <a:pt x="18" y="4"/>
                    <a:pt x="17" y="5"/>
                  </a:cubicBezTo>
                  <a:cubicBezTo>
                    <a:pt x="15" y="6"/>
                    <a:pt x="13" y="11"/>
                    <a:pt x="11" y="10"/>
                  </a:cubicBezTo>
                  <a:cubicBezTo>
                    <a:pt x="10" y="10"/>
                    <a:pt x="9" y="8"/>
                    <a:pt x="9" y="10"/>
                  </a:cubicBezTo>
                  <a:cubicBezTo>
                    <a:pt x="8" y="11"/>
                    <a:pt x="8" y="13"/>
                    <a:pt x="7" y="14"/>
                  </a:cubicBezTo>
                  <a:cubicBezTo>
                    <a:pt x="7" y="15"/>
                    <a:pt x="7" y="16"/>
                    <a:pt x="5" y="16"/>
                  </a:cubicBezTo>
                  <a:cubicBezTo>
                    <a:pt x="5" y="16"/>
                    <a:pt x="1" y="17"/>
                    <a:pt x="2" y="18"/>
                  </a:cubicBezTo>
                  <a:cubicBezTo>
                    <a:pt x="5" y="20"/>
                    <a:pt x="0" y="23"/>
                    <a:pt x="1" y="24"/>
                  </a:cubicBezTo>
                  <a:cubicBezTo>
                    <a:pt x="3" y="25"/>
                    <a:pt x="5" y="30"/>
                    <a:pt x="8" y="28"/>
                  </a:cubicBezTo>
                  <a:cubicBezTo>
                    <a:pt x="11" y="26"/>
                    <a:pt x="13" y="27"/>
                    <a:pt x="16" y="30"/>
                  </a:cubicBezTo>
                  <a:cubicBezTo>
                    <a:pt x="15" y="27"/>
                    <a:pt x="15" y="24"/>
                    <a:pt x="15" y="22"/>
                  </a:cubicBezTo>
                  <a:cubicBezTo>
                    <a:pt x="19" y="22"/>
                    <a:pt x="22" y="22"/>
                    <a:pt x="26" y="22"/>
                  </a:cubicBezTo>
                  <a:cubicBezTo>
                    <a:pt x="29" y="22"/>
                    <a:pt x="34" y="23"/>
                    <a:pt x="35" y="20"/>
                  </a:cubicBezTo>
                  <a:cubicBezTo>
                    <a:pt x="36" y="18"/>
                    <a:pt x="35" y="20"/>
                    <a:pt x="3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3" name="Freeform 759">
              <a:extLst>
                <a:ext uri="{FF2B5EF4-FFF2-40B4-BE49-F238E27FC236}">
                  <a16:creationId xmlns:a16="http://schemas.microsoft.com/office/drawing/2014/main" id="{AE941F2F-D601-4404-9563-61582B5E6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028" y="4264876"/>
              <a:ext cx="46190" cy="111495"/>
            </a:xfrm>
            <a:custGeom>
              <a:avLst/>
              <a:gdLst>
                <a:gd name="T0" fmla="*/ 9 w 10"/>
                <a:gd name="T1" fmla="*/ 10 h 24"/>
                <a:gd name="T2" fmla="*/ 8 w 10"/>
                <a:gd name="T3" fmla="*/ 6 h 24"/>
                <a:gd name="T4" fmla="*/ 5 w 10"/>
                <a:gd name="T5" fmla="*/ 0 h 24"/>
                <a:gd name="T6" fmla="*/ 2 w 10"/>
                <a:gd name="T7" fmla="*/ 0 h 24"/>
                <a:gd name="T8" fmla="*/ 2 w 10"/>
                <a:gd name="T9" fmla="*/ 3 h 24"/>
                <a:gd name="T10" fmla="*/ 2 w 10"/>
                <a:gd name="T11" fmla="*/ 9 h 24"/>
                <a:gd name="T12" fmla="*/ 4 w 10"/>
                <a:gd name="T13" fmla="*/ 15 h 24"/>
                <a:gd name="T14" fmla="*/ 4 w 10"/>
                <a:gd name="T15" fmla="*/ 21 h 24"/>
                <a:gd name="T16" fmla="*/ 6 w 10"/>
                <a:gd name="T17" fmla="*/ 23 h 24"/>
                <a:gd name="T18" fmla="*/ 9 w 10"/>
                <a:gd name="T19" fmla="*/ 23 h 24"/>
                <a:gd name="T20" fmla="*/ 9 w 10"/>
                <a:gd name="T21" fmla="*/ 10 h 24"/>
                <a:gd name="T22" fmla="*/ 9 w 10"/>
                <a:gd name="T2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24">
                  <a:moveTo>
                    <a:pt x="9" y="10"/>
                  </a:moveTo>
                  <a:cubicBezTo>
                    <a:pt x="9" y="9"/>
                    <a:pt x="9" y="7"/>
                    <a:pt x="8" y="6"/>
                  </a:cubicBezTo>
                  <a:cubicBezTo>
                    <a:pt x="7" y="5"/>
                    <a:pt x="4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3" y="5"/>
                    <a:pt x="2" y="7"/>
                    <a:pt x="2" y="9"/>
                  </a:cubicBezTo>
                  <a:cubicBezTo>
                    <a:pt x="1" y="12"/>
                    <a:pt x="3" y="12"/>
                    <a:pt x="4" y="15"/>
                  </a:cubicBezTo>
                  <a:cubicBezTo>
                    <a:pt x="4" y="17"/>
                    <a:pt x="3" y="19"/>
                    <a:pt x="4" y="21"/>
                  </a:cubicBezTo>
                  <a:cubicBezTo>
                    <a:pt x="4" y="22"/>
                    <a:pt x="5" y="23"/>
                    <a:pt x="6" y="23"/>
                  </a:cubicBezTo>
                  <a:cubicBezTo>
                    <a:pt x="7" y="24"/>
                    <a:pt x="10" y="24"/>
                    <a:pt x="9" y="23"/>
                  </a:cubicBezTo>
                  <a:cubicBezTo>
                    <a:pt x="9" y="19"/>
                    <a:pt x="9" y="15"/>
                    <a:pt x="9" y="10"/>
                  </a:cubicBezTo>
                  <a:cubicBezTo>
                    <a:pt x="9" y="7"/>
                    <a:pt x="9" y="13"/>
                    <a:pt x="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4" name="Freeform 760">
              <a:extLst>
                <a:ext uri="{FF2B5EF4-FFF2-40B4-BE49-F238E27FC236}">
                  <a16:creationId xmlns:a16="http://schemas.microsoft.com/office/drawing/2014/main" id="{D8301590-5CE4-4FB7-B9EA-E6249FCD4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338" y="4269655"/>
              <a:ext cx="148127" cy="144943"/>
            </a:xfrm>
            <a:custGeom>
              <a:avLst/>
              <a:gdLst>
                <a:gd name="T0" fmla="*/ 26 w 32"/>
                <a:gd name="T1" fmla="*/ 4 h 31"/>
                <a:gd name="T2" fmla="*/ 21 w 32"/>
                <a:gd name="T3" fmla="*/ 5 h 31"/>
                <a:gd name="T4" fmla="*/ 15 w 32"/>
                <a:gd name="T5" fmla="*/ 1 h 31"/>
                <a:gd name="T6" fmla="*/ 13 w 32"/>
                <a:gd name="T7" fmla="*/ 1 h 31"/>
                <a:gd name="T8" fmla="*/ 10 w 32"/>
                <a:gd name="T9" fmla="*/ 2 h 31"/>
                <a:gd name="T10" fmla="*/ 6 w 32"/>
                <a:gd name="T11" fmla="*/ 2 h 31"/>
                <a:gd name="T12" fmla="*/ 4 w 32"/>
                <a:gd name="T13" fmla="*/ 3 h 31"/>
                <a:gd name="T14" fmla="*/ 3 w 32"/>
                <a:gd name="T15" fmla="*/ 6 h 31"/>
                <a:gd name="T16" fmla="*/ 5 w 32"/>
                <a:gd name="T17" fmla="*/ 7 h 31"/>
                <a:gd name="T18" fmla="*/ 3 w 32"/>
                <a:gd name="T19" fmla="*/ 9 h 31"/>
                <a:gd name="T20" fmla="*/ 5 w 32"/>
                <a:gd name="T21" fmla="*/ 12 h 31"/>
                <a:gd name="T22" fmla="*/ 3 w 32"/>
                <a:gd name="T23" fmla="*/ 13 h 31"/>
                <a:gd name="T24" fmla="*/ 2 w 32"/>
                <a:gd name="T25" fmla="*/ 16 h 31"/>
                <a:gd name="T26" fmla="*/ 2 w 32"/>
                <a:gd name="T27" fmla="*/ 19 h 31"/>
                <a:gd name="T28" fmla="*/ 3 w 32"/>
                <a:gd name="T29" fmla="*/ 23 h 31"/>
                <a:gd name="T30" fmla="*/ 7 w 32"/>
                <a:gd name="T31" fmla="*/ 26 h 31"/>
                <a:gd name="T32" fmla="*/ 7 w 32"/>
                <a:gd name="T33" fmla="*/ 31 h 31"/>
                <a:gd name="T34" fmla="*/ 19 w 32"/>
                <a:gd name="T35" fmla="*/ 28 h 31"/>
                <a:gd name="T36" fmla="*/ 26 w 32"/>
                <a:gd name="T37" fmla="*/ 28 h 31"/>
                <a:gd name="T38" fmla="*/ 30 w 32"/>
                <a:gd name="T39" fmla="*/ 26 h 31"/>
                <a:gd name="T40" fmla="*/ 28 w 32"/>
                <a:gd name="T41" fmla="*/ 21 h 31"/>
                <a:gd name="T42" fmla="*/ 30 w 32"/>
                <a:gd name="T43" fmla="*/ 15 h 31"/>
                <a:gd name="T44" fmla="*/ 26 w 32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1">
                  <a:moveTo>
                    <a:pt x="26" y="4"/>
                  </a:moveTo>
                  <a:cubicBezTo>
                    <a:pt x="24" y="4"/>
                    <a:pt x="23" y="6"/>
                    <a:pt x="21" y="5"/>
                  </a:cubicBezTo>
                  <a:cubicBezTo>
                    <a:pt x="19" y="5"/>
                    <a:pt x="17" y="0"/>
                    <a:pt x="15" y="1"/>
                  </a:cubicBezTo>
                  <a:cubicBezTo>
                    <a:pt x="14" y="2"/>
                    <a:pt x="13" y="2"/>
                    <a:pt x="13" y="1"/>
                  </a:cubicBezTo>
                  <a:cubicBezTo>
                    <a:pt x="12" y="0"/>
                    <a:pt x="11" y="2"/>
                    <a:pt x="10" y="2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1"/>
                    <a:pt x="5" y="3"/>
                    <a:pt x="4" y="3"/>
                  </a:cubicBezTo>
                  <a:cubicBezTo>
                    <a:pt x="3" y="3"/>
                    <a:pt x="2" y="5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10"/>
                    <a:pt x="5" y="11"/>
                    <a:pt x="5" y="12"/>
                  </a:cubicBezTo>
                  <a:cubicBezTo>
                    <a:pt x="5" y="12"/>
                    <a:pt x="3" y="11"/>
                    <a:pt x="3" y="13"/>
                  </a:cubicBezTo>
                  <a:cubicBezTo>
                    <a:pt x="3" y="14"/>
                    <a:pt x="4" y="16"/>
                    <a:pt x="2" y="16"/>
                  </a:cubicBezTo>
                  <a:cubicBezTo>
                    <a:pt x="3" y="17"/>
                    <a:pt x="3" y="18"/>
                    <a:pt x="2" y="19"/>
                  </a:cubicBezTo>
                  <a:cubicBezTo>
                    <a:pt x="2" y="21"/>
                    <a:pt x="0" y="21"/>
                    <a:pt x="3" y="23"/>
                  </a:cubicBezTo>
                  <a:cubicBezTo>
                    <a:pt x="4" y="23"/>
                    <a:pt x="6" y="24"/>
                    <a:pt x="7" y="26"/>
                  </a:cubicBezTo>
                  <a:cubicBezTo>
                    <a:pt x="8" y="27"/>
                    <a:pt x="7" y="29"/>
                    <a:pt x="7" y="31"/>
                  </a:cubicBezTo>
                  <a:cubicBezTo>
                    <a:pt x="11" y="30"/>
                    <a:pt x="14" y="28"/>
                    <a:pt x="19" y="28"/>
                  </a:cubicBezTo>
                  <a:cubicBezTo>
                    <a:pt x="21" y="27"/>
                    <a:pt x="24" y="28"/>
                    <a:pt x="26" y="28"/>
                  </a:cubicBezTo>
                  <a:cubicBezTo>
                    <a:pt x="28" y="28"/>
                    <a:pt x="31" y="29"/>
                    <a:pt x="30" y="26"/>
                  </a:cubicBezTo>
                  <a:cubicBezTo>
                    <a:pt x="30" y="24"/>
                    <a:pt x="29" y="23"/>
                    <a:pt x="28" y="21"/>
                  </a:cubicBezTo>
                  <a:cubicBezTo>
                    <a:pt x="28" y="19"/>
                    <a:pt x="29" y="17"/>
                    <a:pt x="30" y="15"/>
                  </a:cubicBezTo>
                  <a:cubicBezTo>
                    <a:pt x="31" y="11"/>
                    <a:pt x="32" y="4"/>
                    <a:pt x="2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5" name="Freeform 761">
              <a:extLst>
                <a:ext uri="{FF2B5EF4-FFF2-40B4-BE49-F238E27FC236}">
                  <a16:creationId xmlns:a16="http://schemas.microsoft.com/office/drawing/2014/main" id="{2DB7CA8A-DEEE-4525-A5DF-F4117EB74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168" y="4264876"/>
              <a:ext cx="106717" cy="140164"/>
            </a:xfrm>
            <a:custGeom>
              <a:avLst/>
              <a:gdLst>
                <a:gd name="T0" fmla="*/ 19 w 23"/>
                <a:gd name="T1" fmla="*/ 13 h 30"/>
                <a:gd name="T2" fmla="*/ 18 w 23"/>
                <a:gd name="T3" fmla="*/ 6 h 30"/>
                <a:gd name="T4" fmla="*/ 17 w 23"/>
                <a:gd name="T5" fmla="*/ 0 h 30"/>
                <a:gd name="T6" fmla="*/ 3 w 23"/>
                <a:gd name="T7" fmla="*/ 0 h 30"/>
                <a:gd name="T8" fmla="*/ 4 w 23"/>
                <a:gd name="T9" fmla="*/ 11 h 30"/>
                <a:gd name="T10" fmla="*/ 1 w 23"/>
                <a:gd name="T11" fmla="*/ 22 h 30"/>
                <a:gd name="T12" fmla="*/ 3 w 23"/>
                <a:gd name="T13" fmla="*/ 30 h 30"/>
                <a:gd name="T14" fmla="*/ 10 w 23"/>
                <a:gd name="T15" fmla="*/ 29 h 30"/>
                <a:gd name="T16" fmla="*/ 23 w 23"/>
                <a:gd name="T17" fmla="*/ 24 h 30"/>
                <a:gd name="T18" fmla="*/ 20 w 23"/>
                <a:gd name="T19" fmla="*/ 19 h 30"/>
                <a:gd name="T20" fmla="*/ 19 w 23"/>
                <a:gd name="T21" fmla="*/ 13 h 30"/>
                <a:gd name="T22" fmla="*/ 19 w 23"/>
                <a:gd name="T2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0">
                  <a:moveTo>
                    <a:pt x="19" y="13"/>
                  </a:moveTo>
                  <a:cubicBezTo>
                    <a:pt x="17" y="11"/>
                    <a:pt x="18" y="8"/>
                    <a:pt x="18" y="6"/>
                  </a:cubicBezTo>
                  <a:cubicBezTo>
                    <a:pt x="19" y="4"/>
                    <a:pt x="16" y="2"/>
                    <a:pt x="17" y="0"/>
                  </a:cubicBezTo>
                  <a:cubicBezTo>
                    <a:pt x="12" y="0"/>
                    <a:pt x="8" y="0"/>
                    <a:pt x="3" y="0"/>
                  </a:cubicBezTo>
                  <a:cubicBezTo>
                    <a:pt x="3" y="3"/>
                    <a:pt x="4" y="7"/>
                    <a:pt x="4" y="11"/>
                  </a:cubicBezTo>
                  <a:cubicBezTo>
                    <a:pt x="4" y="15"/>
                    <a:pt x="0" y="18"/>
                    <a:pt x="1" y="22"/>
                  </a:cubicBezTo>
                  <a:cubicBezTo>
                    <a:pt x="2" y="25"/>
                    <a:pt x="4" y="26"/>
                    <a:pt x="3" y="30"/>
                  </a:cubicBezTo>
                  <a:cubicBezTo>
                    <a:pt x="6" y="30"/>
                    <a:pt x="7" y="30"/>
                    <a:pt x="10" y="29"/>
                  </a:cubicBezTo>
                  <a:cubicBezTo>
                    <a:pt x="15" y="28"/>
                    <a:pt x="19" y="26"/>
                    <a:pt x="23" y="24"/>
                  </a:cubicBezTo>
                  <a:cubicBezTo>
                    <a:pt x="21" y="23"/>
                    <a:pt x="20" y="21"/>
                    <a:pt x="20" y="19"/>
                  </a:cubicBezTo>
                  <a:cubicBezTo>
                    <a:pt x="20" y="17"/>
                    <a:pt x="20" y="15"/>
                    <a:pt x="19" y="13"/>
                  </a:cubicBezTo>
                  <a:cubicBezTo>
                    <a:pt x="17" y="11"/>
                    <a:pt x="20" y="15"/>
                    <a:pt x="19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6" name="Freeform 762">
              <a:extLst>
                <a:ext uri="{FF2B5EF4-FFF2-40B4-BE49-F238E27FC236}">
                  <a16:creationId xmlns:a16="http://schemas.microsoft.com/office/drawing/2014/main" id="{B8EEB82D-6AE6-47C5-9F10-0BBB64F1C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030" y="4279211"/>
              <a:ext cx="70082" cy="84417"/>
            </a:xfrm>
            <a:custGeom>
              <a:avLst/>
              <a:gdLst>
                <a:gd name="T0" fmla="*/ 12 w 15"/>
                <a:gd name="T1" fmla="*/ 14 h 18"/>
                <a:gd name="T2" fmla="*/ 14 w 15"/>
                <a:gd name="T3" fmla="*/ 6 h 18"/>
                <a:gd name="T4" fmla="*/ 5 w 15"/>
                <a:gd name="T5" fmla="*/ 3 h 18"/>
                <a:gd name="T6" fmla="*/ 1 w 15"/>
                <a:gd name="T7" fmla="*/ 8 h 18"/>
                <a:gd name="T8" fmla="*/ 4 w 15"/>
                <a:gd name="T9" fmla="*/ 12 h 18"/>
                <a:gd name="T10" fmla="*/ 7 w 15"/>
                <a:gd name="T11" fmla="*/ 16 h 18"/>
                <a:gd name="T12" fmla="*/ 10 w 15"/>
                <a:gd name="T13" fmla="*/ 16 h 18"/>
                <a:gd name="T14" fmla="*/ 12 w 15"/>
                <a:gd name="T15" fmla="*/ 14 h 18"/>
                <a:gd name="T16" fmla="*/ 12 w 15"/>
                <a:gd name="T1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2" y="14"/>
                  </a:moveTo>
                  <a:cubicBezTo>
                    <a:pt x="15" y="13"/>
                    <a:pt x="15" y="8"/>
                    <a:pt x="14" y="6"/>
                  </a:cubicBezTo>
                  <a:cubicBezTo>
                    <a:pt x="12" y="2"/>
                    <a:pt x="8" y="0"/>
                    <a:pt x="5" y="3"/>
                  </a:cubicBezTo>
                  <a:cubicBezTo>
                    <a:pt x="3" y="4"/>
                    <a:pt x="0" y="6"/>
                    <a:pt x="1" y="8"/>
                  </a:cubicBezTo>
                  <a:cubicBezTo>
                    <a:pt x="2" y="10"/>
                    <a:pt x="2" y="11"/>
                    <a:pt x="4" y="12"/>
                  </a:cubicBezTo>
                  <a:cubicBezTo>
                    <a:pt x="5" y="14"/>
                    <a:pt x="5" y="15"/>
                    <a:pt x="7" y="16"/>
                  </a:cubicBezTo>
                  <a:cubicBezTo>
                    <a:pt x="8" y="17"/>
                    <a:pt x="9" y="18"/>
                    <a:pt x="10" y="16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4" y="13"/>
                    <a:pt x="11" y="15"/>
                    <a:pt x="12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7" name="Freeform 763">
              <a:extLst>
                <a:ext uri="{FF2B5EF4-FFF2-40B4-BE49-F238E27FC236}">
                  <a16:creationId xmlns:a16="http://schemas.microsoft.com/office/drawing/2014/main" id="{2AC97B63-064E-410E-A83F-410468037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2442" y="4315846"/>
              <a:ext cx="103530" cy="98753"/>
            </a:xfrm>
            <a:custGeom>
              <a:avLst/>
              <a:gdLst>
                <a:gd name="T0" fmla="*/ 21 w 22"/>
                <a:gd name="T1" fmla="*/ 17 h 21"/>
                <a:gd name="T2" fmla="*/ 19 w 22"/>
                <a:gd name="T3" fmla="*/ 13 h 21"/>
                <a:gd name="T4" fmla="*/ 16 w 22"/>
                <a:gd name="T5" fmla="*/ 11 h 21"/>
                <a:gd name="T6" fmla="*/ 16 w 22"/>
                <a:gd name="T7" fmla="*/ 6 h 21"/>
                <a:gd name="T8" fmla="*/ 13 w 22"/>
                <a:gd name="T9" fmla="*/ 8 h 21"/>
                <a:gd name="T10" fmla="*/ 9 w 22"/>
                <a:gd name="T11" fmla="*/ 1 h 21"/>
                <a:gd name="T12" fmla="*/ 5 w 22"/>
                <a:gd name="T13" fmla="*/ 4 h 21"/>
                <a:gd name="T14" fmla="*/ 0 w 22"/>
                <a:gd name="T15" fmla="*/ 9 h 21"/>
                <a:gd name="T16" fmla="*/ 12 w 22"/>
                <a:gd name="T17" fmla="*/ 18 h 21"/>
                <a:gd name="T18" fmla="*/ 19 w 22"/>
                <a:gd name="T19" fmla="*/ 21 h 21"/>
                <a:gd name="T20" fmla="*/ 21 w 22"/>
                <a:gd name="T21" fmla="*/ 17 h 21"/>
                <a:gd name="T22" fmla="*/ 21 w 22"/>
                <a:gd name="T2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1">
                  <a:moveTo>
                    <a:pt x="21" y="17"/>
                  </a:moveTo>
                  <a:cubicBezTo>
                    <a:pt x="22" y="15"/>
                    <a:pt x="20" y="14"/>
                    <a:pt x="19" y="13"/>
                  </a:cubicBezTo>
                  <a:cubicBezTo>
                    <a:pt x="18" y="13"/>
                    <a:pt x="14" y="12"/>
                    <a:pt x="16" y="11"/>
                  </a:cubicBezTo>
                  <a:cubicBezTo>
                    <a:pt x="17" y="10"/>
                    <a:pt x="17" y="7"/>
                    <a:pt x="16" y="6"/>
                  </a:cubicBezTo>
                  <a:cubicBezTo>
                    <a:pt x="15" y="4"/>
                    <a:pt x="14" y="8"/>
                    <a:pt x="13" y="8"/>
                  </a:cubicBezTo>
                  <a:cubicBezTo>
                    <a:pt x="10" y="8"/>
                    <a:pt x="11" y="0"/>
                    <a:pt x="9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6"/>
                    <a:pt x="2" y="7"/>
                    <a:pt x="0" y="9"/>
                  </a:cubicBezTo>
                  <a:cubicBezTo>
                    <a:pt x="5" y="12"/>
                    <a:pt x="8" y="15"/>
                    <a:pt x="12" y="18"/>
                  </a:cubicBezTo>
                  <a:cubicBezTo>
                    <a:pt x="14" y="20"/>
                    <a:pt x="16" y="21"/>
                    <a:pt x="19" y="21"/>
                  </a:cubicBezTo>
                  <a:cubicBezTo>
                    <a:pt x="22" y="21"/>
                    <a:pt x="20" y="19"/>
                    <a:pt x="21" y="17"/>
                  </a:cubicBezTo>
                  <a:cubicBezTo>
                    <a:pt x="22" y="15"/>
                    <a:pt x="21" y="19"/>
                    <a:pt x="21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8" name="Freeform 764">
              <a:extLst>
                <a:ext uri="{FF2B5EF4-FFF2-40B4-BE49-F238E27FC236}">
                  <a16:creationId xmlns:a16="http://schemas.microsoft.com/office/drawing/2014/main" id="{0284B59D-EFE5-4622-85DA-D3809B544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9174" y="4221873"/>
              <a:ext cx="162463" cy="136979"/>
            </a:xfrm>
            <a:custGeom>
              <a:avLst/>
              <a:gdLst>
                <a:gd name="T0" fmla="*/ 10 w 35"/>
                <a:gd name="T1" fmla="*/ 16 h 29"/>
                <a:gd name="T2" fmla="*/ 20 w 35"/>
                <a:gd name="T3" fmla="*/ 17 h 29"/>
                <a:gd name="T4" fmla="*/ 21 w 35"/>
                <a:gd name="T5" fmla="*/ 23 h 29"/>
                <a:gd name="T6" fmla="*/ 25 w 35"/>
                <a:gd name="T7" fmla="*/ 21 h 29"/>
                <a:gd name="T8" fmla="*/ 29 w 35"/>
                <a:gd name="T9" fmla="*/ 27 h 29"/>
                <a:gd name="T10" fmla="*/ 31 w 35"/>
                <a:gd name="T11" fmla="*/ 26 h 29"/>
                <a:gd name="T12" fmla="*/ 33 w 35"/>
                <a:gd name="T13" fmla="*/ 25 h 29"/>
                <a:gd name="T14" fmla="*/ 33 w 35"/>
                <a:gd name="T15" fmla="*/ 23 h 29"/>
                <a:gd name="T16" fmla="*/ 35 w 35"/>
                <a:gd name="T17" fmla="*/ 22 h 29"/>
                <a:gd name="T18" fmla="*/ 34 w 35"/>
                <a:gd name="T19" fmla="*/ 19 h 29"/>
                <a:gd name="T20" fmla="*/ 33 w 35"/>
                <a:gd name="T21" fmla="*/ 16 h 29"/>
                <a:gd name="T22" fmla="*/ 33 w 35"/>
                <a:gd name="T23" fmla="*/ 12 h 29"/>
                <a:gd name="T24" fmla="*/ 32 w 35"/>
                <a:gd name="T25" fmla="*/ 8 h 29"/>
                <a:gd name="T26" fmla="*/ 26 w 35"/>
                <a:gd name="T27" fmla="*/ 2 h 29"/>
                <a:gd name="T28" fmla="*/ 24 w 35"/>
                <a:gd name="T29" fmla="*/ 3 h 29"/>
                <a:gd name="T30" fmla="*/ 22 w 35"/>
                <a:gd name="T31" fmla="*/ 3 h 29"/>
                <a:gd name="T32" fmla="*/ 19 w 35"/>
                <a:gd name="T33" fmla="*/ 3 h 29"/>
                <a:gd name="T34" fmla="*/ 18 w 35"/>
                <a:gd name="T35" fmla="*/ 3 h 29"/>
                <a:gd name="T36" fmla="*/ 15 w 35"/>
                <a:gd name="T37" fmla="*/ 2 h 29"/>
                <a:gd name="T38" fmla="*/ 10 w 35"/>
                <a:gd name="T39" fmla="*/ 1 h 29"/>
                <a:gd name="T40" fmla="*/ 5 w 35"/>
                <a:gd name="T41" fmla="*/ 1 h 29"/>
                <a:gd name="T42" fmla="*/ 5 w 35"/>
                <a:gd name="T43" fmla="*/ 4 h 29"/>
                <a:gd name="T44" fmla="*/ 3 w 35"/>
                <a:gd name="T45" fmla="*/ 6 h 29"/>
                <a:gd name="T46" fmla="*/ 0 w 35"/>
                <a:gd name="T47" fmla="*/ 8 h 29"/>
                <a:gd name="T48" fmla="*/ 3 w 35"/>
                <a:gd name="T49" fmla="*/ 13 h 29"/>
                <a:gd name="T50" fmla="*/ 8 w 35"/>
                <a:gd name="T51" fmla="*/ 19 h 29"/>
                <a:gd name="T52" fmla="*/ 10 w 35"/>
                <a:gd name="T53" fmla="*/ 16 h 29"/>
                <a:gd name="T54" fmla="*/ 10 w 35"/>
                <a:gd name="T55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29">
                  <a:moveTo>
                    <a:pt x="10" y="16"/>
                  </a:moveTo>
                  <a:cubicBezTo>
                    <a:pt x="14" y="14"/>
                    <a:pt x="18" y="12"/>
                    <a:pt x="20" y="17"/>
                  </a:cubicBezTo>
                  <a:cubicBezTo>
                    <a:pt x="22" y="19"/>
                    <a:pt x="21" y="20"/>
                    <a:pt x="21" y="23"/>
                  </a:cubicBezTo>
                  <a:cubicBezTo>
                    <a:pt x="22" y="24"/>
                    <a:pt x="24" y="21"/>
                    <a:pt x="25" y="21"/>
                  </a:cubicBezTo>
                  <a:cubicBezTo>
                    <a:pt x="27" y="20"/>
                    <a:pt x="27" y="29"/>
                    <a:pt x="29" y="27"/>
                  </a:cubicBezTo>
                  <a:cubicBezTo>
                    <a:pt x="30" y="27"/>
                    <a:pt x="30" y="26"/>
                    <a:pt x="31" y="26"/>
                  </a:cubicBezTo>
                  <a:cubicBezTo>
                    <a:pt x="31" y="25"/>
                    <a:pt x="33" y="26"/>
                    <a:pt x="33" y="25"/>
                  </a:cubicBezTo>
                  <a:cubicBezTo>
                    <a:pt x="34" y="24"/>
                    <a:pt x="33" y="23"/>
                    <a:pt x="33" y="23"/>
                  </a:cubicBezTo>
                  <a:cubicBezTo>
                    <a:pt x="33" y="21"/>
                    <a:pt x="35" y="22"/>
                    <a:pt x="35" y="22"/>
                  </a:cubicBezTo>
                  <a:cubicBezTo>
                    <a:pt x="35" y="21"/>
                    <a:pt x="32" y="20"/>
                    <a:pt x="34" y="19"/>
                  </a:cubicBezTo>
                  <a:cubicBezTo>
                    <a:pt x="35" y="18"/>
                    <a:pt x="35" y="17"/>
                    <a:pt x="33" y="16"/>
                  </a:cubicBezTo>
                  <a:cubicBezTo>
                    <a:pt x="32" y="15"/>
                    <a:pt x="34" y="13"/>
                    <a:pt x="33" y="12"/>
                  </a:cubicBezTo>
                  <a:cubicBezTo>
                    <a:pt x="32" y="11"/>
                    <a:pt x="33" y="10"/>
                    <a:pt x="32" y="8"/>
                  </a:cubicBezTo>
                  <a:cubicBezTo>
                    <a:pt x="31" y="7"/>
                    <a:pt x="29" y="0"/>
                    <a:pt x="26" y="2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16" y="2"/>
                    <a:pt x="17" y="2"/>
                    <a:pt x="15" y="2"/>
                  </a:cubicBezTo>
                  <a:cubicBezTo>
                    <a:pt x="12" y="3"/>
                    <a:pt x="12" y="1"/>
                    <a:pt x="10" y="1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5" y="2"/>
                    <a:pt x="3" y="3"/>
                    <a:pt x="5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5"/>
                    <a:pt x="6" y="16"/>
                    <a:pt x="8" y="19"/>
                  </a:cubicBezTo>
                  <a:cubicBezTo>
                    <a:pt x="9" y="18"/>
                    <a:pt x="9" y="17"/>
                    <a:pt x="10" y="16"/>
                  </a:cubicBezTo>
                  <a:cubicBezTo>
                    <a:pt x="11" y="16"/>
                    <a:pt x="10" y="17"/>
                    <a:pt x="10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9" name="Freeform 765">
              <a:extLst>
                <a:ext uri="{FF2B5EF4-FFF2-40B4-BE49-F238E27FC236}">
                  <a16:creationId xmlns:a16="http://schemas.microsoft.com/office/drawing/2014/main" id="{0BB60346-7A00-4520-88E2-ECF3EAD19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6170" y="4226652"/>
              <a:ext cx="74861" cy="33448"/>
            </a:xfrm>
            <a:custGeom>
              <a:avLst/>
              <a:gdLst>
                <a:gd name="T0" fmla="*/ 10 w 16"/>
                <a:gd name="T1" fmla="*/ 5 h 7"/>
                <a:gd name="T2" fmla="*/ 14 w 16"/>
                <a:gd name="T3" fmla="*/ 3 h 7"/>
                <a:gd name="T4" fmla="*/ 14 w 16"/>
                <a:gd name="T5" fmla="*/ 0 h 7"/>
                <a:gd name="T6" fmla="*/ 7 w 16"/>
                <a:gd name="T7" fmla="*/ 0 h 7"/>
                <a:gd name="T8" fmla="*/ 4 w 16"/>
                <a:gd name="T9" fmla="*/ 0 h 7"/>
                <a:gd name="T10" fmla="*/ 0 w 16"/>
                <a:gd name="T11" fmla="*/ 1 h 7"/>
                <a:gd name="T12" fmla="*/ 3 w 16"/>
                <a:gd name="T13" fmla="*/ 3 h 7"/>
                <a:gd name="T14" fmla="*/ 7 w 16"/>
                <a:gd name="T15" fmla="*/ 3 h 7"/>
                <a:gd name="T16" fmla="*/ 9 w 16"/>
                <a:gd name="T17" fmla="*/ 7 h 7"/>
                <a:gd name="T18" fmla="*/ 10 w 16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7">
                  <a:moveTo>
                    <a:pt x="10" y="5"/>
                  </a:moveTo>
                  <a:cubicBezTo>
                    <a:pt x="11" y="5"/>
                    <a:pt x="16" y="5"/>
                    <a:pt x="14" y="3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5" y="0"/>
                    <a:pt x="5" y="1"/>
                    <a:pt x="4" y="0"/>
                  </a:cubicBezTo>
                  <a:cubicBezTo>
                    <a:pt x="2" y="0"/>
                    <a:pt x="2" y="0"/>
                    <a:pt x="0" y="1"/>
                  </a:cubicBezTo>
                  <a:cubicBezTo>
                    <a:pt x="1" y="2"/>
                    <a:pt x="1" y="3"/>
                    <a:pt x="3" y="3"/>
                  </a:cubicBezTo>
                  <a:cubicBezTo>
                    <a:pt x="4" y="3"/>
                    <a:pt x="7" y="3"/>
                    <a:pt x="7" y="3"/>
                  </a:cubicBezTo>
                  <a:cubicBezTo>
                    <a:pt x="5" y="5"/>
                    <a:pt x="7" y="6"/>
                    <a:pt x="9" y="7"/>
                  </a:cubicBezTo>
                  <a:cubicBezTo>
                    <a:pt x="9" y="7"/>
                    <a:pt x="9" y="5"/>
                    <a:pt x="10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0" name="Freeform 766">
              <a:extLst>
                <a:ext uri="{FF2B5EF4-FFF2-40B4-BE49-F238E27FC236}">
                  <a16:creationId xmlns:a16="http://schemas.microsoft.com/office/drawing/2014/main" id="{5629145D-2875-42AA-BA46-A9860B507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391" y="4194795"/>
              <a:ext cx="70082" cy="19114"/>
            </a:xfrm>
            <a:custGeom>
              <a:avLst/>
              <a:gdLst>
                <a:gd name="T0" fmla="*/ 4 w 15"/>
                <a:gd name="T1" fmla="*/ 4 h 4"/>
                <a:gd name="T2" fmla="*/ 9 w 15"/>
                <a:gd name="T3" fmla="*/ 3 h 4"/>
                <a:gd name="T4" fmla="*/ 15 w 15"/>
                <a:gd name="T5" fmla="*/ 2 h 4"/>
                <a:gd name="T6" fmla="*/ 8 w 15"/>
                <a:gd name="T7" fmla="*/ 1 h 4"/>
                <a:gd name="T8" fmla="*/ 0 w 15"/>
                <a:gd name="T9" fmla="*/ 4 h 4"/>
                <a:gd name="T10" fmla="*/ 4 w 15"/>
                <a:gd name="T11" fmla="*/ 4 h 4"/>
                <a:gd name="T12" fmla="*/ 4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4" y="4"/>
                  </a:moveTo>
                  <a:cubicBezTo>
                    <a:pt x="6" y="3"/>
                    <a:pt x="7" y="2"/>
                    <a:pt x="9" y="3"/>
                  </a:cubicBezTo>
                  <a:cubicBezTo>
                    <a:pt x="10" y="3"/>
                    <a:pt x="14" y="4"/>
                    <a:pt x="15" y="2"/>
                  </a:cubicBezTo>
                  <a:cubicBezTo>
                    <a:pt x="15" y="3"/>
                    <a:pt x="9" y="0"/>
                    <a:pt x="8" y="1"/>
                  </a:cubicBezTo>
                  <a:cubicBezTo>
                    <a:pt x="5" y="2"/>
                    <a:pt x="1" y="0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1" name="Freeform 767">
              <a:extLst>
                <a:ext uri="{FF2B5EF4-FFF2-40B4-BE49-F238E27FC236}">
                  <a16:creationId xmlns:a16="http://schemas.microsoft.com/office/drawing/2014/main" id="{0A4C0EB5-9792-4749-9D5B-5D3800682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834" y="3866685"/>
              <a:ext cx="280328" cy="318553"/>
            </a:xfrm>
            <a:custGeom>
              <a:avLst/>
              <a:gdLst>
                <a:gd name="T0" fmla="*/ 5 w 60"/>
                <a:gd name="T1" fmla="*/ 57 h 68"/>
                <a:gd name="T2" fmla="*/ 15 w 60"/>
                <a:gd name="T3" fmla="*/ 57 h 68"/>
                <a:gd name="T4" fmla="*/ 18 w 60"/>
                <a:gd name="T5" fmla="*/ 59 h 68"/>
                <a:gd name="T6" fmla="*/ 21 w 60"/>
                <a:gd name="T7" fmla="*/ 63 h 68"/>
                <a:gd name="T8" fmla="*/ 27 w 60"/>
                <a:gd name="T9" fmla="*/ 64 h 68"/>
                <a:gd name="T10" fmla="*/ 32 w 60"/>
                <a:gd name="T11" fmla="*/ 64 h 68"/>
                <a:gd name="T12" fmla="*/ 35 w 60"/>
                <a:gd name="T13" fmla="*/ 62 h 68"/>
                <a:gd name="T14" fmla="*/ 39 w 60"/>
                <a:gd name="T15" fmla="*/ 62 h 68"/>
                <a:gd name="T16" fmla="*/ 44 w 60"/>
                <a:gd name="T17" fmla="*/ 61 h 68"/>
                <a:gd name="T18" fmla="*/ 53 w 60"/>
                <a:gd name="T19" fmla="*/ 61 h 68"/>
                <a:gd name="T20" fmla="*/ 58 w 60"/>
                <a:gd name="T21" fmla="*/ 61 h 68"/>
                <a:gd name="T22" fmla="*/ 58 w 60"/>
                <a:gd name="T23" fmla="*/ 54 h 68"/>
                <a:gd name="T24" fmla="*/ 56 w 60"/>
                <a:gd name="T25" fmla="*/ 38 h 68"/>
                <a:gd name="T26" fmla="*/ 52 w 60"/>
                <a:gd name="T27" fmla="*/ 12 h 68"/>
                <a:gd name="T28" fmla="*/ 60 w 60"/>
                <a:gd name="T29" fmla="*/ 12 h 68"/>
                <a:gd name="T30" fmla="*/ 43 w 60"/>
                <a:gd name="T31" fmla="*/ 0 h 68"/>
                <a:gd name="T32" fmla="*/ 42 w 60"/>
                <a:gd name="T33" fmla="*/ 7 h 68"/>
                <a:gd name="T34" fmla="*/ 37 w 60"/>
                <a:gd name="T35" fmla="*/ 7 h 68"/>
                <a:gd name="T36" fmla="*/ 29 w 60"/>
                <a:gd name="T37" fmla="*/ 7 h 68"/>
                <a:gd name="T38" fmla="*/ 26 w 60"/>
                <a:gd name="T39" fmla="*/ 7 h 68"/>
                <a:gd name="T40" fmla="*/ 26 w 60"/>
                <a:gd name="T41" fmla="*/ 12 h 68"/>
                <a:gd name="T42" fmla="*/ 26 w 60"/>
                <a:gd name="T43" fmla="*/ 19 h 68"/>
                <a:gd name="T44" fmla="*/ 20 w 60"/>
                <a:gd name="T45" fmla="*/ 25 h 68"/>
                <a:gd name="T46" fmla="*/ 20 w 60"/>
                <a:gd name="T47" fmla="*/ 32 h 68"/>
                <a:gd name="T48" fmla="*/ 16 w 60"/>
                <a:gd name="T49" fmla="*/ 32 h 68"/>
                <a:gd name="T50" fmla="*/ 3 w 60"/>
                <a:gd name="T51" fmla="*/ 32 h 68"/>
                <a:gd name="T52" fmla="*/ 1 w 60"/>
                <a:gd name="T53" fmla="*/ 33 h 68"/>
                <a:gd name="T54" fmla="*/ 4 w 60"/>
                <a:gd name="T55" fmla="*/ 36 h 68"/>
                <a:gd name="T56" fmla="*/ 3 w 60"/>
                <a:gd name="T57" fmla="*/ 41 h 68"/>
                <a:gd name="T58" fmla="*/ 6 w 60"/>
                <a:gd name="T59" fmla="*/ 48 h 68"/>
                <a:gd name="T60" fmla="*/ 3 w 60"/>
                <a:gd name="T61" fmla="*/ 58 h 68"/>
                <a:gd name="T62" fmla="*/ 5 w 60"/>
                <a:gd name="T63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68">
                  <a:moveTo>
                    <a:pt x="5" y="57"/>
                  </a:moveTo>
                  <a:cubicBezTo>
                    <a:pt x="7" y="57"/>
                    <a:pt x="13" y="55"/>
                    <a:pt x="15" y="57"/>
                  </a:cubicBezTo>
                  <a:cubicBezTo>
                    <a:pt x="16" y="58"/>
                    <a:pt x="17" y="58"/>
                    <a:pt x="18" y="59"/>
                  </a:cubicBezTo>
                  <a:cubicBezTo>
                    <a:pt x="19" y="61"/>
                    <a:pt x="20" y="62"/>
                    <a:pt x="21" y="63"/>
                  </a:cubicBezTo>
                  <a:cubicBezTo>
                    <a:pt x="22" y="64"/>
                    <a:pt x="26" y="68"/>
                    <a:pt x="27" y="64"/>
                  </a:cubicBezTo>
                  <a:cubicBezTo>
                    <a:pt x="28" y="58"/>
                    <a:pt x="30" y="65"/>
                    <a:pt x="32" y="64"/>
                  </a:cubicBezTo>
                  <a:cubicBezTo>
                    <a:pt x="33" y="62"/>
                    <a:pt x="33" y="62"/>
                    <a:pt x="35" y="62"/>
                  </a:cubicBezTo>
                  <a:cubicBezTo>
                    <a:pt x="37" y="62"/>
                    <a:pt x="38" y="62"/>
                    <a:pt x="39" y="62"/>
                  </a:cubicBezTo>
                  <a:cubicBezTo>
                    <a:pt x="41" y="61"/>
                    <a:pt x="43" y="61"/>
                    <a:pt x="44" y="61"/>
                  </a:cubicBezTo>
                  <a:cubicBezTo>
                    <a:pt x="47" y="61"/>
                    <a:pt x="50" y="61"/>
                    <a:pt x="53" y="61"/>
                  </a:cubicBezTo>
                  <a:cubicBezTo>
                    <a:pt x="54" y="61"/>
                    <a:pt x="57" y="62"/>
                    <a:pt x="58" y="61"/>
                  </a:cubicBezTo>
                  <a:cubicBezTo>
                    <a:pt x="59" y="61"/>
                    <a:pt x="58" y="55"/>
                    <a:pt x="58" y="54"/>
                  </a:cubicBezTo>
                  <a:cubicBezTo>
                    <a:pt x="57" y="48"/>
                    <a:pt x="56" y="43"/>
                    <a:pt x="56" y="38"/>
                  </a:cubicBezTo>
                  <a:cubicBezTo>
                    <a:pt x="55" y="29"/>
                    <a:pt x="53" y="21"/>
                    <a:pt x="52" y="12"/>
                  </a:cubicBezTo>
                  <a:cubicBezTo>
                    <a:pt x="55" y="12"/>
                    <a:pt x="58" y="12"/>
                    <a:pt x="60" y="12"/>
                  </a:cubicBezTo>
                  <a:cubicBezTo>
                    <a:pt x="54" y="8"/>
                    <a:pt x="48" y="4"/>
                    <a:pt x="43" y="0"/>
                  </a:cubicBezTo>
                  <a:cubicBezTo>
                    <a:pt x="43" y="1"/>
                    <a:pt x="43" y="7"/>
                    <a:pt x="42" y="7"/>
                  </a:cubicBezTo>
                  <a:cubicBezTo>
                    <a:pt x="41" y="7"/>
                    <a:pt x="39" y="7"/>
                    <a:pt x="37" y="7"/>
                  </a:cubicBezTo>
                  <a:cubicBezTo>
                    <a:pt x="35" y="7"/>
                    <a:pt x="32" y="7"/>
                    <a:pt x="29" y="7"/>
                  </a:cubicBezTo>
                  <a:cubicBezTo>
                    <a:pt x="29" y="7"/>
                    <a:pt x="26" y="7"/>
                    <a:pt x="26" y="7"/>
                  </a:cubicBezTo>
                  <a:cubicBezTo>
                    <a:pt x="25" y="8"/>
                    <a:pt x="26" y="11"/>
                    <a:pt x="26" y="12"/>
                  </a:cubicBezTo>
                  <a:cubicBezTo>
                    <a:pt x="26" y="14"/>
                    <a:pt x="26" y="17"/>
                    <a:pt x="26" y="19"/>
                  </a:cubicBezTo>
                  <a:cubicBezTo>
                    <a:pt x="26" y="22"/>
                    <a:pt x="20" y="21"/>
                    <a:pt x="20" y="25"/>
                  </a:cubicBezTo>
                  <a:cubicBezTo>
                    <a:pt x="20" y="26"/>
                    <a:pt x="21" y="31"/>
                    <a:pt x="20" y="32"/>
                  </a:cubicBezTo>
                  <a:cubicBezTo>
                    <a:pt x="20" y="32"/>
                    <a:pt x="17" y="32"/>
                    <a:pt x="16" y="32"/>
                  </a:cubicBezTo>
                  <a:cubicBezTo>
                    <a:pt x="12" y="32"/>
                    <a:pt x="7" y="32"/>
                    <a:pt x="3" y="32"/>
                  </a:cubicBezTo>
                  <a:cubicBezTo>
                    <a:pt x="2" y="32"/>
                    <a:pt x="0" y="31"/>
                    <a:pt x="1" y="33"/>
                  </a:cubicBezTo>
                  <a:cubicBezTo>
                    <a:pt x="2" y="34"/>
                    <a:pt x="3" y="35"/>
                    <a:pt x="4" y="36"/>
                  </a:cubicBezTo>
                  <a:cubicBezTo>
                    <a:pt x="5" y="38"/>
                    <a:pt x="4" y="40"/>
                    <a:pt x="3" y="41"/>
                  </a:cubicBezTo>
                  <a:cubicBezTo>
                    <a:pt x="3" y="44"/>
                    <a:pt x="6" y="45"/>
                    <a:pt x="6" y="48"/>
                  </a:cubicBezTo>
                  <a:cubicBezTo>
                    <a:pt x="7" y="51"/>
                    <a:pt x="4" y="55"/>
                    <a:pt x="3" y="58"/>
                  </a:cubicBezTo>
                  <a:cubicBezTo>
                    <a:pt x="4" y="58"/>
                    <a:pt x="4" y="57"/>
                    <a:pt x="5" y="5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2" name="Freeform 768">
              <a:extLst>
                <a:ext uri="{FF2B5EF4-FFF2-40B4-BE49-F238E27FC236}">
                  <a16:creationId xmlns:a16="http://schemas.microsoft.com/office/drawing/2014/main" id="{44074CBA-FE52-4E64-9FDC-FF7300DF4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834" y="4129491"/>
              <a:ext cx="135385" cy="106717"/>
            </a:xfrm>
            <a:custGeom>
              <a:avLst/>
              <a:gdLst>
                <a:gd name="T0" fmla="*/ 8 w 29"/>
                <a:gd name="T1" fmla="*/ 22 h 23"/>
                <a:gd name="T2" fmla="*/ 10 w 29"/>
                <a:gd name="T3" fmla="*/ 21 h 23"/>
                <a:gd name="T4" fmla="*/ 15 w 29"/>
                <a:gd name="T5" fmla="*/ 21 h 23"/>
                <a:gd name="T6" fmla="*/ 23 w 29"/>
                <a:gd name="T7" fmla="*/ 21 h 23"/>
                <a:gd name="T8" fmla="*/ 27 w 29"/>
                <a:gd name="T9" fmla="*/ 22 h 23"/>
                <a:gd name="T10" fmla="*/ 29 w 29"/>
                <a:gd name="T11" fmla="*/ 19 h 23"/>
                <a:gd name="T12" fmla="*/ 25 w 29"/>
                <a:gd name="T13" fmla="*/ 14 h 23"/>
                <a:gd name="T14" fmla="*/ 25 w 29"/>
                <a:gd name="T15" fmla="*/ 10 h 23"/>
                <a:gd name="T16" fmla="*/ 19 w 29"/>
                <a:gd name="T17" fmla="*/ 4 h 23"/>
                <a:gd name="T18" fmla="*/ 9 w 29"/>
                <a:gd name="T19" fmla="*/ 1 h 23"/>
                <a:gd name="T20" fmla="*/ 5 w 29"/>
                <a:gd name="T21" fmla="*/ 1 h 23"/>
                <a:gd name="T22" fmla="*/ 2 w 29"/>
                <a:gd name="T23" fmla="*/ 6 h 23"/>
                <a:gd name="T24" fmla="*/ 1 w 29"/>
                <a:gd name="T25" fmla="*/ 10 h 23"/>
                <a:gd name="T26" fmla="*/ 2 w 29"/>
                <a:gd name="T27" fmla="*/ 12 h 23"/>
                <a:gd name="T28" fmla="*/ 2 w 29"/>
                <a:gd name="T29" fmla="*/ 14 h 23"/>
                <a:gd name="T30" fmla="*/ 4 w 29"/>
                <a:gd name="T31" fmla="*/ 15 h 23"/>
                <a:gd name="T32" fmla="*/ 9 w 29"/>
                <a:gd name="T33" fmla="*/ 15 h 23"/>
                <a:gd name="T34" fmla="*/ 10 w 29"/>
                <a:gd name="T35" fmla="*/ 14 h 23"/>
                <a:gd name="T36" fmla="*/ 17 w 29"/>
                <a:gd name="T37" fmla="*/ 16 h 23"/>
                <a:gd name="T38" fmla="*/ 11 w 29"/>
                <a:gd name="T39" fmla="*/ 17 h 23"/>
                <a:gd name="T40" fmla="*/ 6 w 29"/>
                <a:gd name="T41" fmla="*/ 18 h 23"/>
                <a:gd name="T42" fmla="*/ 3 w 29"/>
                <a:gd name="T43" fmla="*/ 21 h 23"/>
                <a:gd name="T44" fmla="*/ 5 w 29"/>
                <a:gd name="T45" fmla="*/ 21 h 23"/>
                <a:gd name="T46" fmla="*/ 8 w 29"/>
                <a:gd name="T4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23">
                  <a:moveTo>
                    <a:pt x="8" y="22"/>
                  </a:moveTo>
                  <a:cubicBezTo>
                    <a:pt x="9" y="22"/>
                    <a:pt x="9" y="21"/>
                    <a:pt x="10" y="21"/>
                  </a:cubicBezTo>
                  <a:cubicBezTo>
                    <a:pt x="12" y="21"/>
                    <a:pt x="13" y="21"/>
                    <a:pt x="15" y="21"/>
                  </a:cubicBezTo>
                  <a:cubicBezTo>
                    <a:pt x="17" y="21"/>
                    <a:pt x="20" y="20"/>
                    <a:pt x="23" y="21"/>
                  </a:cubicBezTo>
                  <a:cubicBezTo>
                    <a:pt x="24" y="22"/>
                    <a:pt x="25" y="23"/>
                    <a:pt x="27" y="22"/>
                  </a:cubicBezTo>
                  <a:cubicBezTo>
                    <a:pt x="29" y="22"/>
                    <a:pt x="29" y="21"/>
                    <a:pt x="29" y="19"/>
                  </a:cubicBezTo>
                  <a:cubicBezTo>
                    <a:pt x="29" y="17"/>
                    <a:pt x="25" y="16"/>
                    <a:pt x="25" y="14"/>
                  </a:cubicBezTo>
                  <a:cubicBezTo>
                    <a:pt x="25" y="14"/>
                    <a:pt x="25" y="10"/>
                    <a:pt x="25" y="10"/>
                  </a:cubicBezTo>
                  <a:cubicBezTo>
                    <a:pt x="24" y="10"/>
                    <a:pt x="20" y="5"/>
                    <a:pt x="19" y="4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8" y="1"/>
                    <a:pt x="5" y="0"/>
                    <a:pt x="5" y="1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3" y="8"/>
                    <a:pt x="3" y="9"/>
                    <a:pt x="1" y="10"/>
                  </a:cubicBezTo>
                  <a:cubicBezTo>
                    <a:pt x="0" y="10"/>
                    <a:pt x="3" y="12"/>
                    <a:pt x="2" y="12"/>
                  </a:cubicBezTo>
                  <a:cubicBezTo>
                    <a:pt x="4" y="13"/>
                    <a:pt x="2" y="13"/>
                    <a:pt x="2" y="14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6"/>
                    <a:pt x="8" y="15"/>
                    <a:pt x="9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1" y="14"/>
                    <a:pt x="17" y="17"/>
                    <a:pt x="17" y="16"/>
                  </a:cubicBezTo>
                  <a:cubicBezTo>
                    <a:pt x="16" y="18"/>
                    <a:pt x="12" y="17"/>
                    <a:pt x="11" y="17"/>
                  </a:cubicBezTo>
                  <a:cubicBezTo>
                    <a:pt x="9" y="16"/>
                    <a:pt x="8" y="18"/>
                    <a:pt x="6" y="18"/>
                  </a:cubicBezTo>
                  <a:cubicBezTo>
                    <a:pt x="3" y="18"/>
                    <a:pt x="1" y="18"/>
                    <a:pt x="3" y="21"/>
                  </a:cubicBezTo>
                  <a:cubicBezTo>
                    <a:pt x="3" y="22"/>
                    <a:pt x="4" y="21"/>
                    <a:pt x="5" y="21"/>
                  </a:cubicBezTo>
                  <a:cubicBezTo>
                    <a:pt x="6" y="21"/>
                    <a:pt x="7" y="22"/>
                    <a:pt x="8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3" name="Freeform 769">
              <a:extLst>
                <a:ext uri="{FF2B5EF4-FFF2-40B4-BE49-F238E27FC236}">
                  <a16:creationId xmlns:a16="http://schemas.microsoft.com/office/drawing/2014/main" id="{A4F693D5-A2B0-46B4-9C80-7B2FCA748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9700" y="3919245"/>
              <a:ext cx="391822" cy="364746"/>
            </a:xfrm>
            <a:custGeom>
              <a:avLst/>
              <a:gdLst>
                <a:gd name="T0" fmla="*/ 27 w 84"/>
                <a:gd name="T1" fmla="*/ 1 h 78"/>
                <a:gd name="T2" fmla="*/ 33 w 84"/>
                <a:gd name="T3" fmla="*/ 45 h 78"/>
                <a:gd name="T4" fmla="*/ 32 w 84"/>
                <a:gd name="T5" fmla="*/ 50 h 78"/>
                <a:gd name="T6" fmla="*/ 19 w 84"/>
                <a:gd name="T7" fmla="*/ 50 h 78"/>
                <a:gd name="T8" fmla="*/ 15 w 84"/>
                <a:gd name="T9" fmla="*/ 50 h 78"/>
                <a:gd name="T10" fmla="*/ 12 w 84"/>
                <a:gd name="T11" fmla="*/ 51 h 78"/>
                <a:gd name="T12" fmla="*/ 8 w 84"/>
                <a:gd name="T13" fmla="*/ 51 h 78"/>
                <a:gd name="T14" fmla="*/ 6 w 84"/>
                <a:gd name="T15" fmla="*/ 52 h 78"/>
                <a:gd name="T16" fmla="*/ 3 w 84"/>
                <a:gd name="T17" fmla="*/ 50 h 78"/>
                <a:gd name="T18" fmla="*/ 0 w 84"/>
                <a:gd name="T19" fmla="*/ 55 h 78"/>
                <a:gd name="T20" fmla="*/ 0 w 84"/>
                <a:gd name="T21" fmla="*/ 59 h 78"/>
                <a:gd name="T22" fmla="*/ 3 w 84"/>
                <a:gd name="T23" fmla="*/ 63 h 78"/>
                <a:gd name="T24" fmla="*/ 4 w 84"/>
                <a:gd name="T25" fmla="*/ 67 h 78"/>
                <a:gd name="T26" fmla="*/ 7 w 84"/>
                <a:gd name="T27" fmla="*/ 68 h 78"/>
                <a:gd name="T28" fmla="*/ 11 w 84"/>
                <a:gd name="T29" fmla="*/ 68 h 78"/>
                <a:gd name="T30" fmla="*/ 15 w 84"/>
                <a:gd name="T31" fmla="*/ 66 h 78"/>
                <a:gd name="T32" fmla="*/ 20 w 84"/>
                <a:gd name="T33" fmla="*/ 75 h 78"/>
                <a:gd name="T34" fmla="*/ 20 w 84"/>
                <a:gd name="T35" fmla="*/ 77 h 78"/>
                <a:gd name="T36" fmla="*/ 23 w 84"/>
                <a:gd name="T37" fmla="*/ 77 h 78"/>
                <a:gd name="T38" fmla="*/ 27 w 84"/>
                <a:gd name="T39" fmla="*/ 77 h 78"/>
                <a:gd name="T40" fmla="*/ 30 w 84"/>
                <a:gd name="T41" fmla="*/ 77 h 78"/>
                <a:gd name="T42" fmla="*/ 35 w 84"/>
                <a:gd name="T43" fmla="*/ 71 h 78"/>
                <a:gd name="T44" fmla="*/ 35 w 84"/>
                <a:gd name="T45" fmla="*/ 69 h 78"/>
                <a:gd name="T46" fmla="*/ 39 w 84"/>
                <a:gd name="T47" fmla="*/ 67 h 78"/>
                <a:gd name="T48" fmla="*/ 40 w 84"/>
                <a:gd name="T49" fmla="*/ 63 h 78"/>
                <a:gd name="T50" fmla="*/ 42 w 84"/>
                <a:gd name="T51" fmla="*/ 62 h 78"/>
                <a:gd name="T52" fmla="*/ 49 w 84"/>
                <a:gd name="T53" fmla="*/ 57 h 78"/>
                <a:gd name="T54" fmla="*/ 51 w 84"/>
                <a:gd name="T55" fmla="*/ 57 h 78"/>
                <a:gd name="T56" fmla="*/ 52 w 84"/>
                <a:gd name="T57" fmla="*/ 56 h 78"/>
                <a:gd name="T58" fmla="*/ 55 w 84"/>
                <a:gd name="T59" fmla="*/ 54 h 78"/>
                <a:gd name="T60" fmla="*/ 65 w 84"/>
                <a:gd name="T61" fmla="*/ 53 h 78"/>
                <a:gd name="T62" fmla="*/ 70 w 84"/>
                <a:gd name="T63" fmla="*/ 52 h 78"/>
                <a:gd name="T64" fmla="*/ 78 w 84"/>
                <a:gd name="T65" fmla="*/ 51 h 78"/>
                <a:gd name="T66" fmla="*/ 82 w 84"/>
                <a:gd name="T67" fmla="*/ 31 h 78"/>
                <a:gd name="T68" fmla="*/ 77 w 84"/>
                <a:gd name="T69" fmla="*/ 32 h 78"/>
                <a:gd name="T70" fmla="*/ 77 w 84"/>
                <a:gd name="T71" fmla="*/ 28 h 78"/>
                <a:gd name="T72" fmla="*/ 70 w 84"/>
                <a:gd name="T73" fmla="*/ 26 h 78"/>
                <a:gd name="T74" fmla="*/ 66 w 84"/>
                <a:gd name="T75" fmla="*/ 22 h 78"/>
                <a:gd name="T76" fmla="*/ 63 w 84"/>
                <a:gd name="T77" fmla="*/ 20 h 78"/>
                <a:gd name="T78" fmla="*/ 56 w 84"/>
                <a:gd name="T79" fmla="*/ 14 h 78"/>
                <a:gd name="T80" fmla="*/ 39 w 84"/>
                <a:gd name="T81" fmla="*/ 3 h 78"/>
                <a:gd name="T82" fmla="*/ 35 w 84"/>
                <a:gd name="T83" fmla="*/ 1 h 78"/>
                <a:gd name="T84" fmla="*/ 27 w 84"/>
                <a:gd name="T85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" h="78">
                  <a:moveTo>
                    <a:pt x="27" y="1"/>
                  </a:moveTo>
                  <a:cubicBezTo>
                    <a:pt x="29" y="16"/>
                    <a:pt x="31" y="31"/>
                    <a:pt x="33" y="45"/>
                  </a:cubicBezTo>
                  <a:cubicBezTo>
                    <a:pt x="33" y="47"/>
                    <a:pt x="35" y="50"/>
                    <a:pt x="32" y="50"/>
                  </a:cubicBezTo>
                  <a:cubicBezTo>
                    <a:pt x="28" y="50"/>
                    <a:pt x="23" y="50"/>
                    <a:pt x="19" y="50"/>
                  </a:cubicBezTo>
                  <a:cubicBezTo>
                    <a:pt x="17" y="50"/>
                    <a:pt x="16" y="50"/>
                    <a:pt x="15" y="50"/>
                  </a:cubicBezTo>
                  <a:cubicBezTo>
                    <a:pt x="14" y="50"/>
                    <a:pt x="13" y="51"/>
                    <a:pt x="12" y="51"/>
                  </a:cubicBezTo>
                  <a:cubicBezTo>
                    <a:pt x="11" y="52"/>
                    <a:pt x="10" y="51"/>
                    <a:pt x="8" y="51"/>
                  </a:cubicBezTo>
                  <a:cubicBezTo>
                    <a:pt x="7" y="51"/>
                    <a:pt x="7" y="53"/>
                    <a:pt x="6" y="52"/>
                  </a:cubicBezTo>
                  <a:cubicBezTo>
                    <a:pt x="5" y="52"/>
                    <a:pt x="4" y="50"/>
                    <a:pt x="3" y="50"/>
                  </a:cubicBezTo>
                  <a:cubicBezTo>
                    <a:pt x="2" y="50"/>
                    <a:pt x="2" y="56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0" y="61"/>
                    <a:pt x="2" y="61"/>
                    <a:pt x="3" y="63"/>
                  </a:cubicBezTo>
                  <a:cubicBezTo>
                    <a:pt x="4" y="64"/>
                    <a:pt x="3" y="66"/>
                    <a:pt x="4" y="67"/>
                  </a:cubicBezTo>
                  <a:cubicBezTo>
                    <a:pt x="5" y="69"/>
                    <a:pt x="6" y="67"/>
                    <a:pt x="7" y="68"/>
                  </a:cubicBezTo>
                  <a:cubicBezTo>
                    <a:pt x="7" y="69"/>
                    <a:pt x="10" y="68"/>
                    <a:pt x="11" y="68"/>
                  </a:cubicBezTo>
                  <a:cubicBezTo>
                    <a:pt x="12" y="68"/>
                    <a:pt x="14" y="66"/>
                    <a:pt x="15" y="66"/>
                  </a:cubicBezTo>
                  <a:cubicBezTo>
                    <a:pt x="17" y="68"/>
                    <a:pt x="18" y="73"/>
                    <a:pt x="20" y="75"/>
                  </a:cubicBezTo>
                  <a:cubicBezTo>
                    <a:pt x="20" y="75"/>
                    <a:pt x="19" y="77"/>
                    <a:pt x="20" y="77"/>
                  </a:cubicBezTo>
                  <a:cubicBezTo>
                    <a:pt x="21" y="78"/>
                    <a:pt x="22" y="76"/>
                    <a:pt x="23" y="77"/>
                  </a:cubicBezTo>
                  <a:cubicBezTo>
                    <a:pt x="24" y="78"/>
                    <a:pt x="26" y="78"/>
                    <a:pt x="27" y="77"/>
                  </a:cubicBezTo>
                  <a:cubicBezTo>
                    <a:pt x="29" y="75"/>
                    <a:pt x="29" y="77"/>
                    <a:pt x="30" y="77"/>
                  </a:cubicBezTo>
                  <a:cubicBezTo>
                    <a:pt x="33" y="77"/>
                    <a:pt x="35" y="73"/>
                    <a:pt x="35" y="71"/>
                  </a:cubicBezTo>
                  <a:cubicBezTo>
                    <a:pt x="35" y="70"/>
                    <a:pt x="33" y="70"/>
                    <a:pt x="35" y="69"/>
                  </a:cubicBezTo>
                  <a:cubicBezTo>
                    <a:pt x="36" y="68"/>
                    <a:pt x="38" y="69"/>
                    <a:pt x="39" y="67"/>
                  </a:cubicBezTo>
                  <a:cubicBezTo>
                    <a:pt x="39" y="66"/>
                    <a:pt x="40" y="64"/>
                    <a:pt x="40" y="63"/>
                  </a:cubicBezTo>
                  <a:cubicBezTo>
                    <a:pt x="41" y="61"/>
                    <a:pt x="41" y="60"/>
                    <a:pt x="42" y="62"/>
                  </a:cubicBezTo>
                  <a:cubicBezTo>
                    <a:pt x="45" y="64"/>
                    <a:pt x="47" y="56"/>
                    <a:pt x="49" y="57"/>
                  </a:cubicBezTo>
                  <a:cubicBezTo>
                    <a:pt x="50" y="57"/>
                    <a:pt x="50" y="57"/>
                    <a:pt x="51" y="57"/>
                  </a:cubicBezTo>
                  <a:cubicBezTo>
                    <a:pt x="51" y="57"/>
                    <a:pt x="52" y="56"/>
                    <a:pt x="52" y="56"/>
                  </a:cubicBezTo>
                  <a:cubicBezTo>
                    <a:pt x="53" y="55"/>
                    <a:pt x="54" y="55"/>
                    <a:pt x="55" y="54"/>
                  </a:cubicBezTo>
                  <a:cubicBezTo>
                    <a:pt x="58" y="51"/>
                    <a:pt x="61" y="54"/>
                    <a:pt x="65" y="53"/>
                  </a:cubicBezTo>
                  <a:cubicBezTo>
                    <a:pt x="67" y="53"/>
                    <a:pt x="68" y="52"/>
                    <a:pt x="70" y="52"/>
                  </a:cubicBezTo>
                  <a:cubicBezTo>
                    <a:pt x="73" y="52"/>
                    <a:pt x="76" y="52"/>
                    <a:pt x="78" y="51"/>
                  </a:cubicBezTo>
                  <a:cubicBezTo>
                    <a:pt x="84" y="49"/>
                    <a:pt x="82" y="36"/>
                    <a:pt x="82" y="31"/>
                  </a:cubicBezTo>
                  <a:cubicBezTo>
                    <a:pt x="81" y="32"/>
                    <a:pt x="78" y="34"/>
                    <a:pt x="77" y="32"/>
                  </a:cubicBezTo>
                  <a:cubicBezTo>
                    <a:pt x="76" y="31"/>
                    <a:pt x="78" y="29"/>
                    <a:pt x="77" y="28"/>
                  </a:cubicBezTo>
                  <a:cubicBezTo>
                    <a:pt x="76" y="26"/>
                    <a:pt x="72" y="27"/>
                    <a:pt x="70" y="26"/>
                  </a:cubicBezTo>
                  <a:cubicBezTo>
                    <a:pt x="68" y="26"/>
                    <a:pt x="67" y="23"/>
                    <a:pt x="66" y="22"/>
                  </a:cubicBezTo>
                  <a:cubicBezTo>
                    <a:pt x="66" y="21"/>
                    <a:pt x="65" y="20"/>
                    <a:pt x="63" y="20"/>
                  </a:cubicBezTo>
                  <a:cubicBezTo>
                    <a:pt x="61" y="18"/>
                    <a:pt x="58" y="16"/>
                    <a:pt x="56" y="14"/>
                  </a:cubicBezTo>
                  <a:cubicBezTo>
                    <a:pt x="50" y="11"/>
                    <a:pt x="44" y="7"/>
                    <a:pt x="39" y="3"/>
                  </a:cubicBezTo>
                  <a:cubicBezTo>
                    <a:pt x="38" y="3"/>
                    <a:pt x="36" y="1"/>
                    <a:pt x="35" y="1"/>
                  </a:cubicBezTo>
                  <a:cubicBezTo>
                    <a:pt x="33" y="0"/>
                    <a:pt x="30" y="1"/>
                    <a:pt x="2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4" name="Freeform 770">
              <a:extLst>
                <a:ext uri="{FF2B5EF4-FFF2-40B4-BE49-F238E27FC236}">
                  <a16:creationId xmlns:a16="http://schemas.microsoft.com/office/drawing/2014/main" id="{D58EE027-0C31-4E8F-BC44-BF8E895E4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9091" y="3750410"/>
              <a:ext cx="258029" cy="251658"/>
            </a:xfrm>
            <a:custGeom>
              <a:avLst/>
              <a:gdLst>
                <a:gd name="T0" fmla="*/ 45 w 55"/>
                <a:gd name="T1" fmla="*/ 54 h 54"/>
                <a:gd name="T2" fmla="*/ 48 w 55"/>
                <a:gd name="T3" fmla="*/ 51 h 54"/>
                <a:gd name="T4" fmla="*/ 51 w 55"/>
                <a:gd name="T5" fmla="*/ 48 h 54"/>
                <a:gd name="T6" fmla="*/ 54 w 55"/>
                <a:gd name="T7" fmla="*/ 44 h 54"/>
                <a:gd name="T8" fmla="*/ 55 w 55"/>
                <a:gd name="T9" fmla="*/ 42 h 54"/>
                <a:gd name="T10" fmla="*/ 50 w 55"/>
                <a:gd name="T11" fmla="*/ 36 h 54"/>
                <a:gd name="T12" fmla="*/ 45 w 55"/>
                <a:gd name="T13" fmla="*/ 25 h 54"/>
                <a:gd name="T14" fmla="*/ 40 w 55"/>
                <a:gd name="T15" fmla="*/ 16 h 54"/>
                <a:gd name="T16" fmla="*/ 38 w 55"/>
                <a:gd name="T17" fmla="*/ 8 h 54"/>
                <a:gd name="T18" fmla="*/ 47 w 55"/>
                <a:gd name="T19" fmla="*/ 22 h 54"/>
                <a:gd name="T20" fmla="*/ 49 w 55"/>
                <a:gd name="T21" fmla="*/ 19 h 54"/>
                <a:gd name="T22" fmla="*/ 48 w 55"/>
                <a:gd name="T23" fmla="*/ 14 h 54"/>
                <a:gd name="T24" fmla="*/ 47 w 55"/>
                <a:gd name="T25" fmla="*/ 2 h 54"/>
                <a:gd name="T26" fmla="*/ 38 w 55"/>
                <a:gd name="T27" fmla="*/ 2 h 54"/>
                <a:gd name="T28" fmla="*/ 25 w 55"/>
                <a:gd name="T29" fmla="*/ 3 h 54"/>
                <a:gd name="T30" fmla="*/ 16 w 55"/>
                <a:gd name="T31" fmla="*/ 3 h 54"/>
                <a:gd name="T32" fmla="*/ 4 w 55"/>
                <a:gd name="T33" fmla="*/ 1 h 54"/>
                <a:gd name="T34" fmla="*/ 3 w 55"/>
                <a:gd name="T35" fmla="*/ 0 h 54"/>
                <a:gd name="T36" fmla="*/ 1 w 55"/>
                <a:gd name="T37" fmla="*/ 3 h 54"/>
                <a:gd name="T38" fmla="*/ 2 w 55"/>
                <a:gd name="T39" fmla="*/ 7 h 54"/>
                <a:gd name="T40" fmla="*/ 1 w 55"/>
                <a:gd name="T41" fmla="*/ 11 h 54"/>
                <a:gd name="T42" fmla="*/ 2 w 55"/>
                <a:gd name="T43" fmla="*/ 13 h 54"/>
                <a:gd name="T44" fmla="*/ 2 w 55"/>
                <a:gd name="T45" fmla="*/ 25 h 54"/>
                <a:gd name="T46" fmla="*/ 2 w 55"/>
                <a:gd name="T47" fmla="*/ 52 h 54"/>
                <a:gd name="T48" fmla="*/ 34 w 55"/>
                <a:gd name="T49" fmla="*/ 52 h 54"/>
                <a:gd name="T50" fmla="*/ 40 w 55"/>
                <a:gd name="T51" fmla="*/ 52 h 54"/>
                <a:gd name="T52" fmla="*/ 45 w 55"/>
                <a:gd name="T5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4">
                  <a:moveTo>
                    <a:pt x="45" y="54"/>
                  </a:moveTo>
                  <a:cubicBezTo>
                    <a:pt x="46" y="54"/>
                    <a:pt x="46" y="51"/>
                    <a:pt x="48" y="51"/>
                  </a:cubicBezTo>
                  <a:cubicBezTo>
                    <a:pt x="51" y="51"/>
                    <a:pt x="49" y="49"/>
                    <a:pt x="51" y="48"/>
                  </a:cubicBezTo>
                  <a:cubicBezTo>
                    <a:pt x="54" y="47"/>
                    <a:pt x="54" y="47"/>
                    <a:pt x="54" y="44"/>
                  </a:cubicBezTo>
                  <a:cubicBezTo>
                    <a:pt x="53" y="42"/>
                    <a:pt x="53" y="42"/>
                    <a:pt x="55" y="42"/>
                  </a:cubicBezTo>
                  <a:cubicBezTo>
                    <a:pt x="54" y="42"/>
                    <a:pt x="51" y="37"/>
                    <a:pt x="50" y="36"/>
                  </a:cubicBezTo>
                  <a:cubicBezTo>
                    <a:pt x="49" y="32"/>
                    <a:pt x="47" y="28"/>
                    <a:pt x="45" y="25"/>
                  </a:cubicBezTo>
                  <a:cubicBezTo>
                    <a:pt x="43" y="22"/>
                    <a:pt x="42" y="18"/>
                    <a:pt x="40" y="16"/>
                  </a:cubicBezTo>
                  <a:cubicBezTo>
                    <a:pt x="39" y="15"/>
                    <a:pt x="37" y="9"/>
                    <a:pt x="38" y="8"/>
                  </a:cubicBezTo>
                  <a:cubicBezTo>
                    <a:pt x="38" y="8"/>
                    <a:pt x="46" y="22"/>
                    <a:pt x="47" y="22"/>
                  </a:cubicBezTo>
                  <a:cubicBezTo>
                    <a:pt x="48" y="22"/>
                    <a:pt x="49" y="19"/>
                    <a:pt x="49" y="19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8" y="10"/>
                    <a:pt x="47" y="6"/>
                    <a:pt x="47" y="2"/>
                  </a:cubicBezTo>
                  <a:cubicBezTo>
                    <a:pt x="45" y="4"/>
                    <a:pt x="40" y="4"/>
                    <a:pt x="38" y="2"/>
                  </a:cubicBezTo>
                  <a:cubicBezTo>
                    <a:pt x="34" y="0"/>
                    <a:pt x="29" y="1"/>
                    <a:pt x="25" y="3"/>
                  </a:cubicBezTo>
                  <a:cubicBezTo>
                    <a:pt x="22" y="5"/>
                    <a:pt x="19" y="4"/>
                    <a:pt x="16" y="3"/>
                  </a:cubicBezTo>
                  <a:cubicBezTo>
                    <a:pt x="12" y="2"/>
                    <a:pt x="8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3" y="5"/>
                    <a:pt x="2" y="7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7"/>
                    <a:pt x="2" y="21"/>
                    <a:pt x="2" y="25"/>
                  </a:cubicBezTo>
                  <a:cubicBezTo>
                    <a:pt x="2" y="28"/>
                    <a:pt x="2" y="52"/>
                    <a:pt x="2" y="52"/>
                  </a:cubicBezTo>
                  <a:cubicBezTo>
                    <a:pt x="13" y="52"/>
                    <a:pt x="23" y="52"/>
                    <a:pt x="34" y="52"/>
                  </a:cubicBezTo>
                  <a:cubicBezTo>
                    <a:pt x="36" y="52"/>
                    <a:pt x="38" y="52"/>
                    <a:pt x="40" y="52"/>
                  </a:cubicBezTo>
                  <a:cubicBezTo>
                    <a:pt x="42" y="52"/>
                    <a:pt x="43" y="54"/>
                    <a:pt x="45" y="5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5" name="Freeform 771">
              <a:extLst>
                <a:ext uri="{FF2B5EF4-FFF2-40B4-BE49-F238E27FC236}">
                  <a16:creationId xmlns:a16="http://schemas.microsoft.com/office/drawing/2014/main" id="{EA6F6390-A4B7-4C47-AB60-CBAA4A610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825" y="3605470"/>
              <a:ext cx="93975" cy="181577"/>
            </a:xfrm>
            <a:custGeom>
              <a:avLst/>
              <a:gdLst>
                <a:gd name="T0" fmla="*/ 14 w 20"/>
                <a:gd name="T1" fmla="*/ 34 h 39"/>
                <a:gd name="T2" fmla="*/ 17 w 20"/>
                <a:gd name="T3" fmla="*/ 30 h 39"/>
                <a:gd name="T4" fmla="*/ 20 w 20"/>
                <a:gd name="T5" fmla="*/ 27 h 39"/>
                <a:gd name="T6" fmla="*/ 20 w 20"/>
                <a:gd name="T7" fmla="*/ 24 h 39"/>
                <a:gd name="T8" fmla="*/ 19 w 20"/>
                <a:gd name="T9" fmla="*/ 23 h 39"/>
                <a:gd name="T10" fmla="*/ 17 w 20"/>
                <a:gd name="T11" fmla="*/ 20 h 39"/>
                <a:gd name="T12" fmla="*/ 14 w 20"/>
                <a:gd name="T13" fmla="*/ 20 h 39"/>
                <a:gd name="T14" fmla="*/ 16 w 20"/>
                <a:gd name="T15" fmla="*/ 16 h 39"/>
                <a:gd name="T16" fmla="*/ 17 w 20"/>
                <a:gd name="T17" fmla="*/ 10 h 39"/>
                <a:gd name="T18" fmla="*/ 15 w 20"/>
                <a:gd name="T19" fmla="*/ 6 h 39"/>
                <a:gd name="T20" fmla="*/ 18 w 20"/>
                <a:gd name="T21" fmla="*/ 4 h 39"/>
                <a:gd name="T22" fmla="*/ 18 w 20"/>
                <a:gd name="T23" fmla="*/ 1 h 39"/>
                <a:gd name="T24" fmla="*/ 15 w 20"/>
                <a:gd name="T25" fmla="*/ 3 h 39"/>
                <a:gd name="T26" fmla="*/ 14 w 20"/>
                <a:gd name="T27" fmla="*/ 2 h 39"/>
                <a:gd name="T28" fmla="*/ 11 w 20"/>
                <a:gd name="T29" fmla="*/ 0 h 39"/>
                <a:gd name="T30" fmla="*/ 5 w 20"/>
                <a:gd name="T31" fmla="*/ 4 h 39"/>
                <a:gd name="T32" fmla="*/ 2 w 20"/>
                <a:gd name="T33" fmla="*/ 17 h 39"/>
                <a:gd name="T34" fmla="*/ 1 w 20"/>
                <a:gd name="T35" fmla="*/ 21 h 39"/>
                <a:gd name="T36" fmla="*/ 4 w 20"/>
                <a:gd name="T37" fmla="*/ 26 h 39"/>
                <a:gd name="T38" fmla="*/ 8 w 20"/>
                <a:gd name="T39" fmla="*/ 30 h 39"/>
                <a:gd name="T40" fmla="*/ 10 w 20"/>
                <a:gd name="T41" fmla="*/ 39 h 39"/>
                <a:gd name="T42" fmla="*/ 14 w 20"/>
                <a:gd name="T43" fmla="*/ 34 h 39"/>
                <a:gd name="T44" fmla="*/ 14 w 20"/>
                <a:gd name="T45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39">
                  <a:moveTo>
                    <a:pt x="14" y="34"/>
                  </a:moveTo>
                  <a:cubicBezTo>
                    <a:pt x="12" y="32"/>
                    <a:pt x="16" y="30"/>
                    <a:pt x="17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3"/>
                    <a:pt x="19" y="23"/>
                    <a:pt x="19" y="23"/>
                  </a:cubicBezTo>
                  <a:cubicBezTo>
                    <a:pt x="18" y="22"/>
                    <a:pt x="18" y="21"/>
                    <a:pt x="17" y="20"/>
                  </a:cubicBezTo>
                  <a:cubicBezTo>
                    <a:pt x="16" y="20"/>
                    <a:pt x="15" y="21"/>
                    <a:pt x="14" y="20"/>
                  </a:cubicBezTo>
                  <a:cubicBezTo>
                    <a:pt x="11" y="18"/>
                    <a:pt x="14" y="17"/>
                    <a:pt x="16" y="16"/>
                  </a:cubicBezTo>
                  <a:cubicBezTo>
                    <a:pt x="18" y="15"/>
                    <a:pt x="19" y="12"/>
                    <a:pt x="17" y="10"/>
                  </a:cubicBezTo>
                  <a:cubicBezTo>
                    <a:pt x="17" y="9"/>
                    <a:pt x="14" y="7"/>
                    <a:pt x="15" y="6"/>
                  </a:cubicBezTo>
                  <a:cubicBezTo>
                    <a:pt x="16" y="5"/>
                    <a:pt x="17" y="5"/>
                    <a:pt x="18" y="4"/>
                  </a:cubicBezTo>
                  <a:cubicBezTo>
                    <a:pt x="18" y="4"/>
                    <a:pt x="18" y="1"/>
                    <a:pt x="18" y="1"/>
                  </a:cubicBezTo>
                  <a:cubicBezTo>
                    <a:pt x="17" y="1"/>
                    <a:pt x="16" y="4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6" y="2"/>
                    <a:pt x="5" y="4"/>
                  </a:cubicBezTo>
                  <a:cubicBezTo>
                    <a:pt x="3" y="8"/>
                    <a:pt x="5" y="14"/>
                    <a:pt x="2" y="17"/>
                  </a:cubicBezTo>
                  <a:cubicBezTo>
                    <a:pt x="0" y="19"/>
                    <a:pt x="0" y="19"/>
                    <a:pt x="1" y="21"/>
                  </a:cubicBezTo>
                  <a:cubicBezTo>
                    <a:pt x="1" y="23"/>
                    <a:pt x="4" y="24"/>
                    <a:pt x="4" y="26"/>
                  </a:cubicBezTo>
                  <a:cubicBezTo>
                    <a:pt x="5" y="28"/>
                    <a:pt x="8" y="29"/>
                    <a:pt x="8" y="30"/>
                  </a:cubicBezTo>
                  <a:cubicBezTo>
                    <a:pt x="9" y="33"/>
                    <a:pt x="10" y="37"/>
                    <a:pt x="10" y="39"/>
                  </a:cubicBezTo>
                  <a:cubicBezTo>
                    <a:pt x="12" y="39"/>
                    <a:pt x="16" y="37"/>
                    <a:pt x="14" y="34"/>
                  </a:cubicBezTo>
                  <a:cubicBezTo>
                    <a:pt x="13" y="33"/>
                    <a:pt x="15" y="35"/>
                    <a:pt x="14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6" name="Freeform 772">
              <a:extLst>
                <a:ext uri="{FF2B5EF4-FFF2-40B4-BE49-F238E27FC236}">
                  <a16:creationId xmlns:a16="http://schemas.microsoft.com/office/drawing/2014/main" id="{716128C6-F0AA-4E30-9D9E-15CBBFADC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239" y="3712184"/>
              <a:ext cx="355189" cy="342447"/>
            </a:xfrm>
            <a:custGeom>
              <a:avLst/>
              <a:gdLst>
                <a:gd name="T0" fmla="*/ 21 w 76"/>
                <a:gd name="T1" fmla="*/ 55 h 73"/>
                <a:gd name="T2" fmla="*/ 25 w 76"/>
                <a:gd name="T3" fmla="*/ 57 h 73"/>
                <a:gd name="T4" fmla="*/ 28 w 76"/>
                <a:gd name="T5" fmla="*/ 55 h 73"/>
                <a:gd name="T6" fmla="*/ 33 w 76"/>
                <a:gd name="T7" fmla="*/ 53 h 73"/>
                <a:gd name="T8" fmla="*/ 44 w 76"/>
                <a:gd name="T9" fmla="*/ 59 h 73"/>
                <a:gd name="T10" fmla="*/ 70 w 76"/>
                <a:gd name="T11" fmla="*/ 73 h 73"/>
                <a:gd name="T12" fmla="*/ 71 w 76"/>
                <a:gd name="T13" fmla="*/ 71 h 73"/>
                <a:gd name="T14" fmla="*/ 75 w 76"/>
                <a:gd name="T15" fmla="*/ 71 h 73"/>
                <a:gd name="T16" fmla="*/ 75 w 76"/>
                <a:gd name="T17" fmla="*/ 66 h 73"/>
                <a:gd name="T18" fmla="*/ 75 w 76"/>
                <a:gd name="T19" fmla="*/ 44 h 73"/>
                <a:gd name="T20" fmla="*/ 75 w 76"/>
                <a:gd name="T21" fmla="*/ 24 h 73"/>
                <a:gd name="T22" fmla="*/ 75 w 76"/>
                <a:gd name="T23" fmla="*/ 20 h 73"/>
                <a:gd name="T24" fmla="*/ 74 w 76"/>
                <a:gd name="T25" fmla="*/ 17 h 73"/>
                <a:gd name="T26" fmla="*/ 76 w 76"/>
                <a:gd name="T27" fmla="*/ 14 h 73"/>
                <a:gd name="T28" fmla="*/ 74 w 76"/>
                <a:gd name="T29" fmla="*/ 11 h 73"/>
                <a:gd name="T30" fmla="*/ 76 w 76"/>
                <a:gd name="T31" fmla="*/ 8 h 73"/>
                <a:gd name="T32" fmla="*/ 67 w 76"/>
                <a:gd name="T33" fmla="*/ 5 h 73"/>
                <a:gd name="T34" fmla="*/ 61 w 76"/>
                <a:gd name="T35" fmla="*/ 2 h 73"/>
                <a:gd name="T36" fmla="*/ 51 w 76"/>
                <a:gd name="T37" fmla="*/ 6 h 73"/>
                <a:gd name="T38" fmla="*/ 51 w 76"/>
                <a:gd name="T39" fmla="*/ 9 h 73"/>
                <a:gd name="T40" fmla="*/ 50 w 76"/>
                <a:gd name="T41" fmla="*/ 14 h 73"/>
                <a:gd name="T42" fmla="*/ 41 w 76"/>
                <a:gd name="T43" fmla="*/ 13 h 73"/>
                <a:gd name="T44" fmla="*/ 36 w 76"/>
                <a:gd name="T45" fmla="*/ 12 h 73"/>
                <a:gd name="T46" fmla="*/ 31 w 76"/>
                <a:gd name="T47" fmla="*/ 10 h 73"/>
                <a:gd name="T48" fmla="*/ 29 w 76"/>
                <a:gd name="T49" fmla="*/ 6 h 73"/>
                <a:gd name="T50" fmla="*/ 23 w 76"/>
                <a:gd name="T51" fmla="*/ 3 h 73"/>
                <a:gd name="T52" fmla="*/ 17 w 76"/>
                <a:gd name="T53" fmla="*/ 2 h 73"/>
                <a:gd name="T54" fmla="*/ 11 w 76"/>
                <a:gd name="T55" fmla="*/ 0 h 73"/>
                <a:gd name="T56" fmla="*/ 11 w 76"/>
                <a:gd name="T57" fmla="*/ 4 h 73"/>
                <a:gd name="T58" fmla="*/ 9 w 76"/>
                <a:gd name="T59" fmla="*/ 6 h 73"/>
                <a:gd name="T60" fmla="*/ 5 w 76"/>
                <a:gd name="T61" fmla="*/ 8 h 73"/>
                <a:gd name="T62" fmla="*/ 5 w 76"/>
                <a:gd name="T63" fmla="*/ 14 h 73"/>
                <a:gd name="T64" fmla="*/ 1 w 76"/>
                <a:gd name="T65" fmla="*/ 17 h 73"/>
                <a:gd name="T66" fmla="*/ 3 w 76"/>
                <a:gd name="T67" fmla="*/ 21 h 73"/>
                <a:gd name="T68" fmla="*/ 3 w 76"/>
                <a:gd name="T69" fmla="*/ 26 h 73"/>
                <a:gd name="T70" fmla="*/ 3 w 76"/>
                <a:gd name="T71" fmla="*/ 31 h 73"/>
                <a:gd name="T72" fmla="*/ 3 w 76"/>
                <a:gd name="T73" fmla="*/ 34 h 73"/>
                <a:gd name="T74" fmla="*/ 3 w 76"/>
                <a:gd name="T75" fmla="*/ 37 h 73"/>
                <a:gd name="T76" fmla="*/ 1 w 76"/>
                <a:gd name="T77" fmla="*/ 40 h 73"/>
                <a:gd name="T78" fmla="*/ 4 w 76"/>
                <a:gd name="T79" fmla="*/ 46 h 73"/>
                <a:gd name="T80" fmla="*/ 7 w 76"/>
                <a:gd name="T81" fmla="*/ 48 h 73"/>
                <a:gd name="T82" fmla="*/ 11 w 76"/>
                <a:gd name="T83" fmla="*/ 49 h 73"/>
                <a:gd name="T84" fmla="*/ 14 w 76"/>
                <a:gd name="T85" fmla="*/ 53 h 73"/>
                <a:gd name="T86" fmla="*/ 21 w 76"/>
                <a:gd name="T87" fmla="*/ 55 h 73"/>
                <a:gd name="T88" fmla="*/ 21 w 76"/>
                <a:gd name="T89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73">
                  <a:moveTo>
                    <a:pt x="21" y="55"/>
                  </a:moveTo>
                  <a:cubicBezTo>
                    <a:pt x="21" y="56"/>
                    <a:pt x="24" y="58"/>
                    <a:pt x="25" y="57"/>
                  </a:cubicBezTo>
                  <a:cubicBezTo>
                    <a:pt x="26" y="56"/>
                    <a:pt x="27" y="56"/>
                    <a:pt x="28" y="55"/>
                  </a:cubicBezTo>
                  <a:cubicBezTo>
                    <a:pt x="29" y="55"/>
                    <a:pt x="32" y="53"/>
                    <a:pt x="33" y="53"/>
                  </a:cubicBezTo>
                  <a:cubicBezTo>
                    <a:pt x="37" y="55"/>
                    <a:pt x="40" y="57"/>
                    <a:pt x="44" y="59"/>
                  </a:cubicBezTo>
                  <a:cubicBezTo>
                    <a:pt x="53" y="64"/>
                    <a:pt x="61" y="69"/>
                    <a:pt x="70" y="73"/>
                  </a:cubicBezTo>
                  <a:cubicBezTo>
                    <a:pt x="70" y="71"/>
                    <a:pt x="69" y="71"/>
                    <a:pt x="71" y="71"/>
                  </a:cubicBezTo>
                  <a:cubicBezTo>
                    <a:pt x="71" y="71"/>
                    <a:pt x="75" y="71"/>
                    <a:pt x="75" y="71"/>
                  </a:cubicBezTo>
                  <a:cubicBezTo>
                    <a:pt x="75" y="69"/>
                    <a:pt x="75" y="68"/>
                    <a:pt x="75" y="66"/>
                  </a:cubicBezTo>
                  <a:cubicBezTo>
                    <a:pt x="75" y="59"/>
                    <a:pt x="75" y="52"/>
                    <a:pt x="75" y="44"/>
                  </a:cubicBezTo>
                  <a:cubicBezTo>
                    <a:pt x="75" y="37"/>
                    <a:pt x="75" y="30"/>
                    <a:pt x="75" y="24"/>
                  </a:cubicBezTo>
                  <a:cubicBezTo>
                    <a:pt x="75" y="22"/>
                    <a:pt x="75" y="21"/>
                    <a:pt x="75" y="20"/>
                  </a:cubicBezTo>
                  <a:cubicBezTo>
                    <a:pt x="74" y="19"/>
                    <a:pt x="74" y="18"/>
                    <a:pt x="74" y="17"/>
                  </a:cubicBezTo>
                  <a:cubicBezTo>
                    <a:pt x="74" y="16"/>
                    <a:pt x="76" y="15"/>
                    <a:pt x="76" y="14"/>
                  </a:cubicBezTo>
                  <a:cubicBezTo>
                    <a:pt x="76" y="13"/>
                    <a:pt x="74" y="12"/>
                    <a:pt x="74" y="11"/>
                  </a:cubicBezTo>
                  <a:cubicBezTo>
                    <a:pt x="74" y="10"/>
                    <a:pt x="75" y="9"/>
                    <a:pt x="76" y="8"/>
                  </a:cubicBezTo>
                  <a:cubicBezTo>
                    <a:pt x="73" y="6"/>
                    <a:pt x="70" y="7"/>
                    <a:pt x="67" y="5"/>
                  </a:cubicBezTo>
                  <a:cubicBezTo>
                    <a:pt x="65" y="4"/>
                    <a:pt x="64" y="2"/>
                    <a:pt x="61" y="2"/>
                  </a:cubicBezTo>
                  <a:cubicBezTo>
                    <a:pt x="57" y="2"/>
                    <a:pt x="53" y="3"/>
                    <a:pt x="51" y="6"/>
                  </a:cubicBezTo>
                  <a:cubicBezTo>
                    <a:pt x="50" y="7"/>
                    <a:pt x="50" y="8"/>
                    <a:pt x="51" y="9"/>
                  </a:cubicBezTo>
                  <a:cubicBezTo>
                    <a:pt x="52" y="11"/>
                    <a:pt x="51" y="12"/>
                    <a:pt x="50" y="14"/>
                  </a:cubicBezTo>
                  <a:cubicBezTo>
                    <a:pt x="48" y="17"/>
                    <a:pt x="44" y="15"/>
                    <a:pt x="41" y="13"/>
                  </a:cubicBezTo>
                  <a:cubicBezTo>
                    <a:pt x="39" y="13"/>
                    <a:pt x="38" y="12"/>
                    <a:pt x="36" y="12"/>
                  </a:cubicBezTo>
                  <a:cubicBezTo>
                    <a:pt x="34" y="11"/>
                    <a:pt x="32" y="12"/>
                    <a:pt x="31" y="10"/>
                  </a:cubicBezTo>
                  <a:cubicBezTo>
                    <a:pt x="30" y="9"/>
                    <a:pt x="30" y="7"/>
                    <a:pt x="29" y="6"/>
                  </a:cubicBezTo>
                  <a:cubicBezTo>
                    <a:pt x="28" y="4"/>
                    <a:pt x="25" y="4"/>
                    <a:pt x="23" y="3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5" y="2"/>
                    <a:pt x="14" y="1"/>
                    <a:pt x="11" y="0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5"/>
                    <a:pt x="11" y="4"/>
                    <a:pt x="9" y="6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3" y="10"/>
                    <a:pt x="6" y="12"/>
                    <a:pt x="5" y="14"/>
                  </a:cubicBezTo>
                  <a:cubicBezTo>
                    <a:pt x="4" y="16"/>
                    <a:pt x="1" y="16"/>
                    <a:pt x="1" y="17"/>
                  </a:cubicBezTo>
                  <a:cubicBezTo>
                    <a:pt x="1" y="19"/>
                    <a:pt x="2" y="20"/>
                    <a:pt x="3" y="21"/>
                  </a:cubicBezTo>
                  <a:cubicBezTo>
                    <a:pt x="3" y="23"/>
                    <a:pt x="3" y="25"/>
                    <a:pt x="3" y="26"/>
                  </a:cubicBezTo>
                  <a:cubicBezTo>
                    <a:pt x="3" y="28"/>
                    <a:pt x="4" y="29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3" y="35"/>
                    <a:pt x="4" y="36"/>
                    <a:pt x="3" y="37"/>
                  </a:cubicBezTo>
                  <a:cubicBezTo>
                    <a:pt x="3" y="38"/>
                    <a:pt x="0" y="38"/>
                    <a:pt x="1" y="40"/>
                  </a:cubicBezTo>
                  <a:cubicBezTo>
                    <a:pt x="3" y="42"/>
                    <a:pt x="4" y="43"/>
                    <a:pt x="4" y="46"/>
                  </a:cubicBezTo>
                  <a:cubicBezTo>
                    <a:pt x="4" y="48"/>
                    <a:pt x="6" y="47"/>
                    <a:pt x="7" y="48"/>
                  </a:cubicBezTo>
                  <a:cubicBezTo>
                    <a:pt x="9" y="48"/>
                    <a:pt x="10" y="48"/>
                    <a:pt x="11" y="49"/>
                  </a:cubicBezTo>
                  <a:cubicBezTo>
                    <a:pt x="12" y="50"/>
                    <a:pt x="13" y="52"/>
                    <a:pt x="14" y="53"/>
                  </a:cubicBezTo>
                  <a:cubicBezTo>
                    <a:pt x="16" y="54"/>
                    <a:pt x="19" y="53"/>
                    <a:pt x="21" y="55"/>
                  </a:cubicBezTo>
                  <a:cubicBezTo>
                    <a:pt x="22" y="56"/>
                    <a:pt x="20" y="54"/>
                    <a:pt x="21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7" name="Freeform 773">
              <a:extLst>
                <a:ext uri="{FF2B5EF4-FFF2-40B4-BE49-F238E27FC236}">
                  <a16:creationId xmlns:a16="http://schemas.microsoft.com/office/drawing/2014/main" id="{370EB8F6-3BB0-4E87-BAE2-FC105F991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613" y="3857128"/>
              <a:ext cx="195911" cy="159278"/>
            </a:xfrm>
            <a:custGeom>
              <a:avLst/>
              <a:gdLst>
                <a:gd name="T0" fmla="*/ 19 w 42"/>
                <a:gd name="T1" fmla="*/ 34 h 34"/>
                <a:gd name="T2" fmla="*/ 20 w 42"/>
                <a:gd name="T3" fmla="*/ 25 h 34"/>
                <a:gd name="T4" fmla="*/ 24 w 42"/>
                <a:gd name="T5" fmla="*/ 22 h 34"/>
                <a:gd name="T6" fmla="*/ 25 w 42"/>
                <a:gd name="T7" fmla="*/ 20 h 34"/>
                <a:gd name="T8" fmla="*/ 25 w 42"/>
                <a:gd name="T9" fmla="*/ 9 h 34"/>
                <a:gd name="T10" fmla="*/ 32 w 42"/>
                <a:gd name="T11" fmla="*/ 9 h 34"/>
                <a:gd name="T12" fmla="*/ 41 w 42"/>
                <a:gd name="T13" fmla="*/ 9 h 34"/>
                <a:gd name="T14" fmla="*/ 42 w 42"/>
                <a:gd name="T15" fmla="*/ 2 h 34"/>
                <a:gd name="T16" fmla="*/ 40 w 42"/>
                <a:gd name="T17" fmla="*/ 0 h 34"/>
                <a:gd name="T18" fmla="*/ 20 w 42"/>
                <a:gd name="T19" fmla="*/ 0 h 34"/>
                <a:gd name="T20" fmla="*/ 15 w 42"/>
                <a:gd name="T21" fmla="*/ 6 h 34"/>
                <a:gd name="T22" fmla="*/ 10 w 42"/>
                <a:gd name="T23" fmla="*/ 17 h 34"/>
                <a:gd name="T24" fmla="*/ 8 w 42"/>
                <a:gd name="T25" fmla="*/ 18 h 34"/>
                <a:gd name="T26" fmla="*/ 4 w 42"/>
                <a:gd name="T27" fmla="*/ 25 h 34"/>
                <a:gd name="T28" fmla="*/ 0 w 42"/>
                <a:gd name="T29" fmla="*/ 34 h 34"/>
                <a:gd name="T30" fmla="*/ 19 w 42"/>
                <a:gd name="T3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9" y="34"/>
                  </a:moveTo>
                  <a:cubicBezTo>
                    <a:pt x="19" y="31"/>
                    <a:pt x="18" y="26"/>
                    <a:pt x="20" y="25"/>
                  </a:cubicBezTo>
                  <a:cubicBezTo>
                    <a:pt x="21" y="24"/>
                    <a:pt x="23" y="23"/>
                    <a:pt x="24" y="22"/>
                  </a:cubicBezTo>
                  <a:cubicBezTo>
                    <a:pt x="25" y="22"/>
                    <a:pt x="25" y="20"/>
                    <a:pt x="25" y="20"/>
                  </a:cubicBezTo>
                  <a:cubicBezTo>
                    <a:pt x="25" y="16"/>
                    <a:pt x="25" y="13"/>
                    <a:pt x="25" y="9"/>
                  </a:cubicBezTo>
                  <a:cubicBezTo>
                    <a:pt x="25" y="9"/>
                    <a:pt x="31" y="9"/>
                    <a:pt x="32" y="9"/>
                  </a:cubicBezTo>
                  <a:cubicBezTo>
                    <a:pt x="35" y="9"/>
                    <a:pt x="38" y="9"/>
                    <a:pt x="41" y="9"/>
                  </a:cubicBezTo>
                  <a:cubicBezTo>
                    <a:pt x="42" y="9"/>
                    <a:pt x="42" y="3"/>
                    <a:pt x="42" y="2"/>
                  </a:cubicBezTo>
                  <a:cubicBezTo>
                    <a:pt x="42" y="0"/>
                    <a:pt x="42" y="0"/>
                    <a:pt x="40" y="0"/>
                  </a:cubicBezTo>
                  <a:cubicBezTo>
                    <a:pt x="33" y="0"/>
                    <a:pt x="27" y="0"/>
                    <a:pt x="20" y="0"/>
                  </a:cubicBezTo>
                  <a:cubicBezTo>
                    <a:pt x="18" y="2"/>
                    <a:pt x="17" y="4"/>
                    <a:pt x="15" y="6"/>
                  </a:cubicBezTo>
                  <a:cubicBezTo>
                    <a:pt x="11" y="9"/>
                    <a:pt x="11" y="12"/>
                    <a:pt x="10" y="17"/>
                  </a:cubicBezTo>
                  <a:cubicBezTo>
                    <a:pt x="10" y="17"/>
                    <a:pt x="9" y="18"/>
                    <a:pt x="8" y="18"/>
                  </a:cubicBezTo>
                  <a:cubicBezTo>
                    <a:pt x="6" y="20"/>
                    <a:pt x="5" y="22"/>
                    <a:pt x="4" y="25"/>
                  </a:cubicBezTo>
                  <a:cubicBezTo>
                    <a:pt x="2" y="28"/>
                    <a:pt x="0" y="30"/>
                    <a:pt x="0" y="34"/>
                  </a:cubicBezTo>
                  <a:cubicBezTo>
                    <a:pt x="6" y="34"/>
                    <a:pt x="13" y="34"/>
                    <a:pt x="19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8" name="Freeform 774">
              <a:extLst>
                <a:ext uri="{FF2B5EF4-FFF2-40B4-BE49-F238E27FC236}">
                  <a16:creationId xmlns:a16="http://schemas.microsoft.com/office/drawing/2014/main" id="{FE578F5B-DFDC-45C9-825A-A2053B644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586" y="3632546"/>
              <a:ext cx="280328" cy="224582"/>
            </a:xfrm>
            <a:custGeom>
              <a:avLst/>
              <a:gdLst>
                <a:gd name="T0" fmla="*/ 22 w 60"/>
                <a:gd name="T1" fmla="*/ 48 h 48"/>
                <a:gd name="T2" fmla="*/ 23 w 60"/>
                <a:gd name="T3" fmla="*/ 41 h 48"/>
                <a:gd name="T4" fmla="*/ 29 w 60"/>
                <a:gd name="T5" fmla="*/ 37 h 48"/>
                <a:gd name="T6" fmla="*/ 33 w 60"/>
                <a:gd name="T7" fmla="*/ 37 h 48"/>
                <a:gd name="T8" fmla="*/ 38 w 60"/>
                <a:gd name="T9" fmla="*/ 35 h 48"/>
                <a:gd name="T10" fmla="*/ 40 w 60"/>
                <a:gd name="T11" fmla="*/ 32 h 48"/>
                <a:gd name="T12" fmla="*/ 45 w 60"/>
                <a:gd name="T13" fmla="*/ 31 h 48"/>
                <a:gd name="T14" fmla="*/ 46 w 60"/>
                <a:gd name="T15" fmla="*/ 28 h 48"/>
                <a:gd name="T16" fmla="*/ 50 w 60"/>
                <a:gd name="T17" fmla="*/ 25 h 48"/>
                <a:gd name="T18" fmla="*/ 53 w 60"/>
                <a:gd name="T19" fmla="*/ 23 h 48"/>
                <a:gd name="T20" fmla="*/ 58 w 60"/>
                <a:gd name="T21" fmla="*/ 24 h 48"/>
                <a:gd name="T22" fmla="*/ 56 w 60"/>
                <a:gd name="T23" fmla="*/ 16 h 48"/>
                <a:gd name="T24" fmla="*/ 56 w 60"/>
                <a:gd name="T25" fmla="*/ 10 h 48"/>
                <a:gd name="T26" fmla="*/ 55 w 60"/>
                <a:gd name="T27" fmla="*/ 7 h 48"/>
                <a:gd name="T28" fmla="*/ 51 w 60"/>
                <a:gd name="T29" fmla="*/ 6 h 48"/>
                <a:gd name="T30" fmla="*/ 47 w 60"/>
                <a:gd name="T31" fmla="*/ 6 h 48"/>
                <a:gd name="T32" fmla="*/ 42 w 60"/>
                <a:gd name="T33" fmla="*/ 6 h 48"/>
                <a:gd name="T34" fmla="*/ 35 w 60"/>
                <a:gd name="T35" fmla="*/ 4 h 48"/>
                <a:gd name="T36" fmla="*/ 30 w 60"/>
                <a:gd name="T37" fmla="*/ 13 h 48"/>
                <a:gd name="T38" fmla="*/ 20 w 60"/>
                <a:gd name="T39" fmla="*/ 19 h 48"/>
                <a:gd name="T40" fmla="*/ 16 w 60"/>
                <a:gd name="T41" fmla="*/ 27 h 48"/>
                <a:gd name="T42" fmla="*/ 16 w 60"/>
                <a:gd name="T43" fmla="*/ 35 h 48"/>
                <a:gd name="T44" fmla="*/ 14 w 60"/>
                <a:gd name="T45" fmla="*/ 39 h 48"/>
                <a:gd name="T46" fmla="*/ 9 w 60"/>
                <a:gd name="T47" fmla="*/ 42 h 48"/>
                <a:gd name="T48" fmla="*/ 5 w 60"/>
                <a:gd name="T49" fmla="*/ 45 h 48"/>
                <a:gd name="T50" fmla="*/ 0 w 60"/>
                <a:gd name="T51" fmla="*/ 48 h 48"/>
                <a:gd name="T52" fmla="*/ 22 w 60"/>
                <a:gd name="T5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48">
                  <a:moveTo>
                    <a:pt x="22" y="48"/>
                  </a:moveTo>
                  <a:cubicBezTo>
                    <a:pt x="22" y="45"/>
                    <a:pt x="21" y="43"/>
                    <a:pt x="23" y="41"/>
                  </a:cubicBezTo>
                  <a:cubicBezTo>
                    <a:pt x="25" y="40"/>
                    <a:pt x="28" y="39"/>
                    <a:pt x="29" y="37"/>
                  </a:cubicBezTo>
                  <a:cubicBezTo>
                    <a:pt x="30" y="37"/>
                    <a:pt x="32" y="37"/>
                    <a:pt x="33" y="37"/>
                  </a:cubicBezTo>
                  <a:cubicBezTo>
                    <a:pt x="34" y="36"/>
                    <a:pt x="36" y="36"/>
                    <a:pt x="38" y="35"/>
                  </a:cubicBezTo>
                  <a:cubicBezTo>
                    <a:pt x="39" y="34"/>
                    <a:pt x="39" y="33"/>
                    <a:pt x="40" y="32"/>
                  </a:cubicBezTo>
                  <a:cubicBezTo>
                    <a:pt x="41" y="31"/>
                    <a:pt x="44" y="32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6"/>
                    <a:pt x="49" y="26"/>
                    <a:pt x="50" y="25"/>
                  </a:cubicBezTo>
                  <a:cubicBezTo>
                    <a:pt x="51" y="24"/>
                    <a:pt x="51" y="23"/>
                    <a:pt x="53" y="23"/>
                  </a:cubicBezTo>
                  <a:cubicBezTo>
                    <a:pt x="54" y="23"/>
                    <a:pt x="57" y="24"/>
                    <a:pt x="58" y="24"/>
                  </a:cubicBezTo>
                  <a:cubicBezTo>
                    <a:pt x="60" y="23"/>
                    <a:pt x="56" y="17"/>
                    <a:pt x="56" y="16"/>
                  </a:cubicBezTo>
                  <a:cubicBezTo>
                    <a:pt x="56" y="14"/>
                    <a:pt x="56" y="12"/>
                    <a:pt x="56" y="10"/>
                  </a:cubicBezTo>
                  <a:cubicBezTo>
                    <a:pt x="55" y="9"/>
                    <a:pt x="55" y="8"/>
                    <a:pt x="55" y="7"/>
                  </a:cubicBezTo>
                  <a:cubicBezTo>
                    <a:pt x="53" y="7"/>
                    <a:pt x="52" y="6"/>
                    <a:pt x="51" y="6"/>
                  </a:cubicBezTo>
                  <a:cubicBezTo>
                    <a:pt x="50" y="5"/>
                    <a:pt x="48" y="6"/>
                    <a:pt x="47" y="6"/>
                  </a:cubicBezTo>
                  <a:cubicBezTo>
                    <a:pt x="46" y="5"/>
                    <a:pt x="44" y="6"/>
                    <a:pt x="42" y="6"/>
                  </a:cubicBezTo>
                  <a:cubicBezTo>
                    <a:pt x="40" y="6"/>
                    <a:pt x="36" y="0"/>
                    <a:pt x="35" y="4"/>
                  </a:cubicBezTo>
                  <a:cubicBezTo>
                    <a:pt x="34" y="7"/>
                    <a:pt x="33" y="10"/>
                    <a:pt x="30" y="13"/>
                  </a:cubicBezTo>
                  <a:cubicBezTo>
                    <a:pt x="27" y="16"/>
                    <a:pt x="23" y="16"/>
                    <a:pt x="20" y="19"/>
                  </a:cubicBezTo>
                  <a:cubicBezTo>
                    <a:pt x="18" y="21"/>
                    <a:pt x="17" y="24"/>
                    <a:pt x="16" y="27"/>
                  </a:cubicBezTo>
                  <a:cubicBezTo>
                    <a:pt x="16" y="29"/>
                    <a:pt x="17" y="32"/>
                    <a:pt x="16" y="35"/>
                  </a:cubicBezTo>
                  <a:cubicBezTo>
                    <a:pt x="15" y="36"/>
                    <a:pt x="14" y="38"/>
                    <a:pt x="14" y="39"/>
                  </a:cubicBezTo>
                  <a:cubicBezTo>
                    <a:pt x="13" y="41"/>
                    <a:pt x="11" y="41"/>
                    <a:pt x="9" y="42"/>
                  </a:cubicBezTo>
                  <a:cubicBezTo>
                    <a:pt x="8" y="43"/>
                    <a:pt x="7" y="44"/>
                    <a:pt x="5" y="45"/>
                  </a:cubicBezTo>
                  <a:cubicBezTo>
                    <a:pt x="4" y="46"/>
                    <a:pt x="2" y="46"/>
                    <a:pt x="0" y="48"/>
                  </a:cubicBezTo>
                  <a:lnTo>
                    <a:pt x="22" y="48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9" name="Freeform 775">
              <a:extLst>
                <a:ext uri="{FF2B5EF4-FFF2-40B4-BE49-F238E27FC236}">
                  <a16:creationId xmlns:a16="http://schemas.microsoft.com/office/drawing/2014/main" id="{856990EB-68A7-4C77-B72C-E08DF6C35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339" y="3610247"/>
              <a:ext cx="484203" cy="461904"/>
            </a:xfrm>
            <a:custGeom>
              <a:avLst/>
              <a:gdLst>
                <a:gd name="T0" fmla="*/ 35 w 104"/>
                <a:gd name="T1" fmla="*/ 22 h 99"/>
                <a:gd name="T2" fmla="*/ 36 w 104"/>
                <a:gd name="T3" fmla="*/ 29 h 99"/>
                <a:gd name="T4" fmla="*/ 31 w 104"/>
                <a:gd name="T5" fmla="*/ 28 h 99"/>
                <a:gd name="T6" fmla="*/ 29 w 104"/>
                <a:gd name="T7" fmla="*/ 30 h 99"/>
                <a:gd name="T8" fmla="*/ 26 w 104"/>
                <a:gd name="T9" fmla="*/ 31 h 99"/>
                <a:gd name="T10" fmla="*/ 24 w 104"/>
                <a:gd name="T11" fmla="*/ 35 h 99"/>
                <a:gd name="T12" fmla="*/ 20 w 104"/>
                <a:gd name="T13" fmla="*/ 37 h 99"/>
                <a:gd name="T14" fmla="*/ 17 w 104"/>
                <a:gd name="T15" fmla="*/ 40 h 99"/>
                <a:gd name="T16" fmla="*/ 11 w 104"/>
                <a:gd name="T17" fmla="*/ 42 h 99"/>
                <a:gd name="T18" fmla="*/ 8 w 104"/>
                <a:gd name="T19" fmla="*/ 43 h 99"/>
                <a:gd name="T20" fmla="*/ 4 w 104"/>
                <a:gd name="T21" fmla="*/ 45 h 99"/>
                <a:gd name="T22" fmla="*/ 1 w 104"/>
                <a:gd name="T23" fmla="*/ 52 h 99"/>
                <a:gd name="T24" fmla="*/ 2 w 104"/>
                <a:gd name="T25" fmla="*/ 56 h 99"/>
                <a:gd name="T26" fmla="*/ 6 w 104"/>
                <a:gd name="T27" fmla="*/ 59 h 99"/>
                <a:gd name="T28" fmla="*/ 37 w 104"/>
                <a:gd name="T29" fmla="*/ 79 h 99"/>
                <a:gd name="T30" fmla="*/ 48 w 104"/>
                <a:gd name="T31" fmla="*/ 86 h 99"/>
                <a:gd name="T32" fmla="*/ 49 w 104"/>
                <a:gd name="T33" fmla="*/ 87 h 99"/>
                <a:gd name="T34" fmla="*/ 58 w 104"/>
                <a:gd name="T35" fmla="*/ 93 h 99"/>
                <a:gd name="T36" fmla="*/ 61 w 104"/>
                <a:gd name="T37" fmla="*/ 99 h 99"/>
                <a:gd name="T38" fmla="*/ 67 w 104"/>
                <a:gd name="T39" fmla="*/ 97 h 99"/>
                <a:gd name="T40" fmla="*/ 72 w 104"/>
                <a:gd name="T41" fmla="*/ 96 h 99"/>
                <a:gd name="T42" fmla="*/ 85 w 104"/>
                <a:gd name="T43" fmla="*/ 87 h 99"/>
                <a:gd name="T44" fmla="*/ 100 w 104"/>
                <a:gd name="T45" fmla="*/ 77 h 99"/>
                <a:gd name="T46" fmla="*/ 104 w 104"/>
                <a:gd name="T47" fmla="*/ 75 h 99"/>
                <a:gd name="T48" fmla="*/ 97 w 104"/>
                <a:gd name="T49" fmla="*/ 69 h 99"/>
                <a:gd name="T50" fmla="*/ 94 w 104"/>
                <a:gd name="T51" fmla="*/ 69 h 99"/>
                <a:gd name="T52" fmla="*/ 92 w 104"/>
                <a:gd name="T53" fmla="*/ 63 h 99"/>
                <a:gd name="T54" fmla="*/ 92 w 104"/>
                <a:gd name="T55" fmla="*/ 60 h 99"/>
                <a:gd name="T56" fmla="*/ 93 w 104"/>
                <a:gd name="T57" fmla="*/ 55 h 99"/>
                <a:gd name="T58" fmla="*/ 93 w 104"/>
                <a:gd name="T59" fmla="*/ 50 h 99"/>
                <a:gd name="T60" fmla="*/ 93 w 104"/>
                <a:gd name="T61" fmla="*/ 46 h 99"/>
                <a:gd name="T62" fmla="*/ 92 w 104"/>
                <a:gd name="T63" fmla="*/ 42 h 99"/>
                <a:gd name="T64" fmla="*/ 91 w 104"/>
                <a:gd name="T65" fmla="*/ 37 h 99"/>
                <a:gd name="T66" fmla="*/ 87 w 104"/>
                <a:gd name="T67" fmla="*/ 27 h 99"/>
                <a:gd name="T68" fmla="*/ 82 w 104"/>
                <a:gd name="T69" fmla="*/ 20 h 99"/>
                <a:gd name="T70" fmla="*/ 85 w 104"/>
                <a:gd name="T71" fmla="*/ 13 h 99"/>
                <a:gd name="T72" fmla="*/ 86 w 104"/>
                <a:gd name="T73" fmla="*/ 2 h 99"/>
                <a:gd name="T74" fmla="*/ 84 w 104"/>
                <a:gd name="T75" fmla="*/ 1 h 99"/>
                <a:gd name="T76" fmla="*/ 81 w 104"/>
                <a:gd name="T77" fmla="*/ 0 h 99"/>
                <a:gd name="T78" fmla="*/ 79 w 104"/>
                <a:gd name="T79" fmla="*/ 1 h 99"/>
                <a:gd name="T80" fmla="*/ 75 w 104"/>
                <a:gd name="T81" fmla="*/ 0 h 99"/>
                <a:gd name="T82" fmla="*/ 72 w 104"/>
                <a:gd name="T83" fmla="*/ 2 h 99"/>
                <a:gd name="T84" fmla="*/ 68 w 104"/>
                <a:gd name="T85" fmla="*/ 1 h 99"/>
                <a:gd name="T86" fmla="*/ 61 w 104"/>
                <a:gd name="T87" fmla="*/ 2 h 99"/>
                <a:gd name="T88" fmla="*/ 46 w 104"/>
                <a:gd name="T89" fmla="*/ 5 h 99"/>
                <a:gd name="T90" fmla="*/ 43 w 104"/>
                <a:gd name="T91" fmla="*/ 7 h 99"/>
                <a:gd name="T92" fmla="*/ 39 w 104"/>
                <a:gd name="T93" fmla="*/ 8 h 99"/>
                <a:gd name="T94" fmla="*/ 34 w 104"/>
                <a:gd name="T95" fmla="*/ 12 h 99"/>
                <a:gd name="T96" fmla="*/ 35 w 104"/>
                <a:gd name="T97" fmla="*/ 22 h 99"/>
                <a:gd name="T98" fmla="*/ 35 w 104"/>
                <a:gd name="T9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4" h="99">
                  <a:moveTo>
                    <a:pt x="35" y="22"/>
                  </a:moveTo>
                  <a:cubicBezTo>
                    <a:pt x="36" y="23"/>
                    <a:pt x="40" y="29"/>
                    <a:pt x="36" y="29"/>
                  </a:cubicBezTo>
                  <a:cubicBezTo>
                    <a:pt x="35" y="28"/>
                    <a:pt x="32" y="27"/>
                    <a:pt x="31" y="28"/>
                  </a:cubicBezTo>
                  <a:cubicBezTo>
                    <a:pt x="30" y="29"/>
                    <a:pt x="30" y="29"/>
                    <a:pt x="29" y="30"/>
                  </a:cubicBezTo>
                  <a:cubicBezTo>
                    <a:pt x="28" y="31"/>
                    <a:pt x="27" y="31"/>
                    <a:pt x="26" y="31"/>
                  </a:cubicBezTo>
                  <a:cubicBezTo>
                    <a:pt x="24" y="32"/>
                    <a:pt x="25" y="34"/>
                    <a:pt x="24" y="35"/>
                  </a:cubicBezTo>
                  <a:cubicBezTo>
                    <a:pt x="24" y="37"/>
                    <a:pt x="21" y="36"/>
                    <a:pt x="20" y="37"/>
                  </a:cubicBezTo>
                  <a:cubicBezTo>
                    <a:pt x="18" y="37"/>
                    <a:pt x="18" y="39"/>
                    <a:pt x="17" y="40"/>
                  </a:cubicBezTo>
                  <a:cubicBezTo>
                    <a:pt x="15" y="42"/>
                    <a:pt x="13" y="41"/>
                    <a:pt x="11" y="42"/>
                  </a:cubicBezTo>
                  <a:cubicBezTo>
                    <a:pt x="10" y="42"/>
                    <a:pt x="9" y="42"/>
                    <a:pt x="8" y="43"/>
                  </a:cubicBezTo>
                  <a:cubicBezTo>
                    <a:pt x="7" y="43"/>
                    <a:pt x="5" y="44"/>
                    <a:pt x="4" y="45"/>
                  </a:cubicBezTo>
                  <a:cubicBezTo>
                    <a:pt x="0" y="47"/>
                    <a:pt x="1" y="48"/>
                    <a:pt x="1" y="52"/>
                  </a:cubicBezTo>
                  <a:cubicBezTo>
                    <a:pt x="1" y="55"/>
                    <a:pt x="0" y="55"/>
                    <a:pt x="2" y="56"/>
                  </a:cubicBezTo>
                  <a:cubicBezTo>
                    <a:pt x="3" y="57"/>
                    <a:pt x="5" y="58"/>
                    <a:pt x="6" y="59"/>
                  </a:cubicBezTo>
                  <a:cubicBezTo>
                    <a:pt x="16" y="66"/>
                    <a:pt x="26" y="72"/>
                    <a:pt x="37" y="79"/>
                  </a:cubicBezTo>
                  <a:cubicBezTo>
                    <a:pt x="40" y="81"/>
                    <a:pt x="44" y="84"/>
                    <a:pt x="48" y="86"/>
                  </a:cubicBezTo>
                  <a:cubicBezTo>
                    <a:pt x="48" y="87"/>
                    <a:pt x="49" y="87"/>
                    <a:pt x="49" y="87"/>
                  </a:cubicBezTo>
                  <a:cubicBezTo>
                    <a:pt x="52" y="92"/>
                    <a:pt x="54" y="92"/>
                    <a:pt x="58" y="93"/>
                  </a:cubicBezTo>
                  <a:cubicBezTo>
                    <a:pt x="61" y="94"/>
                    <a:pt x="58" y="98"/>
                    <a:pt x="61" y="99"/>
                  </a:cubicBezTo>
                  <a:cubicBezTo>
                    <a:pt x="62" y="99"/>
                    <a:pt x="65" y="98"/>
                    <a:pt x="67" y="97"/>
                  </a:cubicBezTo>
                  <a:cubicBezTo>
                    <a:pt x="68" y="97"/>
                    <a:pt x="71" y="97"/>
                    <a:pt x="72" y="96"/>
                  </a:cubicBezTo>
                  <a:cubicBezTo>
                    <a:pt x="76" y="93"/>
                    <a:pt x="80" y="90"/>
                    <a:pt x="85" y="87"/>
                  </a:cubicBezTo>
                  <a:cubicBezTo>
                    <a:pt x="90" y="84"/>
                    <a:pt x="95" y="80"/>
                    <a:pt x="100" y="77"/>
                  </a:cubicBezTo>
                  <a:cubicBezTo>
                    <a:pt x="101" y="77"/>
                    <a:pt x="102" y="76"/>
                    <a:pt x="104" y="75"/>
                  </a:cubicBezTo>
                  <a:cubicBezTo>
                    <a:pt x="102" y="71"/>
                    <a:pt x="101" y="70"/>
                    <a:pt x="97" y="69"/>
                  </a:cubicBezTo>
                  <a:cubicBezTo>
                    <a:pt x="96" y="69"/>
                    <a:pt x="94" y="69"/>
                    <a:pt x="94" y="69"/>
                  </a:cubicBezTo>
                  <a:cubicBezTo>
                    <a:pt x="94" y="66"/>
                    <a:pt x="94" y="65"/>
                    <a:pt x="92" y="63"/>
                  </a:cubicBezTo>
                  <a:cubicBezTo>
                    <a:pt x="91" y="61"/>
                    <a:pt x="91" y="61"/>
                    <a:pt x="92" y="60"/>
                  </a:cubicBezTo>
                  <a:cubicBezTo>
                    <a:pt x="94" y="58"/>
                    <a:pt x="93" y="57"/>
                    <a:pt x="93" y="55"/>
                  </a:cubicBezTo>
                  <a:cubicBezTo>
                    <a:pt x="93" y="53"/>
                    <a:pt x="94" y="52"/>
                    <a:pt x="93" y="50"/>
                  </a:cubicBezTo>
                  <a:cubicBezTo>
                    <a:pt x="93" y="49"/>
                    <a:pt x="93" y="48"/>
                    <a:pt x="93" y="46"/>
                  </a:cubicBezTo>
                  <a:cubicBezTo>
                    <a:pt x="93" y="45"/>
                    <a:pt x="93" y="43"/>
                    <a:pt x="92" y="42"/>
                  </a:cubicBezTo>
                  <a:cubicBezTo>
                    <a:pt x="91" y="41"/>
                    <a:pt x="91" y="39"/>
                    <a:pt x="91" y="37"/>
                  </a:cubicBezTo>
                  <a:cubicBezTo>
                    <a:pt x="91" y="34"/>
                    <a:pt x="90" y="30"/>
                    <a:pt x="87" y="27"/>
                  </a:cubicBezTo>
                  <a:cubicBezTo>
                    <a:pt x="85" y="25"/>
                    <a:pt x="83" y="23"/>
                    <a:pt x="82" y="20"/>
                  </a:cubicBezTo>
                  <a:cubicBezTo>
                    <a:pt x="80" y="16"/>
                    <a:pt x="84" y="17"/>
                    <a:pt x="85" y="13"/>
                  </a:cubicBezTo>
                  <a:cubicBezTo>
                    <a:pt x="85" y="9"/>
                    <a:pt x="85" y="6"/>
                    <a:pt x="86" y="2"/>
                  </a:cubicBezTo>
                  <a:cubicBezTo>
                    <a:pt x="85" y="2"/>
                    <a:pt x="85" y="1"/>
                    <a:pt x="84" y="1"/>
                  </a:cubicBezTo>
                  <a:cubicBezTo>
                    <a:pt x="82" y="2"/>
                    <a:pt x="82" y="0"/>
                    <a:pt x="81" y="0"/>
                  </a:cubicBezTo>
                  <a:cubicBezTo>
                    <a:pt x="80" y="0"/>
                    <a:pt x="80" y="1"/>
                    <a:pt x="79" y="1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0" y="3"/>
                    <a:pt x="70" y="2"/>
                    <a:pt x="68" y="1"/>
                  </a:cubicBezTo>
                  <a:cubicBezTo>
                    <a:pt x="66" y="1"/>
                    <a:pt x="63" y="1"/>
                    <a:pt x="61" y="2"/>
                  </a:cubicBezTo>
                  <a:cubicBezTo>
                    <a:pt x="56" y="3"/>
                    <a:pt x="51" y="3"/>
                    <a:pt x="46" y="5"/>
                  </a:cubicBezTo>
                  <a:cubicBezTo>
                    <a:pt x="45" y="6"/>
                    <a:pt x="44" y="7"/>
                    <a:pt x="43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7" y="9"/>
                    <a:pt x="37" y="12"/>
                    <a:pt x="34" y="12"/>
                  </a:cubicBezTo>
                  <a:cubicBezTo>
                    <a:pt x="35" y="15"/>
                    <a:pt x="35" y="18"/>
                    <a:pt x="35" y="22"/>
                  </a:cubicBezTo>
                  <a:cubicBezTo>
                    <a:pt x="36" y="23"/>
                    <a:pt x="35" y="20"/>
                    <a:pt x="35" y="22"/>
                  </a:cubicBezTo>
                  <a:close/>
                </a:path>
              </a:pathLst>
            </a:custGeom>
            <a:solidFill>
              <a:schemeClr val="accent2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0" name="Freeform 776">
              <a:extLst>
                <a:ext uri="{FF2B5EF4-FFF2-40B4-BE49-F238E27FC236}">
                  <a16:creationId xmlns:a16="http://schemas.microsoft.com/office/drawing/2014/main" id="{A5BE3CAE-436A-45BA-B7AE-04DA77AB2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8946" y="1859791"/>
              <a:ext cx="1425532" cy="1062380"/>
            </a:xfrm>
            <a:custGeom>
              <a:avLst/>
              <a:gdLst>
                <a:gd name="T0" fmla="*/ 33 w 305"/>
                <a:gd name="T1" fmla="*/ 54 h 227"/>
                <a:gd name="T2" fmla="*/ 1 w 305"/>
                <a:gd name="T3" fmla="*/ 63 h 227"/>
                <a:gd name="T4" fmla="*/ 19 w 305"/>
                <a:gd name="T5" fmla="*/ 72 h 227"/>
                <a:gd name="T6" fmla="*/ 24 w 305"/>
                <a:gd name="T7" fmla="*/ 75 h 227"/>
                <a:gd name="T8" fmla="*/ 20 w 305"/>
                <a:gd name="T9" fmla="*/ 81 h 227"/>
                <a:gd name="T10" fmla="*/ 36 w 305"/>
                <a:gd name="T11" fmla="*/ 86 h 227"/>
                <a:gd name="T12" fmla="*/ 73 w 305"/>
                <a:gd name="T13" fmla="*/ 93 h 227"/>
                <a:gd name="T14" fmla="*/ 87 w 305"/>
                <a:gd name="T15" fmla="*/ 112 h 227"/>
                <a:gd name="T16" fmla="*/ 88 w 305"/>
                <a:gd name="T17" fmla="*/ 122 h 227"/>
                <a:gd name="T18" fmla="*/ 89 w 305"/>
                <a:gd name="T19" fmla="*/ 131 h 227"/>
                <a:gd name="T20" fmla="*/ 104 w 305"/>
                <a:gd name="T21" fmla="*/ 129 h 227"/>
                <a:gd name="T22" fmla="*/ 106 w 305"/>
                <a:gd name="T23" fmla="*/ 135 h 227"/>
                <a:gd name="T24" fmla="*/ 106 w 305"/>
                <a:gd name="T25" fmla="*/ 144 h 227"/>
                <a:gd name="T26" fmla="*/ 109 w 305"/>
                <a:gd name="T27" fmla="*/ 155 h 227"/>
                <a:gd name="T28" fmla="*/ 106 w 305"/>
                <a:gd name="T29" fmla="*/ 160 h 227"/>
                <a:gd name="T30" fmla="*/ 100 w 305"/>
                <a:gd name="T31" fmla="*/ 162 h 227"/>
                <a:gd name="T32" fmla="*/ 112 w 305"/>
                <a:gd name="T33" fmla="*/ 165 h 227"/>
                <a:gd name="T34" fmla="*/ 112 w 305"/>
                <a:gd name="T35" fmla="*/ 169 h 227"/>
                <a:gd name="T36" fmla="*/ 107 w 305"/>
                <a:gd name="T37" fmla="*/ 172 h 227"/>
                <a:gd name="T38" fmla="*/ 107 w 305"/>
                <a:gd name="T39" fmla="*/ 180 h 227"/>
                <a:gd name="T40" fmla="*/ 110 w 305"/>
                <a:gd name="T41" fmla="*/ 192 h 227"/>
                <a:gd name="T42" fmla="*/ 114 w 305"/>
                <a:gd name="T43" fmla="*/ 193 h 227"/>
                <a:gd name="T44" fmla="*/ 120 w 305"/>
                <a:gd name="T45" fmla="*/ 210 h 227"/>
                <a:gd name="T46" fmla="*/ 138 w 305"/>
                <a:gd name="T47" fmla="*/ 219 h 227"/>
                <a:gd name="T48" fmla="*/ 142 w 305"/>
                <a:gd name="T49" fmla="*/ 224 h 227"/>
                <a:gd name="T50" fmla="*/ 151 w 305"/>
                <a:gd name="T51" fmla="*/ 214 h 227"/>
                <a:gd name="T52" fmla="*/ 156 w 305"/>
                <a:gd name="T53" fmla="*/ 200 h 227"/>
                <a:gd name="T54" fmla="*/ 163 w 305"/>
                <a:gd name="T55" fmla="*/ 192 h 227"/>
                <a:gd name="T56" fmla="*/ 173 w 305"/>
                <a:gd name="T57" fmla="*/ 179 h 227"/>
                <a:gd name="T58" fmla="*/ 193 w 305"/>
                <a:gd name="T59" fmla="*/ 173 h 227"/>
                <a:gd name="T60" fmla="*/ 216 w 305"/>
                <a:gd name="T61" fmla="*/ 160 h 227"/>
                <a:gd name="T62" fmla="*/ 232 w 305"/>
                <a:gd name="T63" fmla="*/ 142 h 227"/>
                <a:gd name="T64" fmla="*/ 234 w 305"/>
                <a:gd name="T65" fmla="*/ 130 h 227"/>
                <a:gd name="T66" fmla="*/ 253 w 305"/>
                <a:gd name="T67" fmla="*/ 129 h 227"/>
                <a:gd name="T68" fmla="*/ 233 w 305"/>
                <a:gd name="T69" fmla="*/ 119 h 227"/>
                <a:gd name="T70" fmla="*/ 238 w 305"/>
                <a:gd name="T71" fmla="*/ 113 h 227"/>
                <a:gd name="T72" fmla="*/ 262 w 305"/>
                <a:gd name="T73" fmla="*/ 112 h 227"/>
                <a:gd name="T74" fmla="*/ 258 w 305"/>
                <a:gd name="T75" fmla="*/ 106 h 227"/>
                <a:gd name="T76" fmla="*/ 266 w 305"/>
                <a:gd name="T77" fmla="*/ 95 h 227"/>
                <a:gd name="T78" fmla="*/ 253 w 305"/>
                <a:gd name="T79" fmla="*/ 80 h 227"/>
                <a:gd name="T80" fmla="*/ 263 w 305"/>
                <a:gd name="T81" fmla="*/ 66 h 227"/>
                <a:gd name="T82" fmla="*/ 268 w 305"/>
                <a:gd name="T83" fmla="*/ 51 h 227"/>
                <a:gd name="T84" fmla="*/ 283 w 305"/>
                <a:gd name="T85" fmla="*/ 38 h 227"/>
                <a:gd name="T86" fmla="*/ 291 w 305"/>
                <a:gd name="T87" fmla="*/ 33 h 227"/>
                <a:gd name="T88" fmla="*/ 259 w 305"/>
                <a:gd name="T89" fmla="*/ 28 h 227"/>
                <a:gd name="T90" fmla="*/ 238 w 305"/>
                <a:gd name="T91" fmla="*/ 21 h 227"/>
                <a:gd name="T92" fmla="*/ 256 w 305"/>
                <a:gd name="T93" fmla="*/ 14 h 227"/>
                <a:gd name="T94" fmla="*/ 206 w 305"/>
                <a:gd name="T95" fmla="*/ 8 h 227"/>
                <a:gd name="T96" fmla="*/ 213 w 305"/>
                <a:gd name="T97" fmla="*/ 0 h 227"/>
                <a:gd name="T98" fmla="*/ 173 w 305"/>
                <a:gd name="T99" fmla="*/ 8 h 227"/>
                <a:gd name="T100" fmla="*/ 155 w 305"/>
                <a:gd name="T101" fmla="*/ 10 h 227"/>
                <a:gd name="T102" fmla="*/ 154 w 305"/>
                <a:gd name="T103" fmla="*/ 11 h 227"/>
                <a:gd name="T104" fmla="*/ 140 w 305"/>
                <a:gd name="T105" fmla="*/ 14 h 227"/>
                <a:gd name="T106" fmla="*/ 111 w 305"/>
                <a:gd name="T107" fmla="*/ 14 h 227"/>
                <a:gd name="T108" fmla="*/ 98 w 305"/>
                <a:gd name="T109" fmla="*/ 23 h 227"/>
                <a:gd name="T110" fmla="*/ 73 w 305"/>
                <a:gd name="T111" fmla="*/ 21 h 227"/>
                <a:gd name="T112" fmla="*/ 55 w 305"/>
                <a:gd name="T113" fmla="*/ 3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5" h="227">
                  <a:moveTo>
                    <a:pt x="32" y="37"/>
                  </a:moveTo>
                  <a:cubicBezTo>
                    <a:pt x="31" y="38"/>
                    <a:pt x="26" y="40"/>
                    <a:pt x="27" y="41"/>
                  </a:cubicBezTo>
                  <a:cubicBezTo>
                    <a:pt x="28" y="42"/>
                    <a:pt x="30" y="42"/>
                    <a:pt x="32" y="43"/>
                  </a:cubicBezTo>
                  <a:cubicBezTo>
                    <a:pt x="34" y="43"/>
                    <a:pt x="36" y="43"/>
                    <a:pt x="39" y="43"/>
                  </a:cubicBezTo>
                  <a:cubicBezTo>
                    <a:pt x="39" y="43"/>
                    <a:pt x="44" y="42"/>
                    <a:pt x="45" y="42"/>
                  </a:cubicBezTo>
                  <a:cubicBezTo>
                    <a:pt x="44" y="42"/>
                    <a:pt x="42" y="43"/>
                    <a:pt x="41" y="44"/>
                  </a:cubicBezTo>
                  <a:cubicBezTo>
                    <a:pt x="40" y="45"/>
                    <a:pt x="39" y="46"/>
                    <a:pt x="40" y="48"/>
                  </a:cubicBezTo>
                  <a:cubicBezTo>
                    <a:pt x="42" y="50"/>
                    <a:pt x="36" y="55"/>
                    <a:pt x="33" y="54"/>
                  </a:cubicBezTo>
                  <a:cubicBezTo>
                    <a:pt x="32" y="53"/>
                    <a:pt x="30" y="54"/>
                    <a:pt x="28" y="54"/>
                  </a:cubicBezTo>
                  <a:cubicBezTo>
                    <a:pt x="27" y="53"/>
                    <a:pt x="25" y="54"/>
                    <a:pt x="24" y="54"/>
                  </a:cubicBezTo>
                  <a:cubicBezTo>
                    <a:pt x="23" y="54"/>
                    <a:pt x="21" y="54"/>
                    <a:pt x="20" y="56"/>
                  </a:cubicBezTo>
                  <a:cubicBezTo>
                    <a:pt x="19" y="57"/>
                    <a:pt x="18" y="57"/>
                    <a:pt x="16" y="57"/>
                  </a:cubicBezTo>
                  <a:cubicBezTo>
                    <a:pt x="13" y="58"/>
                    <a:pt x="10" y="59"/>
                    <a:pt x="7" y="59"/>
                  </a:cubicBezTo>
                  <a:cubicBezTo>
                    <a:pt x="6" y="59"/>
                    <a:pt x="4" y="58"/>
                    <a:pt x="4" y="59"/>
                  </a:cubicBezTo>
                  <a:cubicBezTo>
                    <a:pt x="3" y="60"/>
                    <a:pt x="0" y="60"/>
                    <a:pt x="0" y="62"/>
                  </a:cubicBezTo>
                  <a:cubicBezTo>
                    <a:pt x="0" y="63"/>
                    <a:pt x="1" y="62"/>
                    <a:pt x="1" y="63"/>
                  </a:cubicBezTo>
                  <a:cubicBezTo>
                    <a:pt x="1" y="63"/>
                    <a:pt x="0" y="64"/>
                    <a:pt x="0" y="64"/>
                  </a:cubicBezTo>
                  <a:cubicBezTo>
                    <a:pt x="0" y="65"/>
                    <a:pt x="2" y="67"/>
                    <a:pt x="3" y="68"/>
                  </a:cubicBezTo>
                  <a:cubicBezTo>
                    <a:pt x="3" y="68"/>
                    <a:pt x="4" y="67"/>
                    <a:pt x="4" y="67"/>
                  </a:cubicBezTo>
                  <a:cubicBezTo>
                    <a:pt x="5" y="66"/>
                    <a:pt x="6" y="67"/>
                    <a:pt x="7" y="68"/>
                  </a:cubicBezTo>
                  <a:cubicBezTo>
                    <a:pt x="8" y="68"/>
                    <a:pt x="13" y="69"/>
                    <a:pt x="13" y="67"/>
                  </a:cubicBezTo>
                  <a:cubicBezTo>
                    <a:pt x="13" y="68"/>
                    <a:pt x="12" y="68"/>
                    <a:pt x="13" y="69"/>
                  </a:cubicBezTo>
                  <a:cubicBezTo>
                    <a:pt x="13" y="70"/>
                    <a:pt x="15" y="71"/>
                    <a:pt x="16" y="71"/>
                  </a:cubicBezTo>
                  <a:cubicBezTo>
                    <a:pt x="17" y="72"/>
                    <a:pt x="18" y="72"/>
                    <a:pt x="19" y="72"/>
                  </a:cubicBezTo>
                  <a:cubicBezTo>
                    <a:pt x="21" y="72"/>
                    <a:pt x="21" y="70"/>
                    <a:pt x="22" y="71"/>
                  </a:cubicBezTo>
                  <a:cubicBezTo>
                    <a:pt x="24" y="71"/>
                    <a:pt x="27" y="71"/>
                    <a:pt x="28" y="71"/>
                  </a:cubicBezTo>
                  <a:cubicBezTo>
                    <a:pt x="29" y="71"/>
                    <a:pt x="29" y="70"/>
                    <a:pt x="30" y="69"/>
                  </a:cubicBezTo>
                  <a:cubicBezTo>
                    <a:pt x="31" y="69"/>
                    <a:pt x="34" y="71"/>
                    <a:pt x="34" y="72"/>
                  </a:cubicBezTo>
                  <a:cubicBezTo>
                    <a:pt x="34" y="73"/>
                    <a:pt x="24" y="72"/>
                    <a:pt x="22" y="73"/>
                  </a:cubicBezTo>
                  <a:cubicBezTo>
                    <a:pt x="20" y="73"/>
                    <a:pt x="23" y="74"/>
                    <a:pt x="24" y="74"/>
                  </a:cubicBezTo>
                  <a:cubicBezTo>
                    <a:pt x="26" y="75"/>
                    <a:pt x="27" y="74"/>
                    <a:pt x="29" y="75"/>
                  </a:cubicBezTo>
                  <a:cubicBezTo>
                    <a:pt x="28" y="74"/>
                    <a:pt x="26" y="75"/>
                    <a:pt x="24" y="75"/>
                  </a:cubicBezTo>
                  <a:cubicBezTo>
                    <a:pt x="21" y="75"/>
                    <a:pt x="18" y="74"/>
                    <a:pt x="15" y="74"/>
                  </a:cubicBezTo>
                  <a:cubicBezTo>
                    <a:pt x="13" y="74"/>
                    <a:pt x="9" y="74"/>
                    <a:pt x="9" y="76"/>
                  </a:cubicBezTo>
                  <a:cubicBezTo>
                    <a:pt x="8" y="77"/>
                    <a:pt x="11" y="78"/>
                    <a:pt x="12" y="78"/>
                  </a:cubicBezTo>
                  <a:cubicBezTo>
                    <a:pt x="13" y="78"/>
                    <a:pt x="15" y="77"/>
                    <a:pt x="15" y="77"/>
                  </a:cubicBezTo>
                  <a:cubicBezTo>
                    <a:pt x="16" y="78"/>
                    <a:pt x="15" y="78"/>
                    <a:pt x="15" y="79"/>
                  </a:cubicBezTo>
                  <a:cubicBezTo>
                    <a:pt x="16" y="80"/>
                    <a:pt x="18" y="80"/>
                    <a:pt x="19" y="80"/>
                  </a:cubicBezTo>
                  <a:cubicBezTo>
                    <a:pt x="21" y="80"/>
                    <a:pt x="23" y="80"/>
                    <a:pt x="25" y="80"/>
                  </a:cubicBezTo>
                  <a:cubicBezTo>
                    <a:pt x="25" y="80"/>
                    <a:pt x="21" y="81"/>
                    <a:pt x="20" y="81"/>
                  </a:cubicBezTo>
                  <a:cubicBezTo>
                    <a:pt x="16" y="82"/>
                    <a:pt x="19" y="84"/>
                    <a:pt x="21" y="85"/>
                  </a:cubicBezTo>
                  <a:cubicBezTo>
                    <a:pt x="23" y="86"/>
                    <a:pt x="25" y="86"/>
                    <a:pt x="27" y="87"/>
                  </a:cubicBezTo>
                  <a:cubicBezTo>
                    <a:pt x="27" y="87"/>
                    <a:pt x="31" y="87"/>
                    <a:pt x="31" y="87"/>
                  </a:cubicBezTo>
                  <a:cubicBezTo>
                    <a:pt x="31" y="87"/>
                    <a:pt x="29" y="86"/>
                    <a:pt x="29" y="85"/>
                  </a:cubicBezTo>
                  <a:cubicBezTo>
                    <a:pt x="29" y="84"/>
                    <a:pt x="31" y="85"/>
                    <a:pt x="31" y="85"/>
                  </a:cubicBezTo>
                  <a:cubicBezTo>
                    <a:pt x="32" y="86"/>
                    <a:pt x="33" y="85"/>
                    <a:pt x="34" y="84"/>
                  </a:cubicBezTo>
                  <a:cubicBezTo>
                    <a:pt x="34" y="84"/>
                    <a:pt x="35" y="83"/>
                    <a:pt x="36" y="83"/>
                  </a:cubicBezTo>
                  <a:cubicBezTo>
                    <a:pt x="37" y="84"/>
                    <a:pt x="36" y="86"/>
                    <a:pt x="36" y="86"/>
                  </a:cubicBezTo>
                  <a:cubicBezTo>
                    <a:pt x="37" y="87"/>
                    <a:pt x="40" y="85"/>
                    <a:pt x="41" y="85"/>
                  </a:cubicBezTo>
                  <a:cubicBezTo>
                    <a:pt x="43" y="84"/>
                    <a:pt x="43" y="84"/>
                    <a:pt x="44" y="85"/>
                  </a:cubicBezTo>
                  <a:cubicBezTo>
                    <a:pt x="45" y="86"/>
                    <a:pt x="46" y="84"/>
                    <a:pt x="47" y="84"/>
                  </a:cubicBezTo>
                  <a:cubicBezTo>
                    <a:pt x="48" y="83"/>
                    <a:pt x="50" y="84"/>
                    <a:pt x="51" y="84"/>
                  </a:cubicBezTo>
                  <a:cubicBezTo>
                    <a:pt x="54" y="84"/>
                    <a:pt x="58" y="85"/>
                    <a:pt x="61" y="86"/>
                  </a:cubicBezTo>
                  <a:cubicBezTo>
                    <a:pt x="63" y="86"/>
                    <a:pt x="65" y="88"/>
                    <a:pt x="67" y="88"/>
                  </a:cubicBezTo>
                  <a:cubicBezTo>
                    <a:pt x="69" y="88"/>
                    <a:pt x="71" y="89"/>
                    <a:pt x="72" y="90"/>
                  </a:cubicBezTo>
                  <a:cubicBezTo>
                    <a:pt x="74" y="91"/>
                    <a:pt x="73" y="92"/>
                    <a:pt x="73" y="93"/>
                  </a:cubicBezTo>
                  <a:cubicBezTo>
                    <a:pt x="73" y="94"/>
                    <a:pt x="75" y="96"/>
                    <a:pt x="76" y="96"/>
                  </a:cubicBezTo>
                  <a:cubicBezTo>
                    <a:pt x="77" y="97"/>
                    <a:pt x="79" y="96"/>
                    <a:pt x="80" y="97"/>
                  </a:cubicBezTo>
                  <a:cubicBezTo>
                    <a:pt x="80" y="99"/>
                    <a:pt x="82" y="100"/>
                    <a:pt x="83" y="101"/>
                  </a:cubicBezTo>
                  <a:cubicBezTo>
                    <a:pt x="84" y="102"/>
                    <a:pt x="83" y="104"/>
                    <a:pt x="84" y="105"/>
                  </a:cubicBezTo>
                  <a:cubicBezTo>
                    <a:pt x="84" y="106"/>
                    <a:pt x="86" y="107"/>
                    <a:pt x="86" y="109"/>
                  </a:cubicBezTo>
                  <a:cubicBezTo>
                    <a:pt x="86" y="110"/>
                    <a:pt x="85" y="110"/>
                    <a:pt x="86" y="111"/>
                  </a:cubicBezTo>
                  <a:cubicBezTo>
                    <a:pt x="86" y="111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90" y="113"/>
                    <a:pt x="89" y="114"/>
                  </a:cubicBezTo>
                  <a:cubicBezTo>
                    <a:pt x="88" y="115"/>
                    <a:pt x="88" y="115"/>
                    <a:pt x="88" y="117"/>
                  </a:cubicBezTo>
                  <a:cubicBezTo>
                    <a:pt x="88" y="116"/>
                    <a:pt x="90" y="115"/>
                    <a:pt x="91" y="117"/>
                  </a:cubicBezTo>
                  <a:cubicBezTo>
                    <a:pt x="91" y="118"/>
                    <a:pt x="91" y="118"/>
                    <a:pt x="91" y="119"/>
                  </a:cubicBezTo>
                  <a:cubicBezTo>
                    <a:pt x="91" y="119"/>
                    <a:pt x="91" y="121"/>
                    <a:pt x="91" y="120"/>
                  </a:cubicBezTo>
                  <a:cubicBezTo>
                    <a:pt x="91" y="121"/>
                    <a:pt x="93" y="121"/>
                    <a:pt x="93" y="121"/>
                  </a:cubicBezTo>
                  <a:cubicBezTo>
                    <a:pt x="92" y="120"/>
                    <a:pt x="89" y="126"/>
                    <a:pt x="90" y="122"/>
                  </a:cubicBezTo>
                  <a:cubicBezTo>
                    <a:pt x="90" y="122"/>
                    <a:pt x="88" y="121"/>
                    <a:pt x="88" y="122"/>
                  </a:cubicBezTo>
                  <a:cubicBezTo>
                    <a:pt x="88" y="122"/>
                    <a:pt x="89" y="122"/>
                    <a:pt x="89" y="122"/>
                  </a:cubicBezTo>
                  <a:cubicBezTo>
                    <a:pt x="89" y="123"/>
                    <a:pt x="86" y="123"/>
                    <a:pt x="87" y="124"/>
                  </a:cubicBezTo>
                  <a:cubicBezTo>
                    <a:pt x="87" y="124"/>
                    <a:pt x="90" y="125"/>
                    <a:pt x="89" y="125"/>
                  </a:cubicBezTo>
                  <a:cubicBezTo>
                    <a:pt x="87" y="127"/>
                    <a:pt x="91" y="127"/>
                    <a:pt x="92" y="126"/>
                  </a:cubicBezTo>
                  <a:cubicBezTo>
                    <a:pt x="91" y="127"/>
                    <a:pt x="90" y="127"/>
                    <a:pt x="88" y="127"/>
                  </a:cubicBezTo>
                  <a:cubicBezTo>
                    <a:pt x="88" y="127"/>
                    <a:pt x="86" y="129"/>
                    <a:pt x="86" y="129"/>
                  </a:cubicBezTo>
                  <a:cubicBezTo>
                    <a:pt x="86" y="129"/>
                    <a:pt x="87" y="130"/>
                    <a:pt x="87" y="130"/>
                  </a:cubicBezTo>
                  <a:cubicBezTo>
                    <a:pt x="89" y="131"/>
                    <a:pt x="88" y="131"/>
                    <a:pt x="89" y="131"/>
                  </a:cubicBezTo>
                  <a:cubicBezTo>
                    <a:pt x="90" y="131"/>
                    <a:pt x="94" y="133"/>
                    <a:pt x="95" y="131"/>
                  </a:cubicBezTo>
                  <a:cubicBezTo>
                    <a:pt x="95" y="128"/>
                    <a:pt x="97" y="129"/>
                    <a:pt x="98" y="128"/>
                  </a:cubicBezTo>
                  <a:cubicBezTo>
                    <a:pt x="98" y="128"/>
                    <a:pt x="96" y="122"/>
                    <a:pt x="96" y="122"/>
                  </a:cubicBezTo>
                  <a:cubicBezTo>
                    <a:pt x="96" y="123"/>
                    <a:pt x="98" y="126"/>
                    <a:pt x="98" y="126"/>
                  </a:cubicBezTo>
                  <a:cubicBezTo>
                    <a:pt x="99" y="128"/>
                    <a:pt x="100" y="126"/>
                    <a:pt x="101" y="126"/>
                  </a:cubicBezTo>
                  <a:cubicBezTo>
                    <a:pt x="101" y="126"/>
                    <a:pt x="98" y="130"/>
                    <a:pt x="98" y="130"/>
                  </a:cubicBezTo>
                  <a:cubicBezTo>
                    <a:pt x="98" y="130"/>
                    <a:pt x="102" y="129"/>
                    <a:pt x="102" y="129"/>
                  </a:cubicBezTo>
                  <a:cubicBezTo>
                    <a:pt x="103" y="129"/>
                    <a:pt x="104" y="129"/>
                    <a:pt x="104" y="129"/>
                  </a:cubicBezTo>
                  <a:cubicBezTo>
                    <a:pt x="105" y="129"/>
                    <a:pt x="106" y="128"/>
                    <a:pt x="107" y="128"/>
                  </a:cubicBezTo>
                  <a:cubicBezTo>
                    <a:pt x="107" y="129"/>
                    <a:pt x="106" y="130"/>
                    <a:pt x="105" y="130"/>
                  </a:cubicBezTo>
                  <a:cubicBezTo>
                    <a:pt x="104" y="130"/>
                    <a:pt x="102" y="130"/>
                    <a:pt x="101" y="131"/>
                  </a:cubicBezTo>
                  <a:cubicBezTo>
                    <a:pt x="100" y="132"/>
                    <a:pt x="103" y="131"/>
                    <a:pt x="103" y="131"/>
                  </a:cubicBezTo>
                  <a:cubicBezTo>
                    <a:pt x="105" y="131"/>
                    <a:pt x="107" y="131"/>
                    <a:pt x="109" y="131"/>
                  </a:cubicBezTo>
                  <a:cubicBezTo>
                    <a:pt x="108" y="131"/>
                    <a:pt x="104" y="131"/>
                    <a:pt x="104" y="132"/>
                  </a:cubicBezTo>
                  <a:cubicBezTo>
                    <a:pt x="104" y="132"/>
                    <a:pt x="106" y="133"/>
                    <a:pt x="106" y="134"/>
                  </a:cubicBezTo>
                  <a:cubicBezTo>
                    <a:pt x="106" y="134"/>
                    <a:pt x="106" y="135"/>
                    <a:pt x="106" y="135"/>
                  </a:cubicBezTo>
                  <a:cubicBezTo>
                    <a:pt x="106" y="136"/>
                    <a:pt x="105" y="136"/>
                    <a:pt x="106" y="137"/>
                  </a:cubicBezTo>
                  <a:cubicBezTo>
                    <a:pt x="106" y="137"/>
                    <a:pt x="108" y="136"/>
                    <a:pt x="109" y="136"/>
                  </a:cubicBezTo>
                  <a:cubicBezTo>
                    <a:pt x="110" y="136"/>
                    <a:pt x="109" y="136"/>
                    <a:pt x="110" y="137"/>
                  </a:cubicBezTo>
                  <a:cubicBezTo>
                    <a:pt x="111" y="138"/>
                    <a:pt x="111" y="139"/>
                    <a:pt x="112" y="140"/>
                  </a:cubicBezTo>
                  <a:cubicBezTo>
                    <a:pt x="112" y="141"/>
                    <a:pt x="109" y="141"/>
                    <a:pt x="109" y="141"/>
                  </a:cubicBezTo>
                  <a:cubicBezTo>
                    <a:pt x="105" y="138"/>
                    <a:pt x="99" y="136"/>
                    <a:pt x="95" y="137"/>
                  </a:cubicBezTo>
                  <a:cubicBezTo>
                    <a:pt x="91" y="137"/>
                    <a:pt x="96" y="140"/>
                    <a:pt x="98" y="140"/>
                  </a:cubicBezTo>
                  <a:cubicBezTo>
                    <a:pt x="101" y="141"/>
                    <a:pt x="103" y="144"/>
                    <a:pt x="106" y="144"/>
                  </a:cubicBezTo>
                  <a:cubicBezTo>
                    <a:pt x="107" y="144"/>
                    <a:pt x="108" y="143"/>
                    <a:pt x="110" y="143"/>
                  </a:cubicBezTo>
                  <a:cubicBezTo>
                    <a:pt x="110" y="144"/>
                    <a:pt x="113" y="144"/>
                    <a:pt x="113" y="144"/>
                  </a:cubicBezTo>
                  <a:cubicBezTo>
                    <a:pt x="114" y="145"/>
                    <a:pt x="113" y="146"/>
                    <a:pt x="113" y="146"/>
                  </a:cubicBezTo>
                  <a:cubicBezTo>
                    <a:pt x="110" y="147"/>
                    <a:pt x="114" y="148"/>
                    <a:pt x="113" y="149"/>
                  </a:cubicBezTo>
                  <a:cubicBezTo>
                    <a:pt x="113" y="150"/>
                    <a:pt x="111" y="149"/>
                    <a:pt x="111" y="151"/>
                  </a:cubicBezTo>
                  <a:cubicBezTo>
                    <a:pt x="111" y="152"/>
                    <a:pt x="113" y="152"/>
                    <a:pt x="113" y="152"/>
                  </a:cubicBezTo>
                  <a:cubicBezTo>
                    <a:pt x="112" y="153"/>
                    <a:pt x="110" y="151"/>
                    <a:pt x="110" y="152"/>
                  </a:cubicBezTo>
                  <a:cubicBezTo>
                    <a:pt x="109" y="153"/>
                    <a:pt x="109" y="154"/>
                    <a:pt x="109" y="155"/>
                  </a:cubicBezTo>
                  <a:cubicBezTo>
                    <a:pt x="109" y="155"/>
                    <a:pt x="111" y="155"/>
                    <a:pt x="111" y="155"/>
                  </a:cubicBezTo>
                  <a:cubicBezTo>
                    <a:pt x="111" y="156"/>
                    <a:pt x="109" y="157"/>
                    <a:pt x="108" y="157"/>
                  </a:cubicBezTo>
                  <a:cubicBezTo>
                    <a:pt x="107" y="157"/>
                    <a:pt x="106" y="157"/>
                    <a:pt x="105" y="157"/>
                  </a:cubicBezTo>
                  <a:cubicBezTo>
                    <a:pt x="104" y="156"/>
                    <a:pt x="103" y="156"/>
                    <a:pt x="102" y="157"/>
                  </a:cubicBezTo>
                  <a:cubicBezTo>
                    <a:pt x="101" y="158"/>
                    <a:pt x="101" y="157"/>
                    <a:pt x="100" y="158"/>
                  </a:cubicBezTo>
                  <a:cubicBezTo>
                    <a:pt x="100" y="158"/>
                    <a:pt x="103" y="161"/>
                    <a:pt x="104" y="161"/>
                  </a:cubicBezTo>
                  <a:cubicBezTo>
                    <a:pt x="104" y="160"/>
                    <a:pt x="104" y="160"/>
                    <a:pt x="103" y="160"/>
                  </a:cubicBezTo>
                  <a:cubicBezTo>
                    <a:pt x="103" y="160"/>
                    <a:pt x="106" y="160"/>
                    <a:pt x="106" y="160"/>
                  </a:cubicBezTo>
                  <a:cubicBezTo>
                    <a:pt x="106" y="160"/>
                    <a:pt x="111" y="158"/>
                    <a:pt x="111" y="159"/>
                  </a:cubicBezTo>
                  <a:cubicBezTo>
                    <a:pt x="110" y="159"/>
                    <a:pt x="109" y="159"/>
                    <a:pt x="108" y="160"/>
                  </a:cubicBezTo>
                  <a:cubicBezTo>
                    <a:pt x="109" y="159"/>
                    <a:pt x="111" y="161"/>
                    <a:pt x="110" y="161"/>
                  </a:cubicBezTo>
                  <a:cubicBezTo>
                    <a:pt x="111" y="161"/>
                    <a:pt x="114" y="162"/>
                    <a:pt x="115" y="162"/>
                  </a:cubicBezTo>
                  <a:cubicBezTo>
                    <a:pt x="114" y="162"/>
                    <a:pt x="112" y="162"/>
                    <a:pt x="112" y="162"/>
                  </a:cubicBezTo>
                  <a:cubicBezTo>
                    <a:pt x="112" y="162"/>
                    <a:pt x="116" y="165"/>
                    <a:pt x="116" y="165"/>
                  </a:cubicBezTo>
                  <a:cubicBezTo>
                    <a:pt x="113" y="165"/>
                    <a:pt x="111" y="161"/>
                    <a:pt x="108" y="161"/>
                  </a:cubicBezTo>
                  <a:cubicBezTo>
                    <a:pt x="106" y="161"/>
                    <a:pt x="101" y="160"/>
                    <a:pt x="100" y="162"/>
                  </a:cubicBezTo>
                  <a:cubicBezTo>
                    <a:pt x="100" y="163"/>
                    <a:pt x="99" y="163"/>
                    <a:pt x="98" y="164"/>
                  </a:cubicBezTo>
                  <a:cubicBezTo>
                    <a:pt x="97" y="164"/>
                    <a:pt x="97" y="166"/>
                    <a:pt x="98" y="165"/>
                  </a:cubicBezTo>
                  <a:cubicBezTo>
                    <a:pt x="100" y="165"/>
                    <a:pt x="102" y="164"/>
                    <a:pt x="103" y="162"/>
                  </a:cubicBezTo>
                  <a:cubicBezTo>
                    <a:pt x="103" y="163"/>
                    <a:pt x="105" y="163"/>
                    <a:pt x="105" y="163"/>
                  </a:cubicBezTo>
                  <a:cubicBezTo>
                    <a:pt x="106" y="163"/>
                    <a:pt x="108" y="166"/>
                    <a:pt x="108" y="163"/>
                  </a:cubicBezTo>
                  <a:cubicBezTo>
                    <a:pt x="108" y="162"/>
                    <a:pt x="110" y="164"/>
                    <a:pt x="110" y="164"/>
                  </a:cubicBezTo>
                  <a:cubicBezTo>
                    <a:pt x="110" y="164"/>
                    <a:pt x="114" y="164"/>
                    <a:pt x="113" y="165"/>
                  </a:cubicBezTo>
                  <a:cubicBezTo>
                    <a:pt x="113" y="165"/>
                    <a:pt x="112" y="165"/>
                    <a:pt x="112" y="165"/>
                  </a:cubicBezTo>
                  <a:cubicBezTo>
                    <a:pt x="112" y="165"/>
                    <a:pt x="114" y="166"/>
                    <a:pt x="114" y="166"/>
                  </a:cubicBezTo>
                  <a:cubicBezTo>
                    <a:pt x="113" y="166"/>
                    <a:pt x="111" y="166"/>
                    <a:pt x="110" y="165"/>
                  </a:cubicBezTo>
                  <a:cubicBezTo>
                    <a:pt x="109" y="164"/>
                    <a:pt x="109" y="165"/>
                    <a:pt x="109" y="166"/>
                  </a:cubicBezTo>
                  <a:cubicBezTo>
                    <a:pt x="109" y="165"/>
                    <a:pt x="103" y="164"/>
                    <a:pt x="102" y="164"/>
                  </a:cubicBezTo>
                  <a:cubicBezTo>
                    <a:pt x="101" y="164"/>
                    <a:pt x="95" y="166"/>
                    <a:pt x="96" y="168"/>
                  </a:cubicBezTo>
                  <a:cubicBezTo>
                    <a:pt x="97" y="169"/>
                    <a:pt x="103" y="167"/>
                    <a:pt x="104" y="167"/>
                  </a:cubicBezTo>
                  <a:cubicBezTo>
                    <a:pt x="105" y="167"/>
                    <a:pt x="107" y="167"/>
                    <a:pt x="108" y="168"/>
                  </a:cubicBezTo>
                  <a:cubicBezTo>
                    <a:pt x="108" y="168"/>
                    <a:pt x="112" y="169"/>
                    <a:pt x="112" y="169"/>
                  </a:cubicBezTo>
                  <a:cubicBezTo>
                    <a:pt x="112" y="170"/>
                    <a:pt x="107" y="168"/>
                    <a:pt x="107" y="168"/>
                  </a:cubicBezTo>
                  <a:cubicBezTo>
                    <a:pt x="105" y="167"/>
                    <a:pt x="102" y="168"/>
                    <a:pt x="100" y="168"/>
                  </a:cubicBezTo>
                  <a:cubicBezTo>
                    <a:pt x="93" y="170"/>
                    <a:pt x="101" y="172"/>
                    <a:pt x="103" y="171"/>
                  </a:cubicBezTo>
                  <a:cubicBezTo>
                    <a:pt x="102" y="172"/>
                    <a:pt x="101" y="173"/>
                    <a:pt x="99" y="173"/>
                  </a:cubicBezTo>
                  <a:cubicBezTo>
                    <a:pt x="96" y="174"/>
                    <a:pt x="101" y="175"/>
                    <a:pt x="101" y="175"/>
                  </a:cubicBezTo>
                  <a:cubicBezTo>
                    <a:pt x="101" y="175"/>
                    <a:pt x="97" y="174"/>
                    <a:pt x="97" y="176"/>
                  </a:cubicBezTo>
                  <a:cubicBezTo>
                    <a:pt x="97" y="179"/>
                    <a:pt x="99" y="177"/>
                    <a:pt x="101" y="176"/>
                  </a:cubicBezTo>
                  <a:cubicBezTo>
                    <a:pt x="103" y="175"/>
                    <a:pt x="105" y="173"/>
                    <a:pt x="107" y="172"/>
                  </a:cubicBezTo>
                  <a:cubicBezTo>
                    <a:pt x="108" y="172"/>
                    <a:pt x="114" y="169"/>
                    <a:pt x="114" y="171"/>
                  </a:cubicBezTo>
                  <a:cubicBezTo>
                    <a:pt x="114" y="171"/>
                    <a:pt x="111" y="171"/>
                    <a:pt x="111" y="171"/>
                  </a:cubicBezTo>
                  <a:cubicBezTo>
                    <a:pt x="111" y="171"/>
                    <a:pt x="113" y="171"/>
                    <a:pt x="114" y="172"/>
                  </a:cubicBezTo>
                  <a:cubicBezTo>
                    <a:pt x="111" y="170"/>
                    <a:pt x="98" y="178"/>
                    <a:pt x="99" y="179"/>
                  </a:cubicBezTo>
                  <a:cubicBezTo>
                    <a:pt x="99" y="180"/>
                    <a:pt x="105" y="178"/>
                    <a:pt x="106" y="178"/>
                  </a:cubicBezTo>
                  <a:cubicBezTo>
                    <a:pt x="106" y="178"/>
                    <a:pt x="102" y="179"/>
                    <a:pt x="101" y="180"/>
                  </a:cubicBezTo>
                  <a:cubicBezTo>
                    <a:pt x="101" y="180"/>
                    <a:pt x="103" y="184"/>
                    <a:pt x="104" y="183"/>
                  </a:cubicBezTo>
                  <a:cubicBezTo>
                    <a:pt x="105" y="182"/>
                    <a:pt x="106" y="180"/>
                    <a:pt x="107" y="180"/>
                  </a:cubicBezTo>
                  <a:cubicBezTo>
                    <a:pt x="108" y="180"/>
                    <a:pt x="112" y="181"/>
                    <a:pt x="112" y="181"/>
                  </a:cubicBezTo>
                  <a:cubicBezTo>
                    <a:pt x="112" y="181"/>
                    <a:pt x="108" y="181"/>
                    <a:pt x="108" y="181"/>
                  </a:cubicBezTo>
                  <a:cubicBezTo>
                    <a:pt x="106" y="181"/>
                    <a:pt x="105" y="182"/>
                    <a:pt x="104" y="183"/>
                  </a:cubicBezTo>
                  <a:cubicBezTo>
                    <a:pt x="104" y="184"/>
                    <a:pt x="104" y="185"/>
                    <a:pt x="104" y="186"/>
                  </a:cubicBezTo>
                  <a:cubicBezTo>
                    <a:pt x="105" y="189"/>
                    <a:pt x="105" y="188"/>
                    <a:pt x="107" y="187"/>
                  </a:cubicBezTo>
                  <a:cubicBezTo>
                    <a:pt x="106" y="188"/>
                    <a:pt x="105" y="192"/>
                    <a:pt x="106" y="193"/>
                  </a:cubicBezTo>
                  <a:cubicBezTo>
                    <a:pt x="106" y="193"/>
                    <a:pt x="109" y="189"/>
                    <a:pt x="110" y="189"/>
                  </a:cubicBezTo>
                  <a:cubicBezTo>
                    <a:pt x="110" y="190"/>
                    <a:pt x="109" y="191"/>
                    <a:pt x="110" y="192"/>
                  </a:cubicBezTo>
                  <a:cubicBezTo>
                    <a:pt x="110" y="193"/>
                    <a:pt x="111" y="191"/>
                    <a:pt x="112" y="191"/>
                  </a:cubicBezTo>
                  <a:cubicBezTo>
                    <a:pt x="114" y="189"/>
                    <a:pt x="110" y="187"/>
                    <a:pt x="110" y="186"/>
                  </a:cubicBezTo>
                  <a:cubicBezTo>
                    <a:pt x="110" y="186"/>
                    <a:pt x="112" y="189"/>
                    <a:pt x="113" y="189"/>
                  </a:cubicBezTo>
                  <a:cubicBezTo>
                    <a:pt x="114" y="190"/>
                    <a:pt x="114" y="189"/>
                    <a:pt x="115" y="188"/>
                  </a:cubicBezTo>
                  <a:cubicBezTo>
                    <a:pt x="114" y="188"/>
                    <a:pt x="117" y="191"/>
                    <a:pt x="116" y="192"/>
                  </a:cubicBezTo>
                  <a:cubicBezTo>
                    <a:pt x="117" y="191"/>
                    <a:pt x="114" y="189"/>
                    <a:pt x="114" y="191"/>
                  </a:cubicBezTo>
                  <a:cubicBezTo>
                    <a:pt x="114" y="193"/>
                    <a:pt x="116" y="195"/>
                    <a:pt x="114" y="196"/>
                  </a:cubicBezTo>
                  <a:cubicBezTo>
                    <a:pt x="114" y="196"/>
                    <a:pt x="114" y="193"/>
                    <a:pt x="114" y="193"/>
                  </a:cubicBezTo>
                  <a:cubicBezTo>
                    <a:pt x="114" y="192"/>
                    <a:pt x="112" y="194"/>
                    <a:pt x="111" y="194"/>
                  </a:cubicBezTo>
                  <a:cubicBezTo>
                    <a:pt x="110" y="194"/>
                    <a:pt x="109" y="196"/>
                    <a:pt x="109" y="197"/>
                  </a:cubicBezTo>
                  <a:cubicBezTo>
                    <a:pt x="108" y="199"/>
                    <a:pt x="111" y="197"/>
                    <a:pt x="111" y="198"/>
                  </a:cubicBezTo>
                  <a:cubicBezTo>
                    <a:pt x="112" y="199"/>
                    <a:pt x="110" y="200"/>
                    <a:pt x="110" y="200"/>
                  </a:cubicBezTo>
                  <a:cubicBezTo>
                    <a:pt x="110" y="200"/>
                    <a:pt x="112" y="199"/>
                    <a:pt x="113" y="201"/>
                  </a:cubicBezTo>
                  <a:cubicBezTo>
                    <a:pt x="113" y="203"/>
                    <a:pt x="115" y="204"/>
                    <a:pt x="115" y="205"/>
                  </a:cubicBezTo>
                  <a:cubicBezTo>
                    <a:pt x="114" y="207"/>
                    <a:pt x="115" y="207"/>
                    <a:pt x="117" y="209"/>
                  </a:cubicBezTo>
                  <a:cubicBezTo>
                    <a:pt x="118" y="210"/>
                    <a:pt x="119" y="212"/>
                    <a:pt x="120" y="210"/>
                  </a:cubicBezTo>
                  <a:cubicBezTo>
                    <a:pt x="120" y="210"/>
                    <a:pt x="121" y="215"/>
                    <a:pt x="122" y="215"/>
                  </a:cubicBezTo>
                  <a:cubicBezTo>
                    <a:pt x="123" y="216"/>
                    <a:pt x="122" y="215"/>
                    <a:pt x="123" y="215"/>
                  </a:cubicBezTo>
                  <a:cubicBezTo>
                    <a:pt x="124" y="216"/>
                    <a:pt x="125" y="217"/>
                    <a:pt x="126" y="218"/>
                  </a:cubicBezTo>
                  <a:cubicBezTo>
                    <a:pt x="128" y="219"/>
                    <a:pt x="130" y="220"/>
                    <a:pt x="132" y="219"/>
                  </a:cubicBezTo>
                  <a:cubicBezTo>
                    <a:pt x="133" y="219"/>
                    <a:pt x="136" y="219"/>
                    <a:pt x="136" y="218"/>
                  </a:cubicBezTo>
                  <a:cubicBezTo>
                    <a:pt x="136" y="218"/>
                    <a:pt x="136" y="221"/>
                    <a:pt x="136" y="221"/>
                  </a:cubicBezTo>
                  <a:cubicBezTo>
                    <a:pt x="136" y="221"/>
                    <a:pt x="138" y="217"/>
                    <a:pt x="138" y="218"/>
                  </a:cubicBezTo>
                  <a:cubicBezTo>
                    <a:pt x="139" y="218"/>
                    <a:pt x="138" y="219"/>
                    <a:pt x="138" y="219"/>
                  </a:cubicBezTo>
                  <a:cubicBezTo>
                    <a:pt x="138" y="220"/>
                    <a:pt x="139" y="220"/>
                    <a:pt x="139" y="220"/>
                  </a:cubicBezTo>
                  <a:cubicBezTo>
                    <a:pt x="139" y="220"/>
                    <a:pt x="136" y="221"/>
                    <a:pt x="137" y="222"/>
                  </a:cubicBezTo>
                  <a:cubicBezTo>
                    <a:pt x="138" y="222"/>
                    <a:pt x="138" y="222"/>
                    <a:pt x="139" y="221"/>
                  </a:cubicBezTo>
                  <a:cubicBezTo>
                    <a:pt x="140" y="222"/>
                    <a:pt x="139" y="223"/>
                    <a:pt x="139" y="223"/>
                  </a:cubicBezTo>
                  <a:cubicBezTo>
                    <a:pt x="139" y="224"/>
                    <a:pt x="142" y="221"/>
                    <a:pt x="142" y="222"/>
                  </a:cubicBezTo>
                  <a:cubicBezTo>
                    <a:pt x="142" y="223"/>
                    <a:pt x="140" y="224"/>
                    <a:pt x="140" y="225"/>
                  </a:cubicBezTo>
                  <a:cubicBezTo>
                    <a:pt x="140" y="224"/>
                    <a:pt x="143" y="223"/>
                    <a:pt x="142" y="225"/>
                  </a:cubicBezTo>
                  <a:cubicBezTo>
                    <a:pt x="142" y="225"/>
                    <a:pt x="142" y="225"/>
                    <a:pt x="142" y="224"/>
                  </a:cubicBezTo>
                  <a:cubicBezTo>
                    <a:pt x="142" y="226"/>
                    <a:pt x="145" y="223"/>
                    <a:pt x="145" y="223"/>
                  </a:cubicBezTo>
                  <a:cubicBezTo>
                    <a:pt x="146" y="224"/>
                    <a:pt x="145" y="226"/>
                    <a:pt x="145" y="227"/>
                  </a:cubicBezTo>
                  <a:cubicBezTo>
                    <a:pt x="144" y="225"/>
                    <a:pt x="153" y="225"/>
                    <a:pt x="147" y="222"/>
                  </a:cubicBezTo>
                  <a:cubicBezTo>
                    <a:pt x="148" y="222"/>
                    <a:pt x="153" y="222"/>
                    <a:pt x="150" y="221"/>
                  </a:cubicBezTo>
                  <a:cubicBezTo>
                    <a:pt x="147" y="219"/>
                    <a:pt x="151" y="220"/>
                    <a:pt x="152" y="218"/>
                  </a:cubicBezTo>
                  <a:cubicBezTo>
                    <a:pt x="152" y="218"/>
                    <a:pt x="149" y="218"/>
                    <a:pt x="149" y="218"/>
                  </a:cubicBezTo>
                  <a:cubicBezTo>
                    <a:pt x="150" y="217"/>
                    <a:pt x="151" y="216"/>
                    <a:pt x="152" y="216"/>
                  </a:cubicBezTo>
                  <a:cubicBezTo>
                    <a:pt x="154" y="214"/>
                    <a:pt x="151" y="215"/>
                    <a:pt x="151" y="214"/>
                  </a:cubicBezTo>
                  <a:cubicBezTo>
                    <a:pt x="151" y="214"/>
                    <a:pt x="154" y="213"/>
                    <a:pt x="154" y="212"/>
                  </a:cubicBezTo>
                  <a:cubicBezTo>
                    <a:pt x="154" y="211"/>
                    <a:pt x="154" y="209"/>
                    <a:pt x="153" y="208"/>
                  </a:cubicBezTo>
                  <a:cubicBezTo>
                    <a:pt x="152" y="208"/>
                    <a:pt x="154" y="207"/>
                    <a:pt x="153" y="206"/>
                  </a:cubicBezTo>
                  <a:cubicBezTo>
                    <a:pt x="153" y="206"/>
                    <a:pt x="151" y="205"/>
                    <a:pt x="151" y="205"/>
                  </a:cubicBezTo>
                  <a:cubicBezTo>
                    <a:pt x="151" y="205"/>
                    <a:pt x="155" y="204"/>
                    <a:pt x="156" y="204"/>
                  </a:cubicBezTo>
                  <a:cubicBezTo>
                    <a:pt x="159" y="204"/>
                    <a:pt x="156" y="203"/>
                    <a:pt x="155" y="202"/>
                  </a:cubicBezTo>
                  <a:cubicBezTo>
                    <a:pt x="155" y="202"/>
                    <a:pt x="160" y="202"/>
                    <a:pt x="160" y="202"/>
                  </a:cubicBezTo>
                  <a:cubicBezTo>
                    <a:pt x="159" y="201"/>
                    <a:pt x="157" y="201"/>
                    <a:pt x="156" y="200"/>
                  </a:cubicBezTo>
                  <a:cubicBezTo>
                    <a:pt x="156" y="200"/>
                    <a:pt x="160" y="201"/>
                    <a:pt x="160" y="200"/>
                  </a:cubicBezTo>
                  <a:cubicBezTo>
                    <a:pt x="161" y="200"/>
                    <a:pt x="160" y="200"/>
                    <a:pt x="160" y="199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62" y="198"/>
                    <a:pt x="158" y="197"/>
                    <a:pt x="158" y="197"/>
                  </a:cubicBezTo>
                  <a:cubicBezTo>
                    <a:pt x="158" y="197"/>
                    <a:pt x="163" y="197"/>
                    <a:pt x="162" y="196"/>
                  </a:cubicBezTo>
                  <a:cubicBezTo>
                    <a:pt x="162" y="195"/>
                    <a:pt x="163" y="195"/>
                    <a:pt x="161" y="194"/>
                  </a:cubicBezTo>
                  <a:cubicBezTo>
                    <a:pt x="161" y="194"/>
                    <a:pt x="158" y="194"/>
                    <a:pt x="158" y="193"/>
                  </a:cubicBezTo>
                  <a:cubicBezTo>
                    <a:pt x="158" y="193"/>
                    <a:pt x="163" y="192"/>
                    <a:pt x="163" y="192"/>
                  </a:cubicBezTo>
                  <a:cubicBezTo>
                    <a:pt x="165" y="192"/>
                    <a:pt x="164" y="189"/>
                    <a:pt x="162" y="189"/>
                  </a:cubicBezTo>
                  <a:cubicBezTo>
                    <a:pt x="161" y="188"/>
                    <a:pt x="158" y="187"/>
                    <a:pt x="161" y="186"/>
                  </a:cubicBezTo>
                  <a:cubicBezTo>
                    <a:pt x="163" y="186"/>
                    <a:pt x="166" y="187"/>
                    <a:pt x="167" y="185"/>
                  </a:cubicBezTo>
                  <a:cubicBezTo>
                    <a:pt x="167" y="185"/>
                    <a:pt x="165" y="183"/>
                    <a:pt x="165" y="183"/>
                  </a:cubicBezTo>
                  <a:cubicBezTo>
                    <a:pt x="165" y="182"/>
                    <a:pt x="167" y="182"/>
                    <a:pt x="167" y="182"/>
                  </a:cubicBezTo>
                  <a:cubicBezTo>
                    <a:pt x="168" y="181"/>
                    <a:pt x="170" y="181"/>
                    <a:pt x="172" y="182"/>
                  </a:cubicBezTo>
                  <a:cubicBezTo>
                    <a:pt x="172" y="182"/>
                    <a:pt x="174" y="182"/>
                    <a:pt x="174" y="182"/>
                  </a:cubicBezTo>
                  <a:cubicBezTo>
                    <a:pt x="175" y="181"/>
                    <a:pt x="173" y="180"/>
                    <a:pt x="173" y="179"/>
                  </a:cubicBezTo>
                  <a:cubicBezTo>
                    <a:pt x="174" y="178"/>
                    <a:pt x="177" y="174"/>
                    <a:pt x="179" y="176"/>
                  </a:cubicBezTo>
                  <a:cubicBezTo>
                    <a:pt x="178" y="175"/>
                    <a:pt x="175" y="181"/>
                    <a:pt x="176" y="181"/>
                  </a:cubicBezTo>
                  <a:cubicBezTo>
                    <a:pt x="177" y="182"/>
                    <a:pt x="179" y="179"/>
                    <a:pt x="181" y="179"/>
                  </a:cubicBezTo>
                  <a:cubicBezTo>
                    <a:pt x="181" y="179"/>
                    <a:pt x="183" y="180"/>
                    <a:pt x="183" y="180"/>
                  </a:cubicBezTo>
                  <a:cubicBezTo>
                    <a:pt x="183" y="180"/>
                    <a:pt x="183" y="178"/>
                    <a:pt x="183" y="178"/>
                  </a:cubicBezTo>
                  <a:cubicBezTo>
                    <a:pt x="186" y="179"/>
                    <a:pt x="186" y="178"/>
                    <a:pt x="187" y="177"/>
                  </a:cubicBezTo>
                  <a:cubicBezTo>
                    <a:pt x="188" y="176"/>
                    <a:pt x="189" y="176"/>
                    <a:pt x="190" y="176"/>
                  </a:cubicBezTo>
                  <a:cubicBezTo>
                    <a:pt x="192" y="175"/>
                    <a:pt x="192" y="174"/>
                    <a:pt x="193" y="173"/>
                  </a:cubicBezTo>
                  <a:cubicBezTo>
                    <a:pt x="194" y="172"/>
                    <a:pt x="196" y="170"/>
                    <a:pt x="197" y="168"/>
                  </a:cubicBezTo>
                  <a:cubicBezTo>
                    <a:pt x="199" y="166"/>
                    <a:pt x="199" y="165"/>
                    <a:pt x="201" y="165"/>
                  </a:cubicBezTo>
                  <a:cubicBezTo>
                    <a:pt x="202" y="164"/>
                    <a:pt x="205" y="164"/>
                    <a:pt x="205" y="162"/>
                  </a:cubicBezTo>
                  <a:cubicBezTo>
                    <a:pt x="204" y="162"/>
                    <a:pt x="203" y="157"/>
                    <a:pt x="203" y="157"/>
                  </a:cubicBezTo>
                  <a:cubicBezTo>
                    <a:pt x="204" y="157"/>
                    <a:pt x="207" y="160"/>
                    <a:pt x="208" y="160"/>
                  </a:cubicBezTo>
                  <a:cubicBezTo>
                    <a:pt x="209" y="161"/>
                    <a:pt x="210" y="161"/>
                    <a:pt x="211" y="161"/>
                  </a:cubicBezTo>
                  <a:cubicBezTo>
                    <a:pt x="211" y="161"/>
                    <a:pt x="213" y="160"/>
                    <a:pt x="213" y="160"/>
                  </a:cubicBezTo>
                  <a:cubicBezTo>
                    <a:pt x="214" y="160"/>
                    <a:pt x="215" y="161"/>
                    <a:pt x="216" y="160"/>
                  </a:cubicBezTo>
                  <a:cubicBezTo>
                    <a:pt x="216" y="160"/>
                    <a:pt x="214" y="158"/>
                    <a:pt x="217" y="159"/>
                  </a:cubicBezTo>
                  <a:cubicBezTo>
                    <a:pt x="219" y="159"/>
                    <a:pt x="221" y="159"/>
                    <a:pt x="223" y="158"/>
                  </a:cubicBezTo>
                  <a:cubicBezTo>
                    <a:pt x="228" y="157"/>
                    <a:pt x="232" y="156"/>
                    <a:pt x="237" y="154"/>
                  </a:cubicBezTo>
                  <a:cubicBezTo>
                    <a:pt x="238" y="153"/>
                    <a:pt x="254" y="143"/>
                    <a:pt x="255" y="143"/>
                  </a:cubicBezTo>
                  <a:cubicBezTo>
                    <a:pt x="254" y="143"/>
                    <a:pt x="247" y="143"/>
                    <a:pt x="246" y="143"/>
                  </a:cubicBezTo>
                  <a:cubicBezTo>
                    <a:pt x="244" y="142"/>
                    <a:pt x="242" y="141"/>
                    <a:pt x="240" y="141"/>
                  </a:cubicBezTo>
                  <a:cubicBezTo>
                    <a:pt x="238" y="141"/>
                    <a:pt x="236" y="142"/>
                    <a:pt x="235" y="142"/>
                  </a:cubicBezTo>
                  <a:cubicBezTo>
                    <a:pt x="233" y="143"/>
                    <a:pt x="233" y="141"/>
                    <a:pt x="232" y="142"/>
                  </a:cubicBezTo>
                  <a:cubicBezTo>
                    <a:pt x="231" y="142"/>
                    <a:pt x="230" y="144"/>
                    <a:pt x="229" y="144"/>
                  </a:cubicBezTo>
                  <a:cubicBezTo>
                    <a:pt x="225" y="144"/>
                    <a:pt x="232" y="140"/>
                    <a:pt x="233" y="141"/>
                  </a:cubicBezTo>
                  <a:cubicBezTo>
                    <a:pt x="232" y="140"/>
                    <a:pt x="229" y="141"/>
                    <a:pt x="228" y="141"/>
                  </a:cubicBezTo>
                  <a:cubicBezTo>
                    <a:pt x="225" y="141"/>
                    <a:pt x="223" y="140"/>
                    <a:pt x="221" y="140"/>
                  </a:cubicBezTo>
                  <a:cubicBezTo>
                    <a:pt x="222" y="140"/>
                    <a:pt x="225" y="138"/>
                    <a:pt x="226" y="137"/>
                  </a:cubicBezTo>
                  <a:cubicBezTo>
                    <a:pt x="226" y="134"/>
                    <a:pt x="228" y="135"/>
                    <a:pt x="229" y="136"/>
                  </a:cubicBezTo>
                  <a:cubicBezTo>
                    <a:pt x="231" y="136"/>
                    <a:pt x="239" y="134"/>
                    <a:pt x="240" y="133"/>
                  </a:cubicBezTo>
                  <a:cubicBezTo>
                    <a:pt x="240" y="132"/>
                    <a:pt x="235" y="131"/>
                    <a:pt x="234" y="130"/>
                  </a:cubicBezTo>
                  <a:cubicBezTo>
                    <a:pt x="235" y="131"/>
                    <a:pt x="239" y="132"/>
                    <a:pt x="240" y="132"/>
                  </a:cubicBezTo>
                  <a:cubicBezTo>
                    <a:pt x="241" y="133"/>
                    <a:pt x="245" y="133"/>
                    <a:pt x="245" y="135"/>
                  </a:cubicBezTo>
                  <a:cubicBezTo>
                    <a:pt x="244" y="138"/>
                    <a:pt x="246" y="139"/>
                    <a:pt x="248" y="139"/>
                  </a:cubicBezTo>
                  <a:cubicBezTo>
                    <a:pt x="248" y="139"/>
                    <a:pt x="254" y="139"/>
                    <a:pt x="253" y="138"/>
                  </a:cubicBezTo>
                  <a:cubicBezTo>
                    <a:pt x="253" y="138"/>
                    <a:pt x="253" y="140"/>
                    <a:pt x="254" y="140"/>
                  </a:cubicBezTo>
                  <a:cubicBezTo>
                    <a:pt x="256" y="139"/>
                    <a:pt x="257" y="136"/>
                    <a:pt x="257" y="134"/>
                  </a:cubicBezTo>
                  <a:cubicBezTo>
                    <a:pt x="257" y="133"/>
                    <a:pt x="257" y="129"/>
                    <a:pt x="255" y="130"/>
                  </a:cubicBezTo>
                  <a:cubicBezTo>
                    <a:pt x="253" y="132"/>
                    <a:pt x="254" y="130"/>
                    <a:pt x="253" y="129"/>
                  </a:cubicBezTo>
                  <a:cubicBezTo>
                    <a:pt x="251" y="127"/>
                    <a:pt x="248" y="126"/>
                    <a:pt x="245" y="124"/>
                  </a:cubicBezTo>
                  <a:cubicBezTo>
                    <a:pt x="244" y="123"/>
                    <a:pt x="243" y="123"/>
                    <a:pt x="242" y="122"/>
                  </a:cubicBezTo>
                  <a:cubicBezTo>
                    <a:pt x="242" y="122"/>
                    <a:pt x="238" y="123"/>
                    <a:pt x="238" y="124"/>
                  </a:cubicBezTo>
                  <a:cubicBezTo>
                    <a:pt x="238" y="124"/>
                    <a:pt x="239" y="123"/>
                    <a:pt x="238" y="123"/>
                  </a:cubicBezTo>
                  <a:cubicBezTo>
                    <a:pt x="238" y="123"/>
                    <a:pt x="237" y="122"/>
                    <a:pt x="237" y="122"/>
                  </a:cubicBezTo>
                  <a:cubicBezTo>
                    <a:pt x="237" y="121"/>
                    <a:pt x="241" y="122"/>
                    <a:pt x="241" y="121"/>
                  </a:cubicBezTo>
                  <a:cubicBezTo>
                    <a:pt x="241" y="119"/>
                    <a:pt x="241" y="118"/>
                    <a:pt x="238" y="118"/>
                  </a:cubicBezTo>
                  <a:cubicBezTo>
                    <a:pt x="236" y="119"/>
                    <a:pt x="235" y="121"/>
                    <a:pt x="233" y="119"/>
                  </a:cubicBezTo>
                  <a:cubicBezTo>
                    <a:pt x="233" y="119"/>
                    <a:pt x="229" y="119"/>
                    <a:pt x="229" y="118"/>
                  </a:cubicBezTo>
                  <a:cubicBezTo>
                    <a:pt x="229" y="116"/>
                    <a:pt x="234" y="119"/>
                    <a:pt x="234" y="119"/>
                  </a:cubicBezTo>
                  <a:cubicBezTo>
                    <a:pt x="235" y="119"/>
                    <a:pt x="240" y="118"/>
                    <a:pt x="240" y="117"/>
                  </a:cubicBezTo>
                  <a:cubicBezTo>
                    <a:pt x="241" y="117"/>
                    <a:pt x="236" y="115"/>
                    <a:pt x="235" y="115"/>
                  </a:cubicBezTo>
                  <a:cubicBezTo>
                    <a:pt x="233" y="115"/>
                    <a:pt x="230" y="115"/>
                    <a:pt x="228" y="116"/>
                  </a:cubicBezTo>
                  <a:cubicBezTo>
                    <a:pt x="229" y="116"/>
                    <a:pt x="233" y="113"/>
                    <a:pt x="233" y="114"/>
                  </a:cubicBezTo>
                  <a:cubicBezTo>
                    <a:pt x="233" y="113"/>
                    <a:pt x="229" y="113"/>
                    <a:pt x="229" y="112"/>
                  </a:cubicBezTo>
                  <a:cubicBezTo>
                    <a:pt x="232" y="113"/>
                    <a:pt x="235" y="115"/>
                    <a:pt x="238" y="113"/>
                  </a:cubicBezTo>
                  <a:cubicBezTo>
                    <a:pt x="238" y="113"/>
                    <a:pt x="241" y="112"/>
                    <a:pt x="241" y="111"/>
                  </a:cubicBezTo>
                  <a:cubicBezTo>
                    <a:pt x="240" y="110"/>
                    <a:pt x="238" y="109"/>
                    <a:pt x="238" y="108"/>
                  </a:cubicBezTo>
                  <a:cubicBezTo>
                    <a:pt x="238" y="109"/>
                    <a:pt x="241" y="110"/>
                    <a:pt x="242" y="110"/>
                  </a:cubicBezTo>
                  <a:cubicBezTo>
                    <a:pt x="244" y="111"/>
                    <a:pt x="243" y="109"/>
                    <a:pt x="245" y="109"/>
                  </a:cubicBezTo>
                  <a:cubicBezTo>
                    <a:pt x="246" y="109"/>
                    <a:pt x="254" y="111"/>
                    <a:pt x="254" y="111"/>
                  </a:cubicBezTo>
                  <a:cubicBezTo>
                    <a:pt x="253" y="111"/>
                    <a:pt x="246" y="110"/>
                    <a:pt x="246" y="110"/>
                  </a:cubicBezTo>
                  <a:cubicBezTo>
                    <a:pt x="248" y="114"/>
                    <a:pt x="254" y="113"/>
                    <a:pt x="257" y="113"/>
                  </a:cubicBezTo>
                  <a:cubicBezTo>
                    <a:pt x="258" y="112"/>
                    <a:pt x="261" y="113"/>
                    <a:pt x="262" y="112"/>
                  </a:cubicBezTo>
                  <a:cubicBezTo>
                    <a:pt x="265" y="111"/>
                    <a:pt x="264" y="109"/>
                    <a:pt x="262" y="108"/>
                  </a:cubicBezTo>
                  <a:cubicBezTo>
                    <a:pt x="261" y="107"/>
                    <a:pt x="258" y="106"/>
                    <a:pt x="257" y="106"/>
                  </a:cubicBezTo>
                  <a:cubicBezTo>
                    <a:pt x="256" y="106"/>
                    <a:pt x="257" y="109"/>
                    <a:pt x="257" y="110"/>
                  </a:cubicBezTo>
                  <a:cubicBezTo>
                    <a:pt x="256" y="109"/>
                    <a:pt x="256" y="108"/>
                    <a:pt x="255" y="107"/>
                  </a:cubicBezTo>
                  <a:cubicBezTo>
                    <a:pt x="255" y="106"/>
                    <a:pt x="254" y="107"/>
                    <a:pt x="253" y="106"/>
                  </a:cubicBezTo>
                  <a:cubicBezTo>
                    <a:pt x="254" y="107"/>
                    <a:pt x="256" y="101"/>
                    <a:pt x="256" y="100"/>
                  </a:cubicBezTo>
                  <a:cubicBezTo>
                    <a:pt x="256" y="100"/>
                    <a:pt x="257" y="103"/>
                    <a:pt x="257" y="103"/>
                  </a:cubicBezTo>
                  <a:cubicBezTo>
                    <a:pt x="257" y="105"/>
                    <a:pt x="257" y="106"/>
                    <a:pt x="258" y="106"/>
                  </a:cubicBezTo>
                  <a:cubicBezTo>
                    <a:pt x="261" y="106"/>
                    <a:pt x="263" y="105"/>
                    <a:pt x="265" y="105"/>
                  </a:cubicBezTo>
                  <a:cubicBezTo>
                    <a:pt x="266" y="105"/>
                    <a:pt x="272" y="103"/>
                    <a:pt x="270" y="101"/>
                  </a:cubicBezTo>
                  <a:cubicBezTo>
                    <a:pt x="268" y="100"/>
                    <a:pt x="267" y="102"/>
                    <a:pt x="266" y="101"/>
                  </a:cubicBezTo>
                  <a:cubicBezTo>
                    <a:pt x="266" y="100"/>
                    <a:pt x="266" y="100"/>
                    <a:pt x="266" y="99"/>
                  </a:cubicBezTo>
                  <a:cubicBezTo>
                    <a:pt x="267" y="98"/>
                    <a:pt x="266" y="97"/>
                    <a:pt x="265" y="97"/>
                  </a:cubicBezTo>
                  <a:cubicBezTo>
                    <a:pt x="265" y="96"/>
                    <a:pt x="262" y="96"/>
                    <a:pt x="261" y="96"/>
                  </a:cubicBezTo>
                  <a:cubicBezTo>
                    <a:pt x="259" y="96"/>
                    <a:pt x="258" y="98"/>
                    <a:pt x="256" y="96"/>
                  </a:cubicBezTo>
                  <a:cubicBezTo>
                    <a:pt x="260" y="99"/>
                    <a:pt x="262" y="91"/>
                    <a:pt x="266" y="95"/>
                  </a:cubicBezTo>
                  <a:cubicBezTo>
                    <a:pt x="267" y="97"/>
                    <a:pt x="269" y="94"/>
                    <a:pt x="269" y="92"/>
                  </a:cubicBezTo>
                  <a:cubicBezTo>
                    <a:pt x="269" y="91"/>
                    <a:pt x="266" y="88"/>
                    <a:pt x="266" y="88"/>
                  </a:cubicBezTo>
                  <a:cubicBezTo>
                    <a:pt x="266" y="87"/>
                    <a:pt x="269" y="90"/>
                    <a:pt x="269" y="91"/>
                  </a:cubicBezTo>
                  <a:cubicBezTo>
                    <a:pt x="269" y="92"/>
                    <a:pt x="271" y="90"/>
                    <a:pt x="270" y="88"/>
                  </a:cubicBezTo>
                  <a:cubicBezTo>
                    <a:pt x="269" y="87"/>
                    <a:pt x="267" y="85"/>
                    <a:pt x="266" y="84"/>
                  </a:cubicBezTo>
                  <a:cubicBezTo>
                    <a:pt x="264" y="84"/>
                    <a:pt x="261" y="85"/>
                    <a:pt x="259" y="84"/>
                  </a:cubicBezTo>
                  <a:cubicBezTo>
                    <a:pt x="258" y="83"/>
                    <a:pt x="258" y="81"/>
                    <a:pt x="256" y="81"/>
                  </a:cubicBezTo>
                  <a:cubicBezTo>
                    <a:pt x="256" y="80"/>
                    <a:pt x="252" y="81"/>
                    <a:pt x="253" y="80"/>
                  </a:cubicBezTo>
                  <a:cubicBezTo>
                    <a:pt x="254" y="78"/>
                    <a:pt x="254" y="77"/>
                    <a:pt x="256" y="79"/>
                  </a:cubicBezTo>
                  <a:cubicBezTo>
                    <a:pt x="258" y="81"/>
                    <a:pt x="260" y="78"/>
                    <a:pt x="262" y="77"/>
                  </a:cubicBezTo>
                  <a:cubicBezTo>
                    <a:pt x="265" y="75"/>
                    <a:pt x="271" y="81"/>
                    <a:pt x="274" y="78"/>
                  </a:cubicBezTo>
                  <a:cubicBezTo>
                    <a:pt x="275" y="77"/>
                    <a:pt x="275" y="72"/>
                    <a:pt x="272" y="73"/>
                  </a:cubicBezTo>
                  <a:cubicBezTo>
                    <a:pt x="271" y="73"/>
                    <a:pt x="270" y="74"/>
                    <a:pt x="269" y="73"/>
                  </a:cubicBezTo>
                  <a:cubicBezTo>
                    <a:pt x="267" y="73"/>
                    <a:pt x="265" y="72"/>
                    <a:pt x="263" y="70"/>
                  </a:cubicBezTo>
                  <a:cubicBezTo>
                    <a:pt x="260" y="68"/>
                    <a:pt x="271" y="71"/>
                    <a:pt x="271" y="70"/>
                  </a:cubicBezTo>
                  <a:cubicBezTo>
                    <a:pt x="270" y="68"/>
                    <a:pt x="265" y="67"/>
                    <a:pt x="263" y="66"/>
                  </a:cubicBezTo>
                  <a:cubicBezTo>
                    <a:pt x="260" y="65"/>
                    <a:pt x="260" y="66"/>
                    <a:pt x="259" y="68"/>
                  </a:cubicBezTo>
                  <a:cubicBezTo>
                    <a:pt x="259" y="69"/>
                    <a:pt x="257" y="70"/>
                    <a:pt x="256" y="69"/>
                  </a:cubicBezTo>
                  <a:cubicBezTo>
                    <a:pt x="255" y="69"/>
                    <a:pt x="258" y="65"/>
                    <a:pt x="258" y="64"/>
                  </a:cubicBezTo>
                  <a:cubicBezTo>
                    <a:pt x="258" y="63"/>
                    <a:pt x="259" y="61"/>
                    <a:pt x="260" y="60"/>
                  </a:cubicBezTo>
                  <a:cubicBezTo>
                    <a:pt x="260" y="59"/>
                    <a:pt x="260" y="57"/>
                    <a:pt x="261" y="57"/>
                  </a:cubicBezTo>
                  <a:cubicBezTo>
                    <a:pt x="262" y="57"/>
                    <a:pt x="264" y="57"/>
                    <a:pt x="265" y="56"/>
                  </a:cubicBezTo>
                  <a:cubicBezTo>
                    <a:pt x="265" y="56"/>
                    <a:pt x="270" y="51"/>
                    <a:pt x="270" y="52"/>
                  </a:cubicBezTo>
                  <a:cubicBezTo>
                    <a:pt x="270" y="52"/>
                    <a:pt x="268" y="51"/>
                    <a:pt x="268" y="51"/>
                  </a:cubicBezTo>
                  <a:cubicBezTo>
                    <a:pt x="268" y="50"/>
                    <a:pt x="268" y="49"/>
                    <a:pt x="268" y="48"/>
                  </a:cubicBezTo>
                  <a:cubicBezTo>
                    <a:pt x="268" y="46"/>
                    <a:pt x="269" y="46"/>
                    <a:pt x="271" y="46"/>
                  </a:cubicBezTo>
                  <a:cubicBezTo>
                    <a:pt x="273" y="46"/>
                    <a:pt x="281" y="43"/>
                    <a:pt x="276" y="43"/>
                  </a:cubicBezTo>
                  <a:cubicBezTo>
                    <a:pt x="273" y="43"/>
                    <a:pt x="268" y="42"/>
                    <a:pt x="266" y="44"/>
                  </a:cubicBezTo>
                  <a:cubicBezTo>
                    <a:pt x="265" y="45"/>
                    <a:pt x="265" y="47"/>
                    <a:pt x="263" y="46"/>
                  </a:cubicBezTo>
                  <a:cubicBezTo>
                    <a:pt x="261" y="45"/>
                    <a:pt x="263" y="43"/>
                    <a:pt x="264" y="42"/>
                  </a:cubicBezTo>
                  <a:cubicBezTo>
                    <a:pt x="266" y="39"/>
                    <a:pt x="270" y="41"/>
                    <a:pt x="273" y="41"/>
                  </a:cubicBezTo>
                  <a:cubicBezTo>
                    <a:pt x="277" y="41"/>
                    <a:pt x="281" y="42"/>
                    <a:pt x="283" y="38"/>
                  </a:cubicBezTo>
                  <a:cubicBezTo>
                    <a:pt x="284" y="38"/>
                    <a:pt x="280" y="37"/>
                    <a:pt x="280" y="37"/>
                  </a:cubicBezTo>
                  <a:cubicBezTo>
                    <a:pt x="278" y="36"/>
                    <a:pt x="276" y="37"/>
                    <a:pt x="274" y="37"/>
                  </a:cubicBezTo>
                  <a:cubicBezTo>
                    <a:pt x="272" y="37"/>
                    <a:pt x="271" y="36"/>
                    <a:pt x="269" y="36"/>
                  </a:cubicBezTo>
                  <a:cubicBezTo>
                    <a:pt x="268" y="36"/>
                    <a:pt x="266" y="36"/>
                    <a:pt x="265" y="36"/>
                  </a:cubicBezTo>
                  <a:cubicBezTo>
                    <a:pt x="266" y="37"/>
                    <a:pt x="269" y="36"/>
                    <a:pt x="271" y="36"/>
                  </a:cubicBezTo>
                  <a:cubicBezTo>
                    <a:pt x="274" y="36"/>
                    <a:pt x="276" y="35"/>
                    <a:pt x="279" y="35"/>
                  </a:cubicBezTo>
                  <a:cubicBezTo>
                    <a:pt x="283" y="36"/>
                    <a:pt x="285" y="34"/>
                    <a:pt x="288" y="34"/>
                  </a:cubicBezTo>
                  <a:cubicBezTo>
                    <a:pt x="289" y="34"/>
                    <a:pt x="291" y="34"/>
                    <a:pt x="291" y="33"/>
                  </a:cubicBezTo>
                  <a:cubicBezTo>
                    <a:pt x="291" y="33"/>
                    <a:pt x="289" y="31"/>
                    <a:pt x="290" y="31"/>
                  </a:cubicBezTo>
                  <a:cubicBezTo>
                    <a:pt x="295" y="30"/>
                    <a:pt x="300" y="29"/>
                    <a:pt x="304" y="26"/>
                  </a:cubicBezTo>
                  <a:cubicBezTo>
                    <a:pt x="305" y="25"/>
                    <a:pt x="301" y="24"/>
                    <a:pt x="301" y="24"/>
                  </a:cubicBezTo>
                  <a:cubicBezTo>
                    <a:pt x="298" y="23"/>
                    <a:pt x="295" y="22"/>
                    <a:pt x="293" y="22"/>
                  </a:cubicBezTo>
                  <a:cubicBezTo>
                    <a:pt x="287" y="21"/>
                    <a:pt x="282" y="20"/>
                    <a:pt x="277" y="25"/>
                  </a:cubicBezTo>
                  <a:cubicBezTo>
                    <a:pt x="275" y="28"/>
                    <a:pt x="273" y="26"/>
                    <a:pt x="269" y="26"/>
                  </a:cubicBezTo>
                  <a:cubicBezTo>
                    <a:pt x="268" y="26"/>
                    <a:pt x="264" y="29"/>
                    <a:pt x="265" y="26"/>
                  </a:cubicBezTo>
                  <a:cubicBezTo>
                    <a:pt x="265" y="24"/>
                    <a:pt x="260" y="27"/>
                    <a:pt x="259" y="28"/>
                  </a:cubicBezTo>
                  <a:cubicBezTo>
                    <a:pt x="257" y="29"/>
                    <a:pt x="255" y="30"/>
                    <a:pt x="253" y="31"/>
                  </a:cubicBezTo>
                  <a:cubicBezTo>
                    <a:pt x="252" y="31"/>
                    <a:pt x="244" y="37"/>
                    <a:pt x="244" y="37"/>
                  </a:cubicBezTo>
                  <a:cubicBezTo>
                    <a:pt x="242" y="35"/>
                    <a:pt x="264" y="22"/>
                    <a:pt x="251" y="19"/>
                  </a:cubicBezTo>
                  <a:cubicBezTo>
                    <a:pt x="246" y="19"/>
                    <a:pt x="247" y="22"/>
                    <a:pt x="243" y="24"/>
                  </a:cubicBezTo>
                  <a:cubicBezTo>
                    <a:pt x="240" y="25"/>
                    <a:pt x="238" y="25"/>
                    <a:pt x="235" y="26"/>
                  </a:cubicBezTo>
                  <a:cubicBezTo>
                    <a:pt x="234" y="26"/>
                    <a:pt x="229" y="28"/>
                    <a:pt x="228" y="28"/>
                  </a:cubicBezTo>
                  <a:cubicBezTo>
                    <a:pt x="226" y="25"/>
                    <a:pt x="233" y="24"/>
                    <a:pt x="235" y="24"/>
                  </a:cubicBezTo>
                  <a:cubicBezTo>
                    <a:pt x="235" y="23"/>
                    <a:pt x="241" y="22"/>
                    <a:pt x="238" y="21"/>
                  </a:cubicBezTo>
                  <a:cubicBezTo>
                    <a:pt x="235" y="20"/>
                    <a:pt x="232" y="20"/>
                    <a:pt x="229" y="20"/>
                  </a:cubicBezTo>
                  <a:cubicBezTo>
                    <a:pt x="221" y="20"/>
                    <a:pt x="213" y="21"/>
                    <a:pt x="205" y="23"/>
                  </a:cubicBezTo>
                  <a:cubicBezTo>
                    <a:pt x="205" y="23"/>
                    <a:pt x="202" y="25"/>
                    <a:pt x="201" y="24"/>
                  </a:cubicBezTo>
                  <a:cubicBezTo>
                    <a:pt x="201" y="22"/>
                    <a:pt x="200" y="22"/>
                    <a:pt x="202" y="22"/>
                  </a:cubicBezTo>
                  <a:cubicBezTo>
                    <a:pt x="206" y="20"/>
                    <a:pt x="210" y="19"/>
                    <a:pt x="214" y="18"/>
                  </a:cubicBezTo>
                  <a:cubicBezTo>
                    <a:pt x="221" y="17"/>
                    <a:pt x="229" y="18"/>
                    <a:pt x="237" y="18"/>
                  </a:cubicBezTo>
                  <a:cubicBezTo>
                    <a:pt x="239" y="18"/>
                    <a:pt x="241" y="18"/>
                    <a:pt x="243" y="18"/>
                  </a:cubicBezTo>
                  <a:cubicBezTo>
                    <a:pt x="247" y="16"/>
                    <a:pt x="252" y="16"/>
                    <a:pt x="256" y="14"/>
                  </a:cubicBezTo>
                  <a:cubicBezTo>
                    <a:pt x="258" y="14"/>
                    <a:pt x="259" y="13"/>
                    <a:pt x="256" y="12"/>
                  </a:cubicBezTo>
                  <a:cubicBezTo>
                    <a:pt x="254" y="11"/>
                    <a:pt x="250" y="10"/>
                    <a:pt x="248" y="11"/>
                  </a:cubicBezTo>
                  <a:cubicBezTo>
                    <a:pt x="246" y="11"/>
                    <a:pt x="246" y="10"/>
                    <a:pt x="244" y="9"/>
                  </a:cubicBezTo>
                  <a:cubicBezTo>
                    <a:pt x="242" y="9"/>
                    <a:pt x="240" y="11"/>
                    <a:pt x="238" y="11"/>
                  </a:cubicBezTo>
                  <a:cubicBezTo>
                    <a:pt x="238" y="11"/>
                    <a:pt x="240" y="8"/>
                    <a:pt x="241" y="8"/>
                  </a:cubicBezTo>
                  <a:cubicBezTo>
                    <a:pt x="242" y="6"/>
                    <a:pt x="238" y="6"/>
                    <a:pt x="237" y="6"/>
                  </a:cubicBezTo>
                  <a:cubicBezTo>
                    <a:pt x="231" y="7"/>
                    <a:pt x="226" y="7"/>
                    <a:pt x="220" y="6"/>
                  </a:cubicBezTo>
                  <a:cubicBezTo>
                    <a:pt x="215" y="6"/>
                    <a:pt x="211" y="8"/>
                    <a:pt x="206" y="8"/>
                  </a:cubicBezTo>
                  <a:cubicBezTo>
                    <a:pt x="204" y="8"/>
                    <a:pt x="201" y="8"/>
                    <a:pt x="199" y="8"/>
                  </a:cubicBezTo>
                  <a:cubicBezTo>
                    <a:pt x="197" y="9"/>
                    <a:pt x="194" y="8"/>
                    <a:pt x="193" y="9"/>
                  </a:cubicBezTo>
                  <a:cubicBezTo>
                    <a:pt x="196" y="8"/>
                    <a:pt x="199" y="8"/>
                    <a:pt x="202" y="7"/>
                  </a:cubicBezTo>
                  <a:cubicBezTo>
                    <a:pt x="207" y="7"/>
                    <a:pt x="211" y="6"/>
                    <a:pt x="215" y="6"/>
                  </a:cubicBezTo>
                  <a:cubicBezTo>
                    <a:pt x="217" y="6"/>
                    <a:pt x="237" y="6"/>
                    <a:pt x="237" y="4"/>
                  </a:cubicBezTo>
                  <a:cubicBezTo>
                    <a:pt x="236" y="4"/>
                    <a:pt x="233" y="3"/>
                    <a:pt x="232" y="2"/>
                  </a:cubicBezTo>
                  <a:cubicBezTo>
                    <a:pt x="229" y="2"/>
                    <a:pt x="227" y="2"/>
                    <a:pt x="224" y="2"/>
                  </a:cubicBezTo>
                  <a:cubicBezTo>
                    <a:pt x="220" y="2"/>
                    <a:pt x="216" y="1"/>
                    <a:pt x="213" y="0"/>
                  </a:cubicBezTo>
                  <a:cubicBezTo>
                    <a:pt x="206" y="0"/>
                    <a:pt x="200" y="0"/>
                    <a:pt x="194" y="0"/>
                  </a:cubicBezTo>
                  <a:cubicBezTo>
                    <a:pt x="191" y="1"/>
                    <a:pt x="188" y="1"/>
                    <a:pt x="185" y="1"/>
                  </a:cubicBezTo>
                  <a:cubicBezTo>
                    <a:pt x="184" y="1"/>
                    <a:pt x="183" y="3"/>
                    <a:pt x="183" y="3"/>
                  </a:cubicBezTo>
                  <a:cubicBezTo>
                    <a:pt x="181" y="3"/>
                    <a:pt x="179" y="2"/>
                    <a:pt x="177" y="2"/>
                  </a:cubicBezTo>
                  <a:cubicBezTo>
                    <a:pt x="176" y="2"/>
                    <a:pt x="175" y="3"/>
                    <a:pt x="173" y="3"/>
                  </a:cubicBezTo>
                  <a:cubicBezTo>
                    <a:pt x="171" y="3"/>
                    <a:pt x="171" y="4"/>
                    <a:pt x="173" y="4"/>
                  </a:cubicBezTo>
                  <a:cubicBezTo>
                    <a:pt x="176" y="5"/>
                    <a:pt x="179" y="5"/>
                    <a:pt x="181" y="6"/>
                  </a:cubicBezTo>
                  <a:cubicBezTo>
                    <a:pt x="180" y="5"/>
                    <a:pt x="174" y="7"/>
                    <a:pt x="173" y="8"/>
                  </a:cubicBezTo>
                  <a:cubicBezTo>
                    <a:pt x="173" y="8"/>
                    <a:pt x="170" y="8"/>
                    <a:pt x="170" y="8"/>
                  </a:cubicBezTo>
                  <a:cubicBezTo>
                    <a:pt x="170" y="8"/>
                    <a:pt x="172" y="10"/>
                    <a:pt x="172" y="10"/>
                  </a:cubicBezTo>
                  <a:cubicBezTo>
                    <a:pt x="171" y="10"/>
                    <a:pt x="169" y="9"/>
                    <a:pt x="168" y="8"/>
                  </a:cubicBezTo>
                  <a:cubicBezTo>
                    <a:pt x="167" y="7"/>
                    <a:pt x="164" y="8"/>
                    <a:pt x="163" y="8"/>
                  </a:cubicBezTo>
                  <a:cubicBezTo>
                    <a:pt x="160" y="7"/>
                    <a:pt x="157" y="6"/>
                    <a:pt x="154" y="5"/>
                  </a:cubicBezTo>
                  <a:cubicBezTo>
                    <a:pt x="152" y="4"/>
                    <a:pt x="150" y="6"/>
                    <a:pt x="147" y="6"/>
                  </a:cubicBezTo>
                  <a:cubicBezTo>
                    <a:pt x="146" y="6"/>
                    <a:pt x="140" y="5"/>
                    <a:pt x="140" y="7"/>
                  </a:cubicBezTo>
                  <a:cubicBezTo>
                    <a:pt x="139" y="7"/>
                    <a:pt x="153" y="9"/>
                    <a:pt x="155" y="10"/>
                  </a:cubicBezTo>
                  <a:cubicBezTo>
                    <a:pt x="158" y="10"/>
                    <a:pt x="161" y="10"/>
                    <a:pt x="163" y="11"/>
                  </a:cubicBezTo>
                  <a:cubicBezTo>
                    <a:pt x="164" y="11"/>
                    <a:pt x="165" y="11"/>
                    <a:pt x="166" y="12"/>
                  </a:cubicBezTo>
                  <a:cubicBezTo>
                    <a:pt x="166" y="12"/>
                    <a:pt x="166" y="15"/>
                    <a:pt x="166" y="15"/>
                  </a:cubicBezTo>
                  <a:cubicBezTo>
                    <a:pt x="166" y="16"/>
                    <a:pt x="165" y="14"/>
                    <a:pt x="165" y="13"/>
                  </a:cubicBezTo>
                  <a:cubicBezTo>
                    <a:pt x="164" y="12"/>
                    <a:pt x="161" y="12"/>
                    <a:pt x="160" y="11"/>
                  </a:cubicBezTo>
                  <a:cubicBezTo>
                    <a:pt x="160" y="11"/>
                    <a:pt x="157" y="11"/>
                    <a:pt x="157" y="11"/>
                  </a:cubicBezTo>
                  <a:cubicBezTo>
                    <a:pt x="157" y="12"/>
                    <a:pt x="158" y="14"/>
                    <a:pt x="158" y="14"/>
                  </a:cubicBezTo>
                  <a:cubicBezTo>
                    <a:pt x="156" y="14"/>
                    <a:pt x="155" y="11"/>
                    <a:pt x="154" y="11"/>
                  </a:cubicBezTo>
                  <a:cubicBezTo>
                    <a:pt x="152" y="11"/>
                    <a:pt x="150" y="11"/>
                    <a:pt x="148" y="10"/>
                  </a:cubicBezTo>
                  <a:cubicBezTo>
                    <a:pt x="147" y="10"/>
                    <a:pt x="139" y="10"/>
                    <a:pt x="139" y="10"/>
                  </a:cubicBezTo>
                  <a:cubicBezTo>
                    <a:pt x="138" y="12"/>
                    <a:pt x="151" y="17"/>
                    <a:pt x="151" y="17"/>
                  </a:cubicBezTo>
                  <a:cubicBezTo>
                    <a:pt x="151" y="18"/>
                    <a:pt x="146" y="17"/>
                    <a:pt x="146" y="17"/>
                  </a:cubicBezTo>
                  <a:cubicBezTo>
                    <a:pt x="143" y="17"/>
                    <a:pt x="142" y="16"/>
                    <a:pt x="143" y="19"/>
                  </a:cubicBezTo>
                  <a:cubicBezTo>
                    <a:pt x="142" y="19"/>
                    <a:pt x="141" y="18"/>
                    <a:pt x="140" y="17"/>
                  </a:cubicBezTo>
                  <a:cubicBezTo>
                    <a:pt x="140" y="16"/>
                    <a:pt x="142" y="17"/>
                    <a:pt x="143" y="16"/>
                  </a:cubicBezTo>
                  <a:cubicBezTo>
                    <a:pt x="143" y="16"/>
                    <a:pt x="141" y="14"/>
                    <a:pt x="140" y="14"/>
                  </a:cubicBezTo>
                  <a:cubicBezTo>
                    <a:pt x="138" y="13"/>
                    <a:pt x="136" y="12"/>
                    <a:pt x="133" y="12"/>
                  </a:cubicBezTo>
                  <a:cubicBezTo>
                    <a:pt x="132" y="12"/>
                    <a:pt x="130" y="11"/>
                    <a:pt x="129" y="12"/>
                  </a:cubicBezTo>
                  <a:cubicBezTo>
                    <a:pt x="128" y="12"/>
                    <a:pt x="131" y="15"/>
                    <a:pt x="131" y="15"/>
                  </a:cubicBezTo>
                  <a:cubicBezTo>
                    <a:pt x="134" y="17"/>
                    <a:pt x="138" y="17"/>
                    <a:pt x="142" y="20"/>
                  </a:cubicBezTo>
                  <a:cubicBezTo>
                    <a:pt x="143" y="20"/>
                    <a:pt x="144" y="21"/>
                    <a:pt x="143" y="22"/>
                  </a:cubicBezTo>
                  <a:cubicBezTo>
                    <a:pt x="141" y="24"/>
                    <a:pt x="139" y="22"/>
                    <a:pt x="137" y="21"/>
                  </a:cubicBezTo>
                  <a:cubicBezTo>
                    <a:pt x="132" y="18"/>
                    <a:pt x="126" y="16"/>
                    <a:pt x="120" y="15"/>
                  </a:cubicBezTo>
                  <a:cubicBezTo>
                    <a:pt x="117" y="14"/>
                    <a:pt x="114" y="13"/>
                    <a:pt x="111" y="14"/>
                  </a:cubicBezTo>
                  <a:cubicBezTo>
                    <a:pt x="110" y="14"/>
                    <a:pt x="113" y="17"/>
                    <a:pt x="113" y="18"/>
                  </a:cubicBezTo>
                  <a:cubicBezTo>
                    <a:pt x="113" y="18"/>
                    <a:pt x="117" y="21"/>
                    <a:pt x="117" y="21"/>
                  </a:cubicBezTo>
                  <a:cubicBezTo>
                    <a:pt x="117" y="22"/>
                    <a:pt x="111" y="21"/>
                    <a:pt x="111" y="21"/>
                  </a:cubicBezTo>
                  <a:cubicBezTo>
                    <a:pt x="111" y="23"/>
                    <a:pt x="115" y="22"/>
                    <a:pt x="115" y="24"/>
                  </a:cubicBezTo>
                  <a:cubicBezTo>
                    <a:pt x="115" y="24"/>
                    <a:pt x="111" y="23"/>
                    <a:pt x="110" y="22"/>
                  </a:cubicBezTo>
                  <a:cubicBezTo>
                    <a:pt x="108" y="21"/>
                    <a:pt x="106" y="21"/>
                    <a:pt x="103" y="20"/>
                  </a:cubicBezTo>
                  <a:cubicBezTo>
                    <a:pt x="101" y="19"/>
                    <a:pt x="101" y="20"/>
                    <a:pt x="101" y="22"/>
                  </a:cubicBezTo>
                  <a:cubicBezTo>
                    <a:pt x="100" y="23"/>
                    <a:pt x="99" y="23"/>
                    <a:pt x="98" y="23"/>
                  </a:cubicBezTo>
                  <a:cubicBezTo>
                    <a:pt x="98" y="24"/>
                    <a:pt x="98" y="26"/>
                    <a:pt x="97" y="26"/>
                  </a:cubicBezTo>
                  <a:cubicBezTo>
                    <a:pt x="97" y="27"/>
                    <a:pt x="97" y="24"/>
                    <a:pt x="97" y="23"/>
                  </a:cubicBezTo>
                  <a:cubicBezTo>
                    <a:pt x="97" y="22"/>
                    <a:pt x="98" y="21"/>
                    <a:pt x="98" y="20"/>
                  </a:cubicBezTo>
                  <a:cubicBezTo>
                    <a:pt x="97" y="16"/>
                    <a:pt x="93" y="16"/>
                    <a:pt x="90" y="16"/>
                  </a:cubicBezTo>
                  <a:cubicBezTo>
                    <a:pt x="86" y="17"/>
                    <a:pt x="82" y="18"/>
                    <a:pt x="78" y="18"/>
                  </a:cubicBezTo>
                  <a:cubicBezTo>
                    <a:pt x="77" y="19"/>
                    <a:pt x="75" y="19"/>
                    <a:pt x="74" y="19"/>
                  </a:cubicBezTo>
                  <a:cubicBezTo>
                    <a:pt x="74" y="19"/>
                    <a:pt x="69" y="20"/>
                    <a:pt x="69" y="20"/>
                  </a:cubicBezTo>
                  <a:cubicBezTo>
                    <a:pt x="70" y="21"/>
                    <a:pt x="72" y="21"/>
                    <a:pt x="73" y="21"/>
                  </a:cubicBezTo>
                  <a:cubicBezTo>
                    <a:pt x="74" y="22"/>
                    <a:pt x="75" y="23"/>
                    <a:pt x="77" y="24"/>
                  </a:cubicBezTo>
                  <a:cubicBezTo>
                    <a:pt x="77" y="24"/>
                    <a:pt x="81" y="27"/>
                    <a:pt x="81" y="27"/>
                  </a:cubicBezTo>
                  <a:cubicBezTo>
                    <a:pt x="80" y="27"/>
                    <a:pt x="76" y="25"/>
                    <a:pt x="75" y="25"/>
                  </a:cubicBezTo>
                  <a:cubicBezTo>
                    <a:pt x="73" y="24"/>
                    <a:pt x="72" y="22"/>
                    <a:pt x="70" y="22"/>
                  </a:cubicBezTo>
                  <a:cubicBezTo>
                    <a:pt x="67" y="21"/>
                    <a:pt x="64" y="22"/>
                    <a:pt x="61" y="22"/>
                  </a:cubicBezTo>
                  <a:cubicBezTo>
                    <a:pt x="58" y="23"/>
                    <a:pt x="58" y="22"/>
                    <a:pt x="60" y="25"/>
                  </a:cubicBezTo>
                  <a:cubicBezTo>
                    <a:pt x="60" y="26"/>
                    <a:pt x="60" y="29"/>
                    <a:pt x="60" y="30"/>
                  </a:cubicBezTo>
                  <a:cubicBezTo>
                    <a:pt x="60" y="32"/>
                    <a:pt x="56" y="30"/>
                    <a:pt x="55" y="30"/>
                  </a:cubicBezTo>
                  <a:cubicBezTo>
                    <a:pt x="54" y="30"/>
                    <a:pt x="51" y="28"/>
                    <a:pt x="50" y="30"/>
                  </a:cubicBezTo>
                  <a:cubicBezTo>
                    <a:pt x="49" y="31"/>
                    <a:pt x="50" y="34"/>
                    <a:pt x="50" y="34"/>
                  </a:cubicBezTo>
                  <a:cubicBezTo>
                    <a:pt x="49" y="35"/>
                    <a:pt x="48" y="33"/>
                    <a:pt x="47" y="32"/>
                  </a:cubicBezTo>
                  <a:cubicBezTo>
                    <a:pt x="45" y="31"/>
                    <a:pt x="43" y="31"/>
                    <a:pt x="42" y="32"/>
                  </a:cubicBezTo>
                  <a:cubicBezTo>
                    <a:pt x="39" y="34"/>
                    <a:pt x="36" y="36"/>
                    <a:pt x="32" y="37"/>
                  </a:cubicBezTo>
                  <a:cubicBezTo>
                    <a:pt x="31" y="38"/>
                    <a:pt x="34" y="37"/>
                    <a:pt x="32" y="37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3" name="TextBox 282">
            <a:extLst>
              <a:ext uri="{FF2B5EF4-FFF2-40B4-BE49-F238E27FC236}">
                <a16:creationId xmlns:a16="http://schemas.microsoft.com/office/drawing/2014/main" id="{A0BA73B4-FF80-48DB-8125-AFFDC6357EDA}"/>
              </a:ext>
            </a:extLst>
          </p:cNvPr>
          <p:cNvSpPr txBox="1"/>
          <p:nvPr/>
        </p:nvSpPr>
        <p:spPr>
          <a:xfrm>
            <a:off x="881052" y="2357903"/>
            <a:ext cx="1390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6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FA3165BA-82DB-470E-8D64-EFCDBC546708}"/>
              </a:ext>
            </a:extLst>
          </p:cNvPr>
          <p:cNvSpPr txBox="1"/>
          <p:nvPr/>
        </p:nvSpPr>
        <p:spPr>
          <a:xfrm>
            <a:off x="2449505" y="2564096"/>
            <a:ext cx="3646496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7AF8F04D-C632-4F1D-8BE1-49620366081C}"/>
              </a:ext>
            </a:extLst>
          </p:cNvPr>
          <p:cNvSpPr txBox="1"/>
          <p:nvPr/>
        </p:nvSpPr>
        <p:spPr>
          <a:xfrm>
            <a:off x="881052" y="2696368"/>
            <a:ext cx="12474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400" dirty="0">
                <a:solidFill>
                  <a:schemeClr val="bg2"/>
                </a:solidFill>
                <a:latin typeface="+mj-lt"/>
              </a:rPr>
              <a:t>75%</a:t>
            </a:r>
          </a:p>
        </p:txBody>
      </p:sp>
      <p:sp>
        <p:nvSpPr>
          <p:cNvPr id="286" name="Title 285">
            <a:extLst>
              <a:ext uri="{FF2B5EF4-FFF2-40B4-BE49-F238E27FC236}">
                <a16:creationId xmlns:a16="http://schemas.microsoft.com/office/drawing/2014/main" id="{6A0A9F81-E345-4972-AA9F-978A61AEB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Map</a:t>
            </a:r>
          </a:p>
        </p:txBody>
      </p:sp>
    </p:spTree>
    <p:extLst>
      <p:ext uri="{BB962C8B-B14F-4D97-AF65-F5344CB8AC3E}">
        <p14:creationId xmlns:p14="http://schemas.microsoft.com/office/powerpoint/2010/main" val="56407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283" grpId="0"/>
      <p:bldP spid="284" grpId="0"/>
      <p:bldP spid="285" grpId="0"/>
      <p:bldP spid="28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3C8F17-3F99-46F4-BEBB-EABE459C066D}"/>
              </a:ext>
            </a:extLst>
          </p:cNvPr>
          <p:cNvSpPr/>
          <p:nvPr/>
        </p:nvSpPr>
        <p:spPr>
          <a:xfrm flipH="1">
            <a:off x="1087039" y="1924050"/>
            <a:ext cx="2290765" cy="396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CD7514-990A-4898-B47D-3903E393A09B}"/>
              </a:ext>
            </a:extLst>
          </p:cNvPr>
          <p:cNvSpPr/>
          <p:nvPr/>
        </p:nvSpPr>
        <p:spPr>
          <a:xfrm flipH="1">
            <a:off x="1087039" y="1924050"/>
            <a:ext cx="2290765" cy="17988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6EE20-A7B9-4C48-9B0E-7E37FDBFB501}"/>
              </a:ext>
            </a:extLst>
          </p:cNvPr>
          <p:cNvSpPr/>
          <p:nvPr/>
        </p:nvSpPr>
        <p:spPr>
          <a:xfrm>
            <a:off x="1086245" y="2214561"/>
            <a:ext cx="1431925" cy="335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053AA-428E-4521-B1BF-E76C0A2EA651}"/>
              </a:ext>
            </a:extLst>
          </p:cNvPr>
          <p:cNvSpPr txBox="1"/>
          <p:nvPr/>
        </p:nvSpPr>
        <p:spPr>
          <a:xfrm>
            <a:off x="1426945" y="2197796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  <a:cs typeface="Teko SemiBold" panose="02000000000000000000" pitchFamily="2" charset="0"/>
              </a:rPr>
              <a:t>Basic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5B533-529B-46C9-B605-2748BBEBB2A2}"/>
              </a:ext>
            </a:extLst>
          </p:cNvPr>
          <p:cNvSpPr txBox="1"/>
          <p:nvPr/>
        </p:nvSpPr>
        <p:spPr>
          <a:xfrm>
            <a:off x="1894445" y="2614920"/>
            <a:ext cx="13115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66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25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325E2A-F4F5-4C3C-9166-FB9786886BE5}"/>
              </a:ext>
            </a:extLst>
          </p:cNvPr>
          <p:cNvSpPr/>
          <p:nvPr/>
        </p:nvSpPr>
        <p:spPr>
          <a:xfrm>
            <a:off x="1450302" y="4078539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C98C58-C9AF-4E82-AFB4-708F3E3EBC99}"/>
              </a:ext>
            </a:extLst>
          </p:cNvPr>
          <p:cNvSpPr txBox="1"/>
          <p:nvPr/>
        </p:nvSpPr>
        <p:spPr>
          <a:xfrm>
            <a:off x="1570346" y="3991485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7B9B17-DBB1-46F5-905C-6C2D4B1527A5}"/>
              </a:ext>
            </a:extLst>
          </p:cNvPr>
          <p:cNvSpPr/>
          <p:nvPr/>
        </p:nvSpPr>
        <p:spPr>
          <a:xfrm>
            <a:off x="1450302" y="4439148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696324-F579-4055-A4DC-B615D0176957}"/>
              </a:ext>
            </a:extLst>
          </p:cNvPr>
          <p:cNvSpPr txBox="1"/>
          <p:nvPr/>
        </p:nvSpPr>
        <p:spPr>
          <a:xfrm>
            <a:off x="1570346" y="4352094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955E1E-BBA4-41B9-9DF7-6BC58E8346C0}"/>
              </a:ext>
            </a:extLst>
          </p:cNvPr>
          <p:cNvSpPr/>
          <p:nvPr/>
        </p:nvSpPr>
        <p:spPr>
          <a:xfrm>
            <a:off x="1450302" y="4799757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669176-212A-416F-991B-C34E9D03955C}"/>
              </a:ext>
            </a:extLst>
          </p:cNvPr>
          <p:cNvSpPr txBox="1"/>
          <p:nvPr/>
        </p:nvSpPr>
        <p:spPr>
          <a:xfrm>
            <a:off x="1570346" y="4712703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C127A81-7BBE-44D1-BB49-5D7393C60FA6}"/>
              </a:ext>
            </a:extLst>
          </p:cNvPr>
          <p:cNvSpPr/>
          <p:nvPr/>
        </p:nvSpPr>
        <p:spPr>
          <a:xfrm>
            <a:off x="1450302" y="5160365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6997EC-8D8E-40FF-82FC-46538B313F80}"/>
              </a:ext>
            </a:extLst>
          </p:cNvPr>
          <p:cNvSpPr txBox="1"/>
          <p:nvPr/>
        </p:nvSpPr>
        <p:spPr>
          <a:xfrm>
            <a:off x="1570346" y="5073311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6A7EC1-22A7-4BBE-AC83-1CB35094DC82}"/>
              </a:ext>
            </a:extLst>
          </p:cNvPr>
          <p:cNvSpPr/>
          <p:nvPr/>
        </p:nvSpPr>
        <p:spPr>
          <a:xfrm>
            <a:off x="1590961" y="5697035"/>
            <a:ext cx="1282926" cy="3849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4DABCA-E108-4868-B9DC-23AF05108E5A}"/>
              </a:ext>
            </a:extLst>
          </p:cNvPr>
          <p:cNvSpPr txBox="1"/>
          <p:nvPr/>
        </p:nvSpPr>
        <p:spPr>
          <a:xfrm>
            <a:off x="1688043" y="5735642"/>
            <a:ext cx="1088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AE8AFC-52E1-414E-A49B-74BC4133923B}"/>
              </a:ext>
            </a:extLst>
          </p:cNvPr>
          <p:cNvSpPr/>
          <p:nvPr/>
        </p:nvSpPr>
        <p:spPr>
          <a:xfrm flipH="1">
            <a:off x="3663552" y="1924049"/>
            <a:ext cx="2290765" cy="396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8A060E-EDD9-400B-925A-B920C5141952}"/>
              </a:ext>
            </a:extLst>
          </p:cNvPr>
          <p:cNvSpPr/>
          <p:nvPr/>
        </p:nvSpPr>
        <p:spPr>
          <a:xfrm flipH="1">
            <a:off x="3663552" y="1924049"/>
            <a:ext cx="2290765" cy="17988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72F293-F39C-49AF-A68E-5494654FAFA5}"/>
              </a:ext>
            </a:extLst>
          </p:cNvPr>
          <p:cNvSpPr/>
          <p:nvPr/>
        </p:nvSpPr>
        <p:spPr>
          <a:xfrm>
            <a:off x="3662758" y="2214560"/>
            <a:ext cx="1431925" cy="335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1FE680-FEB7-4A6F-96B8-FCAB208F9756}"/>
              </a:ext>
            </a:extLst>
          </p:cNvPr>
          <p:cNvSpPr txBox="1"/>
          <p:nvPr/>
        </p:nvSpPr>
        <p:spPr>
          <a:xfrm>
            <a:off x="3779838" y="2197795"/>
            <a:ext cx="1197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  <a:cs typeface="Teko SemiBold" panose="02000000000000000000" pitchFamily="2" charset="0"/>
              </a:rPr>
              <a:t>Standard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237D63-DCD0-484C-9F07-48068CAC7C14}"/>
              </a:ext>
            </a:extLst>
          </p:cNvPr>
          <p:cNvSpPr txBox="1"/>
          <p:nvPr/>
        </p:nvSpPr>
        <p:spPr>
          <a:xfrm>
            <a:off x="4374778" y="2614919"/>
            <a:ext cx="14077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66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50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307148A-FC6C-42A9-BB4A-D7FE3DD87C3E}"/>
              </a:ext>
            </a:extLst>
          </p:cNvPr>
          <p:cNvSpPr/>
          <p:nvPr/>
        </p:nvSpPr>
        <p:spPr>
          <a:xfrm>
            <a:off x="4026815" y="4078538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32B4B6-77B1-4427-9C44-F8CC37072490}"/>
              </a:ext>
            </a:extLst>
          </p:cNvPr>
          <p:cNvSpPr txBox="1"/>
          <p:nvPr/>
        </p:nvSpPr>
        <p:spPr>
          <a:xfrm>
            <a:off x="4146859" y="3991484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750F2C7-7B83-43CB-953A-14B232C5B21F}"/>
              </a:ext>
            </a:extLst>
          </p:cNvPr>
          <p:cNvSpPr/>
          <p:nvPr/>
        </p:nvSpPr>
        <p:spPr>
          <a:xfrm>
            <a:off x="4026815" y="4439147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BC8E77-CF93-4DCB-BB1D-47641BAD3101}"/>
              </a:ext>
            </a:extLst>
          </p:cNvPr>
          <p:cNvSpPr txBox="1"/>
          <p:nvPr/>
        </p:nvSpPr>
        <p:spPr>
          <a:xfrm>
            <a:off x="4146859" y="4352093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F8B4247-0685-4DC7-A3A1-BC4BAE678EEF}"/>
              </a:ext>
            </a:extLst>
          </p:cNvPr>
          <p:cNvSpPr/>
          <p:nvPr/>
        </p:nvSpPr>
        <p:spPr>
          <a:xfrm>
            <a:off x="4026815" y="4799756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35FD0D-2BF7-406D-8734-C845CD7F1DCE}"/>
              </a:ext>
            </a:extLst>
          </p:cNvPr>
          <p:cNvSpPr txBox="1"/>
          <p:nvPr/>
        </p:nvSpPr>
        <p:spPr>
          <a:xfrm>
            <a:off x="4146859" y="4712702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AA0FF36-E6A0-4C01-8F6B-5D4DB5BCBA49}"/>
              </a:ext>
            </a:extLst>
          </p:cNvPr>
          <p:cNvSpPr/>
          <p:nvPr/>
        </p:nvSpPr>
        <p:spPr>
          <a:xfrm>
            <a:off x="4026815" y="5160364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3991FE-D785-45FD-84E6-A3744B4326D7}"/>
              </a:ext>
            </a:extLst>
          </p:cNvPr>
          <p:cNvSpPr txBox="1"/>
          <p:nvPr/>
        </p:nvSpPr>
        <p:spPr>
          <a:xfrm>
            <a:off x="4146859" y="5073310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368272-CE18-4BEB-9BFC-285B8343BDA0}"/>
              </a:ext>
            </a:extLst>
          </p:cNvPr>
          <p:cNvSpPr/>
          <p:nvPr/>
        </p:nvSpPr>
        <p:spPr>
          <a:xfrm>
            <a:off x="4166677" y="5693819"/>
            <a:ext cx="1282926" cy="3914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404139-5C90-4AEF-B1D8-2DD4EDC353EA}"/>
              </a:ext>
            </a:extLst>
          </p:cNvPr>
          <p:cNvSpPr txBox="1"/>
          <p:nvPr/>
        </p:nvSpPr>
        <p:spPr>
          <a:xfrm>
            <a:off x="4264556" y="5735642"/>
            <a:ext cx="1088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88FFC7-3CE2-45C0-BCAD-AF81EE56BE51}"/>
              </a:ext>
            </a:extLst>
          </p:cNvPr>
          <p:cNvSpPr/>
          <p:nvPr/>
        </p:nvSpPr>
        <p:spPr>
          <a:xfrm flipH="1">
            <a:off x="6239670" y="1924048"/>
            <a:ext cx="2290765" cy="396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195C065-C188-44B3-9704-F1ABEE2D0666}"/>
              </a:ext>
            </a:extLst>
          </p:cNvPr>
          <p:cNvSpPr/>
          <p:nvPr/>
        </p:nvSpPr>
        <p:spPr>
          <a:xfrm flipH="1">
            <a:off x="6239670" y="1924048"/>
            <a:ext cx="2290765" cy="17988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55AD1FB-461B-450C-AF3B-3AC2CA77300B}"/>
              </a:ext>
            </a:extLst>
          </p:cNvPr>
          <p:cNvSpPr/>
          <p:nvPr/>
        </p:nvSpPr>
        <p:spPr>
          <a:xfrm>
            <a:off x="6238876" y="2214559"/>
            <a:ext cx="1431925" cy="335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51E3CF-04CF-4B24-878E-DD9124403D8B}"/>
              </a:ext>
            </a:extLst>
          </p:cNvPr>
          <p:cNvSpPr txBox="1"/>
          <p:nvPr/>
        </p:nvSpPr>
        <p:spPr>
          <a:xfrm>
            <a:off x="6361567" y="2197794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latin typeface="+mj-lt"/>
                <a:cs typeface="Teko SemiBold" panose="02000000000000000000" pitchFamily="2" charset="0"/>
              </a:rPr>
              <a:t>Premium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80A242-D129-40C9-9E4F-9AFC30F0160F}"/>
              </a:ext>
            </a:extLst>
          </p:cNvPr>
          <p:cNvSpPr txBox="1"/>
          <p:nvPr/>
        </p:nvSpPr>
        <p:spPr>
          <a:xfrm>
            <a:off x="7082343" y="2614918"/>
            <a:ext cx="12763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66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75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1752EB-F67B-44AC-B8F2-12857E292D3C}"/>
              </a:ext>
            </a:extLst>
          </p:cNvPr>
          <p:cNvSpPr/>
          <p:nvPr/>
        </p:nvSpPr>
        <p:spPr>
          <a:xfrm>
            <a:off x="6602933" y="4078537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D9788A-3E1B-4AEF-BB18-182D91CDEE33}"/>
              </a:ext>
            </a:extLst>
          </p:cNvPr>
          <p:cNvSpPr txBox="1"/>
          <p:nvPr/>
        </p:nvSpPr>
        <p:spPr>
          <a:xfrm>
            <a:off x="6722977" y="3991483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4021502-11A1-415E-9FB4-E9269DEB318C}"/>
              </a:ext>
            </a:extLst>
          </p:cNvPr>
          <p:cNvSpPr/>
          <p:nvPr/>
        </p:nvSpPr>
        <p:spPr>
          <a:xfrm>
            <a:off x="6602933" y="4439146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D6C1038-8E75-4A70-AAC4-6538C9964C71}"/>
              </a:ext>
            </a:extLst>
          </p:cNvPr>
          <p:cNvSpPr txBox="1"/>
          <p:nvPr/>
        </p:nvSpPr>
        <p:spPr>
          <a:xfrm>
            <a:off x="6722977" y="4352092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956BF1F-DB45-473D-B16F-50469C6121BA}"/>
              </a:ext>
            </a:extLst>
          </p:cNvPr>
          <p:cNvSpPr/>
          <p:nvPr/>
        </p:nvSpPr>
        <p:spPr>
          <a:xfrm>
            <a:off x="6602933" y="4799755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18EC850-6FD6-4716-85D7-0A11379D5520}"/>
              </a:ext>
            </a:extLst>
          </p:cNvPr>
          <p:cNvSpPr txBox="1"/>
          <p:nvPr/>
        </p:nvSpPr>
        <p:spPr>
          <a:xfrm>
            <a:off x="6722977" y="4712701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266A508-9918-4BBC-AC2E-5D5317B625E4}"/>
              </a:ext>
            </a:extLst>
          </p:cNvPr>
          <p:cNvSpPr/>
          <p:nvPr/>
        </p:nvSpPr>
        <p:spPr>
          <a:xfrm>
            <a:off x="6602933" y="5160363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A4D892-D449-4A95-823F-19523E7D4F00}"/>
              </a:ext>
            </a:extLst>
          </p:cNvPr>
          <p:cNvSpPr txBox="1"/>
          <p:nvPr/>
        </p:nvSpPr>
        <p:spPr>
          <a:xfrm>
            <a:off x="6722977" y="5073309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6B2CD46-5419-487F-82C0-3AA485BA7D34}"/>
              </a:ext>
            </a:extLst>
          </p:cNvPr>
          <p:cNvSpPr/>
          <p:nvPr/>
        </p:nvSpPr>
        <p:spPr>
          <a:xfrm>
            <a:off x="6742795" y="5697035"/>
            <a:ext cx="1282926" cy="3849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BBD0EC-AF5F-4F0F-80F6-7CFEEA541505}"/>
              </a:ext>
            </a:extLst>
          </p:cNvPr>
          <p:cNvSpPr txBox="1"/>
          <p:nvPr/>
        </p:nvSpPr>
        <p:spPr>
          <a:xfrm>
            <a:off x="6840674" y="5735642"/>
            <a:ext cx="1088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E842870-A59B-41E1-B637-A5D72951E849}"/>
              </a:ext>
            </a:extLst>
          </p:cNvPr>
          <p:cNvSpPr/>
          <p:nvPr/>
        </p:nvSpPr>
        <p:spPr>
          <a:xfrm flipH="1">
            <a:off x="8814989" y="1924050"/>
            <a:ext cx="2290765" cy="396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5A9EADE-6132-4FBE-98DE-D8E4F920D376}"/>
              </a:ext>
            </a:extLst>
          </p:cNvPr>
          <p:cNvSpPr/>
          <p:nvPr/>
        </p:nvSpPr>
        <p:spPr>
          <a:xfrm flipH="1">
            <a:off x="8814989" y="1924050"/>
            <a:ext cx="2290765" cy="17988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3DF91E2-7177-41B6-9223-2D7CDD1CF31E}"/>
              </a:ext>
            </a:extLst>
          </p:cNvPr>
          <p:cNvSpPr/>
          <p:nvPr/>
        </p:nvSpPr>
        <p:spPr>
          <a:xfrm>
            <a:off x="8814195" y="2214561"/>
            <a:ext cx="1431925" cy="335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E309113-037F-4130-BD6A-D80CEFDAFC78}"/>
              </a:ext>
            </a:extLst>
          </p:cNvPr>
          <p:cNvSpPr txBox="1"/>
          <p:nvPr/>
        </p:nvSpPr>
        <p:spPr>
          <a:xfrm>
            <a:off x="8882384" y="2197796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  <a:cs typeface="Teko SemiBold" panose="02000000000000000000" pitchFamily="2" charset="0"/>
              </a:rPr>
              <a:t>Corporate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B26DF43-AEFE-4A2B-9B75-92BB08562581}"/>
              </a:ext>
            </a:extLst>
          </p:cNvPr>
          <p:cNvSpPr txBox="1"/>
          <p:nvPr/>
        </p:nvSpPr>
        <p:spPr>
          <a:xfrm>
            <a:off x="9503773" y="2614920"/>
            <a:ext cx="143020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66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99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27C6678-A4A2-4A05-966B-D912625214C2}"/>
              </a:ext>
            </a:extLst>
          </p:cNvPr>
          <p:cNvSpPr/>
          <p:nvPr/>
        </p:nvSpPr>
        <p:spPr>
          <a:xfrm>
            <a:off x="9178252" y="4078539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CC04BDB-3DA6-4597-B953-0592F50A8C3D}"/>
              </a:ext>
            </a:extLst>
          </p:cNvPr>
          <p:cNvSpPr txBox="1"/>
          <p:nvPr/>
        </p:nvSpPr>
        <p:spPr>
          <a:xfrm>
            <a:off x="9298296" y="3991485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2DECB37-E1F8-4F5F-BE62-D636B81C1D60}"/>
              </a:ext>
            </a:extLst>
          </p:cNvPr>
          <p:cNvSpPr/>
          <p:nvPr/>
        </p:nvSpPr>
        <p:spPr>
          <a:xfrm>
            <a:off x="9178252" y="4439148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5A62F46-024D-4F58-8525-501B2EAB4AE4}"/>
              </a:ext>
            </a:extLst>
          </p:cNvPr>
          <p:cNvSpPr txBox="1"/>
          <p:nvPr/>
        </p:nvSpPr>
        <p:spPr>
          <a:xfrm>
            <a:off x="9298296" y="4352094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2EC591C-B97C-42AC-B22E-AA8E806B0A63}"/>
              </a:ext>
            </a:extLst>
          </p:cNvPr>
          <p:cNvSpPr/>
          <p:nvPr/>
        </p:nvSpPr>
        <p:spPr>
          <a:xfrm>
            <a:off x="9178252" y="4799757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398A996-FDD6-4B3C-8315-4A5F4B16025A}"/>
              </a:ext>
            </a:extLst>
          </p:cNvPr>
          <p:cNvSpPr txBox="1"/>
          <p:nvPr/>
        </p:nvSpPr>
        <p:spPr>
          <a:xfrm>
            <a:off x="9298296" y="4712703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CB8EB97-4D6C-4982-928A-D725D7AAED31}"/>
              </a:ext>
            </a:extLst>
          </p:cNvPr>
          <p:cNvSpPr/>
          <p:nvPr/>
        </p:nvSpPr>
        <p:spPr>
          <a:xfrm>
            <a:off x="9178252" y="5160365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E1238C-399C-4D08-9D6F-E8FB2C8A7947}"/>
              </a:ext>
            </a:extLst>
          </p:cNvPr>
          <p:cNvSpPr txBox="1"/>
          <p:nvPr/>
        </p:nvSpPr>
        <p:spPr>
          <a:xfrm>
            <a:off x="9298296" y="5073311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2AAC1EB-9EC4-4248-A091-E3710397F3AB}"/>
              </a:ext>
            </a:extLst>
          </p:cNvPr>
          <p:cNvSpPr/>
          <p:nvPr/>
        </p:nvSpPr>
        <p:spPr>
          <a:xfrm>
            <a:off x="9318114" y="5693819"/>
            <a:ext cx="1282926" cy="3914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1794D52-79C0-47A5-870F-67F34A8B6DE7}"/>
              </a:ext>
            </a:extLst>
          </p:cNvPr>
          <p:cNvSpPr txBox="1"/>
          <p:nvPr/>
        </p:nvSpPr>
        <p:spPr>
          <a:xfrm>
            <a:off x="9415993" y="5735642"/>
            <a:ext cx="1088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62" name="Title 61">
            <a:extLst>
              <a:ext uri="{FF2B5EF4-FFF2-40B4-BE49-F238E27FC236}">
                <a16:creationId xmlns:a16="http://schemas.microsoft.com/office/drawing/2014/main" id="{2896B858-CE8D-4921-9988-4D25CE0A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D92D5DE-9D7A-411C-8BF2-3A87B944CFE4}"/>
              </a:ext>
            </a:extLst>
          </p:cNvPr>
          <p:cNvSpPr txBox="1"/>
          <p:nvPr/>
        </p:nvSpPr>
        <p:spPr>
          <a:xfrm>
            <a:off x="63445" y="6350168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Price List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C547B72C-F952-465D-AD67-15A2F99B6105}"/>
              </a:ext>
            </a:extLst>
          </p:cNvPr>
          <p:cNvSpPr/>
          <p:nvPr/>
        </p:nvSpPr>
        <p:spPr>
          <a:xfrm>
            <a:off x="-879272" y="-943431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5BCD3BC-FE51-4DDB-B647-CB382FA0196F}"/>
              </a:ext>
            </a:extLst>
          </p:cNvPr>
          <p:cNvSpPr/>
          <p:nvPr/>
        </p:nvSpPr>
        <p:spPr>
          <a:xfrm rot="5400000">
            <a:off x="11587225" y="92691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2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500"/>
                            </p:stCondLst>
                            <p:childTnLst>
                              <p:par>
                                <p:cTn id="2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500"/>
                            </p:stCondLst>
                            <p:childTnLst>
                              <p:par>
                                <p:cTn id="3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500"/>
                            </p:stCondLst>
                            <p:childTnLst>
                              <p:par>
                                <p:cTn id="3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6000"/>
                            </p:stCondLst>
                            <p:childTnLst>
                              <p:par>
                                <p:cTn id="3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 animBg="1"/>
      <p:bldP spid="34" grpId="0" animBg="1"/>
      <p:bldP spid="35" grpId="0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 animBg="1"/>
      <p:bldP spid="49" grpId="0" animBg="1"/>
      <p:bldP spid="50" grpId="0"/>
      <p:bldP spid="51" grpId="0"/>
      <p:bldP spid="52" grpId="0" animBg="1"/>
      <p:bldP spid="53" grpId="0"/>
      <p:bldP spid="54" grpId="0" animBg="1"/>
      <p:bldP spid="55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/>
      <p:bldP spid="63" grpId="0"/>
      <p:bldP spid="64" grpId="0" animBg="1"/>
      <p:bldP spid="6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67A2AA9-418D-4388-B7AB-30DDF2598083}"/>
              </a:ext>
            </a:extLst>
          </p:cNvPr>
          <p:cNvSpPr/>
          <p:nvPr/>
        </p:nvSpPr>
        <p:spPr>
          <a:xfrm>
            <a:off x="6400801" y="668576"/>
            <a:ext cx="5183188" cy="27559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77C02A-3233-4F0B-8088-0BB220F60091}"/>
              </a:ext>
            </a:extLst>
          </p:cNvPr>
          <p:cNvSpPr/>
          <p:nvPr/>
        </p:nvSpPr>
        <p:spPr>
          <a:xfrm>
            <a:off x="608012" y="3419451"/>
            <a:ext cx="5183188" cy="27559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1" name="PpHolder3">
            <a:extLst>
              <a:ext uri="{FF2B5EF4-FFF2-40B4-BE49-F238E27FC236}">
                <a16:creationId xmlns:a16="http://schemas.microsoft.com/office/drawing/2014/main" id="{39B635D3-8C91-449C-B8FD-086C8A541C95}"/>
              </a:ext>
            </a:extLst>
          </p:cNvPr>
          <p:cNvPicPr>
            <a:picLocks/>
          </p:cNvPicPr>
          <p:nvPr/>
        </p:nvPicPr>
        <p:blipFill>
          <a:blip r:embed="rId2"/>
          <a:srcRect l="7487" t="54289" r="82533" b="27778"/>
          <a:stretch>
            <a:fillRect/>
          </a:stretch>
        </p:blipFill>
        <p:spPr>
          <a:xfrm>
            <a:off x="912815" y="3723164"/>
            <a:ext cx="1216822" cy="1229839"/>
          </a:xfrm>
          <a:custGeom>
            <a:avLst/>
            <a:gdLst>
              <a:gd name="connsiteX0" fmla="*/ 0 w 1216822"/>
              <a:gd name="connsiteY0" fmla="*/ 0 h 1229839"/>
              <a:gd name="connsiteX1" fmla="*/ 1216822 w 1216822"/>
              <a:gd name="connsiteY1" fmla="*/ 0 h 1229839"/>
              <a:gd name="connsiteX2" fmla="*/ 1216822 w 1216822"/>
              <a:gd name="connsiteY2" fmla="*/ 1229839 h 1229839"/>
              <a:gd name="connsiteX3" fmla="*/ 0 w 1216822"/>
              <a:gd name="connsiteY3" fmla="*/ 1229839 h 122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822" h="1229839">
                <a:moveTo>
                  <a:pt x="0" y="0"/>
                </a:moveTo>
                <a:lnTo>
                  <a:pt x="1216822" y="0"/>
                </a:lnTo>
                <a:lnTo>
                  <a:pt x="1216822" y="1229839"/>
                </a:lnTo>
                <a:lnTo>
                  <a:pt x="0" y="1229839"/>
                </a:lnTo>
                <a:close/>
              </a:path>
            </a:pathLst>
          </a:custGeom>
        </p:spPr>
      </p:pic>
      <p:pic>
        <p:nvPicPr>
          <p:cNvPr id="50" name="PpHolder4">
            <a:extLst>
              <a:ext uri="{FF2B5EF4-FFF2-40B4-BE49-F238E27FC236}">
                <a16:creationId xmlns:a16="http://schemas.microsoft.com/office/drawing/2014/main" id="{0C73B326-714E-47D4-BFCE-C09CE595483A}"/>
              </a:ext>
            </a:extLst>
          </p:cNvPr>
          <p:cNvPicPr>
            <a:picLocks/>
          </p:cNvPicPr>
          <p:nvPr/>
        </p:nvPicPr>
        <p:blipFill>
          <a:blip r:embed="rId2"/>
          <a:srcRect l="55000" t="14177" r="35019" b="67890"/>
          <a:stretch>
            <a:fillRect/>
          </a:stretch>
        </p:blipFill>
        <p:spPr>
          <a:xfrm>
            <a:off x="6705602" y="972289"/>
            <a:ext cx="1216822" cy="1229839"/>
          </a:xfrm>
          <a:custGeom>
            <a:avLst/>
            <a:gdLst>
              <a:gd name="connsiteX0" fmla="*/ 0 w 1216822"/>
              <a:gd name="connsiteY0" fmla="*/ 0 h 1229839"/>
              <a:gd name="connsiteX1" fmla="*/ 1216822 w 1216822"/>
              <a:gd name="connsiteY1" fmla="*/ 0 h 1229839"/>
              <a:gd name="connsiteX2" fmla="*/ 1216822 w 1216822"/>
              <a:gd name="connsiteY2" fmla="*/ 1229839 h 1229839"/>
              <a:gd name="connsiteX3" fmla="*/ 0 w 1216822"/>
              <a:gd name="connsiteY3" fmla="*/ 1229839 h 122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822" h="1229839">
                <a:moveTo>
                  <a:pt x="0" y="0"/>
                </a:moveTo>
                <a:lnTo>
                  <a:pt x="1216822" y="0"/>
                </a:lnTo>
                <a:lnTo>
                  <a:pt x="1216822" y="1229839"/>
                </a:lnTo>
                <a:lnTo>
                  <a:pt x="0" y="1229839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5620D81-5D27-421F-8ECD-01B3BE5F8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People</a:t>
            </a:r>
            <a:br>
              <a:rPr lang="en-US" dirty="0"/>
            </a:br>
            <a:r>
              <a:rPr lang="en-US" dirty="0"/>
              <a:t>Say About Us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010524-FBC9-44CE-9A0D-A0B22FCFA440}"/>
              </a:ext>
            </a:extLst>
          </p:cNvPr>
          <p:cNvSpPr/>
          <p:nvPr/>
        </p:nvSpPr>
        <p:spPr>
          <a:xfrm>
            <a:off x="912813" y="5101695"/>
            <a:ext cx="4573586" cy="704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Nulla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velit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venenatis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maximus. Integer sed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libero.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Quisque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massa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ex,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pellentes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dol</a:t>
            </a:r>
            <a:endParaRPr lang="en-US" sz="1400" dirty="0"/>
          </a:p>
        </p:txBody>
      </p:sp>
      <p:grpSp>
        <p:nvGrpSpPr>
          <p:cNvPr id="14" name="Group 18">
            <a:extLst>
              <a:ext uri="{FF2B5EF4-FFF2-40B4-BE49-F238E27FC236}">
                <a16:creationId xmlns:a16="http://schemas.microsoft.com/office/drawing/2014/main" id="{9BC1125A-D398-443E-8AF0-BC0FC69E27B3}"/>
              </a:ext>
            </a:extLst>
          </p:cNvPr>
          <p:cNvGrpSpPr>
            <a:grpSpLocks/>
          </p:cNvGrpSpPr>
          <p:nvPr/>
        </p:nvGrpSpPr>
        <p:grpSpPr bwMode="auto">
          <a:xfrm>
            <a:off x="2499339" y="4894605"/>
            <a:ext cx="1337492" cy="1118796"/>
            <a:chOff x="5471657" y="1262289"/>
            <a:chExt cx="2097877" cy="1753961"/>
          </a:xfrm>
          <a:solidFill>
            <a:schemeClr val="tx1">
              <a:alpha val="10000"/>
            </a:schemeClr>
          </a:solidFill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02B67C6-934C-4189-875D-9E265809C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5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2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79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02" y="3025"/>
                </a:cxn>
                <a:cxn ang="0">
                  <a:pos x="496" y="2943"/>
                </a:cxn>
                <a:cxn ang="0">
                  <a:pos x="324" y="2813"/>
                </a:cxn>
                <a:cxn ang="0">
                  <a:pos x="185" y="2639"/>
                </a:cxn>
                <a:cxn ang="0">
                  <a:pos x="88" y="2435"/>
                </a:cxn>
                <a:cxn ang="0">
                  <a:pos x="29" y="2211"/>
                </a:cxn>
                <a:cxn ang="0">
                  <a:pos x="2" y="1976"/>
                </a:cxn>
                <a:cxn ang="0">
                  <a:pos x="4" y="1739"/>
                </a:cxn>
                <a:cxn ang="0">
                  <a:pos x="28" y="1511"/>
                </a:cxn>
                <a:cxn ang="0">
                  <a:pos x="71" y="1298"/>
                </a:cxn>
                <a:cxn ang="0">
                  <a:pos x="160" y="1011"/>
                </a:cxn>
                <a:cxn ang="0">
                  <a:pos x="300" y="711"/>
                </a:cxn>
                <a:cxn ang="0">
                  <a:pos x="470" y="454"/>
                </a:cxn>
                <a:cxn ang="0">
                  <a:pos x="665" y="249"/>
                </a:cxn>
                <a:cxn ang="0">
                  <a:pos x="878" y="100"/>
                </a:cxn>
                <a:cxn ang="0">
                  <a:pos x="1103" y="17"/>
                </a:cxn>
              </a:cxnLst>
              <a:rect l="0" t="0" r="r" b="b"/>
              <a:pathLst>
                <a:path w="1794" h="3059">
                  <a:moveTo>
                    <a:pt x="1256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4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6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39" y="2503"/>
                  </a:lnTo>
                  <a:lnTo>
                    <a:pt x="1712" y="2568"/>
                  </a:lnTo>
                  <a:lnTo>
                    <a:pt x="1680" y="2630"/>
                  </a:lnTo>
                  <a:lnTo>
                    <a:pt x="1643" y="2688"/>
                  </a:lnTo>
                  <a:lnTo>
                    <a:pt x="1603" y="2743"/>
                  </a:lnTo>
                  <a:lnTo>
                    <a:pt x="1557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0" y="2923"/>
                  </a:lnTo>
                  <a:lnTo>
                    <a:pt x="1341" y="2958"/>
                  </a:lnTo>
                  <a:lnTo>
                    <a:pt x="1279" y="2988"/>
                  </a:lnTo>
                  <a:lnTo>
                    <a:pt x="1215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2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57" y="3053"/>
                  </a:lnTo>
                  <a:lnTo>
                    <a:pt x="777" y="3041"/>
                  </a:lnTo>
                  <a:lnTo>
                    <a:pt x="702" y="3025"/>
                  </a:lnTo>
                  <a:lnTo>
                    <a:pt x="629" y="3003"/>
                  </a:lnTo>
                  <a:lnTo>
                    <a:pt x="561" y="2976"/>
                  </a:lnTo>
                  <a:lnTo>
                    <a:pt x="496" y="2943"/>
                  </a:lnTo>
                  <a:lnTo>
                    <a:pt x="436" y="2905"/>
                  </a:lnTo>
                  <a:lnTo>
                    <a:pt x="377" y="2862"/>
                  </a:lnTo>
                  <a:lnTo>
                    <a:pt x="324" y="2813"/>
                  </a:lnTo>
                  <a:lnTo>
                    <a:pt x="273" y="2760"/>
                  </a:lnTo>
                  <a:lnTo>
                    <a:pt x="226" y="2701"/>
                  </a:lnTo>
                  <a:lnTo>
                    <a:pt x="185" y="2639"/>
                  </a:lnTo>
                  <a:lnTo>
                    <a:pt x="148" y="2574"/>
                  </a:lnTo>
                  <a:lnTo>
                    <a:pt x="116" y="2505"/>
                  </a:lnTo>
                  <a:lnTo>
                    <a:pt x="88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2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4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5" y="249"/>
                  </a:lnTo>
                  <a:lnTo>
                    <a:pt x="735" y="193"/>
                  </a:lnTo>
                  <a:lnTo>
                    <a:pt x="806" y="143"/>
                  </a:lnTo>
                  <a:lnTo>
                    <a:pt x="878" y="100"/>
                  </a:lnTo>
                  <a:lnTo>
                    <a:pt x="952" y="65"/>
                  </a:lnTo>
                  <a:lnTo>
                    <a:pt x="1027" y="37"/>
                  </a:lnTo>
                  <a:lnTo>
                    <a:pt x="1103" y="17"/>
                  </a:lnTo>
                  <a:lnTo>
                    <a:pt x="1179" y="5"/>
                  </a:lnTo>
                  <a:lnTo>
                    <a:pt x="1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07BDCF2-CBD5-454D-AC2A-C5860F623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44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3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80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20" y="3030"/>
                </a:cxn>
                <a:cxn ang="0">
                  <a:pos x="529" y="2960"/>
                </a:cxn>
                <a:cxn ang="0">
                  <a:pos x="364" y="2850"/>
                </a:cxn>
                <a:cxn ang="0">
                  <a:pos x="227" y="2701"/>
                </a:cxn>
                <a:cxn ang="0">
                  <a:pos x="117" y="2505"/>
                </a:cxn>
                <a:cxn ang="0">
                  <a:pos x="45" y="2287"/>
                </a:cxn>
                <a:cxn ang="0">
                  <a:pos x="8" y="2054"/>
                </a:cxn>
                <a:cxn ang="0">
                  <a:pos x="1" y="1818"/>
                </a:cxn>
                <a:cxn ang="0">
                  <a:pos x="18" y="1586"/>
                </a:cxn>
                <a:cxn ang="0">
                  <a:pos x="55" y="1366"/>
                </a:cxn>
                <a:cxn ang="0">
                  <a:pos x="122" y="1120"/>
                </a:cxn>
                <a:cxn ang="0">
                  <a:pos x="250" y="807"/>
                </a:cxn>
                <a:cxn ang="0">
                  <a:pos x="411" y="535"/>
                </a:cxn>
                <a:cxn ang="0">
                  <a:pos x="598" y="311"/>
                </a:cxn>
                <a:cxn ang="0">
                  <a:pos x="806" y="143"/>
                </a:cxn>
                <a:cxn ang="0">
                  <a:pos x="1028" y="37"/>
                </a:cxn>
                <a:cxn ang="0">
                  <a:pos x="1257" y="0"/>
                </a:cxn>
              </a:cxnLst>
              <a:rect l="0" t="0" r="r" b="b"/>
              <a:pathLst>
                <a:path w="1794" h="3059">
                  <a:moveTo>
                    <a:pt x="1257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5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7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41" y="2503"/>
                  </a:lnTo>
                  <a:lnTo>
                    <a:pt x="1713" y="2568"/>
                  </a:lnTo>
                  <a:lnTo>
                    <a:pt x="1681" y="2630"/>
                  </a:lnTo>
                  <a:lnTo>
                    <a:pt x="1644" y="2688"/>
                  </a:lnTo>
                  <a:lnTo>
                    <a:pt x="1603" y="2743"/>
                  </a:lnTo>
                  <a:lnTo>
                    <a:pt x="1558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1" y="2923"/>
                  </a:lnTo>
                  <a:lnTo>
                    <a:pt x="1342" y="2958"/>
                  </a:lnTo>
                  <a:lnTo>
                    <a:pt x="1280" y="2988"/>
                  </a:lnTo>
                  <a:lnTo>
                    <a:pt x="1216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3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64" y="3053"/>
                  </a:lnTo>
                  <a:lnTo>
                    <a:pt x="791" y="3044"/>
                  </a:lnTo>
                  <a:lnTo>
                    <a:pt x="720" y="3030"/>
                  </a:lnTo>
                  <a:lnTo>
                    <a:pt x="654" y="3011"/>
                  </a:lnTo>
                  <a:lnTo>
                    <a:pt x="590" y="2987"/>
                  </a:lnTo>
                  <a:lnTo>
                    <a:pt x="529" y="2960"/>
                  </a:lnTo>
                  <a:lnTo>
                    <a:pt x="470" y="2928"/>
                  </a:lnTo>
                  <a:lnTo>
                    <a:pt x="416" y="2892"/>
                  </a:lnTo>
                  <a:lnTo>
                    <a:pt x="364" y="2850"/>
                  </a:lnTo>
                  <a:lnTo>
                    <a:pt x="316" y="2806"/>
                  </a:lnTo>
                  <a:lnTo>
                    <a:pt x="270" y="2755"/>
                  </a:lnTo>
                  <a:lnTo>
                    <a:pt x="227" y="2701"/>
                  </a:lnTo>
                  <a:lnTo>
                    <a:pt x="186" y="2639"/>
                  </a:lnTo>
                  <a:lnTo>
                    <a:pt x="149" y="2574"/>
                  </a:lnTo>
                  <a:lnTo>
                    <a:pt x="117" y="2505"/>
                  </a:lnTo>
                  <a:lnTo>
                    <a:pt x="89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3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5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6" y="249"/>
                  </a:lnTo>
                  <a:lnTo>
                    <a:pt x="736" y="193"/>
                  </a:lnTo>
                  <a:lnTo>
                    <a:pt x="806" y="143"/>
                  </a:lnTo>
                  <a:lnTo>
                    <a:pt x="879" y="100"/>
                  </a:lnTo>
                  <a:lnTo>
                    <a:pt x="953" y="65"/>
                  </a:lnTo>
                  <a:lnTo>
                    <a:pt x="1028" y="37"/>
                  </a:lnTo>
                  <a:lnTo>
                    <a:pt x="1103" y="17"/>
                  </a:lnTo>
                  <a:lnTo>
                    <a:pt x="1181" y="5"/>
                  </a:lnTo>
                  <a:lnTo>
                    <a:pt x="1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6E4BCFD-F9AE-4ACA-8EA3-9808E9CB26C1}"/>
              </a:ext>
            </a:extLst>
          </p:cNvPr>
          <p:cNvSpPr txBox="1"/>
          <p:nvPr/>
        </p:nvSpPr>
        <p:spPr>
          <a:xfrm>
            <a:off x="2444531" y="3723161"/>
            <a:ext cx="18464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+mj-lt"/>
              </a:rPr>
              <a:t>Mark </a:t>
            </a:r>
            <a:r>
              <a:rPr lang="en-US" sz="2400" dirty="0" err="1">
                <a:solidFill>
                  <a:schemeClr val="tx2"/>
                </a:solidFill>
                <a:latin typeface="+mj-lt"/>
              </a:rPr>
              <a:t>Loes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555643E-A6E1-47DD-A913-E97D16463F5B}"/>
              </a:ext>
            </a:extLst>
          </p:cNvPr>
          <p:cNvSpPr txBox="1"/>
          <p:nvPr/>
        </p:nvSpPr>
        <p:spPr>
          <a:xfrm>
            <a:off x="2444531" y="4108328"/>
            <a:ext cx="1718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>
                <a:solidFill>
                  <a:schemeClr val="tx2"/>
                </a:solidFill>
                <a:latin typeface="+mj-lt"/>
              </a:rPr>
              <a:t>Designner</a:t>
            </a:r>
            <a:endParaRPr lang="id-ID" sz="1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CF0272-EE0B-4C53-95C0-306E6DA26CF2}"/>
              </a:ext>
            </a:extLst>
          </p:cNvPr>
          <p:cNvSpPr txBox="1"/>
          <p:nvPr/>
        </p:nvSpPr>
        <p:spPr>
          <a:xfrm>
            <a:off x="6400800" y="4382738"/>
            <a:ext cx="5183188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D885C1-7778-401E-9E55-6AB27FE2BDDD}"/>
              </a:ext>
            </a:extLst>
          </p:cNvPr>
          <p:cNvSpPr txBox="1"/>
          <p:nvPr/>
        </p:nvSpPr>
        <p:spPr>
          <a:xfrm>
            <a:off x="6400800" y="4074001"/>
            <a:ext cx="245608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9F51D8-1F2B-49BF-81A2-E3EC1DE314F4}"/>
              </a:ext>
            </a:extLst>
          </p:cNvPr>
          <p:cNvGrpSpPr/>
          <p:nvPr/>
        </p:nvGrpSpPr>
        <p:grpSpPr>
          <a:xfrm>
            <a:off x="2475189" y="4479787"/>
            <a:ext cx="1992036" cy="351135"/>
            <a:chOff x="3451420" y="4510226"/>
            <a:chExt cx="2401112" cy="423244"/>
          </a:xfrm>
        </p:grpSpPr>
        <p:sp>
          <p:nvSpPr>
            <p:cNvPr id="26" name="Star: 5 Points 25">
              <a:extLst>
                <a:ext uri="{FF2B5EF4-FFF2-40B4-BE49-F238E27FC236}">
                  <a16:creationId xmlns:a16="http://schemas.microsoft.com/office/drawing/2014/main" id="{E79100A7-2956-479A-BDC7-65641004978A}"/>
                </a:ext>
              </a:extLst>
            </p:cNvPr>
            <p:cNvSpPr/>
            <p:nvPr/>
          </p:nvSpPr>
          <p:spPr>
            <a:xfrm>
              <a:off x="3451420" y="4513558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Star: 5 Points 26">
              <a:extLst>
                <a:ext uri="{FF2B5EF4-FFF2-40B4-BE49-F238E27FC236}">
                  <a16:creationId xmlns:a16="http://schemas.microsoft.com/office/drawing/2014/main" id="{ED953A45-560B-4E86-8058-E173B0F03C93}"/>
                </a:ext>
              </a:extLst>
            </p:cNvPr>
            <p:cNvSpPr/>
            <p:nvPr/>
          </p:nvSpPr>
          <p:spPr>
            <a:xfrm>
              <a:off x="3946720" y="4512725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0D3481E7-76DD-42A3-9444-2CC38E842AA7}"/>
                </a:ext>
              </a:extLst>
            </p:cNvPr>
            <p:cNvSpPr/>
            <p:nvPr/>
          </p:nvSpPr>
          <p:spPr>
            <a:xfrm>
              <a:off x="4442020" y="4511892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9" name="Star: 5 Points 28">
              <a:extLst>
                <a:ext uri="{FF2B5EF4-FFF2-40B4-BE49-F238E27FC236}">
                  <a16:creationId xmlns:a16="http://schemas.microsoft.com/office/drawing/2014/main" id="{0FEE2089-565B-4D96-954E-F71FF716CAD1}"/>
                </a:ext>
              </a:extLst>
            </p:cNvPr>
            <p:cNvSpPr/>
            <p:nvPr/>
          </p:nvSpPr>
          <p:spPr>
            <a:xfrm>
              <a:off x="4937320" y="4511059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0" name="Star: 5 Points 29">
              <a:extLst>
                <a:ext uri="{FF2B5EF4-FFF2-40B4-BE49-F238E27FC236}">
                  <a16:creationId xmlns:a16="http://schemas.microsoft.com/office/drawing/2014/main" id="{9341A735-FA1F-4846-9D13-CE1EEA0230C7}"/>
                </a:ext>
              </a:extLst>
            </p:cNvPr>
            <p:cNvSpPr/>
            <p:nvPr/>
          </p:nvSpPr>
          <p:spPr>
            <a:xfrm>
              <a:off x="5432620" y="4510226"/>
              <a:ext cx="419912" cy="419912"/>
            </a:xfrm>
            <a:prstGeom prst="star5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42529D0D-9D14-495B-A8D3-88DB1234E28A}"/>
              </a:ext>
            </a:extLst>
          </p:cNvPr>
          <p:cNvSpPr/>
          <p:nvPr/>
        </p:nvSpPr>
        <p:spPr>
          <a:xfrm>
            <a:off x="6705602" y="2350820"/>
            <a:ext cx="4573586" cy="704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Nulla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velit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venenatis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maximus. Integer sed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libero.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Quisque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massa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ex,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pellentes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dol</a:t>
            </a:r>
            <a:endParaRPr lang="en-US" sz="1400" dirty="0"/>
          </a:p>
        </p:txBody>
      </p:sp>
      <p:grpSp>
        <p:nvGrpSpPr>
          <p:cNvPr id="34" name="Group 18">
            <a:extLst>
              <a:ext uri="{FF2B5EF4-FFF2-40B4-BE49-F238E27FC236}">
                <a16:creationId xmlns:a16="http://schemas.microsoft.com/office/drawing/2014/main" id="{51990071-2040-4C68-A09F-93638E6BCF98}"/>
              </a:ext>
            </a:extLst>
          </p:cNvPr>
          <p:cNvGrpSpPr>
            <a:grpSpLocks/>
          </p:cNvGrpSpPr>
          <p:nvPr/>
        </p:nvGrpSpPr>
        <p:grpSpPr bwMode="auto">
          <a:xfrm>
            <a:off x="8292128" y="2143730"/>
            <a:ext cx="1337492" cy="1118796"/>
            <a:chOff x="5471657" y="1262289"/>
            <a:chExt cx="2097877" cy="1753961"/>
          </a:xfrm>
          <a:solidFill>
            <a:schemeClr val="tx1">
              <a:alpha val="10000"/>
            </a:schemeClr>
          </a:solidFill>
        </p:grpSpPr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C3DE8532-01C3-425F-BDBE-F11BBEB8F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5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2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79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02" y="3025"/>
                </a:cxn>
                <a:cxn ang="0">
                  <a:pos x="496" y="2943"/>
                </a:cxn>
                <a:cxn ang="0">
                  <a:pos x="324" y="2813"/>
                </a:cxn>
                <a:cxn ang="0">
                  <a:pos x="185" y="2639"/>
                </a:cxn>
                <a:cxn ang="0">
                  <a:pos x="88" y="2435"/>
                </a:cxn>
                <a:cxn ang="0">
                  <a:pos x="29" y="2211"/>
                </a:cxn>
                <a:cxn ang="0">
                  <a:pos x="2" y="1976"/>
                </a:cxn>
                <a:cxn ang="0">
                  <a:pos x="4" y="1739"/>
                </a:cxn>
                <a:cxn ang="0">
                  <a:pos x="28" y="1511"/>
                </a:cxn>
                <a:cxn ang="0">
                  <a:pos x="71" y="1298"/>
                </a:cxn>
                <a:cxn ang="0">
                  <a:pos x="160" y="1011"/>
                </a:cxn>
                <a:cxn ang="0">
                  <a:pos x="300" y="711"/>
                </a:cxn>
                <a:cxn ang="0">
                  <a:pos x="470" y="454"/>
                </a:cxn>
                <a:cxn ang="0">
                  <a:pos x="665" y="249"/>
                </a:cxn>
                <a:cxn ang="0">
                  <a:pos x="878" y="100"/>
                </a:cxn>
                <a:cxn ang="0">
                  <a:pos x="1103" y="17"/>
                </a:cxn>
              </a:cxnLst>
              <a:rect l="0" t="0" r="r" b="b"/>
              <a:pathLst>
                <a:path w="1794" h="3059">
                  <a:moveTo>
                    <a:pt x="1256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4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6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39" y="2503"/>
                  </a:lnTo>
                  <a:lnTo>
                    <a:pt x="1712" y="2568"/>
                  </a:lnTo>
                  <a:lnTo>
                    <a:pt x="1680" y="2630"/>
                  </a:lnTo>
                  <a:lnTo>
                    <a:pt x="1643" y="2688"/>
                  </a:lnTo>
                  <a:lnTo>
                    <a:pt x="1603" y="2743"/>
                  </a:lnTo>
                  <a:lnTo>
                    <a:pt x="1557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0" y="2923"/>
                  </a:lnTo>
                  <a:lnTo>
                    <a:pt x="1341" y="2958"/>
                  </a:lnTo>
                  <a:lnTo>
                    <a:pt x="1279" y="2988"/>
                  </a:lnTo>
                  <a:lnTo>
                    <a:pt x="1215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2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57" y="3053"/>
                  </a:lnTo>
                  <a:lnTo>
                    <a:pt x="777" y="3041"/>
                  </a:lnTo>
                  <a:lnTo>
                    <a:pt x="702" y="3025"/>
                  </a:lnTo>
                  <a:lnTo>
                    <a:pt x="629" y="3003"/>
                  </a:lnTo>
                  <a:lnTo>
                    <a:pt x="561" y="2976"/>
                  </a:lnTo>
                  <a:lnTo>
                    <a:pt x="496" y="2943"/>
                  </a:lnTo>
                  <a:lnTo>
                    <a:pt x="436" y="2905"/>
                  </a:lnTo>
                  <a:lnTo>
                    <a:pt x="377" y="2862"/>
                  </a:lnTo>
                  <a:lnTo>
                    <a:pt x="324" y="2813"/>
                  </a:lnTo>
                  <a:lnTo>
                    <a:pt x="273" y="2760"/>
                  </a:lnTo>
                  <a:lnTo>
                    <a:pt x="226" y="2701"/>
                  </a:lnTo>
                  <a:lnTo>
                    <a:pt x="185" y="2639"/>
                  </a:lnTo>
                  <a:lnTo>
                    <a:pt x="148" y="2574"/>
                  </a:lnTo>
                  <a:lnTo>
                    <a:pt x="116" y="2505"/>
                  </a:lnTo>
                  <a:lnTo>
                    <a:pt x="88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2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4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5" y="249"/>
                  </a:lnTo>
                  <a:lnTo>
                    <a:pt x="735" y="193"/>
                  </a:lnTo>
                  <a:lnTo>
                    <a:pt x="806" y="143"/>
                  </a:lnTo>
                  <a:lnTo>
                    <a:pt x="878" y="100"/>
                  </a:lnTo>
                  <a:lnTo>
                    <a:pt x="952" y="65"/>
                  </a:lnTo>
                  <a:lnTo>
                    <a:pt x="1027" y="37"/>
                  </a:lnTo>
                  <a:lnTo>
                    <a:pt x="1103" y="17"/>
                  </a:lnTo>
                  <a:lnTo>
                    <a:pt x="1179" y="5"/>
                  </a:lnTo>
                  <a:lnTo>
                    <a:pt x="1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E8091810-B43C-47AB-8A77-AD73BA1C9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44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3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80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20" y="3030"/>
                </a:cxn>
                <a:cxn ang="0">
                  <a:pos x="529" y="2960"/>
                </a:cxn>
                <a:cxn ang="0">
                  <a:pos x="364" y="2850"/>
                </a:cxn>
                <a:cxn ang="0">
                  <a:pos x="227" y="2701"/>
                </a:cxn>
                <a:cxn ang="0">
                  <a:pos x="117" y="2505"/>
                </a:cxn>
                <a:cxn ang="0">
                  <a:pos x="45" y="2287"/>
                </a:cxn>
                <a:cxn ang="0">
                  <a:pos x="8" y="2054"/>
                </a:cxn>
                <a:cxn ang="0">
                  <a:pos x="1" y="1818"/>
                </a:cxn>
                <a:cxn ang="0">
                  <a:pos x="18" y="1586"/>
                </a:cxn>
                <a:cxn ang="0">
                  <a:pos x="55" y="1366"/>
                </a:cxn>
                <a:cxn ang="0">
                  <a:pos x="122" y="1120"/>
                </a:cxn>
                <a:cxn ang="0">
                  <a:pos x="250" y="807"/>
                </a:cxn>
                <a:cxn ang="0">
                  <a:pos x="411" y="535"/>
                </a:cxn>
                <a:cxn ang="0">
                  <a:pos x="598" y="311"/>
                </a:cxn>
                <a:cxn ang="0">
                  <a:pos x="806" y="143"/>
                </a:cxn>
                <a:cxn ang="0">
                  <a:pos x="1028" y="37"/>
                </a:cxn>
                <a:cxn ang="0">
                  <a:pos x="1257" y="0"/>
                </a:cxn>
              </a:cxnLst>
              <a:rect l="0" t="0" r="r" b="b"/>
              <a:pathLst>
                <a:path w="1794" h="3059">
                  <a:moveTo>
                    <a:pt x="1257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5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7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41" y="2503"/>
                  </a:lnTo>
                  <a:lnTo>
                    <a:pt x="1713" y="2568"/>
                  </a:lnTo>
                  <a:lnTo>
                    <a:pt x="1681" y="2630"/>
                  </a:lnTo>
                  <a:lnTo>
                    <a:pt x="1644" y="2688"/>
                  </a:lnTo>
                  <a:lnTo>
                    <a:pt x="1603" y="2743"/>
                  </a:lnTo>
                  <a:lnTo>
                    <a:pt x="1558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1" y="2923"/>
                  </a:lnTo>
                  <a:lnTo>
                    <a:pt x="1342" y="2958"/>
                  </a:lnTo>
                  <a:lnTo>
                    <a:pt x="1280" y="2988"/>
                  </a:lnTo>
                  <a:lnTo>
                    <a:pt x="1216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3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64" y="3053"/>
                  </a:lnTo>
                  <a:lnTo>
                    <a:pt x="791" y="3044"/>
                  </a:lnTo>
                  <a:lnTo>
                    <a:pt x="720" y="3030"/>
                  </a:lnTo>
                  <a:lnTo>
                    <a:pt x="654" y="3011"/>
                  </a:lnTo>
                  <a:lnTo>
                    <a:pt x="590" y="2987"/>
                  </a:lnTo>
                  <a:lnTo>
                    <a:pt x="529" y="2960"/>
                  </a:lnTo>
                  <a:lnTo>
                    <a:pt x="470" y="2928"/>
                  </a:lnTo>
                  <a:lnTo>
                    <a:pt x="416" y="2892"/>
                  </a:lnTo>
                  <a:lnTo>
                    <a:pt x="364" y="2850"/>
                  </a:lnTo>
                  <a:lnTo>
                    <a:pt x="316" y="2806"/>
                  </a:lnTo>
                  <a:lnTo>
                    <a:pt x="270" y="2755"/>
                  </a:lnTo>
                  <a:lnTo>
                    <a:pt x="227" y="2701"/>
                  </a:lnTo>
                  <a:lnTo>
                    <a:pt x="186" y="2639"/>
                  </a:lnTo>
                  <a:lnTo>
                    <a:pt x="149" y="2574"/>
                  </a:lnTo>
                  <a:lnTo>
                    <a:pt x="117" y="2505"/>
                  </a:lnTo>
                  <a:lnTo>
                    <a:pt x="89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3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5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6" y="249"/>
                  </a:lnTo>
                  <a:lnTo>
                    <a:pt x="736" y="193"/>
                  </a:lnTo>
                  <a:lnTo>
                    <a:pt x="806" y="143"/>
                  </a:lnTo>
                  <a:lnTo>
                    <a:pt x="879" y="100"/>
                  </a:lnTo>
                  <a:lnTo>
                    <a:pt x="953" y="65"/>
                  </a:lnTo>
                  <a:lnTo>
                    <a:pt x="1028" y="37"/>
                  </a:lnTo>
                  <a:lnTo>
                    <a:pt x="1103" y="17"/>
                  </a:lnTo>
                  <a:lnTo>
                    <a:pt x="1181" y="5"/>
                  </a:lnTo>
                  <a:lnTo>
                    <a:pt x="1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CA5B050-8B64-45AD-A75A-8B35FEF6E9C4}"/>
              </a:ext>
            </a:extLst>
          </p:cNvPr>
          <p:cNvSpPr txBox="1"/>
          <p:nvPr/>
        </p:nvSpPr>
        <p:spPr>
          <a:xfrm>
            <a:off x="8237320" y="972286"/>
            <a:ext cx="2737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+mj-lt"/>
              </a:rPr>
              <a:t>Maria </a:t>
            </a:r>
            <a:r>
              <a:rPr lang="en-US" sz="2400" dirty="0" err="1">
                <a:solidFill>
                  <a:schemeClr val="tx2"/>
                </a:solidFill>
                <a:latin typeface="+mj-lt"/>
              </a:rPr>
              <a:t>Theressa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5D6F1B5D-BB01-447C-B7AD-E949E7EEE227}"/>
              </a:ext>
            </a:extLst>
          </p:cNvPr>
          <p:cNvSpPr txBox="1"/>
          <p:nvPr/>
        </p:nvSpPr>
        <p:spPr>
          <a:xfrm>
            <a:off x="8237320" y="1357453"/>
            <a:ext cx="1718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>
                <a:solidFill>
                  <a:schemeClr val="tx2"/>
                </a:solidFill>
                <a:latin typeface="+mj-lt"/>
              </a:rPr>
              <a:t>Designner</a:t>
            </a:r>
            <a:endParaRPr lang="id-ID" sz="14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42CD805-AFA0-41E8-A48F-DFC3E452E3A5}"/>
              </a:ext>
            </a:extLst>
          </p:cNvPr>
          <p:cNvGrpSpPr/>
          <p:nvPr/>
        </p:nvGrpSpPr>
        <p:grpSpPr>
          <a:xfrm>
            <a:off x="8267978" y="1728912"/>
            <a:ext cx="1992036" cy="351135"/>
            <a:chOff x="3451420" y="4510226"/>
            <a:chExt cx="2401112" cy="423244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9E0A933F-B615-4D12-88E4-877F2D52F916}"/>
                </a:ext>
              </a:extLst>
            </p:cNvPr>
            <p:cNvSpPr/>
            <p:nvPr/>
          </p:nvSpPr>
          <p:spPr>
            <a:xfrm>
              <a:off x="3451420" y="4513558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1" name="Star: 5 Points 40">
              <a:extLst>
                <a:ext uri="{FF2B5EF4-FFF2-40B4-BE49-F238E27FC236}">
                  <a16:creationId xmlns:a16="http://schemas.microsoft.com/office/drawing/2014/main" id="{DE658492-3DE9-4FB6-BFD0-8B8EF2878AE5}"/>
                </a:ext>
              </a:extLst>
            </p:cNvPr>
            <p:cNvSpPr/>
            <p:nvPr/>
          </p:nvSpPr>
          <p:spPr>
            <a:xfrm>
              <a:off x="3946720" y="4512725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2" name="Star: 5 Points 41">
              <a:extLst>
                <a:ext uri="{FF2B5EF4-FFF2-40B4-BE49-F238E27FC236}">
                  <a16:creationId xmlns:a16="http://schemas.microsoft.com/office/drawing/2014/main" id="{5103F042-7C3F-48AB-B01E-7EFFF89D2B80}"/>
                </a:ext>
              </a:extLst>
            </p:cNvPr>
            <p:cNvSpPr/>
            <p:nvPr/>
          </p:nvSpPr>
          <p:spPr>
            <a:xfrm>
              <a:off x="4442020" y="4511892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3" name="Star: 5 Points 42">
              <a:extLst>
                <a:ext uri="{FF2B5EF4-FFF2-40B4-BE49-F238E27FC236}">
                  <a16:creationId xmlns:a16="http://schemas.microsoft.com/office/drawing/2014/main" id="{7A38CBD0-F5F2-4EC5-9D2C-5D5369DD094D}"/>
                </a:ext>
              </a:extLst>
            </p:cNvPr>
            <p:cNvSpPr/>
            <p:nvPr/>
          </p:nvSpPr>
          <p:spPr>
            <a:xfrm>
              <a:off x="4937320" y="4511059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4" name="Star: 5 Points 43">
              <a:extLst>
                <a:ext uri="{FF2B5EF4-FFF2-40B4-BE49-F238E27FC236}">
                  <a16:creationId xmlns:a16="http://schemas.microsoft.com/office/drawing/2014/main" id="{634BE4A1-8F34-471A-B778-571B5F2DA30D}"/>
                </a:ext>
              </a:extLst>
            </p:cNvPr>
            <p:cNvSpPr/>
            <p:nvPr/>
          </p:nvSpPr>
          <p:spPr>
            <a:xfrm>
              <a:off x="5432620" y="4510226"/>
              <a:ext cx="419912" cy="419912"/>
            </a:xfrm>
            <a:prstGeom prst="star5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79275B9-BE67-40FE-8FAA-9D99DDAAF842}"/>
              </a:ext>
            </a:extLst>
          </p:cNvPr>
          <p:cNvSpPr txBox="1"/>
          <p:nvPr/>
        </p:nvSpPr>
        <p:spPr>
          <a:xfrm>
            <a:off x="-20690" y="6350168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Testimonial 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66E86CD-9237-4919-BECC-26F732AAEAE7}"/>
              </a:ext>
            </a:extLst>
          </p:cNvPr>
          <p:cNvSpPr/>
          <p:nvPr/>
        </p:nvSpPr>
        <p:spPr>
          <a:xfrm>
            <a:off x="-915587" y="-14478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32FC09F-666F-4409-9695-A0BB00408B28}"/>
              </a:ext>
            </a:extLst>
          </p:cNvPr>
          <p:cNvSpPr/>
          <p:nvPr/>
        </p:nvSpPr>
        <p:spPr>
          <a:xfrm rot="5400000">
            <a:off x="11177651" y="4949763"/>
            <a:ext cx="306388" cy="214166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6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 animBg="1"/>
      <p:bldP spid="3" grpId="0"/>
      <p:bldP spid="13" grpId="0"/>
      <p:bldP spid="17" grpId="0"/>
      <p:bldP spid="18" grpId="0"/>
      <p:bldP spid="21" grpId="0"/>
      <p:bldP spid="22" grpId="0"/>
      <p:bldP spid="33" grpId="0"/>
      <p:bldP spid="37" grpId="0"/>
      <p:bldP spid="38" grpId="0"/>
      <p:bldP spid="45" grpId="0"/>
      <p:bldP spid="46" grpId="0" animBg="1"/>
      <p:bldP spid="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A86E30-E411-4501-9E90-D5D631288AC5}"/>
              </a:ext>
            </a:extLst>
          </p:cNvPr>
          <p:cNvSpPr txBox="1"/>
          <p:nvPr/>
        </p:nvSpPr>
        <p:spPr>
          <a:xfrm>
            <a:off x="8949724" y="2793406"/>
            <a:ext cx="2723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Broadwell Street, No.56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C64D33-8E54-4766-A5B8-4528E225F60D}"/>
              </a:ext>
            </a:extLst>
          </p:cNvPr>
          <p:cNvSpPr txBox="1"/>
          <p:nvPr/>
        </p:nvSpPr>
        <p:spPr>
          <a:xfrm>
            <a:off x="8949724" y="2361351"/>
            <a:ext cx="2723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www.website.domain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D13A78-9408-4CF2-9EB9-140AEC86AA65}"/>
              </a:ext>
            </a:extLst>
          </p:cNvPr>
          <p:cNvSpPr txBox="1"/>
          <p:nvPr/>
        </p:nvSpPr>
        <p:spPr>
          <a:xfrm>
            <a:off x="8949724" y="1929297"/>
            <a:ext cx="2723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021-76543210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21D994-4065-4766-973A-F5CA2DACF391}"/>
              </a:ext>
            </a:extLst>
          </p:cNvPr>
          <p:cNvSpPr txBox="1"/>
          <p:nvPr/>
        </p:nvSpPr>
        <p:spPr>
          <a:xfrm>
            <a:off x="7334308" y="1942937"/>
            <a:ext cx="220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Telephone: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99CA35-543C-45CB-870F-783A9CB0CDCE}"/>
              </a:ext>
            </a:extLst>
          </p:cNvPr>
          <p:cNvSpPr txBox="1"/>
          <p:nvPr/>
        </p:nvSpPr>
        <p:spPr>
          <a:xfrm>
            <a:off x="7334308" y="2374991"/>
            <a:ext cx="220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Website: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27646-0FCE-424A-9A78-624D8BBF3FE4}"/>
              </a:ext>
            </a:extLst>
          </p:cNvPr>
          <p:cNvSpPr txBox="1"/>
          <p:nvPr/>
        </p:nvSpPr>
        <p:spPr>
          <a:xfrm>
            <a:off x="7334308" y="2807046"/>
            <a:ext cx="220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Address: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BEA102-3DCD-4060-9AFA-B083A4C75972}"/>
              </a:ext>
            </a:extLst>
          </p:cNvPr>
          <p:cNvSpPr txBox="1"/>
          <p:nvPr/>
        </p:nvSpPr>
        <p:spPr>
          <a:xfrm>
            <a:off x="8949727" y="3219993"/>
            <a:ext cx="2610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2"/>
                </a:solidFill>
              </a:rPr>
              <a:t>company@domain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781007-0746-457F-BD02-91E78458B39B}"/>
              </a:ext>
            </a:extLst>
          </p:cNvPr>
          <p:cNvSpPr txBox="1"/>
          <p:nvPr/>
        </p:nvSpPr>
        <p:spPr>
          <a:xfrm>
            <a:off x="7334308" y="3233633"/>
            <a:ext cx="220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Email: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79952-A125-463B-AB1F-6684239D71C9}"/>
              </a:ext>
            </a:extLst>
          </p:cNvPr>
          <p:cNvSpPr txBox="1"/>
          <p:nvPr/>
        </p:nvSpPr>
        <p:spPr>
          <a:xfrm>
            <a:off x="7334308" y="3607540"/>
            <a:ext cx="4254273" cy="10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400" dirty="0">
                <a:solidFill>
                  <a:schemeClr val="bg2"/>
                </a:solidFill>
              </a:rPr>
              <a:t>Lorem ipsum </a:t>
            </a:r>
            <a:r>
              <a:rPr lang="en-ID" sz="1400" dirty="0" err="1">
                <a:solidFill>
                  <a:schemeClr val="bg2"/>
                </a:solidFill>
              </a:rPr>
              <a:t>dolor</a:t>
            </a:r>
            <a:r>
              <a:rPr lang="en-ID" sz="1400" dirty="0">
                <a:solidFill>
                  <a:schemeClr val="bg2"/>
                </a:solidFill>
              </a:rPr>
              <a:t> sit </a:t>
            </a:r>
            <a:r>
              <a:rPr lang="en-ID" sz="1400" dirty="0" err="1">
                <a:solidFill>
                  <a:schemeClr val="bg2"/>
                </a:solidFill>
              </a:rPr>
              <a:t>amet</a:t>
            </a:r>
            <a:r>
              <a:rPr lang="en-ID" sz="1400" dirty="0">
                <a:solidFill>
                  <a:schemeClr val="bg2"/>
                </a:solidFill>
              </a:rPr>
              <a:t>, </a:t>
            </a:r>
            <a:r>
              <a:rPr lang="en-ID" sz="1400" dirty="0" err="1">
                <a:solidFill>
                  <a:schemeClr val="bg2"/>
                </a:solidFill>
              </a:rPr>
              <a:t>consectetuer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adipiscing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elit</a:t>
            </a:r>
            <a:r>
              <a:rPr lang="en-ID" sz="1400" dirty="0">
                <a:solidFill>
                  <a:schemeClr val="bg2"/>
                </a:solidFill>
              </a:rPr>
              <a:t>, </a:t>
            </a:r>
            <a:r>
              <a:rPr lang="en-ID" sz="1400" dirty="0" err="1">
                <a:solidFill>
                  <a:schemeClr val="bg2"/>
                </a:solidFill>
              </a:rPr>
              <a:t>sed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diam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nonummy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nuismod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tincidunt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ut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laoreet</a:t>
            </a:r>
            <a:r>
              <a:rPr lang="en-ID" sz="1400" dirty="0">
                <a:solidFill>
                  <a:schemeClr val="bg2"/>
                </a:solidFill>
              </a:rPr>
              <a:t> dolore magna </a:t>
            </a:r>
            <a:r>
              <a:rPr lang="en-ID" sz="1400" dirty="0" err="1">
                <a:solidFill>
                  <a:schemeClr val="bg2"/>
                </a:solidFill>
              </a:rPr>
              <a:t>aliquaerat</a:t>
            </a:r>
            <a:r>
              <a:rPr lang="en-ID" sz="1400" dirty="0">
                <a:solidFill>
                  <a:schemeClr val="bg2"/>
                </a:solidFill>
              </a:rPr>
              <a:t> sit </a:t>
            </a:r>
            <a:r>
              <a:rPr lang="en-ID" sz="1400" dirty="0" err="1">
                <a:solidFill>
                  <a:schemeClr val="bg2"/>
                </a:solidFill>
              </a:rPr>
              <a:t>amet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dolor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cosnsectetur</a:t>
            </a:r>
            <a:endParaRPr lang="en-US" altLang="en-US" sz="14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pic>
        <p:nvPicPr>
          <p:cNvPr id="26" name="PpHolder10">
            <a:extLst>
              <a:ext uri="{FF2B5EF4-FFF2-40B4-BE49-F238E27FC236}">
                <a16:creationId xmlns:a16="http://schemas.microsoft.com/office/drawing/2014/main" id="{32D51E25-4E1B-4302-96A0-06F023FEC539}"/>
              </a:ext>
            </a:extLst>
          </p:cNvPr>
          <p:cNvPicPr>
            <a:picLocks/>
          </p:cNvPicPr>
          <p:nvPr/>
        </p:nvPicPr>
        <p:blipFill>
          <a:blip r:embed="rId2"/>
          <a:srcRect l="7613" r="47500" b="14444"/>
          <a:stretch>
            <a:fillRect/>
          </a:stretch>
        </p:blipFill>
        <p:spPr>
          <a:xfrm>
            <a:off x="928124" y="0"/>
            <a:ext cx="5472679" cy="5867400"/>
          </a:xfrm>
          <a:custGeom>
            <a:avLst/>
            <a:gdLst>
              <a:gd name="connsiteX0" fmla="*/ 0 w 5472679"/>
              <a:gd name="connsiteY0" fmla="*/ 0 h 5867400"/>
              <a:gd name="connsiteX1" fmla="*/ 5472679 w 5472679"/>
              <a:gd name="connsiteY1" fmla="*/ 0 h 5867400"/>
              <a:gd name="connsiteX2" fmla="*/ 5472679 w 5472679"/>
              <a:gd name="connsiteY2" fmla="*/ 5867400 h 5867400"/>
              <a:gd name="connsiteX3" fmla="*/ 0 w 5472679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679" h="5867400">
                <a:moveTo>
                  <a:pt x="0" y="0"/>
                </a:moveTo>
                <a:lnTo>
                  <a:pt x="5472679" y="0"/>
                </a:lnTo>
                <a:lnTo>
                  <a:pt x="5472679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4C6119FB-1EDB-4F70-B64C-9ABD374EA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Contact Us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90382B-BC92-48F3-8E85-99E5D90E79E6}"/>
              </a:ext>
            </a:extLst>
          </p:cNvPr>
          <p:cNvSpPr/>
          <p:nvPr/>
        </p:nvSpPr>
        <p:spPr>
          <a:xfrm>
            <a:off x="4572000" y="4023492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C7BF71-0279-4080-8958-E190DFEB3EAC}"/>
              </a:ext>
            </a:extLst>
          </p:cNvPr>
          <p:cNvSpPr/>
          <p:nvPr/>
        </p:nvSpPr>
        <p:spPr>
          <a:xfrm rot="5400000">
            <a:off x="1237746" y="-199180"/>
            <a:ext cx="306388" cy="214166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CA2829-CA85-4EA8-9063-C63D66C47C7E}"/>
              </a:ext>
            </a:extLst>
          </p:cNvPr>
          <p:cNvGrpSpPr/>
          <p:nvPr/>
        </p:nvGrpSpPr>
        <p:grpSpPr>
          <a:xfrm>
            <a:off x="3962400" y="1929297"/>
            <a:ext cx="670560" cy="670560"/>
            <a:chOff x="5242560" y="2133600"/>
            <a:chExt cx="883920" cy="883920"/>
          </a:xfrm>
        </p:grpSpPr>
        <p:sp>
          <p:nvSpPr>
            <p:cNvPr id="23" name="Teardrop 22">
              <a:extLst>
                <a:ext uri="{FF2B5EF4-FFF2-40B4-BE49-F238E27FC236}">
                  <a16:creationId xmlns:a16="http://schemas.microsoft.com/office/drawing/2014/main" id="{C9E7BC11-94B8-4F38-ADB6-2A6CE09A1A9F}"/>
                </a:ext>
              </a:extLst>
            </p:cNvPr>
            <p:cNvSpPr/>
            <p:nvPr/>
          </p:nvSpPr>
          <p:spPr>
            <a:xfrm rot="8100000">
              <a:off x="5242560" y="2133600"/>
              <a:ext cx="883920" cy="8839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0A79276-D0A3-4EC7-BF2A-DB319FA3EBD7}"/>
                </a:ext>
              </a:extLst>
            </p:cNvPr>
            <p:cNvSpPr/>
            <p:nvPr/>
          </p:nvSpPr>
          <p:spPr>
            <a:xfrm>
              <a:off x="5402580" y="2293620"/>
              <a:ext cx="563880" cy="563880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58D4BFC-02E9-4524-AC0C-CA66A30EB1F9}"/>
              </a:ext>
            </a:extLst>
          </p:cNvPr>
          <p:cNvSpPr txBox="1"/>
          <p:nvPr/>
        </p:nvSpPr>
        <p:spPr>
          <a:xfrm rot="16200000">
            <a:off x="-2180590" y="2895078"/>
            <a:ext cx="455076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112405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 animBg="1"/>
      <p:bldP spid="15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6328E298-9959-4F85-8A6E-DB8E5AAF6F47}"/>
              </a:ext>
            </a:extLst>
          </p:cNvPr>
          <p:cNvSpPr txBox="1"/>
          <p:nvPr/>
        </p:nvSpPr>
        <p:spPr>
          <a:xfrm>
            <a:off x="8589561" y="-366200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Content</a:t>
            </a:r>
          </a:p>
        </p:txBody>
      </p:sp>
      <p:pic>
        <p:nvPicPr>
          <p:cNvPr id="25" name="PpHolder2">
            <a:extLst>
              <a:ext uri="{FF2B5EF4-FFF2-40B4-BE49-F238E27FC236}">
                <a16:creationId xmlns:a16="http://schemas.microsoft.com/office/drawing/2014/main" id="{B17F9A74-EBC4-43C1-A83C-A21F7CBB9646}"/>
              </a:ext>
            </a:extLst>
          </p:cNvPr>
          <p:cNvPicPr>
            <a:picLocks/>
          </p:cNvPicPr>
          <p:nvPr/>
        </p:nvPicPr>
        <p:blipFill>
          <a:blip r:embed="rId2"/>
          <a:srcRect l="7487" r="57500" b="14444"/>
          <a:stretch>
            <a:fillRect/>
          </a:stretch>
        </p:blipFill>
        <p:spPr>
          <a:xfrm>
            <a:off x="912815" y="1"/>
            <a:ext cx="4268788" cy="5867400"/>
          </a:xfrm>
          <a:custGeom>
            <a:avLst/>
            <a:gdLst>
              <a:gd name="connsiteX0" fmla="*/ 0 w 4268788"/>
              <a:gd name="connsiteY0" fmla="*/ 0 h 5867400"/>
              <a:gd name="connsiteX1" fmla="*/ 4268788 w 4268788"/>
              <a:gd name="connsiteY1" fmla="*/ 0 h 5867400"/>
              <a:gd name="connsiteX2" fmla="*/ 4268788 w 4268788"/>
              <a:gd name="connsiteY2" fmla="*/ 5867400 h 5867400"/>
              <a:gd name="connsiteX3" fmla="*/ 0 w 4268788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8788" h="5867400">
                <a:moveTo>
                  <a:pt x="0" y="0"/>
                </a:moveTo>
                <a:lnTo>
                  <a:pt x="4268788" y="0"/>
                </a:lnTo>
                <a:lnTo>
                  <a:pt x="4268788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5B06017-D38C-4598-AD42-CA1AF4992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Content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6640E08-6CB4-4113-A107-409C7CA35529}"/>
              </a:ext>
            </a:extLst>
          </p:cNvPr>
          <p:cNvSpPr/>
          <p:nvPr/>
        </p:nvSpPr>
        <p:spPr>
          <a:xfrm>
            <a:off x="303213" y="4019852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CE1FF9-F601-4D4D-BDAC-E50891CD164D}"/>
              </a:ext>
            </a:extLst>
          </p:cNvPr>
          <p:cNvSpPr/>
          <p:nvPr/>
        </p:nvSpPr>
        <p:spPr>
          <a:xfrm rot="5400000">
            <a:off x="5184837" y="-553495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9F57A5-20C3-4BFC-96C0-3D50E9EA38B3}"/>
              </a:ext>
            </a:extLst>
          </p:cNvPr>
          <p:cNvSpPr txBox="1"/>
          <p:nvPr/>
        </p:nvSpPr>
        <p:spPr>
          <a:xfrm>
            <a:off x="6112048" y="2397566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24A68F-EA36-4DC1-A70D-065E0B798DFF}"/>
              </a:ext>
            </a:extLst>
          </p:cNvPr>
          <p:cNvSpPr txBox="1"/>
          <p:nvPr/>
        </p:nvSpPr>
        <p:spPr>
          <a:xfrm>
            <a:off x="6112049" y="2999334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F9F87C-828A-4034-802C-7AAF13680A68}"/>
              </a:ext>
            </a:extLst>
          </p:cNvPr>
          <p:cNvSpPr txBox="1"/>
          <p:nvPr/>
        </p:nvSpPr>
        <p:spPr>
          <a:xfrm>
            <a:off x="6112049" y="3340100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CD3CD5-8BDC-4FCE-8EA0-DB0A36653C68}"/>
              </a:ext>
            </a:extLst>
          </p:cNvPr>
          <p:cNvSpPr txBox="1"/>
          <p:nvPr/>
        </p:nvSpPr>
        <p:spPr>
          <a:xfrm>
            <a:off x="6112048" y="4264466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B5D5DB-E678-407C-BB87-EF6084F3B953}"/>
              </a:ext>
            </a:extLst>
          </p:cNvPr>
          <p:cNvSpPr txBox="1"/>
          <p:nvPr/>
        </p:nvSpPr>
        <p:spPr>
          <a:xfrm>
            <a:off x="6112049" y="4866234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EC95B1-70EF-446E-8BC9-D9AF3DC99D3E}"/>
              </a:ext>
            </a:extLst>
          </p:cNvPr>
          <p:cNvSpPr txBox="1"/>
          <p:nvPr/>
        </p:nvSpPr>
        <p:spPr>
          <a:xfrm>
            <a:off x="6112049" y="5207000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68794C-477D-4E7F-90AD-657762FADE3D}"/>
              </a:ext>
            </a:extLst>
          </p:cNvPr>
          <p:cNvSpPr txBox="1"/>
          <p:nvPr/>
        </p:nvSpPr>
        <p:spPr>
          <a:xfrm>
            <a:off x="9160048" y="2397566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CCF788-283F-445E-A6F6-B01D314D130D}"/>
              </a:ext>
            </a:extLst>
          </p:cNvPr>
          <p:cNvSpPr txBox="1"/>
          <p:nvPr/>
        </p:nvSpPr>
        <p:spPr>
          <a:xfrm>
            <a:off x="9160049" y="2999334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61AF7B-A43E-4BBF-B49E-774D88C21CCE}"/>
              </a:ext>
            </a:extLst>
          </p:cNvPr>
          <p:cNvSpPr txBox="1"/>
          <p:nvPr/>
        </p:nvSpPr>
        <p:spPr>
          <a:xfrm>
            <a:off x="9160049" y="3340100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C1E2E6-F0C5-49F8-865E-04D54945028B}"/>
              </a:ext>
            </a:extLst>
          </p:cNvPr>
          <p:cNvSpPr txBox="1"/>
          <p:nvPr/>
        </p:nvSpPr>
        <p:spPr>
          <a:xfrm>
            <a:off x="9160048" y="4264466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490EBB-4DF6-423A-BFEF-A4C78974B2ED}"/>
              </a:ext>
            </a:extLst>
          </p:cNvPr>
          <p:cNvSpPr txBox="1"/>
          <p:nvPr/>
        </p:nvSpPr>
        <p:spPr>
          <a:xfrm>
            <a:off x="9160049" y="4866234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020B88-A8CC-498D-8E75-D90D552C9C20}"/>
              </a:ext>
            </a:extLst>
          </p:cNvPr>
          <p:cNvSpPr txBox="1"/>
          <p:nvPr/>
        </p:nvSpPr>
        <p:spPr>
          <a:xfrm>
            <a:off x="9160049" y="5207000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2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pHolder1">
            <a:extLst>
              <a:ext uri="{FF2B5EF4-FFF2-40B4-BE49-F238E27FC236}">
                <a16:creationId xmlns:a16="http://schemas.microsoft.com/office/drawing/2014/main" id="{DE7BC5F0-AE1B-40D0-BACA-959E147E82A7}"/>
              </a:ext>
            </a:extLst>
          </p:cNvPr>
          <p:cNvPicPr>
            <a:picLocks/>
          </p:cNvPicPr>
          <p:nvPr/>
        </p:nvPicPr>
        <p:blipFill>
          <a:blip r:embed="rId2"/>
          <a:srcRect l="52493" t="14444" r="9993" b="14444"/>
          <a:stretch>
            <a:fillRect/>
          </a:stretch>
        </p:blipFill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B4D7714-5A23-4730-AC65-621FA87E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Thank You</a:t>
            </a:r>
            <a:br>
              <a:rPr lang="en-ID" dirty="0"/>
            </a:br>
            <a:r>
              <a:rPr lang="en-ID" dirty="0"/>
              <a:t>And See You</a:t>
            </a:r>
            <a:br>
              <a:rPr lang="en-ID" dirty="0"/>
            </a:br>
            <a:r>
              <a:rPr lang="en-ID" dirty="0"/>
              <a:t>Next Time</a:t>
            </a:r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95047B6-A85C-4AE4-A484-9C0BA5E28B99}"/>
              </a:ext>
            </a:extLst>
          </p:cNvPr>
          <p:cNvSpPr/>
          <p:nvPr/>
        </p:nvSpPr>
        <p:spPr>
          <a:xfrm>
            <a:off x="9147176" y="3810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BDCA90-B091-47E1-B320-CDC3BF749069}"/>
              </a:ext>
            </a:extLst>
          </p:cNvPr>
          <p:cNvSpPr/>
          <p:nvPr/>
        </p:nvSpPr>
        <p:spPr>
          <a:xfrm rot="5400000">
            <a:off x="6700775" y="4340163"/>
            <a:ext cx="306388" cy="214166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12169-4A62-4A38-B2FB-A9498F803D65}"/>
              </a:ext>
            </a:extLst>
          </p:cNvPr>
          <p:cNvSpPr txBox="1"/>
          <p:nvPr/>
        </p:nvSpPr>
        <p:spPr>
          <a:xfrm>
            <a:off x="6652218" y="6350168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8413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91A3CC-618A-460F-BA6F-DFDB04AA8EC3}"/>
              </a:ext>
            </a:extLst>
          </p:cNvPr>
          <p:cNvSpPr txBox="1"/>
          <p:nvPr/>
        </p:nvSpPr>
        <p:spPr>
          <a:xfrm>
            <a:off x="6715709" y="2819400"/>
            <a:ext cx="42687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  <p:pic>
        <p:nvPicPr>
          <p:cNvPr id="14" name="PpHolder2">
            <a:extLst>
              <a:ext uri="{FF2B5EF4-FFF2-40B4-BE49-F238E27FC236}">
                <a16:creationId xmlns:a16="http://schemas.microsoft.com/office/drawing/2014/main" id="{2CDCCE54-9140-4C59-B00D-382D0CDC9761}"/>
              </a:ext>
            </a:extLst>
          </p:cNvPr>
          <p:cNvPicPr>
            <a:picLocks/>
          </p:cNvPicPr>
          <p:nvPr/>
        </p:nvPicPr>
        <p:blipFill>
          <a:blip r:embed="rId2"/>
          <a:srcRect l="12487" t="14444" r="49993"/>
          <a:stretch>
            <a:fillRect/>
          </a:stretch>
        </p:blipFill>
        <p:spPr>
          <a:xfrm>
            <a:off x="1522416" y="99060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244A2C0-C67A-4F9C-941B-926AE41B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1678C38-7E9C-47EA-B78D-A05F01EA792F}"/>
              </a:ext>
            </a:extLst>
          </p:cNvPr>
          <p:cNvSpPr/>
          <p:nvPr/>
        </p:nvSpPr>
        <p:spPr>
          <a:xfrm>
            <a:off x="893973" y="3810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153ED9-2F91-4DCC-992A-CDC63A3D6BA0}"/>
              </a:ext>
            </a:extLst>
          </p:cNvPr>
          <p:cNvSpPr/>
          <p:nvPr/>
        </p:nvSpPr>
        <p:spPr>
          <a:xfrm rot="5400000">
            <a:off x="6091175" y="4366081"/>
            <a:ext cx="306388" cy="214166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F95E69-DC29-4AB6-9198-011E4306C033}"/>
              </a:ext>
            </a:extLst>
          </p:cNvPr>
          <p:cNvSpPr txBox="1"/>
          <p:nvPr/>
        </p:nvSpPr>
        <p:spPr>
          <a:xfrm>
            <a:off x="4584700" y="5458081"/>
            <a:ext cx="8034739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8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314001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342E13-2E26-4CBB-B48F-DB5875AA9BA5}"/>
              </a:ext>
            </a:extLst>
          </p:cNvPr>
          <p:cNvSpPr txBox="1"/>
          <p:nvPr/>
        </p:nvSpPr>
        <p:spPr>
          <a:xfrm>
            <a:off x="608013" y="2581159"/>
            <a:ext cx="45735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7216B-E342-4A28-944A-0CF0868244AE}"/>
              </a:ext>
            </a:extLst>
          </p:cNvPr>
          <p:cNvSpPr txBox="1"/>
          <p:nvPr/>
        </p:nvSpPr>
        <p:spPr>
          <a:xfrm>
            <a:off x="608012" y="2180772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Hello And Welcome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55275-9F07-4EB4-8AA5-C9D0584C6D12}"/>
              </a:ext>
            </a:extLst>
          </p:cNvPr>
          <p:cNvSpPr txBox="1"/>
          <p:nvPr/>
        </p:nvSpPr>
        <p:spPr>
          <a:xfrm>
            <a:off x="2690813" y="4579623"/>
            <a:ext cx="18464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j-lt"/>
              </a:rPr>
              <a:t>Mark </a:t>
            </a:r>
            <a:r>
              <a:rPr lang="en-US" sz="2400" dirty="0" err="1">
                <a:solidFill>
                  <a:schemeClr val="bg2"/>
                </a:solidFill>
                <a:latin typeface="+mj-lt"/>
              </a:rPr>
              <a:t>Loes</a:t>
            </a:r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AE87EA-A71C-4F91-A882-796F9592475E}"/>
              </a:ext>
            </a:extLst>
          </p:cNvPr>
          <p:cNvSpPr txBox="1"/>
          <p:nvPr/>
        </p:nvSpPr>
        <p:spPr>
          <a:xfrm>
            <a:off x="2690813" y="4964790"/>
            <a:ext cx="1718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 err="1">
                <a:solidFill>
                  <a:schemeClr val="bg2"/>
                </a:solidFill>
                <a:latin typeface="+mj-lt"/>
              </a:rPr>
              <a:t>Ceo</a:t>
            </a:r>
            <a:r>
              <a:rPr lang="en-ID" sz="1400" dirty="0">
                <a:solidFill>
                  <a:schemeClr val="bg2"/>
                </a:solidFill>
                <a:latin typeface="+mj-lt"/>
              </a:rPr>
              <a:t> Company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5" name="PpHolder5">
            <a:extLst>
              <a:ext uri="{FF2B5EF4-FFF2-40B4-BE49-F238E27FC236}">
                <a16:creationId xmlns:a16="http://schemas.microsoft.com/office/drawing/2014/main" id="{C50F90D0-0B1C-4063-A20F-E1E0EFAF6C03}"/>
              </a:ext>
            </a:extLst>
          </p:cNvPr>
          <p:cNvPicPr>
            <a:picLocks/>
          </p:cNvPicPr>
          <p:nvPr/>
        </p:nvPicPr>
        <p:blipFill>
          <a:blip r:embed="rId2"/>
          <a:srcRect l="54994" t="14444" r="7487"/>
          <a:stretch>
            <a:fillRect/>
          </a:stretch>
        </p:blipFill>
        <p:spPr>
          <a:xfrm>
            <a:off x="6704810" y="99060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</p:spPr>
      </p:pic>
      <p:pic>
        <p:nvPicPr>
          <p:cNvPr id="23" name="PpHolder6">
            <a:extLst>
              <a:ext uri="{FF2B5EF4-FFF2-40B4-BE49-F238E27FC236}">
                <a16:creationId xmlns:a16="http://schemas.microsoft.com/office/drawing/2014/main" id="{AAEFB278-F18B-485B-8BD6-86F974C9EFCF}"/>
              </a:ext>
            </a:extLst>
          </p:cNvPr>
          <p:cNvPicPr>
            <a:picLocks/>
          </p:cNvPicPr>
          <p:nvPr/>
        </p:nvPicPr>
        <p:blipFill>
          <a:blip r:embed="rId2"/>
          <a:srcRect l="4972" t="59074" r="79883" b="14468"/>
          <a:stretch>
            <a:fillRect/>
          </a:stretch>
        </p:blipFill>
        <p:spPr>
          <a:xfrm>
            <a:off x="606206" y="4051300"/>
            <a:ext cx="1846482" cy="1814512"/>
          </a:xfrm>
          <a:custGeom>
            <a:avLst/>
            <a:gdLst>
              <a:gd name="connsiteX0" fmla="*/ 0 w 1846482"/>
              <a:gd name="connsiteY0" fmla="*/ 0 h 1814512"/>
              <a:gd name="connsiteX1" fmla="*/ 1846482 w 1846482"/>
              <a:gd name="connsiteY1" fmla="*/ 0 h 1814512"/>
              <a:gd name="connsiteX2" fmla="*/ 1846482 w 1846482"/>
              <a:gd name="connsiteY2" fmla="*/ 1814512 h 1814512"/>
              <a:gd name="connsiteX3" fmla="*/ 0 w 1846482"/>
              <a:gd name="connsiteY3" fmla="*/ 1814512 h 181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6482" h="1814512">
                <a:moveTo>
                  <a:pt x="0" y="0"/>
                </a:moveTo>
                <a:lnTo>
                  <a:pt x="1846482" y="0"/>
                </a:lnTo>
                <a:lnTo>
                  <a:pt x="1846482" y="1814512"/>
                </a:lnTo>
                <a:lnTo>
                  <a:pt x="0" y="1814512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BEC79D35-40E1-40CA-93D7-5844D2CBD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About Us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B32684D-8413-4E66-B570-2DFA7D24DC13}"/>
              </a:ext>
            </a:extLst>
          </p:cNvPr>
          <p:cNvSpPr/>
          <p:nvPr/>
        </p:nvSpPr>
        <p:spPr>
          <a:xfrm>
            <a:off x="9451976" y="3810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43B189-BD59-4A42-BBE7-25CF1EF20B8D}"/>
              </a:ext>
            </a:extLst>
          </p:cNvPr>
          <p:cNvSpPr/>
          <p:nvPr/>
        </p:nvSpPr>
        <p:spPr>
          <a:xfrm rot="5400000">
            <a:off x="6105631" y="4948175"/>
            <a:ext cx="306388" cy="214166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F59717-16FE-4161-B751-CC5703677B69}"/>
              </a:ext>
            </a:extLst>
          </p:cNvPr>
          <p:cNvSpPr txBox="1"/>
          <p:nvPr/>
        </p:nvSpPr>
        <p:spPr>
          <a:xfrm rot="16200000">
            <a:off x="9932747" y="4275868"/>
            <a:ext cx="42672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About Us</a:t>
            </a:r>
          </a:p>
        </p:txBody>
      </p:sp>
    </p:spTree>
    <p:extLst>
      <p:ext uri="{BB962C8B-B14F-4D97-AF65-F5344CB8AC3E}">
        <p14:creationId xmlns:p14="http://schemas.microsoft.com/office/powerpoint/2010/main" val="405376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6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F7C79C-926D-4D9A-B145-647274112483}"/>
              </a:ext>
            </a:extLst>
          </p:cNvPr>
          <p:cNvSpPr txBox="1"/>
          <p:nvPr/>
        </p:nvSpPr>
        <p:spPr>
          <a:xfrm>
            <a:off x="6112048" y="4294257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B4913E-46AF-4491-8239-78BB44AFF93C}"/>
              </a:ext>
            </a:extLst>
          </p:cNvPr>
          <p:cNvSpPr txBox="1"/>
          <p:nvPr/>
        </p:nvSpPr>
        <p:spPr>
          <a:xfrm>
            <a:off x="6112049" y="4896025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EE241D-AEF5-4164-9F47-FE9CB7DE5D93}"/>
              </a:ext>
            </a:extLst>
          </p:cNvPr>
          <p:cNvSpPr txBox="1"/>
          <p:nvPr/>
        </p:nvSpPr>
        <p:spPr>
          <a:xfrm>
            <a:off x="6112049" y="5236791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10E505-B3E8-4566-ACB0-78CA459E553E}"/>
              </a:ext>
            </a:extLst>
          </p:cNvPr>
          <p:cNvSpPr txBox="1"/>
          <p:nvPr/>
        </p:nvSpPr>
        <p:spPr>
          <a:xfrm>
            <a:off x="9160048" y="4294257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CE930A-B15F-474A-9761-EEC08468330B}"/>
              </a:ext>
            </a:extLst>
          </p:cNvPr>
          <p:cNvSpPr txBox="1"/>
          <p:nvPr/>
        </p:nvSpPr>
        <p:spPr>
          <a:xfrm>
            <a:off x="9160049" y="4896025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1E25F7-63C4-4986-B995-72797ED9A468}"/>
              </a:ext>
            </a:extLst>
          </p:cNvPr>
          <p:cNvSpPr txBox="1"/>
          <p:nvPr/>
        </p:nvSpPr>
        <p:spPr>
          <a:xfrm>
            <a:off x="9160049" y="5236791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46CCD4-B885-4989-80A6-DB1CFEEF7741}"/>
              </a:ext>
            </a:extLst>
          </p:cNvPr>
          <p:cNvSpPr txBox="1"/>
          <p:nvPr/>
        </p:nvSpPr>
        <p:spPr>
          <a:xfrm>
            <a:off x="608013" y="4950844"/>
            <a:ext cx="4573587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F116E8-A1D9-474E-B476-2711B6FF2DE5}"/>
              </a:ext>
            </a:extLst>
          </p:cNvPr>
          <p:cNvSpPr txBox="1"/>
          <p:nvPr/>
        </p:nvSpPr>
        <p:spPr>
          <a:xfrm>
            <a:off x="608012" y="4550457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Our Vision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3" name="PpHolder9">
            <a:extLst>
              <a:ext uri="{FF2B5EF4-FFF2-40B4-BE49-F238E27FC236}">
                <a16:creationId xmlns:a16="http://schemas.microsoft.com/office/drawing/2014/main" id="{DA603C40-294B-4610-9A74-DBDD6F38F701}"/>
              </a:ext>
            </a:extLst>
          </p:cNvPr>
          <p:cNvPicPr>
            <a:picLocks/>
          </p:cNvPicPr>
          <p:nvPr/>
        </p:nvPicPr>
        <p:blipFill>
          <a:blip r:embed="rId2"/>
          <a:srcRect b="50000"/>
          <a:stretch>
            <a:fillRect/>
          </a:stretch>
        </p:blipFill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823DCFA-2B1A-41C2-A011-33C0807BA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Vision</a:t>
            </a:r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821F78C-BAED-42C9-BAD3-456A6FE97AAB}"/>
              </a:ext>
            </a:extLst>
          </p:cNvPr>
          <p:cNvSpPr/>
          <p:nvPr/>
        </p:nvSpPr>
        <p:spPr>
          <a:xfrm>
            <a:off x="10364788" y="699329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4CDE1D-1D78-4AD7-91DB-59B79DB2E452}"/>
              </a:ext>
            </a:extLst>
          </p:cNvPr>
          <p:cNvSpPr/>
          <p:nvPr/>
        </p:nvSpPr>
        <p:spPr>
          <a:xfrm>
            <a:off x="5188144" y="2191234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1405E8-4A0B-457C-9C05-7C98882E69A1}"/>
              </a:ext>
            </a:extLst>
          </p:cNvPr>
          <p:cNvSpPr txBox="1"/>
          <p:nvPr/>
        </p:nvSpPr>
        <p:spPr>
          <a:xfrm>
            <a:off x="-1026118" y="6184731"/>
            <a:ext cx="509706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168997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  <p:bldP spid="11" grpId="0"/>
      <p:bldP spid="15" grpId="0"/>
      <p:bldP spid="16" grpId="0"/>
      <p:bldP spid="7" grpId="0"/>
      <p:bldP spid="19" grpId="0" animBg="1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5E641E-2A25-4F29-B4E1-40B29D6A6445}"/>
              </a:ext>
            </a:extLst>
          </p:cNvPr>
          <p:cNvSpPr txBox="1"/>
          <p:nvPr/>
        </p:nvSpPr>
        <p:spPr>
          <a:xfrm>
            <a:off x="608013" y="1965385"/>
            <a:ext cx="4573587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B1814-6F9C-48F8-A693-FAF168AF1733}"/>
              </a:ext>
            </a:extLst>
          </p:cNvPr>
          <p:cNvSpPr txBox="1"/>
          <p:nvPr/>
        </p:nvSpPr>
        <p:spPr>
          <a:xfrm>
            <a:off x="608012" y="1622148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Our Mission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D90371-C4F7-4272-A085-3A1439C96438}"/>
              </a:ext>
            </a:extLst>
          </p:cNvPr>
          <p:cNvSpPr/>
          <p:nvPr/>
        </p:nvSpPr>
        <p:spPr>
          <a:xfrm>
            <a:off x="7328986" y="996268"/>
            <a:ext cx="4255001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17390D-1878-49B7-B902-C3506EFE6817}"/>
              </a:ext>
            </a:extLst>
          </p:cNvPr>
          <p:cNvSpPr txBox="1"/>
          <p:nvPr/>
        </p:nvSpPr>
        <p:spPr>
          <a:xfrm>
            <a:off x="7328987" y="715384"/>
            <a:ext cx="161437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632404-DBEE-4334-86EB-1B3594C5131C}"/>
              </a:ext>
            </a:extLst>
          </p:cNvPr>
          <p:cNvSpPr txBox="1"/>
          <p:nvPr/>
        </p:nvSpPr>
        <p:spPr>
          <a:xfrm>
            <a:off x="6096000" y="684606"/>
            <a:ext cx="120441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2F03B4-C3BA-4680-8189-77B983881B22}"/>
              </a:ext>
            </a:extLst>
          </p:cNvPr>
          <p:cNvSpPr/>
          <p:nvPr/>
        </p:nvSpPr>
        <p:spPr>
          <a:xfrm>
            <a:off x="7328986" y="2234871"/>
            <a:ext cx="4255001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2C92F6-2224-4C12-A397-72B214D73E55}"/>
              </a:ext>
            </a:extLst>
          </p:cNvPr>
          <p:cNvSpPr txBox="1"/>
          <p:nvPr/>
        </p:nvSpPr>
        <p:spPr>
          <a:xfrm>
            <a:off x="7328987" y="1953987"/>
            <a:ext cx="161437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C23B6B-659D-4B42-88F0-13DFFC392578}"/>
              </a:ext>
            </a:extLst>
          </p:cNvPr>
          <p:cNvSpPr txBox="1"/>
          <p:nvPr/>
        </p:nvSpPr>
        <p:spPr>
          <a:xfrm>
            <a:off x="6096000" y="1923209"/>
            <a:ext cx="120441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pic>
        <p:nvPicPr>
          <p:cNvPr id="21" name="PpHolder9">
            <a:extLst>
              <a:ext uri="{FF2B5EF4-FFF2-40B4-BE49-F238E27FC236}">
                <a16:creationId xmlns:a16="http://schemas.microsoft.com/office/drawing/2014/main" id="{55A6A87D-B318-4FEF-B881-F799A529396B}"/>
              </a:ext>
            </a:extLst>
          </p:cNvPr>
          <p:cNvPicPr>
            <a:picLocks/>
          </p:cNvPicPr>
          <p:nvPr/>
        </p:nvPicPr>
        <p:blipFill>
          <a:blip r:embed="rId2"/>
          <a:srcRect t="49846"/>
          <a:stretch>
            <a:fillRect/>
          </a:stretch>
        </p:blipFill>
        <p:spPr>
          <a:xfrm>
            <a:off x="0" y="3418434"/>
            <a:ext cx="12192000" cy="3439566"/>
          </a:xfrm>
          <a:custGeom>
            <a:avLst/>
            <a:gdLst>
              <a:gd name="connsiteX0" fmla="*/ 0 w 12192000"/>
              <a:gd name="connsiteY0" fmla="*/ 0 h 3439566"/>
              <a:gd name="connsiteX1" fmla="*/ 12192000 w 12192000"/>
              <a:gd name="connsiteY1" fmla="*/ 0 h 3439566"/>
              <a:gd name="connsiteX2" fmla="*/ 12192000 w 12192000"/>
              <a:gd name="connsiteY2" fmla="*/ 3439566 h 3439566"/>
              <a:gd name="connsiteX3" fmla="*/ 0 w 12192000"/>
              <a:gd name="connsiteY3" fmla="*/ 3439566 h 343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39566">
                <a:moveTo>
                  <a:pt x="0" y="0"/>
                </a:moveTo>
                <a:lnTo>
                  <a:pt x="12192000" y="0"/>
                </a:lnTo>
                <a:lnTo>
                  <a:pt x="12192000" y="3439566"/>
                </a:lnTo>
                <a:lnTo>
                  <a:pt x="0" y="3439566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AA138730-B82C-4FBF-A6CA-24713B91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Mission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06CA61-6B34-4260-B4CA-3CE7A4690922}"/>
              </a:ext>
            </a:extLst>
          </p:cNvPr>
          <p:cNvSpPr/>
          <p:nvPr/>
        </p:nvSpPr>
        <p:spPr>
          <a:xfrm>
            <a:off x="10973594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0B4347-6174-40D0-92FD-E4083AD9421A}"/>
              </a:ext>
            </a:extLst>
          </p:cNvPr>
          <p:cNvSpPr/>
          <p:nvPr/>
        </p:nvSpPr>
        <p:spPr>
          <a:xfrm rot="16200000">
            <a:off x="298388" y="3101173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7BEFD6-AE8D-4DF2-8874-DCCDE68636F0}"/>
              </a:ext>
            </a:extLst>
          </p:cNvPr>
          <p:cNvSpPr txBox="1"/>
          <p:nvPr/>
        </p:nvSpPr>
        <p:spPr>
          <a:xfrm>
            <a:off x="-929875" y="-502676"/>
            <a:ext cx="509706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50282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/>
      <p:bldP spid="13" grpId="0" animBg="1"/>
      <p:bldP spid="14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9F5B1-6B9C-464C-9DE6-DC1A88AD191E}"/>
              </a:ext>
            </a:extLst>
          </p:cNvPr>
          <p:cNvCxnSpPr>
            <a:cxnSpLocks/>
          </p:cNvCxnSpPr>
          <p:nvPr/>
        </p:nvCxnSpPr>
        <p:spPr>
          <a:xfrm>
            <a:off x="7327096" y="3276600"/>
            <a:ext cx="121578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671157C-6364-4C05-98E5-4A8693FB9358}"/>
              </a:ext>
            </a:extLst>
          </p:cNvPr>
          <p:cNvSpPr/>
          <p:nvPr/>
        </p:nvSpPr>
        <p:spPr>
          <a:xfrm>
            <a:off x="4819232" y="4869243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B655C-CBF3-43D3-BCA0-03A082021B9C}"/>
              </a:ext>
            </a:extLst>
          </p:cNvPr>
          <p:cNvSpPr txBox="1"/>
          <p:nvPr/>
        </p:nvSpPr>
        <p:spPr>
          <a:xfrm>
            <a:off x="4910736" y="4594975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85F298-4A21-435C-A6A5-950F01CE37F0}"/>
              </a:ext>
            </a:extLst>
          </p:cNvPr>
          <p:cNvSpPr txBox="1"/>
          <p:nvPr/>
        </p:nvSpPr>
        <p:spPr>
          <a:xfrm>
            <a:off x="5233981" y="1474569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1999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21D919-FB48-491A-84CB-5E30EED0CEFD}"/>
              </a:ext>
            </a:extLst>
          </p:cNvPr>
          <p:cNvSpPr/>
          <p:nvPr/>
        </p:nvSpPr>
        <p:spPr>
          <a:xfrm>
            <a:off x="8845728" y="4869243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C65E05-B941-4FA7-9F3E-BCB897426B8D}"/>
              </a:ext>
            </a:extLst>
          </p:cNvPr>
          <p:cNvSpPr txBox="1"/>
          <p:nvPr/>
        </p:nvSpPr>
        <p:spPr>
          <a:xfrm>
            <a:off x="8937232" y="4594975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CA9A47-5A17-438A-9E0F-172C46F0483C}"/>
              </a:ext>
            </a:extLst>
          </p:cNvPr>
          <p:cNvSpPr txBox="1"/>
          <p:nvPr/>
        </p:nvSpPr>
        <p:spPr>
          <a:xfrm>
            <a:off x="9260477" y="1474569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2001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E03E78-DA6B-42F4-8C7F-DFC4625DDB1A}"/>
              </a:ext>
            </a:extLst>
          </p:cNvPr>
          <p:cNvCxnSpPr>
            <a:cxnSpLocks/>
          </p:cNvCxnSpPr>
          <p:nvPr/>
        </p:nvCxnSpPr>
        <p:spPr>
          <a:xfrm>
            <a:off x="11279188" y="3276600"/>
            <a:ext cx="3273264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99ADBB3-2E23-4950-B755-4FB4E8419802}"/>
              </a:ext>
            </a:extLst>
          </p:cNvPr>
          <p:cNvSpPr txBox="1"/>
          <p:nvPr/>
        </p:nvSpPr>
        <p:spPr>
          <a:xfrm>
            <a:off x="608013" y="3445272"/>
            <a:ext cx="3049587" cy="2002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consequat</a:t>
            </a:r>
            <a:r>
              <a:rPr lang="en-ID" sz="1200" dirty="0">
                <a:solidFill>
                  <a:schemeClr val="bg2"/>
                </a:solidFill>
              </a:rPr>
              <a:t>. Duis </a:t>
            </a:r>
            <a:r>
              <a:rPr lang="en-ID" sz="1200" dirty="0" err="1">
                <a:solidFill>
                  <a:schemeClr val="bg2"/>
                </a:solidFill>
              </a:rPr>
              <a:t>autem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vel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F62F68-D1A4-41DA-919D-CD153F5F9F5D}"/>
              </a:ext>
            </a:extLst>
          </p:cNvPr>
          <p:cNvSpPr txBox="1"/>
          <p:nvPr/>
        </p:nvSpPr>
        <p:spPr>
          <a:xfrm>
            <a:off x="608012" y="3029496"/>
            <a:ext cx="35829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Our History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987CF77-BD1B-4493-9C44-79DBE489B919}"/>
              </a:ext>
            </a:extLst>
          </p:cNvPr>
          <p:cNvSpPr/>
          <p:nvPr/>
        </p:nvSpPr>
        <p:spPr>
          <a:xfrm>
            <a:off x="11273820" y="-5334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D856F5-F8B4-4190-83F0-3A75F533492F}"/>
              </a:ext>
            </a:extLst>
          </p:cNvPr>
          <p:cNvSpPr/>
          <p:nvPr/>
        </p:nvSpPr>
        <p:spPr>
          <a:xfrm rot="5400000">
            <a:off x="150019" y="-529135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C40E7C-EBAA-406F-B175-293F19E4D10F}"/>
              </a:ext>
            </a:extLst>
          </p:cNvPr>
          <p:cNvSpPr txBox="1"/>
          <p:nvPr/>
        </p:nvSpPr>
        <p:spPr>
          <a:xfrm>
            <a:off x="-569125" y="6271491"/>
            <a:ext cx="509706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History</a:t>
            </a:r>
          </a:p>
        </p:txBody>
      </p:sp>
      <p:pic>
        <p:nvPicPr>
          <p:cNvPr id="32" name="PpHolder14">
            <a:extLst>
              <a:ext uri="{FF2B5EF4-FFF2-40B4-BE49-F238E27FC236}">
                <a16:creationId xmlns:a16="http://schemas.microsoft.com/office/drawing/2014/main" id="{1D527245-56D7-4055-9FF0-6BD5EE36202A}"/>
              </a:ext>
            </a:extLst>
          </p:cNvPr>
          <p:cNvPicPr>
            <a:picLocks/>
          </p:cNvPicPr>
          <p:nvPr/>
        </p:nvPicPr>
        <p:blipFill>
          <a:blip r:embed="rId2"/>
          <a:srcRect l="37654" t="32222" r="39902" b="36667"/>
          <a:stretch>
            <a:fillRect/>
          </a:stretch>
        </p:blipFill>
        <p:spPr>
          <a:xfrm>
            <a:off x="4590793" y="2209800"/>
            <a:ext cx="2736304" cy="2133600"/>
          </a:xfrm>
          <a:custGeom>
            <a:avLst/>
            <a:gdLst>
              <a:gd name="connsiteX0" fmla="*/ 0 w 2736304"/>
              <a:gd name="connsiteY0" fmla="*/ 0 h 2133600"/>
              <a:gd name="connsiteX1" fmla="*/ 2736304 w 2736304"/>
              <a:gd name="connsiteY1" fmla="*/ 0 h 2133600"/>
              <a:gd name="connsiteX2" fmla="*/ 2736304 w 2736304"/>
              <a:gd name="connsiteY2" fmla="*/ 2133600 h 2133600"/>
              <a:gd name="connsiteX3" fmla="*/ 0 w 2736304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4" h="2133600">
                <a:moveTo>
                  <a:pt x="0" y="0"/>
                </a:moveTo>
                <a:lnTo>
                  <a:pt x="2736304" y="0"/>
                </a:lnTo>
                <a:lnTo>
                  <a:pt x="2736304" y="2133600"/>
                </a:lnTo>
                <a:lnTo>
                  <a:pt x="0" y="2133600"/>
                </a:lnTo>
                <a:close/>
              </a:path>
            </a:pathLst>
          </a:custGeom>
        </p:spPr>
      </p:pic>
      <p:pic>
        <p:nvPicPr>
          <p:cNvPr id="29" name="PpHolder15">
            <a:extLst>
              <a:ext uri="{FF2B5EF4-FFF2-40B4-BE49-F238E27FC236}">
                <a16:creationId xmlns:a16="http://schemas.microsoft.com/office/drawing/2014/main" id="{F43A2A0E-4BD6-4E7B-A8E6-7D116ABCC623}"/>
              </a:ext>
            </a:extLst>
          </p:cNvPr>
          <p:cNvPicPr>
            <a:picLocks/>
          </p:cNvPicPr>
          <p:nvPr/>
        </p:nvPicPr>
        <p:blipFill>
          <a:blip r:embed="rId2"/>
          <a:srcRect l="70070" t="32222" r="7487" b="36667"/>
          <a:stretch>
            <a:fillRect/>
          </a:stretch>
        </p:blipFill>
        <p:spPr>
          <a:xfrm>
            <a:off x="8542882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76D94BC5-70ED-4B00-82B7-A46C810D5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We Start</a:t>
            </a:r>
            <a:br>
              <a:rPr lang="en-ID" dirty="0"/>
            </a:br>
            <a:r>
              <a:rPr lang="en-ID" dirty="0"/>
              <a:t>From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1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8" grpId="0" animBg="1"/>
      <p:bldP spid="19" grpId="0" animBg="1"/>
      <p:bldP spid="20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F955CF8-8DD5-4450-A3EB-5429669B2C83}"/>
              </a:ext>
            </a:extLst>
          </p:cNvPr>
          <p:cNvCxnSpPr>
            <a:cxnSpLocks/>
          </p:cNvCxnSpPr>
          <p:nvPr/>
        </p:nvCxnSpPr>
        <p:spPr>
          <a:xfrm>
            <a:off x="-1143000" y="3276600"/>
            <a:ext cx="2157908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E5F6F8C-4453-490B-BAE6-2BFC9CD20ABF}"/>
              </a:ext>
            </a:extLst>
          </p:cNvPr>
          <p:cNvSpPr/>
          <p:nvPr/>
        </p:nvSpPr>
        <p:spPr>
          <a:xfrm>
            <a:off x="1222482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7395F-5BE5-46FC-84BD-856CBFAB9147}"/>
              </a:ext>
            </a:extLst>
          </p:cNvPr>
          <p:cNvSpPr txBox="1"/>
          <p:nvPr/>
        </p:nvSpPr>
        <p:spPr>
          <a:xfrm>
            <a:off x="1313986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6A066A-2C0E-4D36-97EF-B1CCB109AECF}"/>
              </a:ext>
            </a:extLst>
          </p:cNvPr>
          <p:cNvSpPr txBox="1"/>
          <p:nvPr/>
        </p:nvSpPr>
        <p:spPr>
          <a:xfrm>
            <a:off x="1637231" y="1478577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2005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CD369E-F330-4A04-A03D-6A3E9CBAFFBB}"/>
              </a:ext>
            </a:extLst>
          </p:cNvPr>
          <p:cNvCxnSpPr>
            <a:cxnSpLocks/>
          </p:cNvCxnSpPr>
          <p:nvPr/>
        </p:nvCxnSpPr>
        <p:spPr>
          <a:xfrm>
            <a:off x="3751214" y="3276600"/>
            <a:ext cx="1040647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C3E623-098B-4AA2-A390-1999260AD502}"/>
              </a:ext>
            </a:extLst>
          </p:cNvPr>
          <p:cNvSpPr/>
          <p:nvPr/>
        </p:nvSpPr>
        <p:spPr>
          <a:xfrm>
            <a:off x="4999435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D0D8E9-6FD5-4818-B195-B58CA512AF7E}"/>
              </a:ext>
            </a:extLst>
          </p:cNvPr>
          <p:cNvSpPr txBox="1"/>
          <p:nvPr/>
        </p:nvSpPr>
        <p:spPr>
          <a:xfrm>
            <a:off x="5090939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3D52D9-CAA5-4680-80E8-03D0B20045AE}"/>
              </a:ext>
            </a:extLst>
          </p:cNvPr>
          <p:cNvSpPr txBox="1"/>
          <p:nvPr/>
        </p:nvSpPr>
        <p:spPr>
          <a:xfrm>
            <a:off x="5414184" y="1447800"/>
            <a:ext cx="149166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+mj-lt"/>
              </a:rPr>
              <a:t>2009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16AB34-8666-4D7D-9AC5-4C2BE24EA5F9}"/>
              </a:ext>
            </a:extLst>
          </p:cNvPr>
          <p:cNvCxnSpPr>
            <a:cxnSpLocks/>
          </p:cNvCxnSpPr>
          <p:nvPr/>
        </p:nvCxnSpPr>
        <p:spPr>
          <a:xfrm>
            <a:off x="7528167" y="3276600"/>
            <a:ext cx="118793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BAA63B0-556F-41E1-AC3F-A4FF1F2D6F9D}"/>
              </a:ext>
            </a:extLst>
          </p:cNvPr>
          <p:cNvSpPr/>
          <p:nvPr/>
        </p:nvSpPr>
        <p:spPr>
          <a:xfrm>
            <a:off x="8923676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7CE5D4-BD8D-48E0-8BE0-23639B21D142}"/>
              </a:ext>
            </a:extLst>
          </p:cNvPr>
          <p:cNvSpPr txBox="1"/>
          <p:nvPr/>
        </p:nvSpPr>
        <p:spPr>
          <a:xfrm>
            <a:off x="9015180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4E9C3C-BF8E-467D-9101-5361C0C9C8FA}"/>
              </a:ext>
            </a:extLst>
          </p:cNvPr>
          <p:cNvSpPr txBox="1"/>
          <p:nvPr/>
        </p:nvSpPr>
        <p:spPr>
          <a:xfrm>
            <a:off x="9338425" y="1478577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2014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F069EE-62CB-4AEA-896F-6C0DD069021B}"/>
              </a:ext>
            </a:extLst>
          </p:cNvPr>
          <p:cNvCxnSpPr>
            <a:cxnSpLocks/>
          </p:cNvCxnSpPr>
          <p:nvPr/>
        </p:nvCxnSpPr>
        <p:spPr>
          <a:xfrm>
            <a:off x="11452408" y="3276600"/>
            <a:ext cx="249219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pHolder14">
            <a:extLst>
              <a:ext uri="{FF2B5EF4-FFF2-40B4-BE49-F238E27FC236}">
                <a16:creationId xmlns:a16="http://schemas.microsoft.com/office/drawing/2014/main" id="{F10C2234-76FB-4ED1-832F-C1CB9D315C91}"/>
              </a:ext>
            </a:extLst>
          </p:cNvPr>
          <p:cNvPicPr>
            <a:picLocks/>
          </p:cNvPicPr>
          <p:nvPr/>
        </p:nvPicPr>
        <p:blipFill>
          <a:blip r:embed="rId2"/>
          <a:srcRect l="8324" t="32222" r="69232" b="36667"/>
          <a:stretch>
            <a:fillRect/>
          </a:stretch>
        </p:blipFill>
        <p:spPr>
          <a:xfrm>
            <a:off x="1014911" y="2209800"/>
            <a:ext cx="2736307" cy="2133600"/>
          </a:xfrm>
          <a:custGeom>
            <a:avLst/>
            <a:gdLst>
              <a:gd name="connsiteX0" fmla="*/ 0 w 2736307"/>
              <a:gd name="connsiteY0" fmla="*/ 0 h 2133600"/>
              <a:gd name="connsiteX1" fmla="*/ 2736307 w 2736307"/>
              <a:gd name="connsiteY1" fmla="*/ 0 h 2133600"/>
              <a:gd name="connsiteX2" fmla="*/ 2736307 w 2736307"/>
              <a:gd name="connsiteY2" fmla="*/ 2133600 h 2133600"/>
              <a:gd name="connsiteX3" fmla="*/ 0 w 2736307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7" h="2133600">
                <a:moveTo>
                  <a:pt x="0" y="0"/>
                </a:moveTo>
                <a:lnTo>
                  <a:pt x="2736307" y="0"/>
                </a:lnTo>
                <a:lnTo>
                  <a:pt x="2736307" y="2133600"/>
                </a:lnTo>
                <a:lnTo>
                  <a:pt x="0" y="2133600"/>
                </a:lnTo>
                <a:close/>
              </a:path>
            </a:pathLst>
          </a:custGeom>
        </p:spPr>
      </p:pic>
      <p:pic>
        <p:nvPicPr>
          <p:cNvPr id="39" name="PpHolder15">
            <a:extLst>
              <a:ext uri="{FF2B5EF4-FFF2-40B4-BE49-F238E27FC236}">
                <a16:creationId xmlns:a16="http://schemas.microsoft.com/office/drawing/2014/main" id="{2E7361A7-B357-4F90-8C4D-C55817B73B30}"/>
              </a:ext>
            </a:extLst>
          </p:cNvPr>
          <p:cNvPicPr>
            <a:picLocks/>
          </p:cNvPicPr>
          <p:nvPr/>
        </p:nvPicPr>
        <p:blipFill>
          <a:blip r:embed="rId2"/>
          <a:srcRect l="39303" t="32222" r="38253" b="36667"/>
          <a:stretch>
            <a:fillRect/>
          </a:stretch>
        </p:blipFill>
        <p:spPr>
          <a:xfrm>
            <a:off x="4791861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pic>
        <p:nvPicPr>
          <p:cNvPr id="36" name="PpHolder16">
            <a:extLst>
              <a:ext uri="{FF2B5EF4-FFF2-40B4-BE49-F238E27FC236}">
                <a16:creationId xmlns:a16="http://schemas.microsoft.com/office/drawing/2014/main" id="{47E2138B-3F92-46DA-8B79-8138BBE4FCC8}"/>
              </a:ext>
            </a:extLst>
          </p:cNvPr>
          <p:cNvPicPr>
            <a:picLocks/>
          </p:cNvPicPr>
          <p:nvPr/>
        </p:nvPicPr>
        <p:blipFill>
          <a:blip r:embed="rId2"/>
          <a:srcRect l="71490" t="32222" r="6066" b="36667"/>
          <a:stretch>
            <a:fillRect/>
          </a:stretch>
        </p:blipFill>
        <p:spPr>
          <a:xfrm>
            <a:off x="8716102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33976FB-9E5B-4601-A4A3-3CA6FD851152}"/>
              </a:ext>
            </a:extLst>
          </p:cNvPr>
          <p:cNvSpPr/>
          <p:nvPr/>
        </p:nvSpPr>
        <p:spPr>
          <a:xfrm>
            <a:off x="-927865" y="-5334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36162E-C7DB-41DD-B54C-B6870E6B7C8C}"/>
              </a:ext>
            </a:extLst>
          </p:cNvPr>
          <p:cNvSpPr/>
          <p:nvPr/>
        </p:nvSpPr>
        <p:spPr>
          <a:xfrm rot="5400000">
            <a:off x="11892025" y="-222747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972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4" grpId="0"/>
      <p:bldP spid="15" grpId="0"/>
      <p:bldP spid="16" grpId="0"/>
      <p:bldP spid="2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Color Full 2 Light">
      <a:dk1>
        <a:srgbClr val="262626"/>
      </a:dk1>
      <a:lt1>
        <a:sysClr val="window" lastClr="FFFFFF"/>
      </a:lt1>
      <a:dk2>
        <a:srgbClr val="262626"/>
      </a:dk2>
      <a:lt2>
        <a:srgbClr val="FFFFFF"/>
      </a:lt2>
      <a:accent1>
        <a:srgbClr val="FF4C5B"/>
      </a:accent1>
      <a:accent2>
        <a:srgbClr val="FFA72B"/>
      </a:accent2>
      <a:accent3>
        <a:srgbClr val="33D7FF"/>
      </a:accent3>
      <a:accent4>
        <a:srgbClr val="0097FF"/>
      </a:accent4>
      <a:accent5>
        <a:srgbClr val="2B87EC"/>
      </a:accent5>
      <a:accent6>
        <a:srgbClr val="B62EE8"/>
      </a:accent6>
      <a:hlink>
        <a:srgbClr val="0563C1"/>
      </a:hlink>
      <a:folHlink>
        <a:srgbClr val="954F72"/>
      </a:folHlink>
    </a:clrScheme>
    <a:fontScheme name="21312">
      <a:majorFont>
        <a:latin typeface="Paytone One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1521</TotalTime>
  <Words>1868</Words>
  <Application>Microsoft Office PowerPoint</Application>
  <PresentationFormat>Widescreen</PresentationFormat>
  <Paragraphs>261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Paytone One</vt:lpstr>
      <vt:lpstr>Raleway</vt:lpstr>
      <vt:lpstr>Source Sans Pro</vt:lpstr>
      <vt:lpstr>Teko SemiBold</vt:lpstr>
      <vt:lpstr>Times New Roman</vt:lpstr>
      <vt:lpstr>1_Office Theme</vt:lpstr>
      <vt:lpstr>Anaka</vt:lpstr>
      <vt:lpstr>Welcome  Message</vt:lpstr>
      <vt:lpstr>Content</vt:lpstr>
      <vt:lpstr>Section Break</vt:lpstr>
      <vt:lpstr>About Us</vt:lpstr>
      <vt:lpstr>Vision</vt:lpstr>
      <vt:lpstr>Mission</vt:lpstr>
      <vt:lpstr>We Start From Here</vt:lpstr>
      <vt:lpstr>PowerPoint Presentation</vt:lpstr>
      <vt:lpstr>PowerPoint Presentation</vt:lpstr>
      <vt:lpstr>Service</vt:lpstr>
      <vt:lpstr>Achievement</vt:lpstr>
      <vt:lpstr>Section Break</vt:lpstr>
      <vt:lpstr>Meet The Team</vt:lpstr>
      <vt:lpstr>Meet The Team</vt:lpstr>
      <vt:lpstr>Mark Loes</vt:lpstr>
      <vt:lpstr>Section Break</vt:lpstr>
      <vt:lpstr>All portfolio we have</vt:lpstr>
      <vt:lpstr>All Works Has Done</vt:lpstr>
      <vt:lpstr>Smartphone Mockup Device</vt:lpstr>
      <vt:lpstr>Desktop Mockup Device</vt:lpstr>
      <vt:lpstr>Section Break</vt:lpstr>
      <vt:lpstr>Proces Data</vt:lpstr>
      <vt:lpstr>Chart Data</vt:lpstr>
      <vt:lpstr>Proces Data</vt:lpstr>
      <vt:lpstr>World Map</vt:lpstr>
      <vt:lpstr>Price List</vt:lpstr>
      <vt:lpstr>What People Say About Us</vt:lpstr>
      <vt:lpstr>Contact Us</vt:lpstr>
      <vt:lpstr>Thank You And See You 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Anaka</dc:title>
  <dc:creator>DESIGNESTO</dc:creator>
  <cp:lastModifiedBy>Windows User</cp:lastModifiedBy>
  <cp:revision>115</cp:revision>
  <dcterms:created xsi:type="dcterms:W3CDTF">2019-01-23T07:32:06Z</dcterms:created>
  <dcterms:modified xsi:type="dcterms:W3CDTF">2021-03-21T13:45:01Z</dcterms:modified>
</cp:coreProperties>
</file>