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86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95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2085975"/>
            <a:ext cx="9895416" cy="3733800"/>
          </a:xfrm>
        </p:spPr>
        <p:txBody>
          <a:bodyPr>
            <a:normAutofit fontScale="90000"/>
          </a:bodyPr>
          <a:lstStyle/>
          <a:p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357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438150"/>
            <a:ext cx="8596668" cy="1320800"/>
          </a:xfrm>
        </p:spPr>
        <p:txBody>
          <a:bodyPr/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1.59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 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1474789"/>
            <a:ext cx="8596668" cy="3880773"/>
          </a:xfrm>
        </p:spPr>
        <p:txBody>
          <a:bodyPr>
            <a:no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phòng chiếu phim có 18 hàng ghế, mỗi hàng ghế có 18 ghế. Giá một vé xem phim là 50 000 đồng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Tối thứ Sáu, số tiền bán vé thu được là 10 550 000 đồng. Hỏi có bao nhiêu vé không bán được?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Tối thứ Bảy, tất cả các vé đều được bán hết. Số tiền bán vé thu được là bao nhiêu?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được. Hỏi số tiền bán vé thu được là bao nhiêu?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9315450" cy="5191125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ghế của phòng chiếu phim bằng số vé nhiều nhất có thể bán được và bằng: 18.18 = 324 (ghế)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Số vé bán được trong tối thứ Sáu là: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550 000 : 50 000 = 211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Tối thứ Bảy tất cả các vé đều được bán hết, số tiền thu được là: 324 . 50 000 = 16 200 000 (đồng)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được, nên số vé đã bán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 = 283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bán vé thu được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 . 50 000 = 14 150 000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68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0201"/>
            <a:ext cx="9828742" cy="4441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1.54; 1.55; 1.56; 1.58 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28/SGK).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38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63904" y="182524"/>
            <a:ext cx="5201176" cy="5201176"/>
            <a:chOff x="3414319" y="1122091"/>
            <a:chExt cx="5201176" cy="5201176"/>
          </a:xfrm>
        </p:grpSpPr>
        <p:sp>
          <p:nvSpPr>
            <p:cNvPr id="19" name="Oval 18"/>
            <p:cNvSpPr/>
            <p:nvPr/>
          </p:nvSpPr>
          <p:spPr>
            <a:xfrm>
              <a:off x="3414319" y="1122091"/>
              <a:ext cx="5201176" cy="52011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Summing Junction 4"/>
            <p:cNvSpPr/>
            <p:nvPr/>
          </p:nvSpPr>
          <p:spPr>
            <a:xfrm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umming Junction 5"/>
            <p:cNvSpPr/>
            <p:nvPr/>
          </p:nvSpPr>
          <p:spPr>
            <a:xfrm rot="2700000"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ie 10"/>
            <p:cNvSpPr/>
            <p:nvPr/>
          </p:nvSpPr>
          <p:spPr>
            <a:xfrm>
              <a:off x="3758267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chemeClr val="accent3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9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36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63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0800000">
              <a:off x="3758268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rgbClr val="00B0F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17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00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44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7030A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71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FF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900000">
              <a:off x="6945692" y="28625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38034" y="3858805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6160028" y="4505136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377243" y="4505137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8100000">
              <a:off x="4569428" y="385239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4459269" y="2960339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3500000">
              <a:off x="5275419" y="229420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6160891" y="23101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794245" y="3488163"/>
              <a:ext cx="478173" cy="47817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QUAY"/>
          <p:cNvSpPr/>
          <p:nvPr/>
        </p:nvSpPr>
        <p:spPr>
          <a:xfrm>
            <a:off x="9940362" y="6097665"/>
            <a:ext cx="1946246" cy="511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</a:t>
            </a:r>
          </a:p>
        </p:txBody>
      </p:sp>
      <p:pic>
        <p:nvPicPr>
          <p:cNvPr id="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6745" y="-631837"/>
            <a:ext cx="609600" cy="6096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6200000">
            <a:off x="10818009" y="2306086"/>
            <a:ext cx="336719" cy="96077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UT">
            <a:hlinkClick r:id="rId6" action="ppaction://hlinksldjump"/>
          </p:cNvPr>
          <p:cNvSpPr/>
          <p:nvPr/>
        </p:nvSpPr>
        <p:spPr>
          <a:xfrm>
            <a:off x="463640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NUT">
            <a:hlinkClick r:id="rId7" action="ppaction://hlinksldjump"/>
          </p:cNvPr>
          <p:cNvSpPr/>
          <p:nvPr/>
        </p:nvSpPr>
        <p:spPr>
          <a:xfrm>
            <a:off x="2164399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NUT">
            <a:hlinkClick r:id="rId8" action="ppaction://hlinksldjump"/>
          </p:cNvPr>
          <p:cNvSpPr/>
          <p:nvPr/>
        </p:nvSpPr>
        <p:spPr>
          <a:xfrm>
            <a:off x="3946679" y="4230811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Heart 7">
            <a:hlinkClick r:id="rId9" action="ppaction://hlinksldjump"/>
          </p:cNvPr>
          <p:cNvSpPr/>
          <p:nvPr/>
        </p:nvSpPr>
        <p:spPr>
          <a:xfrm rot="5400000">
            <a:off x="11323720" y="2507032"/>
            <a:ext cx="573006" cy="5582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08" y="1050628"/>
            <a:ext cx="54443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</p:txBody>
      </p:sp>
      <p:sp>
        <p:nvSpPr>
          <p:cNvPr id="34" name="NUT">
            <a:hlinkClick r:id="rId10" action="ppaction://hlinksldjump"/>
          </p:cNvPr>
          <p:cNvSpPr/>
          <p:nvPr/>
        </p:nvSpPr>
        <p:spPr>
          <a:xfrm>
            <a:off x="463640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NUT">
            <a:hlinkClick r:id="rId11" action="ppaction://hlinksldjump"/>
          </p:cNvPr>
          <p:cNvSpPr/>
          <p:nvPr/>
        </p:nvSpPr>
        <p:spPr>
          <a:xfrm>
            <a:off x="2164399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NUT">
            <a:hlinkClick r:id="rId12" action="ppaction://hlinksldjump"/>
          </p:cNvPr>
          <p:cNvSpPr/>
          <p:nvPr/>
        </p:nvSpPr>
        <p:spPr>
          <a:xfrm>
            <a:off x="3997822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901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0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264" y="1528082"/>
            <a:ext cx="7386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264" y="2969078"/>
            <a:ext cx="911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61328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064" y="1070882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64" y="3326295"/>
            <a:ext cx="47099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 0; 1; 2; 3;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…};</a:t>
            </a:r>
          </a:p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{1;2;3; …}</a:t>
            </a:r>
            <a:endParaRPr lang="en-US" sz="3200" dirty="0"/>
          </a:p>
          <a:p>
            <a:pPr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267504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988" y="1159983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38" y="3191338"/>
            <a:ext cx="7356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STN 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8652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416" y="880382"/>
            <a:ext cx="7024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a sau đây: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lăm tỉ hai trăm sáu mươi bảy triệu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hai mươi mốt nghìn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linh tám.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16" y="3607253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267 021 908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443838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814" y="1347107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nào?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814" y="3216728"/>
            <a:ext cx="811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trước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53205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264" y="1270907"/>
            <a:ext cx="7891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số tự nhiên a khác 0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nào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số tự nhiên a là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264" y="3512003"/>
            <a:ext cx="8396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a - 1.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liền sau của số tự nhiên a là a + 1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239466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1.57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21.(2232 : 8 - 180)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21.(279 - 180)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21.99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7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686</Words>
  <Application>Microsoft Office PowerPoint</Application>
  <PresentationFormat>Widescreen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Facet</vt:lpstr>
      <vt:lpstr>BÀI TẬP  CUỐI CHƯƠNG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1.57 (trang 28 -SGK)</vt:lpstr>
      <vt:lpstr>Bài 1.59 (trang 28- SGK)</vt:lpstr>
      <vt:lpstr>Đáp án:</vt:lpstr>
      <vt:lpstr> Hướng dẫn về nhà: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HOANG_TUNG</cp:lastModifiedBy>
  <cp:revision>20</cp:revision>
  <dcterms:created xsi:type="dcterms:W3CDTF">2019-07-03T06:46:12Z</dcterms:created>
  <dcterms:modified xsi:type="dcterms:W3CDTF">2021-07-17T11:53:59Z</dcterms:modified>
</cp:coreProperties>
</file>