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  <p:sldId id="26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lock 30 seconds" id="{1C85585A-2ADC-4385-8BA5-044504A297B6}">
          <p14:sldIdLst>
            <p14:sldId id="262"/>
          </p14:sldIdLst>
        </p14:section>
        <p14:section name="clock 1 minute" id="{FF6287C1-9615-4057-B8F7-830BF6E948DA}">
          <p14:sldIdLst>
            <p14:sldId id="267"/>
          </p14:sldIdLst>
        </p14:section>
        <p14:section name="clock 2 minutes" id="{201E0828-0828-4C19-A6CF-CE5FF366859D}">
          <p14:sldIdLst>
            <p14:sldId id="268"/>
          </p14:sldIdLst>
        </p14:section>
        <p14:section name="clock 5 minutes" id="{8591CD2D-2684-42DC-91D4-6D050565FABE}">
          <p14:sldIdLst>
            <p14:sldId id="269"/>
          </p14:sldIdLst>
        </p14:section>
        <p14:section name="clock 10 minutes" id="{314F51AF-1441-4174-9800-B5DE2F0EBE8F}">
          <p14:sldIdLst>
            <p14:sldId id="270"/>
          </p14:sldIdLst>
        </p14:section>
        <p14:section name="clock 20 minutes" id="{1DC6372D-8D06-424D-A979-C2D1C771256E}">
          <p14:sldIdLst>
            <p14:sldId id="271"/>
          </p14:sldIdLst>
        </p14:section>
        <p14:section name="clock 30 minutes" id="{DA42CE8B-9356-442F-BE93-3F2DD48D3F2F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4" y="58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Rounded Rectangle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Oval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arallelogram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Heart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13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Rounded Rectangle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ounded Rectangle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Oval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Isosceles Triangle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arallelogram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Heart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7200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7200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Clock hand spin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FC7B21D-F367-47EE-B66B-97792050C10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3975" y="2499116"/>
              <a:ext cx="30457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reeform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6421DDD-07C3-42B6-869F-AD3A53DC2A79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Freeform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3941763" y="3216666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reeform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AAA3125-6198-4B7D-906A-040AAB47590B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Freeform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3911600" y="4672403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8" name="Freeform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" name="Freeform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" name="Freeform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75428FF-0A84-4E2E-92DA-584511ABC382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65413" y="5421703"/>
              <a:ext cx="25968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ABADD7C-3D5A-44FF-8043-BD36A4C614D6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311275" y="3218253"/>
              <a:ext cx="2869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DD91C3C-3852-430A-9A83-22625BBCEAE3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328738" y="4699391"/>
              <a:ext cx="3029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2" name="TextBox 261"/>
          <p:cNvSpPr txBox="1"/>
          <p:nvPr/>
        </p:nvSpPr>
        <p:spPr>
          <a:xfrm>
            <a:off x="7694188" y="185859"/>
            <a:ext cx="333777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seconds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871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7200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Clock hand spin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3772A17-BB74-4A75-BA55-D622FE4D0639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3975" y="2499116"/>
              <a:ext cx="32220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60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reeform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02CE7F1-42A5-4819-B9D5-4D6F794C1023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Freeform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3886343" y="3216666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reeform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C879497-4400-4FD9-9864-4EBB91C4A066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Freeform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3911600" y="4672403"/>
              <a:ext cx="3029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8" name="Freeform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" name="Freeform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" name="Freeform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5B54224-AEC3-4916-93C5-08FCBA5BE603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65413" y="5421703"/>
              <a:ext cx="30457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B9F673D-98D0-4896-AED3-5C9C19FBCE7E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311275" y="3218253"/>
              <a:ext cx="30777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4D47649-C8EF-4DD0-A9C7-4B148138D432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328738" y="4699391"/>
              <a:ext cx="3061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40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BE7991E-5364-4EA0-A28D-0BB8D15D8B0D}"/>
              </a:ext>
            </a:extLst>
          </p:cNvPr>
          <p:cNvSpPr txBox="1"/>
          <p:nvPr/>
        </p:nvSpPr>
        <p:spPr>
          <a:xfrm>
            <a:off x="8088527" y="185859"/>
            <a:ext cx="2549095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540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340886F-79DA-42E6-8F98-F363400D433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40635" y="2499116"/>
              <a:ext cx="41678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CA464BC-B7B7-45B0-95A7-C65EB29FE52C}"/>
              </a:ext>
            </a:extLst>
          </p:cNvPr>
          <p:cNvGrpSpPr/>
          <p:nvPr/>
        </p:nvGrpSpPr>
        <p:grpSpPr>
          <a:xfrm>
            <a:off x="3186113" y="2594366"/>
            <a:ext cx="573088" cy="573088"/>
            <a:chOff x="3186113" y="2594366"/>
            <a:chExt cx="573088" cy="573088"/>
          </a:xfrm>
        </p:grpSpPr>
        <p:sp>
          <p:nvSpPr>
            <p:cNvPr id="172" name="Freeform 38"/>
            <p:cNvSpPr>
              <a:spLocks/>
            </p:cNvSpPr>
            <p:nvPr/>
          </p:nvSpPr>
          <p:spPr bwMode="auto">
            <a:xfrm>
              <a:off x="3186113" y="2594366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Freeform 39"/>
            <p:cNvSpPr>
              <a:spLocks/>
            </p:cNvSpPr>
            <p:nvPr/>
          </p:nvSpPr>
          <p:spPr bwMode="auto">
            <a:xfrm>
              <a:off x="3243263" y="2648341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Freeform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Freeform 41"/>
            <p:cNvSpPr>
              <a:spLocks/>
            </p:cNvSpPr>
            <p:nvPr/>
          </p:nvSpPr>
          <p:spPr bwMode="auto">
            <a:xfrm>
              <a:off x="3244850" y="2678503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Rectangle 42"/>
            <p:cNvSpPr>
              <a:spLocks noChangeArrowheads="1"/>
            </p:cNvSpPr>
            <p:nvPr/>
          </p:nvSpPr>
          <p:spPr bwMode="auto">
            <a:xfrm>
              <a:off x="3414713" y="2778516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Rectangle 43"/>
            <p:cNvSpPr>
              <a:spLocks noChangeArrowheads="1"/>
            </p:cNvSpPr>
            <p:nvPr/>
          </p:nvSpPr>
          <p:spPr bwMode="auto">
            <a:xfrm>
              <a:off x="3357880" y="2684853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7BD6D05-1F75-4100-865C-7F661367D74F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Freeform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3888423" y="3216666"/>
              <a:ext cx="3029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3D34A64-4771-4A6E-AC33-1F5B284E9917}"/>
              </a:ext>
            </a:extLst>
          </p:cNvPr>
          <p:cNvGrpSpPr/>
          <p:nvPr/>
        </p:nvGrpSpPr>
        <p:grpSpPr>
          <a:xfrm>
            <a:off x="3940175" y="3851666"/>
            <a:ext cx="566738" cy="568325"/>
            <a:chOff x="3940175" y="3851666"/>
            <a:chExt cx="566738" cy="568325"/>
          </a:xfrm>
        </p:grpSpPr>
        <p:sp>
          <p:nvSpPr>
            <p:cNvPr id="184" name="Freeform 50"/>
            <p:cNvSpPr>
              <a:spLocks/>
            </p:cNvSpPr>
            <p:nvPr/>
          </p:nvSpPr>
          <p:spPr bwMode="auto">
            <a:xfrm>
              <a:off x="3940175" y="3851666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79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5" name="Oval 51"/>
            <p:cNvSpPr>
              <a:spLocks noChangeArrowheads="1"/>
            </p:cNvSpPr>
            <p:nvPr/>
          </p:nvSpPr>
          <p:spPr bwMode="auto">
            <a:xfrm>
              <a:off x="3994150" y="3905641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6" name="Freeform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7" name="Freeform 53"/>
            <p:cNvSpPr>
              <a:spLocks/>
            </p:cNvSpPr>
            <p:nvPr/>
          </p:nvSpPr>
          <p:spPr bwMode="auto">
            <a:xfrm>
              <a:off x="3994150" y="3932628"/>
              <a:ext cx="192088" cy="428625"/>
            </a:xfrm>
            <a:custGeom>
              <a:avLst/>
              <a:gdLst>
                <a:gd name="T0" fmla="*/ 49 w 79"/>
                <a:gd name="T1" fmla="*/ 0 h 175"/>
                <a:gd name="T2" fmla="*/ 25 w 79"/>
                <a:gd name="T3" fmla="*/ 19 h 175"/>
                <a:gd name="T4" fmla="*/ 25 w 79"/>
                <a:gd name="T5" fmla="*/ 19 h 175"/>
                <a:gd name="T6" fmla="*/ 25 w 79"/>
                <a:gd name="T7" fmla="*/ 19 h 175"/>
                <a:gd name="T8" fmla="*/ 0 w 79"/>
                <a:gd name="T9" fmla="*/ 82 h 175"/>
                <a:gd name="T10" fmla="*/ 0 w 79"/>
                <a:gd name="T11" fmla="*/ 82 h 175"/>
                <a:gd name="T12" fmla="*/ 0 w 79"/>
                <a:gd name="T13" fmla="*/ 83 h 175"/>
                <a:gd name="T14" fmla="*/ 0 w 79"/>
                <a:gd name="T15" fmla="*/ 83 h 175"/>
                <a:gd name="T16" fmla="*/ 0 w 79"/>
                <a:gd name="T17" fmla="*/ 83 h 175"/>
                <a:gd name="T18" fmla="*/ 0 w 79"/>
                <a:gd name="T19" fmla="*/ 83 h 175"/>
                <a:gd name="T20" fmla="*/ 0 w 79"/>
                <a:gd name="T21" fmla="*/ 83 h 175"/>
                <a:gd name="T22" fmla="*/ 0 w 79"/>
                <a:gd name="T23" fmla="*/ 83 h 175"/>
                <a:gd name="T24" fmla="*/ 0 w 79"/>
                <a:gd name="T25" fmla="*/ 83 h 175"/>
                <a:gd name="T26" fmla="*/ 0 w 79"/>
                <a:gd name="T27" fmla="*/ 84 h 175"/>
                <a:gd name="T28" fmla="*/ 0 w 79"/>
                <a:gd name="T29" fmla="*/ 84 h 175"/>
                <a:gd name="T30" fmla="*/ 0 w 79"/>
                <a:gd name="T31" fmla="*/ 84 h 175"/>
                <a:gd name="T32" fmla="*/ 0 w 79"/>
                <a:gd name="T33" fmla="*/ 84 h 175"/>
                <a:gd name="T34" fmla="*/ 79 w 79"/>
                <a:gd name="T35" fmla="*/ 175 h 175"/>
                <a:gd name="T36" fmla="*/ 47 w 79"/>
                <a:gd name="T37" fmla="*/ 153 h 175"/>
                <a:gd name="T38" fmla="*/ 20 w 79"/>
                <a:gd name="T39" fmla="*/ 106 h 175"/>
                <a:gd name="T40" fmla="*/ 16 w 79"/>
                <a:gd name="T41" fmla="*/ 78 h 175"/>
                <a:gd name="T42" fmla="*/ 16 w 79"/>
                <a:gd name="T43" fmla="*/ 77 h 175"/>
                <a:gd name="T44" fmla="*/ 30 w 79"/>
                <a:gd name="T45" fmla="*/ 24 h 175"/>
                <a:gd name="T46" fmla="*/ 47 w 79"/>
                <a:gd name="T47" fmla="*/ 3 h 175"/>
                <a:gd name="T48" fmla="*/ 49 w 79"/>
                <a:gd name="T4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" h="175">
                  <a:moveTo>
                    <a:pt x="49" y="0"/>
                  </a:moveTo>
                  <a:cubicBezTo>
                    <a:pt x="40" y="5"/>
                    <a:pt x="32" y="12"/>
                    <a:pt x="25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10" y="36"/>
                    <a:pt x="0" y="58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1" y="130"/>
                    <a:pt x="35" y="168"/>
                    <a:pt x="79" y="175"/>
                  </a:cubicBezTo>
                  <a:cubicBezTo>
                    <a:pt x="67" y="170"/>
                    <a:pt x="56" y="162"/>
                    <a:pt x="47" y="153"/>
                  </a:cubicBezTo>
                  <a:cubicBezTo>
                    <a:pt x="34" y="140"/>
                    <a:pt x="25" y="124"/>
                    <a:pt x="20" y="106"/>
                  </a:cubicBezTo>
                  <a:cubicBezTo>
                    <a:pt x="18" y="97"/>
                    <a:pt x="17" y="88"/>
                    <a:pt x="16" y="78"/>
                  </a:cubicBezTo>
                  <a:cubicBezTo>
                    <a:pt x="16" y="78"/>
                    <a:pt x="16" y="78"/>
                    <a:pt x="16" y="77"/>
                  </a:cubicBezTo>
                  <a:cubicBezTo>
                    <a:pt x="16" y="58"/>
                    <a:pt x="21" y="41"/>
                    <a:pt x="30" y="24"/>
                  </a:cubicBezTo>
                  <a:cubicBezTo>
                    <a:pt x="36" y="17"/>
                    <a:pt x="41" y="10"/>
                    <a:pt x="47" y="3"/>
                  </a:cubicBezTo>
                  <a:cubicBezTo>
                    <a:pt x="48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Rectangle 54"/>
            <p:cNvSpPr>
              <a:spLocks noChangeArrowheads="1"/>
            </p:cNvSpPr>
            <p:nvPr/>
          </p:nvSpPr>
          <p:spPr bwMode="auto">
            <a:xfrm>
              <a:off x="4154488" y="4032641"/>
              <a:ext cx="134938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Rectangle 55"/>
            <p:cNvSpPr>
              <a:spLocks noChangeArrowheads="1"/>
            </p:cNvSpPr>
            <p:nvPr/>
          </p:nvSpPr>
          <p:spPr bwMode="auto">
            <a:xfrm>
              <a:off x="4087178" y="3938978"/>
              <a:ext cx="30457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2BB5E77-756F-4012-B956-A1631118091D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Freeform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3924300" y="4672403"/>
              <a:ext cx="3061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40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FD37E3F-2358-4796-9DC0-E0A7BDF94FF8}"/>
              </a:ext>
            </a:extLst>
          </p:cNvPr>
          <p:cNvGrpSpPr/>
          <p:nvPr/>
        </p:nvGrpSpPr>
        <p:grpSpPr>
          <a:xfrm>
            <a:off x="3222625" y="5123253"/>
            <a:ext cx="577850" cy="577850"/>
            <a:chOff x="3222625" y="5123253"/>
            <a:chExt cx="577850" cy="577850"/>
          </a:xfrm>
        </p:grpSpPr>
        <p:sp>
          <p:nvSpPr>
            <p:cNvPr id="196" name="Freeform 62"/>
            <p:cNvSpPr>
              <a:spLocks/>
            </p:cNvSpPr>
            <p:nvPr/>
          </p:nvSpPr>
          <p:spPr bwMode="auto">
            <a:xfrm>
              <a:off x="3222625" y="5123253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Freeform 63"/>
            <p:cNvSpPr>
              <a:spLocks/>
            </p:cNvSpPr>
            <p:nvPr/>
          </p:nvSpPr>
          <p:spPr bwMode="auto">
            <a:xfrm>
              <a:off x="3279775" y="5180403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Freeform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Freeform 65"/>
            <p:cNvSpPr>
              <a:spLocks/>
            </p:cNvSpPr>
            <p:nvPr/>
          </p:nvSpPr>
          <p:spPr bwMode="auto">
            <a:xfrm>
              <a:off x="3281363" y="5213741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66"/>
            <p:cNvSpPr>
              <a:spLocks noChangeArrowheads="1"/>
            </p:cNvSpPr>
            <p:nvPr/>
          </p:nvSpPr>
          <p:spPr bwMode="auto">
            <a:xfrm>
              <a:off x="3441700" y="5308991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Rectangle 67"/>
            <p:cNvSpPr>
              <a:spLocks noChangeArrowheads="1"/>
            </p:cNvSpPr>
            <p:nvPr/>
          </p:nvSpPr>
          <p:spPr bwMode="auto">
            <a:xfrm>
              <a:off x="3371533" y="5220091"/>
              <a:ext cx="30777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50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211970C-1D20-456C-BC61-F4E558F08E48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42553" y="5421703"/>
              <a:ext cx="32220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60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B17EC06-230E-4EFA-A4DE-7DDB3F015F01}"/>
              </a:ext>
            </a:extLst>
          </p:cNvPr>
          <p:cNvGrpSpPr/>
          <p:nvPr/>
        </p:nvGrpSpPr>
        <p:grpSpPr>
          <a:xfrm>
            <a:off x="1704975" y="2594366"/>
            <a:ext cx="571500" cy="573088"/>
            <a:chOff x="1704975" y="2594366"/>
            <a:chExt cx="571500" cy="573088"/>
          </a:xfrm>
        </p:grpSpPr>
        <p:sp>
          <p:nvSpPr>
            <p:cNvPr id="202" name="Freeform 68"/>
            <p:cNvSpPr>
              <a:spLocks/>
            </p:cNvSpPr>
            <p:nvPr/>
          </p:nvSpPr>
          <p:spPr bwMode="auto">
            <a:xfrm>
              <a:off x="1704975" y="2594366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Freeform 69"/>
            <p:cNvSpPr>
              <a:spLocks/>
            </p:cNvSpPr>
            <p:nvPr/>
          </p:nvSpPr>
          <p:spPr bwMode="auto">
            <a:xfrm>
              <a:off x="1760538" y="2648341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Freeform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Freeform 71"/>
            <p:cNvSpPr>
              <a:spLocks/>
            </p:cNvSpPr>
            <p:nvPr/>
          </p:nvSpPr>
          <p:spPr bwMode="auto">
            <a:xfrm>
              <a:off x="1763713" y="2653103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Rectangle 94"/>
            <p:cNvSpPr>
              <a:spLocks noChangeArrowheads="1"/>
            </p:cNvSpPr>
            <p:nvPr/>
          </p:nvSpPr>
          <p:spPr bwMode="auto">
            <a:xfrm>
              <a:off x="1866900" y="2810266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Rectangle 95"/>
            <p:cNvSpPr>
              <a:spLocks noChangeArrowheads="1"/>
            </p:cNvSpPr>
            <p:nvPr/>
          </p:nvSpPr>
          <p:spPr bwMode="auto">
            <a:xfrm>
              <a:off x="1800860" y="2699776"/>
              <a:ext cx="38953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28E9C-495F-4068-AE52-14E9FAB8647B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229995" y="3243653"/>
              <a:ext cx="43762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100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117B53-F129-43DD-B790-EF130F89CAE8}"/>
              </a:ext>
            </a:extLst>
          </p:cNvPr>
          <p:cNvGrpSpPr/>
          <p:nvPr/>
        </p:nvGrpSpPr>
        <p:grpSpPr>
          <a:xfrm>
            <a:off x="958850" y="3851666"/>
            <a:ext cx="566738" cy="568325"/>
            <a:chOff x="958850" y="3851666"/>
            <a:chExt cx="566738" cy="568325"/>
          </a:xfrm>
        </p:grpSpPr>
        <p:sp>
          <p:nvSpPr>
            <p:cNvPr id="210" name="Oval 76"/>
            <p:cNvSpPr>
              <a:spLocks noChangeArrowheads="1"/>
            </p:cNvSpPr>
            <p:nvPr/>
          </p:nvSpPr>
          <p:spPr bwMode="auto">
            <a:xfrm>
              <a:off x="958850" y="3851666"/>
              <a:ext cx="566738" cy="568325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Oval 77"/>
            <p:cNvSpPr>
              <a:spLocks noChangeArrowheads="1"/>
            </p:cNvSpPr>
            <p:nvPr/>
          </p:nvSpPr>
          <p:spPr bwMode="auto">
            <a:xfrm>
              <a:off x="1012825" y="3905641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Freeform 78"/>
            <p:cNvSpPr>
              <a:spLocks noEditPoints="1"/>
            </p:cNvSpPr>
            <p:nvPr/>
          </p:nvSpPr>
          <p:spPr bwMode="auto">
            <a:xfrm>
              <a:off x="1012825" y="4132653"/>
              <a:ext cx="44450" cy="134938"/>
            </a:xfrm>
            <a:custGeom>
              <a:avLst/>
              <a:gdLst>
                <a:gd name="T0" fmla="*/ 18 w 18"/>
                <a:gd name="T1" fmla="*/ 55 h 55"/>
                <a:gd name="T2" fmla="*/ 18 w 18"/>
                <a:gd name="T3" fmla="*/ 55 h 55"/>
                <a:gd name="T4" fmla="*/ 18 w 18"/>
                <a:gd name="T5" fmla="*/ 55 h 55"/>
                <a:gd name="T6" fmla="*/ 18 w 18"/>
                <a:gd name="T7" fmla="*/ 55 h 55"/>
                <a:gd name="T8" fmla="*/ 18 w 18"/>
                <a:gd name="T9" fmla="*/ 55 h 55"/>
                <a:gd name="T10" fmla="*/ 18 w 18"/>
                <a:gd name="T11" fmla="*/ 55 h 55"/>
                <a:gd name="T12" fmla="*/ 17 w 18"/>
                <a:gd name="T13" fmla="*/ 55 h 55"/>
                <a:gd name="T14" fmla="*/ 18 w 18"/>
                <a:gd name="T15" fmla="*/ 55 h 55"/>
                <a:gd name="T16" fmla="*/ 17 w 18"/>
                <a:gd name="T17" fmla="*/ 55 h 55"/>
                <a:gd name="T18" fmla="*/ 0 w 18"/>
                <a:gd name="T19" fmla="*/ 1 h 55"/>
                <a:gd name="T20" fmla="*/ 17 w 18"/>
                <a:gd name="T21" fmla="*/ 55 h 55"/>
                <a:gd name="T22" fmla="*/ 0 w 18"/>
                <a:gd name="T23" fmla="*/ 1 h 55"/>
                <a:gd name="T24" fmla="*/ 0 w 18"/>
                <a:gd name="T25" fmla="*/ 1 h 55"/>
                <a:gd name="T26" fmla="*/ 0 w 18"/>
                <a:gd name="T27" fmla="*/ 1 h 55"/>
                <a:gd name="T28" fmla="*/ 0 w 18"/>
                <a:gd name="T29" fmla="*/ 1 h 55"/>
                <a:gd name="T30" fmla="*/ 0 w 18"/>
                <a:gd name="T31" fmla="*/ 1 h 55"/>
                <a:gd name="T32" fmla="*/ 0 w 18"/>
                <a:gd name="T33" fmla="*/ 1 h 55"/>
                <a:gd name="T34" fmla="*/ 0 w 18"/>
                <a:gd name="T35" fmla="*/ 1 h 55"/>
                <a:gd name="T36" fmla="*/ 0 w 18"/>
                <a:gd name="T37" fmla="*/ 0 h 55"/>
                <a:gd name="T38" fmla="*/ 0 w 18"/>
                <a:gd name="T39" fmla="*/ 1 h 55"/>
                <a:gd name="T40" fmla="*/ 0 w 18"/>
                <a:gd name="T41" fmla="*/ 1 h 55"/>
                <a:gd name="T42" fmla="*/ 0 w 18"/>
                <a:gd name="T43" fmla="*/ 0 h 55"/>
                <a:gd name="T44" fmla="*/ 0 w 18"/>
                <a:gd name="T45" fmla="*/ 0 h 55"/>
                <a:gd name="T46" fmla="*/ 0 w 18"/>
                <a:gd name="T47" fmla="*/ 0 h 55"/>
                <a:gd name="T48" fmla="*/ 0 w 18"/>
                <a:gd name="T4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55"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7" y="55"/>
                  </a:moveTo>
                  <a:cubicBezTo>
                    <a:pt x="17" y="55"/>
                    <a:pt x="18" y="55"/>
                    <a:pt x="18" y="55"/>
                  </a:cubicBezTo>
                  <a:cubicBezTo>
                    <a:pt x="18" y="55"/>
                    <a:pt x="17" y="55"/>
                    <a:pt x="17" y="55"/>
                  </a:cubicBezTo>
                  <a:moveTo>
                    <a:pt x="0" y="1"/>
                  </a:moveTo>
                  <a:cubicBezTo>
                    <a:pt x="0" y="21"/>
                    <a:pt x="7" y="40"/>
                    <a:pt x="17" y="55"/>
                  </a:cubicBezTo>
                  <a:cubicBezTo>
                    <a:pt x="7" y="40"/>
                    <a:pt x="0" y="2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Freeform 79"/>
            <p:cNvSpPr>
              <a:spLocks/>
            </p:cNvSpPr>
            <p:nvPr/>
          </p:nvSpPr>
          <p:spPr bwMode="auto">
            <a:xfrm>
              <a:off x="1012825" y="3908816"/>
              <a:ext cx="193675" cy="427038"/>
            </a:xfrm>
            <a:custGeom>
              <a:avLst/>
              <a:gdLst>
                <a:gd name="T0" fmla="*/ 79 w 79"/>
                <a:gd name="T1" fmla="*/ 0 h 175"/>
                <a:gd name="T2" fmla="*/ 0 w 79"/>
                <a:gd name="T3" fmla="*/ 92 h 175"/>
                <a:gd name="T4" fmla="*/ 0 w 79"/>
                <a:gd name="T5" fmla="*/ 92 h 175"/>
                <a:gd name="T6" fmla="*/ 0 w 79"/>
                <a:gd name="T7" fmla="*/ 92 h 175"/>
                <a:gd name="T8" fmla="*/ 0 w 79"/>
                <a:gd name="T9" fmla="*/ 93 h 175"/>
                <a:gd name="T10" fmla="*/ 0 w 79"/>
                <a:gd name="T11" fmla="*/ 93 h 175"/>
                <a:gd name="T12" fmla="*/ 0 w 79"/>
                <a:gd name="T13" fmla="*/ 93 h 175"/>
                <a:gd name="T14" fmla="*/ 0 w 79"/>
                <a:gd name="T15" fmla="*/ 93 h 175"/>
                <a:gd name="T16" fmla="*/ 0 w 79"/>
                <a:gd name="T17" fmla="*/ 93 h 175"/>
                <a:gd name="T18" fmla="*/ 0 w 79"/>
                <a:gd name="T19" fmla="*/ 93 h 175"/>
                <a:gd name="T20" fmla="*/ 17 w 79"/>
                <a:gd name="T21" fmla="*/ 147 h 175"/>
                <a:gd name="T22" fmla="*/ 17 w 79"/>
                <a:gd name="T23" fmla="*/ 147 h 175"/>
                <a:gd name="T24" fmla="*/ 18 w 79"/>
                <a:gd name="T25" fmla="*/ 147 h 175"/>
                <a:gd name="T26" fmla="*/ 18 w 79"/>
                <a:gd name="T27" fmla="*/ 147 h 175"/>
                <a:gd name="T28" fmla="*/ 18 w 79"/>
                <a:gd name="T29" fmla="*/ 147 h 175"/>
                <a:gd name="T30" fmla="*/ 18 w 79"/>
                <a:gd name="T31" fmla="*/ 147 h 175"/>
                <a:gd name="T32" fmla="*/ 18 w 79"/>
                <a:gd name="T33" fmla="*/ 147 h 175"/>
                <a:gd name="T34" fmla="*/ 49 w 79"/>
                <a:gd name="T35" fmla="*/ 175 h 175"/>
                <a:gd name="T36" fmla="*/ 47 w 79"/>
                <a:gd name="T37" fmla="*/ 172 h 175"/>
                <a:gd name="T38" fmla="*/ 30 w 79"/>
                <a:gd name="T39" fmla="*/ 151 h 175"/>
                <a:gd name="T40" fmla="*/ 16 w 79"/>
                <a:gd name="T41" fmla="*/ 98 h 175"/>
                <a:gd name="T42" fmla="*/ 16 w 79"/>
                <a:gd name="T43" fmla="*/ 97 h 175"/>
                <a:gd name="T44" fmla="*/ 20 w 79"/>
                <a:gd name="T45" fmla="*/ 69 h 175"/>
                <a:gd name="T46" fmla="*/ 47 w 79"/>
                <a:gd name="T47" fmla="*/ 22 h 175"/>
                <a:gd name="T48" fmla="*/ 79 w 79"/>
                <a:gd name="T4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" h="175">
                  <a:moveTo>
                    <a:pt x="79" y="0"/>
                  </a:moveTo>
                  <a:cubicBezTo>
                    <a:pt x="34" y="7"/>
                    <a:pt x="0" y="46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13"/>
                    <a:pt x="7" y="132"/>
                    <a:pt x="17" y="147"/>
                  </a:cubicBezTo>
                  <a:cubicBezTo>
                    <a:pt x="17" y="147"/>
                    <a:pt x="17" y="147"/>
                    <a:pt x="17" y="147"/>
                  </a:cubicBezTo>
                  <a:cubicBezTo>
                    <a:pt x="17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26" y="159"/>
                    <a:pt x="37" y="168"/>
                    <a:pt x="49" y="175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1" y="135"/>
                    <a:pt x="16" y="117"/>
                    <a:pt x="16" y="98"/>
                  </a:cubicBezTo>
                  <a:cubicBezTo>
                    <a:pt x="16" y="97"/>
                    <a:pt x="16" y="97"/>
                    <a:pt x="16" y="97"/>
                  </a:cubicBezTo>
                  <a:cubicBezTo>
                    <a:pt x="17" y="87"/>
                    <a:pt x="18" y="78"/>
                    <a:pt x="20" y="69"/>
                  </a:cubicBezTo>
                  <a:cubicBezTo>
                    <a:pt x="25" y="51"/>
                    <a:pt x="34" y="35"/>
                    <a:pt x="47" y="22"/>
                  </a:cubicBezTo>
                  <a:cubicBezTo>
                    <a:pt x="56" y="13"/>
                    <a:pt x="67" y="6"/>
                    <a:pt x="7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2" name="Rectangle 98"/>
            <p:cNvSpPr>
              <a:spLocks noChangeArrowheads="1"/>
            </p:cNvSpPr>
            <p:nvPr/>
          </p:nvSpPr>
          <p:spPr bwMode="auto">
            <a:xfrm>
              <a:off x="1171575" y="406756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" name="Rectangle 99"/>
            <p:cNvSpPr>
              <a:spLocks noChangeArrowheads="1"/>
            </p:cNvSpPr>
            <p:nvPr/>
          </p:nvSpPr>
          <p:spPr bwMode="auto">
            <a:xfrm>
              <a:off x="1102678" y="3946281"/>
              <a:ext cx="317395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90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7FCA8A5-BE53-4DE2-B750-C9C39D2E3E8F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303338" y="4699391"/>
              <a:ext cx="31899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80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8CB1458-2E32-468F-BD8F-C288DA493A63}"/>
              </a:ext>
            </a:extLst>
          </p:cNvPr>
          <p:cNvGrpSpPr/>
          <p:nvPr/>
        </p:nvGrpSpPr>
        <p:grpSpPr>
          <a:xfrm>
            <a:off x="1663700" y="5123253"/>
            <a:ext cx="579438" cy="577850"/>
            <a:chOff x="1663700" y="5123253"/>
            <a:chExt cx="579438" cy="577850"/>
          </a:xfrm>
        </p:grpSpPr>
        <p:sp>
          <p:nvSpPr>
            <p:cNvPr id="218" name="Freeform 84"/>
            <p:cNvSpPr>
              <a:spLocks/>
            </p:cNvSpPr>
            <p:nvPr/>
          </p:nvSpPr>
          <p:spPr bwMode="auto">
            <a:xfrm>
              <a:off x="1663700" y="5123253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Freeform 85"/>
            <p:cNvSpPr>
              <a:spLocks/>
            </p:cNvSpPr>
            <p:nvPr/>
          </p:nvSpPr>
          <p:spPr bwMode="auto">
            <a:xfrm>
              <a:off x="1719263" y="5180403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Freeform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Freeform 87"/>
            <p:cNvSpPr>
              <a:spLocks/>
            </p:cNvSpPr>
            <p:nvPr/>
          </p:nvSpPr>
          <p:spPr bwMode="auto">
            <a:xfrm>
              <a:off x="1724025" y="5185166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Rectangle 102"/>
            <p:cNvSpPr>
              <a:spLocks noChangeArrowheads="1"/>
            </p:cNvSpPr>
            <p:nvPr/>
          </p:nvSpPr>
          <p:spPr bwMode="auto">
            <a:xfrm>
              <a:off x="1882775" y="5339153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Rectangle 103"/>
            <p:cNvSpPr>
              <a:spLocks noChangeArrowheads="1"/>
            </p:cNvSpPr>
            <p:nvPr/>
          </p:nvSpPr>
          <p:spPr bwMode="auto">
            <a:xfrm>
              <a:off x="1829118" y="5248666"/>
              <a:ext cx="30777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70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C9F8B4A-A82D-4718-938C-50900AA9D2A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494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ADC1153-2F43-486F-96A6-AB4ADCB780F8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662555" y="2499116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reeform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" name="Freeform 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FBB084-0936-4099-AE98-E909E5283190}"/>
              </a:ext>
            </a:extLst>
          </p:cNvPr>
          <p:cNvGrpSpPr/>
          <p:nvPr/>
        </p:nvGrpSpPr>
        <p:grpSpPr>
          <a:xfrm>
            <a:off x="3951475" y="3437374"/>
            <a:ext cx="585788" cy="700042"/>
            <a:chOff x="3951475" y="3437374"/>
            <a:chExt cx="585788" cy="700042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951475" y="343737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4010212" y="349293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4014975" y="353738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4170550" y="362311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4193410" y="3540562"/>
              <a:ext cx="1138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Freeform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92" name="Freeform 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904C281-CCA8-4FD4-A293-FE67ED6D76E0}"/>
              </a:ext>
            </a:extLst>
          </p:cNvPr>
          <p:cNvGrpSpPr/>
          <p:nvPr/>
        </p:nvGrpSpPr>
        <p:grpSpPr>
          <a:xfrm>
            <a:off x="3281363" y="5157861"/>
            <a:ext cx="629286" cy="577850"/>
            <a:chOff x="3281363" y="5157861"/>
            <a:chExt cx="629286" cy="577850"/>
          </a:xfrm>
        </p:grpSpPr>
        <p:sp>
          <p:nvSpPr>
            <p:cNvPr id="196" name="Freeform 62"/>
            <p:cNvSpPr>
              <a:spLocks/>
            </p:cNvSpPr>
            <p:nvPr/>
          </p:nvSpPr>
          <p:spPr bwMode="auto">
            <a:xfrm>
              <a:off x="3332799" y="5157861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Freeform 63"/>
            <p:cNvSpPr>
              <a:spLocks/>
            </p:cNvSpPr>
            <p:nvPr/>
          </p:nvSpPr>
          <p:spPr bwMode="auto">
            <a:xfrm>
              <a:off x="3389949" y="5215011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Freeform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Freeform 65"/>
            <p:cNvSpPr>
              <a:spLocks/>
            </p:cNvSpPr>
            <p:nvPr/>
          </p:nvSpPr>
          <p:spPr bwMode="auto">
            <a:xfrm>
              <a:off x="3391537" y="5248349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66"/>
            <p:cNvSpPr>
              <a:spLocks noChangeArrowheads="1"/>
            </p:cNvSpPr>
            <p:nvPr/>
          </p:nvSpPr>
          <p:spPr bwMode="auto">
            <a:xfrm>
              <a:off x="3551874" y="5343599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Rectangle 67"/>
            <p:cNvSpPr>
              <a:spLocks noChangeArrowheads="1"/>
            </p:cNvSpPr>
            <p:nvPr/>
          </p:nvSpPr>
          <p:spPr bwMode="auto">
            <a:xfrm>
              <a:off x="3557907" y="5254699"/>
              <a:ext cx="1410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04" name="Freeform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" name="Freeform 82"/>
          <p:cNvSpPr>
            <a:spLocks noEditPoints="1"/>
          </p:cNvSpPr>
          <p:nvPr/>
        </p:nvSpPr>
        <p:spPr bwMode="auto">
          <a:xfrm>
            <a:off x="1217613" y="4827978"/>
            <a:ext cx="17463" cy="123825"/>
          </a:xfrm>
          <a:custGeom>
            <a:avLst/>
            <a:gdLst>
              <a:gd name="T0" fmla="*/ 7 w 7"/>
              <a:gd name="T1" fmla="*/ 51 h 51"/>
              <a:gd name="T2" fmla="*/ 7 w 7"/>
              <a:gd name="T3" fmla="*/ 50 h 51"/>
              <a:gd name="T4" fmla="*/ 7 w 7"/>
              <a:gd name="T5" fmla="*/ 50 h 51"/>
              <a:gd name="T6" fmla="*/ 7 w 7"/>
              <a:gd name="T7" fmla="*/ 50 h 51"/>
              <a:gd name="T8" fmla="*/ 7 w 7"/>
              <a:gd name="T9" fmla="*/ 49 h 51"/>
              <a:gd name="T10" fmla="*/ 0 w 7"/>
              <a:gd name="T11" fmla="*/ 16 h 51"/>
              <a:gd name="T12" fmla="*/ 0 w 7"/>
              <a:gd name="T13" fmla="*/ 16 h 51"/>
              <a:gd name="T14" fmla="*/ 0 w 7"/>
              <a:gd name="T15" fmla="*/ 16 h 51"/>
              <a:gd name="T16" fmla="*/ 0 w 7"/>
              <a:gd name="T17" fmla="*/ 16 h 51"/>
              <a:gd name="T18" fmla="*/ 0 w 7"/>
              <a:gd name="T19" fmla="*/ 15 h 51"/>
              <a:gd name="T20" fmla="*/ 0 w 7"/>
              <a:gd name="T21" fmla="*/ 15 h 51"/>
              <a:gd name="T22" fmla="*/ 0 w 7"/>
              <a:gd name="T23" fmla="*/ 15 h 51"/>
              <a:gd name="T24" fmla="*/ 0 w 7"/>
              <a:gd name="T25" fmla="*/ 14 h 51"/>
              <a:gd name="T26" fmla="*/ 0 w 7"/>
              <a:gd name="T27" fmla="*/ 14 h 51"/>
              <a:gd name="T28" fmla="*/ 0 w 7"/>
              <a:gd name="T29" fmla="*/ 14 h 51"/>
              <a:gd name="T30" fmla="*/ 0 w 7"/>
              <a:gd name="T31" fmla="*/ 14 h 51"/>
              <a:gd name="T32" fmla="*/ 0 w 7"/>
              <a:gd name="T33" fmla="*/ 13 h 51"/>
              <a:gd name="T34" fmla="*/ 0 w 7"/>
              <a:gd name="T35" fmla="*/ 13 h 51"/>
              <a:gd name="T36" fmla="*/ 0 w 7"/>
              <a:gd name="T37" fmla="*/ 13 h 51"/>
              <a:gd name="T38" fmla="*/ 0 w 7"/>
              <a:gd name="T39" fmla="*/ 12 h 51"/>
              <a:gd name="T40" fmla="*/ 0 w 7"/>
              <a:gd name="T41" fmla="*/ 12 h 51"/>
              <a:gd name="T42" fmla="*/ 0 w 7"/>
              <a:gd name="T43" fmla="*/ 12 h 51"/>
              <a:gd name="T44" fmla="*/ 0 w 7"/>
              <a:gd name="T45" fmla="*/ 12 h 51"/>
              <a:gd name="T46" fmla="*/ 0 w 7"/>
              <a:gd name="T47" fmla="*/ 11 h 51"/>
              <a:gd name="T48" fmla="*/ 0 w 7"/>
              <a:gd name="T49" fmla="*/ 11 h 51"/>
              <a:gd name="T50" fmla="*/ 0 w 7"/>
              <a:gd name="T51" fmla="*/ 11 h 51"/>
              <a:gd name="T52" fmla="*/ 0 w 7"/>
              <a:gd name="T53" fmla="*/ 10 h 51"/>
              <a:gd name="T54" fmla="*/ 0 w 7"/>
              <a:gd name="T55" fmla="*/ 10 h 51"/>
              <a:gd name="T56" fmla="*/ 0 w 7"/>
              <a:gd name="T57" fmla="*/ 10 h 51"/>
              <a:gd name="T58" fmla="*/ 0 w 7"/>
              <a:gd name="T59" fmla="*/ 9 h 51"/>
              <a:gd name="T60" fmla="*/ 0 w 7"/>
              <a:gd name="T61" fmla="*/ 9 h 51"/>
              <a:gd name="T62" fmla="*/ 0 w 7"/>
              <a:gd name="T63" fmla="*/ 9 h 51"/>
              <a:gd name="T64" fmla="*/ 0 w 7"/>
              <a:gd name="T65" fmla="*/ 9 h 51"/>
              <a:gd name="T66" fmla="*/ 0 w 7"/>
              <a:gd name="T67" fmla="*/ 8 h 51"/>
              <a:gd name="T68" fmla="*/ 0 w 7"/>
              <a:gd name="T69" fmla="*/ 8 h 51"/>
              <a:gd name="T70" fmla="*/ 0 w 7"/>
              <a:gd name="T71" fmla="*/ 8 h 51"/>
              <a:gd name="T72" fmla="*/ 0 w 7"/>
              <a:gd name="T73" fmla="*/ 7 h 51"/>
              <a:gd name="T74" fmla="*/ 0 w 7"/>
              <a:gd name="T75" fmla="*/ 7 h 51"/>
              <a:gd name="T76" fmla="*/ 0 w 7"/>
              <a:gd name="T77" fmla="*/ 7 h 51"/>
              <a:gd name="T78" fmla="*/ 0 w 7"/>
              <a:gd name="T79" fmla="*/ 6 h 51"/>
              <a:gd name="T80" fmla="*/ 0 w 7"/>
              <a:gd name="T81" fmla="*/ 6 h 51"/>
              <a:gd name="T82" fmla="*/ 0 w 7"/>
              <a:gd name="T83" fmla="*/ 6 h 51"/>
              <a:gd name="T84" fmla="*/ 0 w 7"/>
              <a:gd name="T85" fmla="*/ 6 h 51"/>
              <a:gd name="T86" fmla="*/ 0 w 7"/>
              <a:gd name="T87" fmla="*/ 5 h 51"/>
              <a:gd name="T88" fmla="*/ 1 w 7"/>
              <a:gd name="T89" fmla="*/ 5 h 51"/>
              <a:gd name="T90" fmla="*/ 1 w 7"/>
              <a:gd name="T91" fmla="*/ 5 h 51"/>
              <a:gd name="T92" fmla="*/ 1 w 7"/>
              <a:gd name="T93" fmla="*/ 4 h 51"/>
              <a:gd name="T94" fmla="*/ 1 w 7"/>
              <a:gd name="T95" fmla="*/ 4 h 51"/>
              <a:gd name="T96" fmla="*/ 1 w 7"/>
              <a:gd name="T97" fmla="*/ 3 h 51"/>
              <a:gd name="T98" fmla="*/ 1 w 7"/>
              <a:gd name="T99" fmla="*/ 3 h 51"/>
              <a:gd name="T100" fmla="*/ 1 w 7"/>
              <a:gd name="T101" fmla="*/ 3 h 51"/>
              <a:gd name="T102" fmla="*/ 1 w 7"/>
              <a:gd name="T103" fmla="*/ 3 h 51"/>
              <a:gd name="T104" fmla="*/ 1 w 7"/>
              <a:gd name="T105" fmla="*/ 2 h 51"/>
              <a:gd name="T106" fmla="*/ 1 w 7"/>
              <a:gd name="T107" fmla="*/ 1 h 51"/>
              <a:gd name="T108" fmla="*/ 1 w 7"/>
              <a:gd name="T109" fmla="*/ 1 h 51"/>
              <a:gd name="T110" fmla="*/ 1 w 7"/>
              <a:gd name="T111" fmla="*/ 1 h 51"/>
              <a:gd name="T112" fmla="*/ 1 w 7"/>
              <a:gd name="T113" fmla="*/ 0 h 51"/>
              <a:gd name="T114" fmla="*/ 1 w 7"/>
              <a:gd name="T115" fmla="*/ 0 h 51"/>
              <a:gd name="T116" fmla="*/ 1 w 7"/>
              <a:gd name="T11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" h="51">
                <a:moveTo>
                  <a:pt x="7" y="51"/>
                </a:moveTo>
                <a:cubicBezTo>
                  <a:pt x="7" y="51"/>
                  <a:pt x="7" y="51"/>
                  <a:pt x="7" y="51"/>
                </a:cubicBezTo>
                <a:cubicBezTo>
                  <a:pt x="7" y="51"/>
                  <a:pt x="7" y="51"/>
                  <a:pt x="7" y="51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49"/>
                </a:moveTo>
                <a:cubicBezTo>
                  <a:pt x="7" y="49"/>
                  <a:pt x="7" y="50"/>
                  <a:pt x="7" y="50"/>
                </a:cubicBezTo>
                <a:cubicBezTo>
                  <a:pt x="7" y="50"/>
                  <a:pt x="7" y="49"/>
                  <a:pt x="7" y="49"/>
                </a:cubicBezTo>
                <a:moveTo>
                  <a:pt x="0" y="16"/>
                </a:moveTo>
                <a:cubicBezTo>
                  <a:pt x="0" y="28"/>
                  <a:pt x="2" y="39"/>
                  <a:pt x="6" y="49"/>
                </a:cubicBezTo>
                <a:cubicBezTo>
                  <a:pt x="2" y="39"/>
                  <a:pt x="0" y="28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1"/>
                  <a:pt x="0" y="11"/>
                  <a:pt x="0" y="12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moveTo>
                  <a:pt x="1" y="4"/>
                </a:move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moveTo>
                  <a:pt x="1" y="4"/>
                </a:move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2"/>
                </a:move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4" name="Freeform 90"/>
          <p:cNvSpPr>
            <a:spLocks noEditPoints="1"/>
          </p:cNvSpPr>
          <p:nvPr/>
        </p:nvSpPr>
        <p:spPr bwMode="auto">
          <a:xfrm>
            <a:off x="2555875" y="5548703"/>
            <a:ext cx="9525" cy="127000"/>
          </a:xfrm>
          <a:custGeom>
            <a:avLst/>
            <a:gdLst>
              <a:gd name="T0" fmla="*/ 3 w 4"/>
              <a:gd name="T1" fmla="*/ 52 h 52"/>
              <a:gd name="T2" fmla="*/ 3 w 4"/>
              <a:gd name="T3" fmla="*/ 52 h 52"/>
              <a:gd name="T4" fmla="*/ 3 w 4"/>
              <a:gd name="T5" fmla="*/ 52 h 52"/>
              <a:gd name="T6" fmla="*/ 3 w 4"/>
              <a:gd name="T7" fmla="*/ 51 h 52"/>
              <a:gd name="T8" fmla="*/ 2 w 4"/>
              <a:gd name="T9" fmla="*/ 51 h 52"/>
              <a:gd name="T10" fmla="*/ 2 w 4"/>
              <a:gd name="T11" fmla="*/ 51 h 52"/>
              <a:gd name="T12" fmla="*/ 2 w 4"/>
              <a:gd name="T13" fmla="*/ 51 h 52"/>
              <a:gd name="T14" fmla="*/ 2 w 4"/>
              <a:gd name="T15" fmla="*/ 50 h 52"/>
              <a:gd name="T16" fmla="*/ 2 w 4"/>
              <a:gd name="T17" fmla="*/ 50 h 52"/>
              <a:gd name="T18" fmla="*/ 2 w 4"/>
              <a:gd name="T19" fmla="*/ 50 h 52"/>
              <a:gd name="T20" fmla="*/ 2 w 4"/>
              <a:gd name="T21" fmla="*/ 49 h 52"/>
              <a:gd name="T22" fmla="*/ 2 w 4"/>
              <a:gd name="T23" fmla="*/ 49 h 52"/>
              <a:gd name="T24" fmla="*/ 2 w 4"/>
              <a:gd name="T25" fmla="*/ 49 h 52"/>
              <a:gd name="T26" fmla="*/ 2 w 4"/>
              <a:gd name="T27" fmla="*/ 49 h 52"/>
              <a:gd name="T28" fmla="*/ 2 w 4"/>
              <a:gd name="T29" fmla="*/ 49 h 52"/>
              <a:gd name="T30" fmla="*/ 2 w 4"/>
              <a:gd name="T31" fmla="*/ 49 h 52"/>
              <a:gd name="T32" fmla="*/ 2 w 4"/>
              <a:gd name="T33" fmla="*/ 48 h 52"/>
              <a:gd name="T34" fmla="*/ 2 w 4"/>
              <a:gd name="T35" fmla="*/ 48 h 52"/>
              <a:gd name="T36" fmla="*/ 2 w 4"/>
              <a:gd name="T37" fmla="*/ 48 h 52"/>
              <a:gd name="T38" fmla="*/ 0 w 4"/>
              <a:gd name="T39" fmla="*/ 35 h 52"/>
              <a:gd name="T40" fmla="*/ 0 w 4"/>
              <a:gd name="T41" fmla="*/ 35 h 52"/>
              <a:gd name="T42" fmla="*/ 0 w 4"/>
              <a:gd name="T43" fmla="*/ 35 h 52"/>
              <a:gd name="T44" fmla="*/ 0 w 4"/>
              <a:gd name="T45" fmla="*/ 33 h 52"/>
              <a:gd name="T46" fmla="*/ 0 w 4"/>
              <a:gd name="T47" fmla="*/ 33 h 52"/>
              <a:gd name="T48" fmla="*/ 0 w 4"/>
              <a:gd name="T49" fmla="*/ 33 h 52"/>
              <a:gd name="T50" fmla="*/ 0 w 4"/>
              <a:gd name="T51" fmla="*/ 32 h 52"/>
              <a:gd name="T52" fmla="*/ 0 w 4"/>
              <a:gd name="T53" fmla="*/ 32 h 52"/>
              <a:gd name="T54" fmla="*/ 0 w 4"/>
              <a:gd name="T55" fmla="*/ 32 h 52"/>
              <a:gd name="T56" fmla="*/ 0 w 4"/>
              <a:gd name="T57" fmla="*/ 32 h 52"/>
              <a:gd name="T58" fmla="*/ 0 w 4"/>
              <a:gd name="T59" fmla="*/ 32 h 52"/>
              <a:gd name="T60" fmla="*/ 0 w 4"/>
              <a:gd name="T61" fmla="*/ 32 h 52"/>
              <a:gd name="T62" fmla="*/ 0 w 4"/>
              <a:gd name="T63" fmla="*/ 31 h 52"/>
              <a:gd name="T64" fmla="*/ 0 w 4"/>
              <a:gd name="T65" fmla="*/ 31 h 52"/>
              <a:gd name="T66" fmla="*/ 0 w 4"/>
              <a:gd name="T67" fmla="*/ 30 h 52"/>
              <a:gd name="T68" fmla="*/ 0 w 4"/>
              <a:gd name="T69" fmla="*/ 30 h 52"/>
              <a:gd name="T70" fmla="*/ 0 w 4"/>
              <a:gd name="T71" fmla="*/ 30 h 52"/>
              <a:gd name="T72" fmla="*/ 0 w 4"/>
              <a:gd name="T73" fmla="*/ 30 h 52"/>
              <a:gd name="T74" fmla="*/ 0 w 4"/>
              <a:gd name="T75" fmla="*/ 29 h 52"/>
              <a:gd name="T76" fmla="*/ 0 w 4"/>
              <a:gd name="T77" fmla="*/ 29 h 52"/>
              <a:gd name="T78" fmla="*/ 0 w 4"/>
              <a:gd name="T79" fmla="*/ 29 h 52"/>
              <a:gd name="T80" fmla="*/ 0 w 4"/>
              <a:gd name="T81" fmla="*/ 29 h 52"/>
              <a:gd name="T82" fmla="*/ 0 w 4"/>
              <a:gd name="T83" fmla="*/ 29 h 52"/>
              <a:gd name="T84" fmla="*/ 0 w 4"/>
              <a:gd name="T85" fmla="*/ 29 h 52"/>
              <a:gd name="T86" fmla="*/ 0 w 4"/>
              <a:gd name="T87" fmla="*/ 28 h 52"/>
              <a:gd name="T88" fmla="*/ 0 w 4"/>
              <a:gd name="T89" fmla="*/ 28 h 52"/>
              <a:gd name="T90" fmla="*/ 4 w 4"/>
              <a:gd name="T91" fmla="*/ 1 h 52"/>
              <a:gd name="T92" fmla="*/ 4 w 4"/>
              <a:gd name="T93" fmla="*/ 1 h 52"/>
              <a:gd name="T94" fmla="*/ 4 w 4"/>
              <a:gd name="T95" fmla="*/ 1 h 52"/>
              <a:gd name="T96" fmla="*/ 4 w 4"/>
              <a:gd name="T97" fmla="*/ 1 h 52"/>
              <a:gd name="T98" fmla="*/ 4 w 4"/>
              <a:gd name="T99" fmla="*/ 1 h 52"/>
              <a:gd name="T100" fmla="*/ 4 w 4"/>
              <a:gd name="T101" fmla="*/ 1 h 52"/>
              <a:gd name="T102" fmla="*/ 4 w 4"/>
              <a:gd name="T103" fmla="*/ 0 h 52"/>
              <a:gd name="T104" fmla="*/ 4 w 4"/>
              <a:gd name="T105" fmla="*/ 0 h 52"/>
              <a:gd name="T106" fmla="*/ 4 w 4"/>
              <a:gd name="T107" fmla="*/ 0 h 52"/>
              <a:gd name="T108" fmla="*/ 4 w 4"/>
              <a:gd name="T109" fmla="*/ 0 h 52"/>
              <a:gd name="T110" fmla="*/ 4 w 4"/>
              <a:gd name="T111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" h="52">
                <a:moveTo>
                  <a:pt x="3" y="52"/>
                </a:move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moveTo>
                  <a:pt x="3" y="52"/>
                </a:move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moveTo>
                  <a:pt x="3" y="51"/>
                </a:moveTo>
                <a:cubicBezTo>
                  <a:pt x="3" y="51"/>
                  <a:pt x="3" y="51"/>
                  <a:pt x="3" y="51"/>
                </a:cubicBezTo>
                <a:cubicBezTo>
                  <a:pt x="3" y="51"/>
                  <a:pt x="3" y="51"/>
                  <a:pt x="3" y="51"/>
                </a:cubicBezTo>
                <a:moveTo>
                  <a:pt x="2" y="51"/>
                </a:moveTo>
                <a:cubicBezTo>
                  <a:pt x="2" y="51"/>
                  <a:pt x="2" y="51"/>
                  <a:pt x="2" y="51"/>
                </a:cubicBezTo>
                <a:cubicBezTo>
                  <a:pt x="2" y="51"/>
                  <a:pt x="2" y="51"/>
                  <a:pt x="2" y="51"/>
                </a:cubicBezTo>
                <a:moveTo>
                  <a:pt x="2" y="51"/>
                </a:moveTo>
                <a:cubicBezTo>
                  <a:pt x="2" y="51"/>
                  <a:pt x="2" y="51"/>
                  <a:pt x="2" y="51"/>
                </a:cubicBezTo>
                <a:cubicBezTo>
                  <a:pt x="2" y="51"/>
                  <a:pt x="2" y="51"/>
                  <a:pt x="2" y="51"/>
                </a:cubicBezTo>
                <a:moveTo>
                  <a:pt x="2" y="50"/>
                </a:moveTo>
                <a:cubicBezTo>
                  <a:pt x="2" y="50"/>
                  <a:pt x="2" y="51"/>
                  <a:pt x="2" y="51"/>
                </a:cubicBezTo>
                <a:cubicBezTo>
                  <a:pt x="2" y="51"/>
                  <a:pt x="2" y="50"/>
                  <a:pt x="2" y="50"/>
                </a:cubicBezTo>
                <a:moveTo>
                  <a:pt x="2" y="50"/>
                </a:move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moveTo>
                  <a:pt x="2" y="49"/>
                </a:move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8"/>
                </a:moveTo>
                <a:cubicBezTo>
                  <a:pt x="2" y="48"/>
                  <a:pt x="2" y="49"/>
                  <a:pt x="2" y="49"/>
                </a:cubicBezTo>
                <a:cubicBezTo>
                  <a:pt x="2" y="49"/>
                  <a:pt x="2" y="48"/>
                  <a:pt x="2" y="48"/>
                </a:cubicBezTo>
                <a:moveTo>
                  <a:pt x="2" y="48"/>
                </a:moveTo>
                <a:cubicBezTo>
                  <a:pt x="2" y="48"/>
                  <a:pt x="2" y="48"/>
                  <a:pt x="2" y="48"/>
                </a:cubicBezTo>
                <a:cubicBezTo>
                  <a:pt x="2" y="48"/>
                  <a:pt x="2" y="48"/>
                  <a:pt x="2" y="48"/>
                </a:cubicBezTo>
                <a:moveTo>
                  <a:pt x="0" y="35"/>
                </a:moveTo>
                <a:cubicBezTo>
                  <a:pt x="0" y="40"/>
                  <a:pt x="1" y="44"/>
                  <a:pt x="2" y="48"/>
                </a:cubicBezTo>
                <a:cubicBezTo>
                  <a:pt x="1" y="44"/>
                  <a:pt x="0" y="40"/>
                  <a:pt x="0" y="35"/>
                </a:cubicBezTo>
                <a:moveTo>
                  <a:pt x="0" y="33"/>
                </a:moveTo>
                <a:cubicBezTo>
                  <a:pt x="0" y="34"/>
                  <a:pt x="0" y="35"/>
                  <a:pt x="0" y="35"/>
                </a:cubicBezTo>
                <a:cubicBezTo>
                  <a:pt x="0" y="35"/>
                  <a:pt x="0" y="34"/>
                  <a:pt x="0" y="33"/>
                </a:cubicBezTo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moveTo>
                  <a:pt x="0" y="32"/>
                </a:moveTo>
                <a:cubicBezTo>
                  <a:pt x="0" y="32"/>
                  <a:pt x="0" y="33"/>
                  <a:pt x="0" y="33"/>
                </a:cubicBezTo>
                <a:cubicBezTo>
                  <a:pt x="0" y="33"/>
                  <a:pt x="0" y="32"/>
                  <a:pt x="0" y="32"/>
                </a:cubicBezTo>
                <a:moveTo>
                  <a:pt x="0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2"/>
                  <a:pt x="0" y="32"/>
                </a:cubicBezTo>
                <a:moveTo>
                  <a:pt x="0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2"/>
                  <a:pt x="0" y="32"/>
                </a:cubicBezTo>
                <a:moveTo>
                  <a:pt x="0" y="31"/>
                </a:moveTo>
                <a:cubicBezTo>
                  <a:pt x="0" y="31"/>
                  <a:pt x="0" y="31"/>
                  <a:pt x="0" y="32"/>
                </a:cubicBezTo>
                <a:cubicBezTo>
                  <a:pt x="0" y="31"/>
                  <a:pt x="0" y="31"/>
                  <a:pt x="0" y="31"/>
                </a:cubicBezTo>
                <a:moveTo>
                  <a:pt x="0" y="31"/>
                </a:moveTo>
                <a:cubicBezTo>
                  <a:pt x="0" y="31"/>
                  <a:pt x="0" y="31"/>
                  <a:pt x="0" y="31"/>
                </a:cubicBezTo>
                <a:cubicBezTo>
                  <a:pt x="0" y="31"/>
                  <a:pt x="0" y="31"/>
                  <a:pt x="0" y="31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29"/>
                </a:moveTo>
                <a:cubicBezTo>
                  <a:pt x="0" y="29"/>
                  <a:pt x="0" y="30"/>
                  <a:pt x="0" y="30"/>
                </a:cubicBezTo>
                <a:cubicBezTo>
                  <a:pt x="0" y="30"/>
                  <a:pt x="0" y="29"/>
                  <a:pt x="0" y="29"/>
                </a:cubicBezTo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moveTo>
                  <a:pt x="0" y="28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8"/>
                </a:cubicBezTo>
                <a:moveTo>
                  <a:pt x="0" y="28"/>
                </a:move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moveTo>
                  <a:pt x="4" y="1"/>
                </a:moveTo>
                <a:cubicBezTo>
                  <a:pt x="1" y="10"/>
                  <a:pt x="0" y="19"/>
                  <a:pt x="0" y="28"/>
                </a:cubicBezTo>
                <a:cubicBezTo>
                  <a:pt x="0" y="19"/>
                  <a:pt x="1" y="10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1"/>
                  <a:pt x="4" y="1"/>
                </a:cubicBezTo>
                <a:cubicBezTo>
                  <a:pt x="4" y="1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8D2C52C-52FC-4FC3-B1F3-CE6A5B70BDB0}"/>
              </a:ext>
            </a:extLst>
          </p:cNvPr>
          <p:cNvGrpSpPr/>
          <p:nvPr/>
        </p:nvGrpSpPr>
        <p:grpSpPr>
          <a:xfrm>
            <a:off x="931754" y="3389703"/>
            <a:ext cx="571500" cy="622533"/>
            <a:chOff x="931754" y="3389703"/>
            <a:chExt cx="571500" cy="622533"/>
          </a:xfrm>
        </p:grpSpPr>
        <p:sp>
          <p:nvSpPr>
            <p:cNvPr id="202" name="Freeform 68"/>
            <p:cNvSpPr>
              <a:spLocks/>
            </p:cNvSpPr>
            <p:nvPr/>
          </p:nvSpPr>
          <p:spPr bwMode="auto">
            <a:xfrm>
              <a:off x="931754" y="3439148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Freeform 69"/>
            <p:cNvSpPr>
              <a:spLocks/>
            </p:cNvSpPr>
            <p:nvPr/>
          </p:nvSpPr>
          <p:spPr bwMode="auto">
            <a:xfrm>
              <a:off x="987317" y="3493123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Freeform 71"/>
            <p:cNvSpPr>
              <a:spLocks/>
            </p:cNvSpPr>
            <p:nvPr/>
          </p:nvSpPr>
          <p:spPr bwMode="auto">
            <a:xfrm>
              <a:off x="990492" y="3497885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Rectangle 94"/>
            <p:cNvSpPr>
              <a:spLocks noChangeArrowheads="1"/>
            </p:cNvSpPr>
            <p:nvPr/>
          </p:nvSpPr>
          <p:spPr bwMode="auto">
            <a:xfrm>
              <a:off x="1093679" y="3655048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Rectangle 95"/>
            <p:cNvSpPr>
              <a:spLocks noChangeArrowheads="1"/>
            </p:cNvSpPr>
            <p:nvPr/>
          </p:nvSpPr>
          <p:spPr bwMode="auto">
            <a:xfrm>
              <a:off x="1122893" y="3520744"/>
              <a:ext cx="14427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54EFDBC-7861-49C1-81C9-9A16A96B193B}"/>
              </a:ext>
            </a:extLst>
          </p:cNvPr>
          <p:cNvGrpSpPr/>
          <p:nvPr/>
        </p:nvGrpSpPr>
        <p:grpSpPr>
          <a:xfrm>
            <a:off x="1496945" y="5157861"/>
            <a:ext cx="569913" cy="568325"/>
            <a:chOff x="1496945" y="5157861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1496945" y="5157861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552508" y="5215011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552508" y="5216599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Freeform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711258" y="5337249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685858" y="5238824"/>
              <a:ext cx="1426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ABB9975-98A3-4E5C-83F0-F5DB5A76FAFE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303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01883F7-E2D0-4668-ADC1-08DB75C94392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1435" y="2499116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FA30F05-0786-4729-95CC-45C7C7E8CE61}"/>
              </a:ext>
            </a:extLst>
          </p:cNvPr>
          <p:cNvGrpSpPr/>
          <p:nvPr/>
        </p:nvGrpSpPr>
        <p:grpSpPr>
          <a:xfrm>
            <a:off x="3244850" y="2662628"/>
            <a:ext cx="662782" cy="573088"/>
            <a:chOff x="3244850" y="2662628"/>
            <a:chExt cx="662782" cy="573088"/>
          </a:xfrm>
        </p:grpSpPr>
        <p:sp>
          <p:nvSpPr>
            <p:cNvPr id="172" name="Freeform 38"/>
            <p:cNvSpPr>
              <a:spLocks/>
            </p:cNvSpPr>
            <p:nvPr/>
          </p:nvSpPr>
          <p:spPr bwMode="auto">
            <a:xfrm>
              <a:off x="3334544" y="2662628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Freeform 39"/>
            <p:cNvSpPr>
              <a:spLocks/>
            </p:cNvSpPr>
            <p:nvPr/>
          </p:nvSpPr>
          <p:spPr bwMode="auto">
            <a:xfrm>
              <a:off x="3391694" y="2716603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Freeform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Freeform 41"/>
            <p:cNvSpPr>
              <a:spLocks/>
            </p:cNvSpPr>
            <p:nvPr/>
          </p:nvSpPr>
          <p:spPr bwMode="auto">
            <a:xfrm>
              <a:off x="3393281" y="2746765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Rectangle 42"/>
            <p:cNvSpPr>
              <a:spLocks noChangeArrowheads="1"/>
            </p:cNvSpPr>
            <p:nvPr/>
          </p:nvSpPr>
          <p:spPr bwMode="auto">
            <a:xfrm>
              <a:off x="3563144" y="2846778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Rectangle 43"/>
            <p:cNvSpPr>
              <a:spLocks noChangeArrowheads="1"/>
            </p:cNvSpPr>
            <p:nvPr/>
          </p:nvSpPr>
          <p:spPr bwMode="auto">
            <a:xfrm>
              <a:off x="3550761" y="2753115"/>
              <a:ext cx="1138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0" name="Freeform 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9EEB34-0B24-4738-B9CA-F59F6D427BD7}"/>
              </a:ext>
            </a:extLst>
          </p:cNvPr>
          <p:cNvGrpSpPr/>
          <p:nvPr/>
        </p:nvGrpSpPr>
        <p:grpSpPr>
          <a:xfrm>
            <a:off x="3912394" y="3413764"/>
            <a:ext cx="585788" cy="587375"/>
            <a:chOff x="3912394" y="3413764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912394" y="341376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971131" y="346932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975894" y="351377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4131469" y="359950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4135279" y="3516952"/>
              <a:ext cx="1410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reeform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2" name="Freeform 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D846C36-3BC6-4CAC-8DD2-942F64124F39}"/>
              </a:ext>
            </a:extLst>
          </p:cNvPr>
          <p:cNvGrpSpPr/>
          <p:nvPr/>
        </p:nvGrpSpPr>
        <p:grpSpPr>
          <a:xfrm>
            <a:off x="3915815" y="4369393"/>
            <a:ext cx="566738" cy="568325"/>
            <a:chOff x="3915815" y="4369393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915815" y="4369393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971377" y="4423368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971377" y="4450355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4128540" y="4553543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4130127" y="4456705"/>
              <a:ext cx="14427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C0B3D13-A8F9-4279-B713-2BADFD594A54}"/>
              </a:ext>
            </a:extLst>
          </p:cNvPr>
          <p:cNvGrpSpPr/>
          <p:nvPr/>
        </p:nvGrpSpPr>
        <p:grpSpPr>
          <a:xfrm>
            <a:off x="3281363" y="5145885"/>
            <a:ext cx="631031" cy="577850"/>
            <a:chOff x="3281363" y="5145885"/>
            <a:chExt cx="631031" cy="577850"/>
          </a:xfrm>
        </p:grpSpPr>
        <p:sp>
          <p:nvSpPr>
            <p:cNvPr id="196" name="Freeform 62"/>
            <p:cNvSpPr>
              <a:spLocks/>
            </p:cNvSpPr>
            <p:nvPr/>
          </p:nvSpPr>
          <p:spPr bwMode="auto">
            <a:xfrm>
              <a:off x="3334544" y="5145885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Freeform 63"/>
            <p:cNvSpPr>
              <a:spLocks/>
            </p:cNvSpPr>
            <p:nvPr/>
          </p:nvSpPr>
          <p:spPr bwMode="auto">
            <a:xfrm>
              <a:off x="3391694" y="5203035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Freeform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Freeform 65"/>
            <p:cNvSpPr>
              <a:spLocks/>
            </p:cNvSpPr>
            <p:nvPr/>
          </p:nvSpPr>
          <p:spPr bwMode="auto">
            <a:xfrm>
              <a:off x="3393282" y="5236373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66"/>
            <p:cNvSpPr>
              <a:spLocks noChangeArrowheads="1"/>
            </p:cNvSpPr>
            <p:nvPr/>
          </p:nvSpPr>
          <p:spPr bwMode="auto">
            <a:xfrm>
              <a:off x="3553619" y="5331623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Rectangle 67"/>
            <p:cNvSpPr>
              <a:spLocks noChangeArrowheads="1"/>
            </p:cNvSpPr>
            <p:nvPr/>
          </p:nvSpPr>
          <p:spPr bwMode="auto">
            <a:xfrm>
              <a:off x="3540602" y="5242723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0EA5C35-990C-4313-B366-CD6EBA7C2152}"/>
              </a:ext>
            </a:extLst>
          </p:cNvPr>
          <p:cNvGrpSpPr/>
          <p:nvPr/>
        </p:nvGrpSpPr>
        <p:grpSpPr>
          <a:xfrm>
            <a:off x="2443957" y="5462575"/>
            <a:ext cx="568325" cy="566738"/>
            <a:chOff x="2443957" y="5462575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43957" y="5462575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01107" y="5518137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01107" y="5545125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659857" y="5608625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63985" y="5549887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21CD1CA-1E62-44BF-86B1-1A09622D4975}"/>
              </a:ext>
            </a:extLst>
          </p:cNvPr>
          <p:cNvGrpSpPr/>
          <p:nvPr/>
        </p:nvGrpSpPr>
        <p:grpSpPr>
          <a:xfrm>
            <a:off x="1543311" y="2648341"/>
            <a:ext cx="571500" cy="573088"/>
            <a:chOff x="1543311" y="2648341"/>
            <a:chExt cx="571500" cy="573088"/>
          </a:xfrm>
        </p:grpSpPr>
        <p:sp>
          <p:nvSpPr>
            <p:cNvPr id="202" name="Freeform 68"/>
            <p:cNvSpPr>
              <a:spLocks/>
            </p:cNvSpPr>
            <p:nvPr/>
          </p:nvSpPr>
          <p:spPr bwMode="auto">
            <a:xfrm>
              <a:off x="1543311" y="2648341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Freeform 69"/>
            <p:cNvSpPr>
              <a:spLocks/>
            </p:cNvSpPr>
            <p:nvPr/>
          </p:nvSpPr>
          <p:spPr bwMode="auto">
            <a:xfrm>
              <a:off x="1598874" y="2702316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Freeform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Freeform 71"/>
            <p:cNvSpPr>
              <a:spLocks/>
            </p:cNvSpPr>
            <p:nvPr/>
          </p:nvSpPr>
          <p:spPr bwMode="auto">
            <a:xfrm>
              <a:off x="1602049" y="2707078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Rectangle 94"/>
            <p:cNvSpPr>
              <a:spLocks noChangeArrowheads="1"/>
            </p:cNvSpPr>
            <p:nvPr/>
          </p:nvSpPr>
          <p:spPr bwMode="auto">
            <a:xfrm>
              <a:off x="1705236" y="2864241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Rectangle 95"/>
            <p:cNvSpPr>
              <a:spLocks noChangeArrowheads="1"/>
            </p:cNvSpPr>
            <p:nvPr/>
          </p:nvSpPr>
          <p:spPr bwMode="auto">
            <a:xfrm>
              <a:off x="1747146" y="2722001"/>
              <a:ext cx="1554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9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5907B19-8D9B-4605-9F7F-9DE0DC9565BA}"/>
              </a:ext>
            </a:extLst>
          </p:cNvPr>
          <p:cNvGrpSpPr/>
          <p:nvPr/>
        </p:nvGrpSpPr>
        <p:grpSpPr>
          <a:xfrm>
            <a:off x="968286" y="3389703"/>
            <a:ext cx="584200" cy="594502"/>
            <a:chOff x="968286" y="3389703"/>
            <a:chExt cx="584200" cy="594502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968286" y="3396830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023848" y="3452393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028611" y="3463505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122273" y="3614318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167993" y="3527005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2A13D9D-0A3F-4690-8C10-FE4CE9ABDD80}"/>
              </a:ext>
            </a:extLst>
          </p:cNvPr>
          <p:cNvGrpSpPr/>
          <p:nvPr/>
        </p:nvGrpSpPr>
        <p:grpSpPr>
          <a:xfrm>
            <a:off x="992981" y="4396555"/>
            <a:ext cx="569913" cy="568325"/>
            <a:chOff x="992981" y="4396555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992981" y="4396555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048544" y="4453705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048544" y="4455293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207294" y="4575943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197769" y="4490218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D23F028-5DC5-45C9-A71B-6BBF60C08194}"/>
              </a:ext>
            </a:extLst>
          </p:cNvPr>
          <p:cNvGrpSpPr/>
          <p:nvPr/>
        </p:nvGrpSpPr>
        <p:grpSpPr>
          <a:xfrm>
            <a:off x="1541622" y="5153038"/>
            <a:ext cx="579438" cy="577850"/>
            <a:chOff x="1541622" y="5153038"/>
            <a:chExt cx="579438" cy="577850"/>
          </a:xfrm>
        </p:grpSpPr>
        <p:sp>
          <p:nvSpPr>
            <p:cNvPr id="218" name="Freeform 84"/>
            <p:cNvSpPr>
              <a:spLocks/>
            </p:cNvSpPr>
            <p:nvPr/>
          </p:nvSpPr>
          <p:spPr bwMode="auto">
            <a:xfrm>
              <a:off x="1541622" y="5153038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Freeform 85"/>
            <p:cNvSpPr>
              <a:spLocks/>
            </p:cNvSpPr>
            <p:nvPr/>
          </p:nvSpPr>
          <p:spPr bwMode="auto">
            <a:xfrm>
              <a:off x="1597185" y="5210188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Freeform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Freeform 87"/>
            <p:cNvSpPr>
              <a:spLocks/>
            </p:cNvSpPr>
            <p:nvPr/>
          </p:nvSpPr>
          <p:spPr bwMode="auto">
            <a:xfrm>
              <a:off x="1601947" y="5214951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Rectangle 102"/>
            <p:cNvSpPr>
              <a:spLocks noChangeArrowheads="1"/>
            </p:cNvSpPr>
            <p:nvPr/>
          </p:nvSpPr>
          <p:spPr bwMode="auto">
            <a:xfrm>
              <a:off x="1760697" y="5368938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Rectangle 103"/>
            <p:cNvSpPr>
              <a:spLocks noChangeArrowheads="1"/>
            </p:cNvSpPr>
            <p:nvPr/>
          </p:nvSpPr>
          <p:spPr bwMode="auto">
            <a:xfrm>
              <a:off x="1738790" y="5278451"/>
              <a:ext cx="16030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A738D4A-E639-4452-8E2D-3B23E22F01BB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7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Clock hand spin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4B4ABD2-FE14-4EEB-89B6-6E38CDFD8B00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1435" y="2499116"/>
              <a:ext cx="3029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reeform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54BC15E-0F67-413C-BCAA-69BA3F5C4222}"/>
              </a:ext>
            </a:extLst>
          </p:cNvPr>
          <p:cNvGrpSpPr/>
          <p:nvPr/>
        </p:nvGrpSpPr>
        <p:grpSpPr>
          <a:xfrm>
            <a:off x="3334544" y="2662628"/>
            <a:ext cx="573088" cy="573088"/>
            <a:chOff x="3334544" y="2662628"/>
            <a:chExt cx="573088" cy="573088"/>
          </a:xfrm>
        </p:grpSpPr>
        <p:sp>
          <p:nvSpPr>
            <p:cNvPr id="172" name="Freeform 38"/>
            <p:cNvSpPr>
              <a:spLocks/>
            </p:cNvSpPr>
            <p:nvPr/>
          </p:nvSpPr>
          <p:spPr bwMode="auto">
            <a:xfrm>
              <a:off x="3334544" y="2662628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Freeform 39"/>
            <p:cNvSpPr>
              <a:spLocks/>
            </p:cNvSpPr>
            <p:nvPr/>
          </p:nvSpPr>
          <p:spPr bwMode="auto">
            <a:xfrm>
              <a:off x="3391694" y="2716603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Freeform 41"/>
            <p:cNvSpPr>
              <a:spLocks/>
            </p:cNvSpPr>
            <p:nvPr/>
          </p:nvSpPr>
          <p:spPr bwMode="auto">
            <a:xfrm>
              <a:off x="3393281" y="2746765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Rectangle 42"/>
            <p:cNvSpPr>
              <a:spLocks noChangeArrowheads="1"/>
            </p:cNvSpPr>
            <p:nvPr/>
          </p:nvSpPr>
          <p:spPr bwMode="auto">
            <a:xfrm>
              <a:off x="3563144" y="2846778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Rectangle 43"/>
            <p:cNvSpPr>
              <a:spLocks noChangeArrowheads="1"/>
            </p:cNvSpPr>
            <p:nvPr/>
          </p:nvSpPr>
          <p:spPr bwMode="auto">
            <a:xfrm>
              <a:off x="3550761" y="2753115"/>
              <a:ext cx="1410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0" name="Freeform 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27FE7F-F2F7-4BCC-9F59-3BB9B1F19738}"/>
              </a:ext>
            </a:extLst>
          </p:cNvPr>
          <p:cNvGrpSpPr/>
          <p:nvPr/>
        </p:nvGrpSpPr>
        <p:grpSpPr>
          <a:xfrm>
            <a:off x="3912394" y="3413764"/>
            <a:ext cx="585788" cy="587375"/>
            <a:chOff x="3912394" y="3413764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912394" y="341376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971131" y="346932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975894" y="351377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4131469" y="359950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4135279" y="3491552"/>
              <a:ext cx="14427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reeform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2" name="Freeform 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82175B-8A1F-40EE-AD21-BB035B7B1F1E}"/>
              </a:ext>
            </a:extLst>
          </p:cNvPr>
          <p:cNvGrpSpPr/>
          <p:nvPr/>
        </p:nvGrpSpPr>
        <p:grpSpPr>
          <a:xfrm>
            <a:off x="3915815" y="4369393"/>
            <a:ext cx="566738" cy="568325"/>
            <a:chOff x="3915815" y="4369393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915815" y="4369393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971377" y="4423368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971377" y="4450355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4128540" y="4553543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4123777" y="4475755"/>
              <a:ext cx="16030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4E8BDEC-1F5A-45B8-ACFE-27A6E1CA6167}"/>
              </a:ext>
            </a:extLst>
          </p:cNvPr>
          <p:cNvGrpSpPr/>
          <p:nvPr/>
        </p:nvGrpSpPr>
        <p:grpSpPr>
          <a:xfrm>
            <a:off x="3281363" y="5145885"/>
            <a:ext cx="631031" cy="577850"/>
            <a:chOff x="3281363" y="5145885"/>
            <a:chExt cx="631031" cy="577850"/>
          </a:xfrm>
        </p:grpSpPr>
        <p:sp>
          <p:nvSpPr>
            <p:cNvPr id="196" name="Freeform 62"/>
            <p:cNvSpPr>
              <a:spLocks/>
            </p:cNvSpPr>
            <p:nvPr/>
          </p:nvSpPr>
          <p:spPr bwMode="auto">
            <a:xfrm>
              <a:off x="3334544" y="5145885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Freeform 63"/>
            <p:cNvSpPr>
              <a:spLocks/>
            </p:cNvSpPr>
            <p:nvPr/>
          </p:nvSpPr>
          <p:spPr bwMode="auto">
            <a:xfrm>
              <a:off x="3391694" y="5203035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Freeform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Freeform 65"/>
            <p:cNvSpPr>
              <a:spLocks/>
            </p:cNvSpPr>
            <p:nvPr/>
          </p:nvSpPr>
          <p:spPr bwMode="auto">
            <a:xfrm>
              <a:off x="3393282" y="5236373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66"/>
            <p:cNvSpPr>
              <a:spLocks noChangeArrowheads="1"/>
            </p:cNvSpPr>
            <p:nvPr/>
          </p:nvSpPr>
          <p:spPr bwMode="auto">
            <a:xfrm>
              <a:off x="3553619" y="5331623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Rectangle 67"/>
            <p:cNvSpPr>
              <a:spLocks noChangeArrowheads="1"/>
            </p:cNvSpPr>
            <p:nvPr/>
          </p:nvSpPr>
          <p:spPr bwMode="auto">
            <a:xfrm>
              <a:off x="3540602" y="5261773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3B2A56-B15D-466F-B9E7-4109194F6BF0}"/>
              </a:ext>
            </a:extLst>
          </p:cNvPr>
          <p:cNvGrpSpPr/>
          <p:nvPr/>
        </p:nvGrpSpPr>
        <p:grpSpPr>
          <a:xfrm>
            <a:off x="2443957" y="5462575"/>
            <a:ext cx="568325" cy="566738"/>
            <a:chOff x="2443957" y="5462575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43957" y="5462575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01107" y="5518137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01107" y="5545125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659857" y="5608625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19535" y="5549887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13E2AEF-56DE-4415-88E2-43F67AE45CD0}"/>
              </a:ext>
            </a:extLst>
          </p:cNvPr>
          <p:cNvGrpSpPr/>
          <p:nvPr/>
        </p:nvGrpSpPr>
        <p:grpSpPr>
          <a:xfrm>
            <a:off x="1543311" y="2648341"/>
            <a:ext cx="571500" cy="573088"/>
            <a:chOff x="1543311" y="2648341"/>
            <a:chExt cx="571500" cy="573088"/>
          </a:xfrm>
        </p:grpSpPr>
        <p:sp>
          <p:nvSpPr>
            <p:cNvPr id="202" name="Freeform 68"/>
            <p:cNvSpPr>
              <a:spLocks/>
            </p:cNvSpPr>
            <p:nvPr/>
          </p:nvSpPr>
          <p:spPr bwMode="auto">
            <a:xfrm>
              <a:off x="1543311" y="2648341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Freeform 69"/>
            <p:cNvSpPr>
              <a:spLocks/>
            </p:cNvSpPr>
            <p:nvPr/>
          </p:nvSpPr>
          <p:spPr bwMode="auto">
            <a:xfrm>
              <a:off x="1598874" y="2702316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Freeform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Freeform 71"/>
            <p:cNvSpPr>
              <a:spLocks/>
            </p:cNvSpPr>
            <p:nvPr/>
          </p:nvSpPr>
          <p:spPr bwMode="auto">
            <a:xfrm>
              <a:off x="1602049" y="2707078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Rectangle 94"/>
            <p:cNvSpPr>
              <a:spLocks noChangeArrowheads="1"/>
            </p:cNvSpPr>
            <p:nvPr/>
          </p:nvSpPr>
          <p:spPr bwMode="auto">
            <a:xfrm>
              <a:off x="1705236" y="2864241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Rectangle 95"/>
            <p:cNvSpPr>
              <a:spLocks noChangeArrowheads="1"/>
            </p:cNvSpPr>
            <p:nvPr/>
          </p:nvSpPr>
          <p:spPr bwMode="auto">
            <a:xfrm>
              <a:off x="1696346" y="2747401"/>
              <a:ext cx="27090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D1BF95E-6E73-4FCE-BD05-77118610020A}"/>
              </a:ext>
            </a:extLst>
          </p:cNvPr>
          <p:cNvGrpSpPr/>
          <p:nvPr/>
        </p:nvGrpSpPr>
        <p:grpSpPr>
          <a:xfrm>
            <a:off x="968286" y="3389703"/>
            <a:ext cx="584200" cy="594502"/>
            <a:chOff x="968286" y="3389703"/>
            <a:chExt cx="584200" cy="594502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968286" y="3396830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023848" y="3452393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028611" y="3463505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122273" y="3614318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136243" y="3514305"/>
              <a:ext cx="2741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19BA9F-E349-4CD6-91AC-93F36BEF50DC}"/>
              </a:ext>
            </a:extLst>
          </p:cNvPr>
          <p:cNvGrpSpPr/>
          <p:nvPr/>
        </p:nvGrpSpPr>
        <p:grpSpPr>
          <a:xfrm>
            <a:off x="992981" y="4396555"/>
            <a:ext cx="569913" cy="568325"/>
            <a:chOff x="992981" y="4396555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992981" y="4396555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048544" y="4453705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048544" y="4455293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207294" y="4575943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159669" y="4483868"/>
              <a:ext cx="25808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0EE32A3-2A4F-4AE7-8B59-D95C311FB1CF}"/>
              </a:ext>
            </a:extLst>
          </p:cNvPr>
          <p:cNvGrpSpPr/>
          <p:nvPr/>
        </p:nvGrpSpPr>
        <p:grpSpPr>
          <a:xfrm>
            <a:off x="1541622" y="5153038"/>
            <a:ext cx="579438" cy="577850"/>
            <a:chOff x="1541622" y="5153038"/>
            <a:chExt cx="579438" cy="577850"/>
          </a:xfrm>
        </p:grpSpPr>
        <p:sp>
          <p:nvSpPr>
            <p:cNvPr id="218" name="Freeform 84"/>
            <p:cNvSpPr>
              <a:spLocks/>
            </p:cNvSpPr>
            <p:nvPr/>
          </p:nvSpPr>
          <p:spPr bwMode="auto">
            <a:xfrm>
              <a:off x="1541622" y="5153038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Freeform 85"/>
            <p:cNvSpPr>
              <a:spLocks/>
            </p:cNvSpPr>
            <p:nvPr/>
          </p:nvSpPr>
          <p:spPr bwMode="auto">
            <a:xfrm>
              <a:off x="1597185" y="5210188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Freeform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Freeform 87"/>
            <p:cNvSpPr>
              <a:spLocks/>
            </p:cNvSpPr>
            <p:nvPr/>
          </p:nvSpPr>
          <p:spPr bwMode="auto">
            <a:xfrm>
              <a:off x="1601947" y="5214951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Rectangle 102"/>
            <p:cNvSpPr>
              <a:spLocks noChangeArrowheads="1"/>
            </p:cNvSpPr>
            <p:nvPr/>
          </p:nvSpPr>
          <p:spPr bwMode="auto">
            <a:xfrm>
              <a:off x="1760697" y="5368938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Rectangle 103"/>
            <p:cNvSpPr>
              <a:spLocks noChangeArrowheads="1"/>
            </p:cNvSpPr>
            <p:nvPr/>
          </p:nvSpPr>
          <p:spPr bwMode="auto">
            <a:xfrm>
              <a:off x="1713390" y="5246701"/>
              <a:ext cx="25487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9DF74C5-2E2C-45BB-A6A6-0C3D15A7DB28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5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2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8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Clock hand spin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9203410-C957-444B-97B0-713D33D06B3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3975" y="2499116"/>
              <a:ext cx="30457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reeform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1643D5-AC0A-4517-B652-F025324B8405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Freeform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3949843" y="3178566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reeform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760BA18-9CA4-4978-BA3C-84B66EB41117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Freeform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3911600" y="4672403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8" name="Freeform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" name="Freeform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" name="Freeform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871A0B8-03BA-4B34-A92B-3B586C1E8623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52713" y="5409003"/>
              <a:ext cx="25968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D14545F-9D85-4A48-BC84-197BEFFAD56D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311275" y="3218253"/>
              <a:ext cx="2869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8615158-8D19-43FB-AD3B-3249CA70B9AF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316038" y="4686691"/>
              <a:ext cx="3029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DD0B83E-7499-482D-A919-7AE335A1776F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05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8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8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ock.potx" id="{882FFEF1-8C63-4EB7-8554-90837DCFEF4E}" vid="{2273FF64-F892-47CB-82C5-253E36FE4F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Timers (Clock)</Template>
  <TotalTime>0</TotalTime>
  <Words>125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Raleway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2017-11-28T14:55:25Z</dcterms:created>
  <dcterms:modified xsi:type="dcterms:W3CDTF">2017-11-28T14:56:44Z</dcterms:modified>
</cp:coreProperties>
</file>