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86" r:id="rId2"/>
    <p:sldId id="3087" r:id="rId3"/>
    <p:sldId id="3088" r:id="rId4"/>
    <p:sldId id="3111" r:id="rId5"/>
    <p:sldId id="3117" r:id="rId6"/>
    <p:sldId id="311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09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0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907157" y="188"/>
            <a:ext cx="10719058" cy="10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6255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6255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3245" y="1185252"/>
            <a:ext cx="6168548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45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455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EM LÀ AI?</a:t>
            </a:r>
            <a:endParaRPr lang="en-US" sz="4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99" y="1977776"/>
            <a:ext cx="5832256" cy="488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0" y="1790418"/>
            <a:ext cx="12191999" cy="697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120" b="1" smtClean="0">
                <a:solidFill>
                  <a:srgbClr val="FF000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EM YÊU THƯƠNG NGƯỜI THÂN</a:t>
            </a:r>
            <a:endParaRPr lang="en-AU" sz="5120" b="1" dirty="0">
              <a:solidFill>
                <a:srgbClr val="FF000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31545" y="3185028"/>
            <a:ext cx="4534007" cy="136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Đóng vai và thực hiện lời nói yêu thương</a:t>
            </a:r>
            <a:endParaRPr lang="zh-CN" altLang="en-US" sz="3415" b="1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87568"/>
            <a:ext cx="11173317" cy="620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31545" y="3382110"/>
            <a:ext cx="5734938" cy="615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Liên hệ và chia sẻ</a:t>
            </a:r>
            <a:endParaRPr lang="zh-CN" altLang="en-US" sz="3415" b="1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9" y="222030"/>
            <a:ext cx="11326210" cy="629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37</Words>
  <Application>Microsoft Office PowerPoint</Application>
  <PresentationFormat>Custom</PresentationFormat>
  <Paragraphs>11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Nguyen </cp:lastModifiedBy>
  <cp:revision>8</cp:revision>
  <dcterms:created xsi:type="dcterms:W3CDTF">2020-08-07T07:15:00Z</dcterms:created>
  <dcterms:modified xsi:type="dcterms:W3CDTF">2020-08-22T02:59:44Z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