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6" r:id="rId3"/>
    <p:sldId id="258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Tahoma" pitchFamily="34" charset="0"/>
      <p:regular r:id="rId13"/>
      <p:bold r:id="rId14"/>
    </p:embeddedFont>
    <p:embeddedFont>
      <p:font typeface="Calibri Light" pitchFamily="34" charset="0"/>
      <p:regular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19/4/2020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290055" y="3313820"/>
            <a:ext cx="11661538" cy="277788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1285,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xâm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50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vạn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vạn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vạn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40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vạn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triều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phong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Ngô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Đinh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Lê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Đinh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Ngô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Lê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Đinh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Ngô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Lê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Đinh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Ngô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Lê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lễ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Thờ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cúng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938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tan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Hán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Bạch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Đằng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Ngô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Quyền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Tuấn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Lê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Uẩn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thắng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Mông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xâm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endParaRPr lang="en-US" sz="20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endParaRPr lang="en-US" sz="20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endParaRPr lang="en-US" sz="20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Hồ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1400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1407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1396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1398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tấn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sang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Lý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Kiệt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rút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xây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dựng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tuyến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chống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Lạng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Sơn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Bắc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chức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trông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đắp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đê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đê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endParaRPr lang="en-US" sz="20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106008" y="6010257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noProof="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Đồn</a:t>
            </a:r>
            <a:r>
              <a:rPr lang="en-US" sz="2000" noProof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noProof="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điền</a:t>
            </a:r>
            <a:r>
              <a:rPr lang="en-US" sz="2000" noProof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noProof="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endParaRPr lang="en-US" sz="20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phủ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Khuyến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nông</a:t>
            </a:r>
            <a:r>
              <a:rPr lang="en-US" sz="200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endParaRPr lang="en-US" sz="20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7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phong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Cấm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binh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Uẩn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Chiêu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Hoàng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Thủ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431</Words>
  <PresentationFormat>Custom</PresentationFormat>
  <Paragraphs>53</Paragraphs>
  <Slides>11</Slides>
  <Notes>0</Notes>
  <HiddenSlides>0</HiddenSlides>
  <MMClips>44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Tahoma</vt:lpstr>
      <vt:lpstr>Calibri Light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2018-12-15T04:43:26Z</dcterms:created>
  <dcterms:modified xsi:type="dcterms:W3CDTF">2020-04-19T06:16:13Z</dcterms:modified>
</cp:coreProperties>
</file>