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3" r:id="rId2"/>
    <p:sldMasterId id="2147483745" r:id="rId3"/>
    <p:sldMasterId id="2147483758" r:id="rId4"/>
  </p:sldMasterIdLst>
  <p:notesMasterIdLst>
    <p:notesMasterId r:id="rId12"/>
  </p:notesMasterIdLst>
  <p:sldIdLst>
    <p:sldId id="272" r:id="rId5"/>
    <p:sldId id="257" r:id="rId6"/>
    <p:sldId id="267" r:id="rId7"/>
    <p:sldId id="268" r:id="rId8"/>
    <p:sldId id="273" r:id="rId9"/>
    <p:sldId id="275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E4B59-E337-440C-96D7-528C08B2904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3846-AEC1-4934-97C5-ADA57EFE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459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080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5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5A4C55-D89C-4A7E-AFC2-45C3AA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764C444-6F6B-45E7-AEC9-0A15B15A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04587B-F718-4D7D-A631-F4D3FCC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5FFC70-55A3-4C9F-A9B1-F2FE147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F91F72-0232-4300-A40B-F9B01CB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9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F449F87-83CF-4313-8D1B-F3F59759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7617A9-7D00-4C21-BC1D-74BD907D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5DE6C-242E-48A0-AB09-5FAD3BF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AAE92D-61B8-4CFC-B70B-C975DF2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A4797-FE24-490E-88FB-52CA385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7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3" y="2007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3362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B6562F-4914-4AED-B32F-8ED66EF0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45F97C-C177-4DEA-A0C7-7064D078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920EE5-9FC5-4892-BF21-E6A695F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9EB51A-3F72-419F-843A-D6C0423A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A3B834-0E0F-4D05-BB5A-28E52BC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35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04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27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15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96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3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1F5D-D4AA-4F73-92E6-4ABF0DC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20014C-8345-416C-8D56-FB2B4896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EFBF07-65E6-484B-BDC5-180BF93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4EFF6B-2B9B-4045-A011-E92321E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10A07E-868E-4F5A-AB01-59B6A27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4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32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11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17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38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542B56-81D5-449E-91FE-D7BF1DEA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60A724C-72FF-4B92-8462-AC68753F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67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75E685-A719-4B08-B7A8-5CEC4B6D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A006B3C-077E-4FC6-842E-CC7953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94819F-E80B-4836-81AD-76E87895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C2B4369-6BCA-4760-9913-C45A24F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AD68E8-7F04-457D-AB10-8179FCF8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2E1151-B88D-494D-AAD4-91C8CEC7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E4C85E-83DA-4F80-B411-714785B8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B23870-051B-4D70-B4F1-902B10E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D27798-5BCE-4325-BBBB-90DF0D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CA63C8-1323-4DF1-AB02-353B35B7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1E7B8CC-A987-405A-805F-2485AA2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E796D-1A37-47EB-BD01-96524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0ADBC33-F25B-400C-BD45-C4CA7B9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29DFE4F-2B84-41E1-8211-06507916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2AFFFF9-10A6-4051-A8FE-CE9FD076D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9AD6C61-E8B5-4085-9FAB-DE1D9F4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BC6A4B7-7838-4DFC-8046-FCBCDB6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19C984A-3322-4DFC-B14E-EA8687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FB2EB82-8014-449D-AB90-B39B139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D6DBDA-3812-444A-B70F-06E1D4C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A391E7-AC72-497E-A9DD-6CA7AC8F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CD34EF-68C8-486B-B46B-9B704A02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58A7BB-80B9-45B9-8B2A-8D5CA27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ECAFCC-25C7-42FC-98C2-EDC1189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B87CA6-5FC9-43FD-884D-3B9067D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61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9597B5-0196-490A-8432-D074A4D9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4F48652-4BE9-4E68-84AB-93E51315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49AEEB2-882E-414C-A2CD-E8BAEF49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B48B98D-880C-4D8C-B54D-2AA3F895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050129D-4527-44F7-B5CC-A019A575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EC1FB3F-AD82-468C-BF5A-DC0955F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FC8C1A7-591A-477E-BAD7-7B290404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A25384B-CD3B-4AC8-803B-9A078C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B1DA9C-A683-4455-88E2-E917E5D7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3346D4-C59E-4EDD-BC3F-0F22601E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1535B05-E151-41FE-8D5E-FE5B954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F8B5F42-F5CE-478A-9C0F-69A5CD9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FF99463-593A-407C-A6C7-D19F6273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71AB12E-71C3-403B-A0FF-FE3B0FC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3828338-29F9-49FC-94BA-D83C425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78F5BB-6C9D-4D67-B6CC-7B55B4AF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EE07226-C3A0-4EB3-B23E-D7E29A1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FEBF344-8133-4F86-86DF-B046ED5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BB77D34-E6C3-40B0-A26C-29A8FCCD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78189A-FD5F-4FB1-BCAB-8C7B8E4A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01A2989-F18A-4B8E-87F6-65B7A8A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0B3FCF-7806-4C06-BA18-97CA082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2B5BC88-23BD-457E-8621-F49C89FF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443E366-E173-446C-9B6E-E0D6DB402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AEA7C96-B40B-4699-9208-1A0F3B3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B6FCE18-A565-4312-BAF2-EADE0B3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36B630-DC4D-46BB-97C9-5AFF2EE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1FDECC-909A-4C23-9397-3352220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12B38B3-3575-4D84-8DD1-88F4D1CB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B741D6-8D93-4F86-BA27-94E414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F83EB19-8577-4F5C-A04E-91812EC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9E731E-EC2F-4B27-B2AD-7B6E9DA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6E2192D-6E71-4D23-A892-A672610A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8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D1B610-027C-4D98-9AE2-06D41F56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8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C30B45-2F8E-44D8-8242-57EC00A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FA59E07-B34B-4920-AEC6-4B582C0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5630F09-93A4-4EE3-B212-7632D757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312420" y="274320"/>
            <a:ext cx="851916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239752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7594810" y="5202430"/>
            <a:ext cx="1549190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312420" y="274320"/>
            <a:ext cx="851916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239752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7594810" y="5202430"/>
            <a:ext cx="1549190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312420" y="274320"/>
            <a:ext cx="851916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239752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7594810" y="5202430"/>
            <a:ext cx="1549190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97258-D923-49A4-BCB8-86800A5D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63E696-8378-4449-A340-55D05CB7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1B5099-EA01-4678-BF41-CEC64A21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EE1A7B2-4F29-4F40-BD01-106A1D22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1098351-0136-4E59-A271-3F7AC30A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C4CEF2D-4BF7-4A69-AC48-A086A439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900E981-C6C7-4CA7-9727-BAC27F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6E3A639-D128-456E-AFFB-2F3F243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94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596F2C-B158-43B5-9C21-549FA9E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8A75B6-1093-4B83-A120-CB5D372D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69A1636-0E03-461C-86E1-ACA361A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73A85B-9D18-40B4-995B-529299C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3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4AF1590-1BE7-4EE6-8678-6DA9F09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1B33F8-7E37-412D-A10B-04353C81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B5CF0B-9A27-4D3F-BEF4-5B1FB1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2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A30F68-029F-4F5C-A094-F26F23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764BEB-AD39-4CA9-B855-F75E016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358554-6D02-4637-815A-8BF38C8A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6A9515-0012-4CFB-BB31-780FDAB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2AD2F3-474E-4878-9E95-479F51F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14161F-6EAC-4133-ADBC-537BBD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4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B599EA-3BD4-4FC4-AB1D-4FB4D16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987EB16-0937-4373-8C56-F42A8D0C0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4445C1-8166-40AC-BB58-0596441F4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FDEA2E-CD2E-4232-AA35-9A25983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15C09F-536D-450C-BC71-60D4D2B8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5B9392-BB79-4283-96AE-916BB6F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E98CE19-4582-4410-AB6B-CEAC80A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EC8540-BAB7-4884-8E64-26DFAC58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63674F-496D-4B49-9F02-F149AFB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EDBF98-2AD8-476E-A013-57C70646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BE7A0C-6226-4B69-B249-2360E65B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1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2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361B731-FD5D-446C-B3BD-85A75085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6585296-5BE7-41A0-99EB-8A59D45B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B575579-E3A5-431E-9D91-BD8DFBE12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CCD6A9-E55B-4E32-BCDB-339C9F082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354B67-CEC0-487B-832B-A2AB563E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2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1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9144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695BE8-B84A-C319-7199-E4704DEEF312}"/>
              </a:ext>
            </a:extLst>
          </p:cNvPr>
          <p:cNvSpPr txBox="1"/>
          <p:nvPr/>
        </p:nvSpPr>
        <p:spPr>
          <a:xfrm>
            <a:off x="1061114" y="2459505"/>
            <a:ext cx="7021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25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72: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EM VUI HỌC TOÁN (TIẾT 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4039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=""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61" y="1041648"/>
            <a:ext cx="6361278" cy="44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7C0BFF-C836-C02A-8ACA-9B884616B9FB}"/>
              </a:ext>
            </a:extLst>
          </p:cNvPr>
          <p:cNvSpPr txBox="1"/>
          <p:nvPr/>
        </p:nvSpPr>
        <p:spPr>
          <a:xfrm>
            <a:off x="2604912" y="3658625"/>
            <a:ext cx="4767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127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8915400" cy="283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6563"/>
            <a:ext cx="9067799" cy="37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44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83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5E03B5E-7D28-4E4F-929A-61EEF5E3FDF7}"/>
              </a:ext>
            </a:extLst>
          </p:cNvPr>
          <p:cNvGrpSpPr/>
          <p:nvPr/>
        </p:nvGrpSpPr>
        <p:grpSpPr>
          <a:xfrm>
            <a:off x="5839701" y="4894003"/>
            <a:ext cx="356556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710" y="-321313"/>
            <a:ext cx="820538" cy="15539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D903C63-E6ED-4CC8-A7B7-17ED3C7F1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61" y="307571"/>
            <a:ext cx="7481426" cy="58702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B47D99D-3811-4226-BDB9-EC857FAF2C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3252719"/>
            <a:ext cx="4381280" cy="30136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4643873"/>
            <a:ext cx="1002030" cy="1336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8236" y="1998674"/>
            <a:ext cx="3991702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45511E-7F7E-0148-0DF7-9298AA058478}"/>
              </a:ext>
            </a:extLst>
          </p:cNvPr>
          <p:cNvSpPr txBox="1"/>
          <p:nvPr/>
        </p:nvSpPr>
        <p:spPr>
          <a:xfrm>
            <a:off x="1807111" y="3025694"/>
            <a:ext cx="5677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6865807-3986-406B-A21F-9F8C1BAC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" y="-11044"/>
            <a:ext cx="2595563" cy="1174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583D85-E5DF-4D3A-9052-9AD27C39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72" y="-1330"/>
            <a:ext cx="1375133" cy="779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F8719C-ED20-4F40-A679-D500D7A4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60" y="4"/>
            <a:ext cx="1839240" cy="14496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5EBF36D-5627-4B05-9C0D-8871941D8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54" y="-1329"/>
            <a:ext cx="1658753" cy="7735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CE47903-968D-4437-B43D-F30DC9024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" y="5606676"/>
            <a:ext cx="1897502" cy="12623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A026609-0990-47D2-AEB1-3576F7E1D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83" y="5872287"/>
            <a:ext cx="1989645" cy="991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DA686BA-C240-473B-A8DC-6261098EC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38" y="5812820"/>
            <a:ext cx="1283496" cy="9977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54503931-EBB4-4F82-9624-91C066D85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0" y="-1214032"/>
            <a:ext cx="6270382" cy="836050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8ABCCD60-0A94-47E4-B22A-87CB895306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6714" y="5858363"/>
            <a:ext cx="1796251" cy="1143881"/>
          </a:xfrm>
          <a:prstGeom prst="rect">
            <a:avLst/>
          </a:prstGeom>
        </p:spPr>
      </p:pic>
      <p:pic>
        <p:nvPicPr>
          <p:cNvPr id="17" name="图片 25">
            <a:extLst>
              <a:ext uri="{FF2B5EF4-FFF2-40B4-BE49-F238E27FC236}">
                <a16:creationId xmlns:a16="http://schemas.microsoft.com/office/drawing/2014/main" xmlns="" id="{3DA38F78-0101-43FB-8BB5-EEEFF41E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3" y="4209634"/>
            <a:ext cx="1409511" cy="2635671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xmlns="" id="{1035B2C3-2D68-4284-BF94-696AFFFCC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7" y="4943865"/>
            <a:ext cx="1688834" cy="1925185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xmlns="" id="{42D33409-AC00-4D4D-8AE4-B154A445E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3" y="2366540"/>
            <a:ext cx="856297" cy="694731"/>
          </a:xfrm>
          <a:prstGeom prst="rect">
            <a:avLst/>
          </a:prstGeom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xmlns="" id="{3766AC4E-1B3C-4A17-8762-8BAF39A551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719">
            <a:off x="7260083" y="769432"/>
            <a:ext cx="1842779" cy="348980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37" y="1699081"/>
            <a:ext cx="4171648" cy="5303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9202" y="2632425"/>
            <a:ext cx="437578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3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</Words>
  <PresentationFormat>On-screen Show (4:3)</PresentationFormat>
  <Paragraphs>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1_Office Theme</vt:lpstr>
      <vt:lpstr>Trek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2023-10-06T03:04:37Z</dcterms:modified>
</cp:coreProperties>
</file>