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00" r:id="rId2"/>
    <p:sldId id="349" r:id="rId3"/>
    <p:sldId id="302" r:id="rId4"/>
    <p:sldId id="292" r:id="rId5"/>
    <p:sldId id="289" r:id="rId6"/>
    <p:sldId id="293" r:id="rId7"/>
    <p:sldId id="294" r:id="rId8"/>
    <p:sldId id="434" r:id="rId9"/>
    <p:sldId id="435" r:id="rId10"/>
    <p:sldId id="296" r:id="rId11"/>
    <p:sldId id="334" r:id="rId12"/>
    <p:sldId id="356" r:id="rId13"/>
    <p:sldId id="436" r:id="rId14"/>
    <p:sldId id="437" r:id="rId15"/>
    <p:sldId id="432" r:id="rId16"/>
    <p:sldId id="336" r:id="rId17"/>
    <p:sldId id="374" r:id="rId18"/>
    <p:sldId id="288" r:id="rId19"/>
    <p:sldId id="439" r:id="rId20"/>
    <p:sldId id="438" r:id="rId21"/>
    <p:sldId id="440" r:id="rId22"/>
    <p:sldId id="441" r:id="rId23"/>
    <p:sldId id="442" r:id="rId24"/>
    <p:sldId id="443" r:id="rId25"/>
    <p:sldId id="444" r:id="rId26"/>
    <p:sldId id="445" r:id="rId27"/>
    <p:sldId id="366" r:id="rId28"/>
    <p:sldId id="428" r:id="rId29"/>
    <p:sldId id="380" r:id="rId30"/>
    <p:sldId id="392" r:id="rId31"/>
    <p:sldId id="335" r:id="rId32"/>
    <p:sldId id="446" r:id="rId33"/>
    <p:sldId id="337" r:id="rId34"/>
    <p:sldId id="338" r:id="rId35"/>
    <p:sldId id="353" r:id="rId36"/>
    <p:sldId id="339" r:id="rId37"/>
    <p:sldId id="331" r:id="rId38"/>
    <p:sldId id="295" r:id="rId39"/>
    <p:sldId id="329" r:id="rId40"/>
    <p:sldId id="34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15" autoAdjust="0"/>
    <p:restoredTop sz="89425" autoAdjust="0"/>
  </p:normalViewPr>
  <p:slideViewPr>
    <p:cSldViewPr snapToGrid="0">
      <p:cViewPr varScale="1">
        <p:scale>
          <a:sx n="75" d="100"/>
          <a:sy n="75" d="100"/>
        </p:scale>
        <p:origin x="6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textbox: pre-speaking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63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textbox: pre-speaking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94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textbox: pre-speaking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53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87771EB7-5175-4C53-AC11-5B7FBC0C3F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C9FEB39-492F-40F3-8B62-CF8EC55C4CE3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31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731" name="Rectangle 1">
            <a:extLst>
              <a:ext uri="{FF2B5EF4-FFF2-40B4-BE49-F238E27FC236}">
                <a16:creationId xmlns:a16="http://schemas.microsoft.com/office/drawing/2014/main" id="{91FDF866-FD3E-4BFF-B297-7D4FC203B9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48FB8FBB-2053-4FB1-961F-542503E1B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7A96F0B3-AC61-467D-838B-78C128127B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C3279D8-0391-4FD1-8812-23B9B56BFCE1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32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779" name="Rectangle 1">
            <a:extLst>
              <a:ext uri="{FF2B5EF4-FFF2-40B4-BE49-F238E27FC236}">
                <a16:creationId xmlns:a16="http://schemas.microsoft.com/office/drawing/2014/main" id="{B05FEB96-6315-4CF5-885D-09CD275CD5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C46E77E8-61DF-4DB2-9C30-16F8A1D54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BF20ED45-5489-44A8-B05E-BC80932BF7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BAD2824-4DDC-425F-8190-A6AAF0E59FA9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33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7827" name="Rectangle 1">
            <a:extLst>
              <a:ext uri="{FF2B5EF4-FFF2-40B4-BE49-F238E27FC236}">
                <a16:creationId xmlns:a16="http://schemas.microsoft.com/office/drawing/2014/main" id="{223DD9EB-727B-4E2A-934A-E6FFC4D0ED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2857A2A4-DC77-4F73-B96C-A51CB903C6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1675FE23-908F-46C9-903F-21C76F3C2E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0BD15EA-062A-48D8-BD4D-F15A649B76A9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34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5" name="Rectangle 1">
            <a:extLst>
              <a:ext uri="{FF2B5EF4-FFF2-40B4-BE49-F238E27FC236}">
                <a16:creationId xmlns:a16="http://schemas.microsoft.com/office/drawing/2014/main" id="{62F868B9-C4C1-46C9-BD02-E17B6E50D5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37DFFE45-F340-4EDD-BF73-6333B70C0C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AA765666-876C-4F80-87DB-120D8C55A8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EA16C05-63BF-46AE-B1B2-B590BFCC87C5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35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3" name="Rectangle 1">
            <a:extLst>
              <a:ext uri="{FF2B5EF4-FFF2-40B4-BE49-F238E27FC236}">
                <a16:creationId xmlns:a16="http://schemas.microsoft.com/office/drawing/2014/main" id="{E770D7E5-8199-4BD8-AF7E-B68A6A5FEF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Rectangle 2">
            <a:extLst>
              <a:ext uri="{FF2B5EF4-FFF2-40B4-BE49-F238E27FC236}">
                <a16:creationId xmlns:a16="http://schemas.microsoft.com/office/drawing/2014/main" id="{4B3EE58E-24F3-48AD-BD2F-5AB64598D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FD1AD0FD-E915-461E-B463-2CE42EFA63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9316151-AC24-4205-B8F5-0761F1294D8F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36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971" name="Rectangle 1">
            <a:extLst>
              <a:ext uri="{FF2B5EF4-FFF2-40B4-BE49-F238E27FC236}">
                <a16:creationId xmlns:a16="http://schemas.microsoft.com/office/drawing/2014/main" id="{6F9608CF-8C86-4DD3-9B37-3341DE109C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Rectangle 2">
            <a:extLst>
              <a:ext uri="{FF2B5EF4-FFF2-40B4-BE49-F238E27FC236}">
                <a16:creationId xmlns:a16="http://schemas.microsoft.com/office/drawing/2014/main" id="{8F396BCA-1F70-4520-9BE7-E25E860FDD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318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601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444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5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741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575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508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658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291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53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984135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384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334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128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598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006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456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83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283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896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D07753E-32DF-439A-8151-16197A213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B83F0-5DE1-457D-B4AD-FFEE69A3A5AA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02.08.2022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39B2DE-05DD-4117-9C2A-7CAE8889A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5D8FC1-ACB8-4908-8D2E-F0ABC433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C6DC2-FF8C-490B-82F4-F9666910D9D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840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334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043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871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138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599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087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5096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571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0026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226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231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74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150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6848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690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141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063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6167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035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277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337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2498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8739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570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0683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140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3638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108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3988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116572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4734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775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645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9013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587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3507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80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56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096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0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3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45636E88-0EAF-4543-5A5A-58B510EE1F6D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7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6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52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09" r:id="rId47"/>
    <p:sldLayoutId id="2147483710" r:id="rId48"/>
    <p:sldLayoutId id="2147483711" r:id="rId49"/>
    <p:sldLayoutId id="2147483712" r:id="rId50"/>
    <p:sldLayoutId id="2147483713" r:id="rId51"/>
    <p:sldLayoutId id="2147483714" r:id="rId52"/>
    <p:sldLayoutId id="2147483715" r:id="rId53"/>
    <p:sldLayoutId id="2147483716" r:id="rId54"/>
    <p:sldLayoutId id="2147483717" r:id="rId55"/>
    <p:sldLayoutId id="2147483718" r:id="rId56"/>
    <p:sldLayoutId id="2147483720" r:id="rId57"/>
    <p:sldLayoutId id="2147483721" r:id="rId58"/>
    <p:sldLayoutId id="2147483723" r:id="rId59"/>
    <p:sldLayoutId id="2147483724" r:id="rId60"/>
    <p:sldLayoutId id="2147483725" r:id="rId61"/>
    <p:sldLayoutId id="2147483726" r:id="rId62"/>
    <p:sldLayoutId id="2147483727" r:id="rId6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8.pn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9.pn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0.pn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41.pn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2.pn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43.pn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4.pn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45.pn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6.pn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47.pn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8.pn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49.pn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0.pn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51.pn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2.pn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53.pn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75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audio" Target="../media/audio5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audio" Target="../media/audio5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audio" Target="../media/audio5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audio" Target="../media/audio5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audio" Target="../media/audio5.wav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326571"/>
            <a:ext cx="12229324" cy="59871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Unit 7: Toys</a:t>
            </a:r>
            <a:endParaRPr lang="en-US" sz="4800" b="1" dirty="0">
              <a:solidFill>
                <a:srgbClr val="FF0000"/>
              </a:solidFill>
            </a:endParaRP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2.3</a:t>
            </a:r>
          </a:p>
          <a:p>
            <a:pPr algn="ctr"/>
            <a:r>
              <a:rPr lang="en-US" sz="4800" b="1">
                <a:solidFill>
                  <a:srgbClr val="0070C0"/>
                </a:solidFill>
              </a:rPr>
              <a:t>Page 101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m And Jerry Shows — Not What You Think | by Bridget Delaney | Medium">
            <a:extLst>
              <a:ext uri="{FF2B5EF4-FFF2-40B4-BE49-F238E27FC236}">
                <a16:creationId xmlns:a16="http://schemas.microsoft.com/office/drawing/2014/main" id="{AB30A761-1D55-4B9D-A194-3A77C436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981" y="3730134"/>
            <a:ext cx="2033587" cy="17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om And Jerry Png - Cinebrique">
            <a:extLst>
              <a:ext uri="{FF2B5EF4-FFF2-40B4-BE49-F238E27FC236}">
                <a16:creationId xmlns:a16="http://schemas.microsoft.com/office/drawing/2014/main" id="{EF393B0C-FC5F-492A-8FA1-97907DA8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9589" y="3019425"/>
            <a:ext cx="609432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om And Jerry Cartoon Logo PNG Image - PurePNG | Free transparent CC0 PNG  Image Library">
            <a:extLst>
              <a:ext uri="{FF2B5EF4-FFF2-40B4-BE49-F238E27FC236}">
                <a16:creationId xmlns:a16="http://schemas.microsoft.com/office/drawing/2014/main" id="{417F3F61-BDCB-48D6-843A-FB88A8FE1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1420" y="390524"/>
            <a:ext cx="470916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3ED64F-FA87-4123-A5F0-C18CB4FAC29C}"/>
              </a:ext>
            </a:extLst>
          </p:cNvPr>
          <p:cNvSpPr/>
          <p:nvPr/>
        </p:nvSpPr>
        <p:spPr>
          <a:xfrm>
            <a:off x="3969331" y="3333749"/>
            <a:ext cx="4253339" cy="504826"/>
          </a:xfrm>
          <a:prstGeom prst="roundRect">
            <a:avLst/>
          </a:prstGeom>
          <a:solidFill>
            <a:srgbClr val="D4012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Goodbye!!!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8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60CA43C-C4B4-4121-A786-0B055F568D34}"/>
              </a:ext>
            </a:extLst>
          </p:cNvPr>
          <p:cNvSpPr txBox="1"/>
          <p:nvPr/>
        </p:nvSpPr>
        <p:spPr>
          <a:xfrm>
            <a:off x="311807" y="1443917"/>
            <a:ext cx="10878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B050"/>
                </a:solidFill>
              </a:rPr>
              <a:t>______  _______ _______ do you have?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C8A68-4411-488D-9F4F-D6FE9EBAC139}"/>
              </a:ext>
            </a:extLst>
          </p:cNvPr>
          <p:cNvSpPr txBox="1"/>
          <p:nvPr/>
        </p:nvSpPr>
        <p:spPr>
          <a:xfrm>
            <a:off x="17406" y="348214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6DEBF-86CE-4D16-83CA-EFE854A68B3F}"/>
              </a:ext>
            </a:extLst>
          </p:cNvPr>
          <p:cNvSpPr txBox="1"/>
          <p:nvPr/>
        </p:nvSpPr>
        <p:spPr>
          <a:xfrm>
            <a:off x="2717662" y="335225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Look and write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E4D21-9C0F-4864-99DD-BD29F0E0CB02}"/>
              </a:ext>
            </a:extLst>
          </p:cNvPr>
          <p:cNvSpPr txBox="1"/>
          <p:nvPr/>
        </p:nvSpPr>
        <p:spPr>
          <a:xfrm>
            <a:off x="1001986" y="1443916"/>
            <a:ext cx="5619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How    many    marbles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32A26B-8A98-56A2-3881-7108768741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36" y="2696369"/>
            <a:ext cx="1433345" cy="14652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7036AA-6460-8457-B042-20D0342E96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701" y="3243824"/>
            <a:ext cx="1433345" cy="14652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BCB557-D249-235C-A87D-98782B7A39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303" y="2811785"/>
            <a:ext cx="1433345" cy="14652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7F02BC-3147-B523-5DA3-E02BD4012E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905" y="3243824"/>
            <a:ext cx="1433345" cy="14652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D229BA6-521F-C1F5-1E4C-70B8E922B9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507" y="2811785"/>
            <a:ext cx="1433345" cy="14652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3DE206-0BAC-C6F6-4510-7E7DB629F0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9080" y="3243824"/>
            <a:ext cx="1433345" cy="14652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77D8D0-1629-DB7F-CD5E-440368CAE6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682" y="2811785"/>
            <a:ext cx="1433345" cy="14652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E613309-FE41-BCA0-735A-CC8036F5AA37}"/>
              </a:ext>
            </a:extLst>
          </p:cNvPr>
          <p:cNvSpPr txBox="1"/>
          <p:nvPr/>
        </p:nvSpPr>
        <p:spPr>
          <a:xfrm>
            <a:off x="2652546" y="5202340"/>
            <a:ext cx="856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B050"/>
                </a:solidFill>
              </a:rPr>
              <a:t>I have _____ ________.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A29E77-819F-6EDC-AAD5-0D8970D5AEBF}"/>
              </a:ext>
            </a:extLst>
          </p:cNvPr>
          <p:cNvSpPr txBox="1"/>
          <p:nvPr/>
        </p:nvSpPr>
        <p:spPr>
          <a:xfrm>
            <a:off x="4296729" y="5202339"/>
            <a:ext cx="5619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seven marbles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60CA43C-C4B4-4121-A786-0B055F568D34}"/>
              </a:ext>
            </a:extLst>
          </p:cNvPr>
          <p:cNvSpPr txBox="1"/>
          <p:nvPr/>
        </p:nvSpPr>
        <p:spPr>
          <a:xfrm>
            <a:off x="311807" y="1443917"/>
            <a:ext cx="108782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B050"/>
                </a:solidFill>
              </a:rPr>
              <a:t>______  _______ _______ do you have?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C8A68-4411-488D-9F4F-D6FE9EBAC139}"/>
              </a:ext>
            </a:extLst>
          </p:cNvPr>
          <p:cNvSpPr txBox="1"/>
          <p:nvPr/>
        </p:nvSpPr>
        <p:spPr>
          <a:xfrm>
            <a:off x="17406" y="348214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6DEBF-86CE-4D16-83CA-EFE854A68B3F}"/>
              </a:ext>
            </a:extLst>
          </p:cNvPr>
          <p:cNvSpPr txBox="1"/>
          <p:nvPr/>
        </p:nvSpPr>
        <p:spPr>
          <a:xfrm>
            <a:off x="2717662" y="335225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Look and write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E4D21-9C0F-4864-99DD-BD29F0E0CB02}"/>
              </a:ext>
            </a:extLst>
          </p:cNvPr>
          <p:cNvSpPr txBox="1"/>
          <p:nvPr/>
        </p:nvSpPr>
        <p:spPr>
          <a:xfrm>
            <a:off x="1001986" y="1443916"/>
            <a:ext cx="5619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How    many    dice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613309-FE41-BCA0-735A-CC8036F5AA37}"/>
              </a:ext>
            </a:extLst>
          </p:cNvPr>
          <p:cNvSpPr txBox="1"/>
          <p:nvPr/>
        </p:nvSpPr>
        <p:spPr>
          <a:xfrm>
            <a:off x="2652546" y="5202340"/>
            <a:ext cx="856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B050"/>
                </a:solidFill>
              </a:rPr>
              <a:t>I have _____ ________.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A29E77-819F-6EDC-AAD5-0D8970D5AEBF}"/>
              </a:ext>
            </a:extLst>
          </p:cNvPr>
          <p:cNvSpPr txBox="1"/>
          <p:nvPr/>
        </p:nvSpPr>
        <p:spPr>
          <a:xfrm>
            <a:off x="4296729" y="5202339"/>
            <a:ext cx="5619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five dice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82473-F8B8-3BEB-6543-3A9326AB2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807" y="2389376"/>
            <a:ext cx="2052653" cy="19486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45E9B89-7778-30EF-E0FB-0B01EFD1D6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8955" y="2875089"/>
            <a:ext cx="2052653" cy="19486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54B7039-A309-CE62-2DAC-C7C348FEA0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578" y="2996228"/>
            <a:ext cx="2052653" cy="19486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A82016-202C-EBD3-C54F-4CEF3CE3AA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6419" y="2996228"/>
            <a:ext cx="2052653" cy="19486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E669FB-13AD-CE5F-D844-5184D1D9DD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5276" y="2279410"/>
            <a:ext cx="2052653" cy="194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1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60CA43C-C4B4-4121-A786-0B055F568D34}"/>
              </a:ext>
            </a:extLst>
          </p:cNvPr>
          <p:cNvSpPr txBox="1"/>
          <p:nvPr/>
        </p:nvSpPr>
        <p:spPr>
          <a:xfrm>
            <a:off x="1052286" y="1443917"/>
            <a:ext cx="10137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B050"/>
                </a:solidFill>
              </a:rPr>
              <a:t>_____  _____ _____ _____ ____ _____?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C8A68-4411-488D-9F4F-D6FE9EBAC139}"/>
              </a:ext>
            </a:extLst>
          </p:cNvPr>
          <p:cNvSpPr txBox="1"/>
          <p:nvPr/>
        </p:nvSpPr>
        <p:spPr>
          <a:xfrm>
            <a:off x="17406" y="348214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6DEBF-86CE-4D16-83CA-EFE854A68B3F}"/>
              </a:ext>
            </a:extLst>
          </p:cNvPr>
          <p:cNvSpPr txBox="1"/>
          <p:nvPr/>
        </p:nvSpPr>
        <p:spPr>
          <a:xfrm>
            <a:off x="2717662" y="335225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Look and write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E4D21-9C0F-4864-99DD-BD29F0E0CB02}"/>
              </a:ext>
            </a:extLst>
          </p:cNvPr>
          <p:cNvSpPr txBox="1"/>
          <p:nvPr/>
        </p:nvSpPr>
        <p:spPr>
          <a:xfrm>
            <a:off x="1228809" y="1480810"/>
            <a:ext cx="9578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How    many    dice       do   you	have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613309-FE41-BCA0-735A-CC8036F5AA37}"/>
              </a:ext>
            </a:extLst>
          </p:cNvPr>
          <p:cNvSpPr txBox="1"/>
          <p:nvPr/>
        </p:nvSpPr>
        <p:spPr>
          <a:xfrm>
            <a:off x="2553162" y="5306103"/>
            <a:ext cx="856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B050"/>
                </a:solidFill>
              </a:rPr>
              <a:t>_ ____ ___ _______.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A29E77-819F-6EDC-AAD5-0D8970D5AEBF}"/>
              </a:ext>
            </a:extLst>
          </p:cNvPr>
          <p:cNvSpPr txBox="1"/>
          <p:nvPr/>
        </p:nvSpPr>
        <p:spPr>
          <a:xfrm>
            <a:off x="2652546" y="5306103"/>
            <a:ext cx="5619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I  have  five	dice	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A82473-F8B8-3BEB-6543-3A9326AB27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807" y="2389376"/>
            <a:ext cx="2052653" cy="19486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45E9B89-7778-30EF-E0FB-0B01EFD1D6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8955" y="2875089"/>
            <a:ext cx="2052653" cy="19486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54B7039-A309-CE62-2DAC-C7C348FEA0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578" y="2996228"/>
            <a:ext cx="2052653" cy="19486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A82016-202C-EBD3-C54F-4CEF3CE3AA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6419" y="2996228"/>
            <a:ext cx="2052653" cy="19486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E669FB-13AD-CE5F-D844-5184D1D9DD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5276" y="2279410"/>
            <a:ext cx="2052653" cy="194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0BBC0C-FAD5-831A-F4FC-EA6D0969CE1D}"/>
              </a:ext>
            </a:extLst>
          </p:cNvPr>
          <p:cNvGrpSpPr/>
          <p:nvPr/>
        </p:nvGrpSpPr>
        <p:grpSpPr>
          <a:xfrm>
            <a:off x="0" y="307004"/>
            <a:ext cx="10008639" cy="6141421"/>
            <a:chOff x="0" y="307004"/>
            <a:chExt cx="10008639" cy="61414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07004"/>
              <a:ext cx="10008639" cy="61414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771651" y="598654"/>
              <a:ext cx="6000749" cy="55581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7153EDE8-4537-760F-90F5-47033D1A3593}"/>
              </a:ext>
            </a:extLst>
          </p:cNvPr>
          <p:cNvSpPr/>
          <p:nvPr/>
        </p:nvSpPr>
        <p:spPr>
          <a:xfrm>
            <a:off x="542925" y="409575"/>
            <a:ext cx="8248650" cy="55581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many </a:t>
            </a:r>
            <a:r>
              <a:rPr kumimoji="0" lang="en-US" sz="42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marbles</a:t>
            </a:r>
            <a:r>
              <a:rPr kumimoji="0" lang="en-US" sz="4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 you have?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I have five </a:t>
            </a:r>
            <a:r>
              <a:rPr kumimoji="0" lang="en-US" sz="42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marbles</a:t>
            </a:r>
            <a:r>
              <a:rPr kumimoji="0" lang="en-US" sz="4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4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2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14" y="355600"/>
            <a:ext cx="9358086" cy="6238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8490" y="3824513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18F427-8C00-0DFC-E9D0-0C2A360311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585" y="1149352"/>
            <a:ext cx="7684101" cy="51132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1F3947-FBC8-57DE-DE27-BB23D4B6D2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0234"/>
            <a:ext cx="4528457" cy="5502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404347-EF90-4CE1-886F-78CC17B56C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277" y="356311"/>
            <a:ext cx="7901045" cy="8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0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35" r="-5426"/>
          <a:stretch/>
        </p:blipFill>
        <p:spPr bwMode="auto">
          <a:xfrm>
            <a:off x="50801" y="4493594"/>
            <a:ext cx="1894114" cy="1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21D9556-5FDB-F26B-3F3B-CF69A25DC692}"/>
              </a:ext>
            </a:extLst>
          </p:cNvPr>
          <p:cNvGrpSpPr/>
          <p:nvPr/>
        </p:nvGrpSpPr>
        <p:grpSpPr>
          <a:xfrm>
            <a:off x="4996320" y="1410642"/>
            <a:ext cx="2596815" cy="2599338"/>
            <a:chOff x="4413585" y="1293540"/>
            <a:chExt cx="3442447" cy="3529015"/>
          </a:xfrm>
        </p:grpSpPr>
        <p:sp>
          <p:nvSpPr>
            <p:cNvPr id="5" name="Rounded Rectangle 4"/>
            <p:cNvSpPr/>
            <p:nvPr/>
          </p:nvSpPr>
          <p:spPr>
            <a:xfrm>
              <a:off x="4413585" y="1595261"/>
              <a:ext cx="3442447" cy="3227294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55337" y="1293540"/>
              <a:ext cx="840443" cy="84044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Vogue" panose="020B7200000000000000" pitchFamily="34" charset="0"/>
                  <a:ea typeface="+mn-ea"/>
                  <a:cs typeface="+mn-cs"/>
                </a:rPr>
                <a:t>1</a:t>
              </a: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39580" y="2176142"/>
              <a:ext cx="2572458" cy="252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Oval Callout 16"/>
          <p:cNvSpPr/>
          <p:nvPr/>
        </p:nvSpPr>
        <p:spPr>
          <a:xfrm>
            <a:off x="1828800" y="4128181"/>
            <a:ext cx="4267200" cy="1703689"/>
          </a:xfrm>
          <a:prstGeom prst="wedgeEllipseCallout">
            <a:avLst>
              <a:gd name="adj1" fmla="val -54970"/>
              <a:gd name="adj2" fmla="val 1628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8039876" y="1320800"/>
            <a:ext cx="3987528" cy="1233713"/>
          </a:xfrm>
          <a:prstGeom prst="wedgeEllipseCallout">
            <a:avLst>
              <a:gd name="adj1" fmla="val 6283"/>
              <a:gd name="adj2" fmla="val 152371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6203" y="4375393"/>
            <a:ext cx="4146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How many cards do you have?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10653" y="1557425"/>
            <a:ext cx="3881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 have nine cards.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0782" y="5873467"/>
            <a:ext cx="12252782" cy="1064421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86890" y="250386"/>
            <a:ext cx="1399011" cy="132270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52848">
            <a:off x="4550676" y="680452"/>
            <a:ext cx="1453789" cy="462569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83" t="-3443" r="-1881" b="3443"/>
          <a:stretch/>
        </p:blipFill>
        <p:spPr bwMode="auto">
          <a:xfrm>
            <a:off x="9199839" y="3725361"/>
            <a:ext cx="2481770" cy="21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52E721-5652-775A-6AAB-58F317C61C8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2" y="325732"/>
            <a:ext cx="1565463" cy="396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35" r="-5426"/>
          <a:stretch/>
        </p:blipFill>
        <p:spPr bwMode="auto">
          <a:xfrm>
            <a:off x="50801" y="4493594"/>
            <a:ext cx="1894114" cy="1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21D9556-5FDB-F26B-3F3B-CF69A25DC692}"/>
              </a:ext>
            </a:extLst>
          </p:cNvPr>
          <p:cNvGrpSpPr/>
          <p:nvPr/>
        </p:nvGrpSpPr>
        <p:grpSpPr>
          <a:xfrm>
            <a:off x="4895716" y="1430150"/>
            <a:ext cx="2596815" cy="2599338"/>
            <a:chOff x="4413585" y="1293540"/>
            <a:chExt cx="3442447" cy="3529015"/>
          </a:xfrm>
        </p:grpSpPr>
        <p:sp>
          <p:nvSpPr>
            <p:cNvPr id="5" name="Rounded Rectangle 4"/>
            <p:cNvSpPr/>
            <p:nvPr/>
          </p:nvSpPr>
          <p:spPr>
            <a:xfrm>
              <a:off x="4413585" y="1595261"/>
              <a:ext cx="3442447" cy="3227294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55337" y="1293540"/>
              <a:ext cx="840443" cy="84044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Vogue" panose="020B7200000000000000" pitchFamily="34" charset="0"/>
                  <a:ea typeface="+mn-ea"/>
                  <a:cs typeface="+mn-cs"/>
                </a:rPr>
                <a:t>2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470" t="27655" r="12102" b="15139"/>
            <a:stretch/>
          </p:blipFill>
          <p:spPr bwMode="auto">
            <a:xfrm>
              <a:off x="4734424" y="2267974"/>
              <a:ext cx="2860741" cy="2419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Oval Callout 16"/>
          <p:cNvSpPr/>
          <p:nvPr/>
        </p:nvSpPr>
        <p:spPr>
          <a:xfrm>
            <a:off x="1828799" y="4128181"/>
            <a:ext cx="4571999" cy="1703689"/>
          </a:xfrm>
          <a:prstGeom prst="wedgeEllipseCallout">
            <a:avLst>
              <a:gd name="adj1" fmla="val -54970"/>
              <a:gd name="adj2" fmla="val 1628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8039876" y="1320800"/>
            <a:ext cx="3987528" cy="1233713"/>
          </a:xfrm>
          <a:prstGeom prst="wedgeEllipseCallout">
            <a:avLst>
              <a:gd name="adj1" fmla="val 6283"/>
              <a:gd name="adj2" fmla="val 152371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6202" y="4375393"/>
            <a:ext cx="4514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How many marbles do you have?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64922" y="1557425"/>
            <a:ext cx="4127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 have one marble.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0782" y="5873467"/>
            <a:ext cx="12252782" cy="1064421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86890" y="250386"/>
            <a:ext cx="1399011" cy="132270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52848">
            <a:off x="4550676" y="680452"/>
            <a:ext cx="1453789" cy="462569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83" t="-3443" r="-1881" b="3443"/>
          <a:stretch/>
        </p:blipFill>
        <p:spPr bwMode="auto">
          <a:xfrm>
            <a:off x="9199839" y="3725361"/>
            <a:ext cx="2481770" cy="21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52E721-5652-775A-6AAB-58F317C61C8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86" y="325732"/>
            <a:ext cx="1530174" cy="396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2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470" y="429274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35" r="-5426"/>
          <a:stretch/>
        </p:blipFill>
        <p:spPr bwMode="auto">
          <a:xfrm>
            <a:off x="50801" y="4493594"/>
            <a:ext cx="1894114" cy="1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21D9556-5FDB-F26B-3F3B-CF69A25DC692}"/>
              </a:ext>
            </a:extLst>
          </p:cNvPr>
          <p:cNvGrpSpPr/>
          <p:nvPr/>
        </p:nvGrpSpPr>
        <p:grpSpPr>
          <a:xfrm>
            <a:off x="4932670" y="1354208"/>
            <a:ext cx="2596815" cy="2599338"/>
            <a:chOff x="4413585" y="1293540"/>
            <a:chExt cx="3442447" cy="3529015"/>
          </a:xfrm>
        </p:grpSpPr>
        <p:sp>
          <p:nvSpPr>
            <p:cNvPr id="5" name="Rounded Rectangle 4"/>
            <p:cNvSpPr/>
            <p:nvPr/>
          </p:nvSpPr>
          <p:spPr>
            <a:xfrm>
              <a:off x="4413585" y="1595261"/>
              <a:ext cx="3442447" cy="3227294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55337" y="1293540"/>
              <a:ext cx="840443" cy="84044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Vogue" panose="020B7200000000000000" pitchFamily="34" charset="0"/>
                  <a:ea typeface="+mn-ea"/>
                  <a:cs typeface="+mn-cs"/>
                </a:rPr>
                <a:t>3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92805" y="2163429"/>
              <a:ext cx="2565506" cy="2605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Oval Callout 16"/>
          <p:cNvSpPr/>
          <p:nvPr/>
        </p:nvSpPr>
        <p:spPr>
          <a:xfrm>
            <a:off x="1828799" y="4128181"/>
            <a:ext cx="4571999" cy="1703689"/>
          </a:xfrm>
          <a:prstGeom prst="wedgeEllipseCallout">
            <a:avLst>
              <a:gd name="adj1" fmla="val -54970"/>
              <a:gd name="adj2" fmla="val 1628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8039876" y="1320800"/>
            <a:ext cx="3987528" cy="1233713"/>
          </a:xfrm>
          <a:prstGeom prst="wedgeEllipseCallout">
            <a:avLst>
              <a:gd name="adj1" fmla="val 6283"/>
              <a:gd name="adj2" fmla="val 152371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6202" y="4375393"/>
            <a:ext cx="4514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How many dolls do you have?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64922" y="1557425"/>
            <a:ext cx="4127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 have three dolls.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0782" y="5873467"/>
            <a:ext cx="12252782" cy="1064421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86890" y="250386"/>
            <a:ext cx="1399011" cy="132270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52848">
            <a:off x="4550676" y="680452"/>
            <a:ext cx="1453789" cy="462569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83" t="-3443" r="-1881" b="3443"/>
          <a:stretch/>
        </p:blipFill>
        <p:spPr bwMode="auto">
          <a:xfrm>
            <a:off x="9199839" y="3725361"/>
            <a:ext cx="2481770" cy="21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52E721-5652-775A-6AAB-58F317C61C8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68" y="325732"/>
            <a:ext cx="1550611" cy="396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0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35" r="-5426"/>
          <a:stretch/>
        </p:blipFill>
        <p:spPr bwMode="auto">
          <a:xfrm>
            <a:off x="50801" y="4493594"/>
            <a:ext cx="1894114" cy="1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21D9556-5FDB-F26B-3F3B-CF69A25DC692}"/>
              </a:ext>
            </a:extLst>
          </p:cNvPr>
          <p:cNvGrpSpPr/>
          <p:nvPr/>
        </p:nvGrpSpPr>
        <p:grpSpPr>
          <a:xfrm>
            <a:off x="4932670" y="1354208"/>
            <a:ext cx="2596815" cy="2599338"/>
            <a:chOff x="4413585" y="1293540"/>
            <a:chExt cx="3442447" cy="3529015"/>
          </a:xfrm>
        </p:grpSpPr>
        <p:sp>
          <p:nvSpPr>
            <p:cNvPr id="5" name="Rounded Rectangle 4"/>
            <p:cNvSpPr/>
            <p:nvPr/>
          </p:nvSpPr>
          <p:spPr>
            <a:xfrm>
              <a:off x="4413585" y="1595261"/>
              <a:ext cx="3442447" cy="3227294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55337" y="1293540"/>
              <a:ext cx="840443" cy="84044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Vogue" panose="020B7200000000000000" pitchFamily="34" charset="0"/>
                  <a:ea typeface="+mn-ea"/>
                  <a:cs typeface="+mn-cs"/>
                </a:rPr>
                <a:t>4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96051" y="2211365"/>
              <a:ext cx="2362260" cy="2557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Oval Callout 16"/>
          <p:cNvSpPr/>
          <p:nvPr/>
        </p:nvSpPr>
        <p:spPr>
          <a:xfrm>
            <a:off x="1828799" y="4128181"/>
            <a:ext cx="4571999" cy="1703689"/>
          </a:xfrm>
          <a:prstGeom prst="wedgeEllipseCallout">
            <a:avLst>
              <a:gd name="adj1" fmla="val -54970"/>
              <a:gd name="adj2" fmla="val 1628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7871552" y="1320800"/>
            <a:ext cx="4155852" cy="1233713"/>
          </a:xfrm>
          <a:prstGeom prst="wedgeEllipseCallout">
            <a:avLst>
              <a:gd name="adj1" fmla="val 9560"/>
              <a:gd name="adj2" fmla="val 109398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6202" y="4375393"/>
            <a:ext cx="4514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How many robots do you have?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40274" y="1557425"/>
            <a:ext cx="4251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 have eight robots.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0782" y="5873467"/>
            <a:ext cx="12252782" cy="1064421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86890" y="250386"/>
            <a:ext cx="1399011" cy="132270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52848">
            <a:off x="4550676" y="680452"/>
            <a:ext cx="1453789" cy="462569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83" t="-3443" r="-1881" b="3443"/>
          <a:stretch/>
        </p:blipFill>
        <p:spPr bwMode="auto">
          <a:xfrm>
            <a:off x="9199839" y="3725361"/>
            <a:ext cx="2481770" cy="21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52E721-5652-775A-6AAB-58F317C61C8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88" y="325732"/>
            <a:ext cx="1536171" cy="396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35" r="-5426"/>
          <a:stretch/>
        </p:blipFill>
        <p:spPr bwMode="auto">
          <a:xfrm>
            <a:off x="50801" y="4493594"/>
            <a:ext cx="1894114" cy="1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21D9556-5FDB-F26B-3F3B-CF69A25DC692}"/>
              </a:ext>
            </a:extLst>
          </p:cNvPr>
          <p:cNvGrpSpPr/>
          <p:nvPr/>
        </p:nvGrpSpPr>
        <p:grpSpPr>
          <a:xfrm>
            <a:off x="4932670" y="1354208"/>
            <a:ext cx="2596815" cy="2599338"/>
            <a:chOff x="4413585" y="1293540"/>
            <a:chExt cx="3442447" cy="3529015"/>
          </a:xfrm>
        </p:grpSpPr>
        <p:sp>
          <p:nvSpPr>
            <p:cNvPr id="5" name="Rounded Rectangle 4"/>
            <p:cNvSpPr/>
            <p:nvPr/>
          </p:nvSpPr>
          <p:spPr>
            <a:xfrm>
              <a:off x="4413585" y="1595261"/>
              <a:ext cx="3442447" cy="3227294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55337" y="1293540"/>
              <a:ext cx="840443" cy="84044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>
                  <a:solidFill>
                    <a:prstClr val="white"/>
                  </a:solidFill>
                  <a:latin typeface=".VnVogue" panose="020B7200000000000000" pitchFamily="34" charset="0"/>
                </a:rPr>
                <a:t>5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28411" y="2262848"/>
              <a:ext cx="2540393" cy="2395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Oval Callout 16"/>
          <p:cNvSpPr/>
          <p:nvPr/>
        </p:nvSpPr>
        <p:spPr>
          <a:xfrm>
            <a:off x="1828799" y="4128181"/>
            <a:ext cx="4571999" cy="1703689"/>
          </a:xfrm>
          <a:prstGeom prst="wedgeEllipseCallout">
            <a:avLst>
              <a:gd name="adj1" fmla="val -54970"/>
              <a:gd name="adj2" fmla="val 1628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7871552" y="1320800"/>
            <a:ext cx="4155852" cy="1233713"/>
          </a:xfrm>
          <a:prstGeom prst="wedgeEllipseCallout">
            <a:avLst>
              <a:gd name="adj1" fmla="val 9560"/>
              <a:gd name="adj2" fmla="val 109398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6202" y="4375393"/>
            <a:ext cx="4514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How many blocks do you have?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40274" y="1557425"/>
            <a:ext cx="4251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 have ten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bolcks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0782" y="5873467"/>
            <a:ext cx="12252782" cy="1064421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86890" y="250386"/>
            <a:ext cx="1399011" cy="132270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52848">
            <a:off x="4550676" y="680452"/>
            <a:ext cx="1453789" cy="462569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83" t="-3443" r="-1881" b="3443"/>
          <a:stretch/>
        </p:blipFill>
        <p:spPr bwMode="auto">
          <a:xfrm>
            <a:off x="9199839" y="3725361"/>
            <a:ext cx="2481770" cy="21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52E721-5652-775A-6AAB-58F317C61C8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35" y="325732"/>
            <a:ext cx="1528677" cy="396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35" r="-5426"/>
          <a:stretch/>
        </p:blipFill>
        <p:spPr bwMode="auto">
          <a:xfrm>
            <a:off x="50801" y="4493594"/>
            <a:ext cx="1894114" cy="1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21D9556-5FDB-F26B-3F3B-CF69A25DC692}"/>
              </a:ext>
            </a:extLst>
          </p:cNvPr>
          <p:cNvGrpSpPr/>
          <p:nvPr/>
        </p:nvGrpSpPr>
        <p:grpSpPr>
          <a:xfrm>
            <a:off x="4932670" y="1354208"/>
            <a:ext cx="2596815" cy="2599338"/>
            <a:chOff x="4413585" y="1293540"/>
            <a:chExt cx="3442447" cy="3529015"/>
          </a:xfrm>
        </p:grpSpPr>
        <p:sp>
          <p:nvSpPr>
            <p:cNvPr id="5" name="Rounded Rectangle 4"/>
            <p:cNvSpPr/>
            <p:nvPr/>
          </p:nvSpPr>
          <p:spPr>
            <a:xfrm>
              <a:off x="4413585" y="1595261"/>
              <a:ext cx="3442447" cy="3227294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55337" y="1293540"/>
              <a:ext cx="840443" cy="84044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Vogue" panose="020B7200000000000000" pitchFamily="34" charset="0"/>
                  <a:ea typeface="+mn-ea"/>
                  <a:cs typeface="+mn-cs"/>
                </a:rPr>
                <a:t>6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93686" y="2457272"/>
              <a:ext cx="2830218" cy="2188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Oval Callout 16"/>
          <p:cNvSpPr/>
          <p:nvPr/>
        </p:nvSpPr>
        <p:spPr>
          <a:xfrm>
            <a:off x="1828799" y="4128181"/>
            <a:ext cx="4571999" cy="1703689"/>
          </a:xfrm>
          <a:prstGeom prst="wedgeEllipseCallout">
            <a:avLst>
              <a:gd name="adj1" fmla="val -54970"/>
              <a:gd name="adj2" fmla="val 1628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7871552" y="1320800"/>
            <a:ext cx="4155852" cy="1233713"/>
          </a:xfrm>
          <a:prstGeom prst="wedgeEllipseCallout">
            <a:avLst>
              <a:gd name="adj1" fmla="val 9560"/>
              <a:gd name="adj2" fmla="val 109398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6202" y="4375393"/>
            <a:ext cx="4514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How many books do you have?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40274" y="1557425"/>
            <a:ext cx="4251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 have six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books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0782" y="5873467"/>
            <a:ext cx="12252782" cy="1064421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86890" y="250386"/>
            <a:ext cx="1399011" cy="132270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52848">
            <a:off x="4550676" y="680452"/>
            <a:ext cx="1453789" cy="462569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83" t="-3443" r="-1881" b="3443"/>
          <a:stretch/>
        </p:blipFill>
        <p:spPr bwMode="auto">
          <a:xfrm>
            <a:off x="9199839" y="3725361"/>
            <a:ext cx="2481770" cy="21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52E721-5652-775A-6AAB-58F317C61C8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35" y="387511"/>
            <a:ext cx="1528677" cy="384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6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35" r="-5426"/>
          <a:stretch/>
        </p:blipFill>
        <p:spPr bwMode="auto">
          <a:xfrm>
            <a:off x="50801" y="4493594"/>
            <a:ext cx="1894114" cy="1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21D9556-5FDB-F26B-3F3B-CF69A25DC692}"/>
              </a:ext>
            </a:extLst>
          </p:cNvPr>
          <p:cNvGrpSpPr/>
          <p:nvPr/>
        </p:nvGrpSpPr>
        <p:grpSpPr>
          <a:xfrm>
            <a:off x="4932670" y="1354208"/>
            <a:ext cx="2596815" cy="2599338"/>
            <a:chOff x="4413585" y="1293540"/>
            <a:chExt cx="3442447" cy="3529015"/>
          </a:xfrm>
        </p:grpSpPr>
        <p:sp>
          <p:nvSpPr>
            <p:cNvPr id="5" name="Rounded Rectangle 4"/>
            <p:cNvSpPr/>
            <p:nvPr/>
          </p:nvSpPr>
          <p:spPr>
            <a:xfrm>
              <a:off x="4413585" y="1595261"/>
              <a:ext cx="3442447" cy="3227294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55337" y="1293540"/>
              <a:ext cx="840443" cy="84044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Vogue" panose="020B7200000000000000" pitchFamily="34" charset="0"/>
                  <a:ea typeface="+mn-ea"/>
                  <a:cs typeface="+mn-cs"/>
                </a:rPr>
                <a:t>7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25249" y="2210684"/>
              <a:ext cx="2798656" cy="2529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Oval Callout 16"/>
          <p:cNvSpPr/>
          <p:nvPr/>
        </p:nvSpPr>
        <p:spPr>
          <a:xfrm>
            <a:off x="1828799" y="4128181"/>
            <a:ext cx="4571999" cy="1703689"/>
          </a:xfrm>
          <a:prstGeom prst="wedgeEllipseCallout">
            <a:avLst>
              <a:gd name="adj1" fmla="val -54970"/>
              <a:gd name="adj2" fmla="val 1628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7871552" y="1320800"/>
            <a:ext cx="4155852" cy="1233713"/>
          </a:xfrm>
          <a:prstGeom prst="wedgeEllipseCallout">
            <a:avLst>
              <a:gd name="adj1" fmla="val 9560"/>
              <a:gd name="adj2" fmla="val 109398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6202" y="4375393"/>
            <a:ext cx="4514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How many balls do you have?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40274" y="1557425"/>
            <a:ext cx="4251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 have two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balls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0782" y="5873467"/>
            <a:ext cx="12252782" cy="1064421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86890" y="250386"/>
            <a:ext cx="1399011" cy="132270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52848">
            <a:off x="4550676" y="680452"/>
            <a:ext cx="1453789" cy="462569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83" t="-3443" r="-1881" b="3443"/>
          <a:stretch/>
        </p:blipFill>
        <p:spPr bwMode="auto">
          <a:xfrm>
            <a:off x="9199839" y="3725361"/>
            <a:ext cx="2481770" cy="21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52E721-5652-775A-6AAB-58F317C61C8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02" y="387511"/>
            <a:ext cx="1500943" cy="384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6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35" r="-5426"/>
          <a:stretch/>
        </p:blipFill>
        <p:spPr bwMode="auto">
          <a:xfrm>
            <a:off x="50801" y="4493594"/>
            <a:ext cx="1894114" cy="1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21D9556-5FDB-F26B-3F3B-CF69A25DC692}"/>
              </a:ext>
            </a:extLst>
          </p:cNvPr>
          <p:cNvGrpSpPr/>
          <p:nvPr/>
        </p:nvGrpSpPr>
        <p:grpSpPr>
          <a:xfrm>
            <a:off x="4932670" y="1354208"/>
            <a:ext cx="2596815" cy="2599338"/>
            <a:chOff x="4413585" y="1293540"/>
            <a:chExt cx="3442447" cy="3529015"/>
          </a:xfrm>
        </p:grpSpPr>
        <p:sp>
          <p:nvSpPr>
            <p:cNvPr id="5" name="Rounded Rectangle 4"/>
            <p:cNvSpPr/>
            <p:nvPr/>
          </p:nvSpPr>
          <p:spPr>
            <a:xfrm>
              <a:off x="4413585" y="1595261"/>
              <a:ext cx="3442447" cy="3227294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55337" y="1293540"/>
              <a:ext cx="840443" cy="84044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Vogue" panose="020B7200000000000000" pitchFamily="34" charset="0"/>
                  <a:ea typeface="+mn-ea"/>
                  <a:cs typeface="+mn-cs"/>
                </a:rPr>
                <a:t>8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12353" y="2194580"/>
              <a:ext cx="2811551" cy="254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Oval Callout 16"/>
          <p:cNvSpPr/>
          <p:nvPr/>
        </p:nvSpPr>
        <p:spPr>
          <a:xfrm>
            <a:off x="1828799" y="4128181"/>
            <a:ext cx="4571999" cy="1703689"/>
          </a:xfrm>
          <a:prstGeom prst="wedgeEllipseCallout">
            <a:avLst>
              <a:gd name="adj1" fmla="val -54970"/>
              <a:gd name="adj2" fmla="val 1628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7871552" y="1320800"/>
            <a:ext cx="4155852" cy="1233713"/>
          </a:xfrm>
          <a:prstGeom prst="wedgeEllipseCallout">
            <a:avLst>
              <a:gd name="adj1" fmla="val 9560"/>
              <a:gd name="adj2" fmla="val 109398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6202" y="4375393"/>
            <a:ext cx="4514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How many dice do you have?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40274" y="1557425"/>
            <a:ext cx="4251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 have four dice.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0782" y="5873467"/>
            <a:ext cx="12252782" cy="1064421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86890" y="250386"/>
            <a:ext cx="1399011" cy="132270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52848">
            <a:off x="4550676" y="680452"/>
            <a:ext cx="1453789" cy="462569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83" t="-3443" r="-1881" b="3443"/>
          <a:stretch/>
        </p:blipFill>
        <p:spPr bwMode="auto">
          <a:xfrm>
            <a:off x="9199839" y="3725361"/>
            <a:ext cx="2481770" cy="21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52E721-5652-775A-6AAB-58F317C61C8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02" y="396414"/>
            <a:ext cx="1500943" cy="382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35" r="-5426"/>
          <a:stretch/>
        </p:blipFill>
        <p:spPr bwMode="auto">
          <a:xfrm>
            <a:off x="50801" y="4493594"/>
            <a:ext cx="1894114" cy="1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21D9556-5FDB-F26B-3F3B-CF69A25DC692}"/>
              </a:ext>
            </a:extLst>
          </p:cNvPr>
          <p:cNvGrpSpPr/>
          <p:nvPr/>
        </p:nvGrpSpPr>
        <p:grpSpPr>
          <a:xfrm>
            <a:off x="4932670" y="1354208"/>
            <a:ext cx="2596815" cy="2599338"/>
            <a:chOff x="4413585" y="1293540"/>
            <a:chExt cx="3442447" cy="3529015"/>
          </a:xfrm>
        </p:grpSpPr>
        <p:sp>
          <p:nvSpPr>
            <p:cNvPr id="5" name="Rounded Rectangle 4"/>
            <p:cNvSpPr/>
            <p:nvPr/>
          </p:nvSpPr>
          <p:spPr>
            <a:xfrm>
              <a:off x="4413585" y="1595261"/>
              <a:ext cx="3442447" cy="3227294"/>
            </a:xfrm>
            <a:prstGeom prst="roundRect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755337" y="1293540"/>
              <a:ext cx="840443" cy="84044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Vogue" panose="020B7200000000000000" pitchFamily="34" charset="0"/>
                  <a:ea typeface="+mn-ea"/>
                  <a:cs typeface="+mn-cs"/>
                </a:rPr>
                <a:t>9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Vogue" panose="020B7200000000000000" pitchFamily="34" charset="0"/>
                <a:ea typeface="+mn-ea"/>
                <a:cs typeface="+mn-cs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99457" y="2292795"/>
              <a:ext cx="2653178" cy="2342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Oval Callout 16"/>
          <p:cNvSpPr/>
          <p:nvPr/>
        </p:nvSpPr>
        <p:spPr>
          <a:xfrm>
            <a:off x="1828799" y="4128181"/>
            <a:ext cx="4571999" cy="1703689"/>
          </a:xfrm>
          <a:prstGeom prst="wedgeEllipseCallout">
            <a:avLst>
              <a:gd name="adj1" fmla="val -54970"/>
              <a:gd name="adj2" fmla="val 1628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7871552" y="1320800"/>
            <a:ext cx="4155852" cy="1233713"/>
          </a:xfrm>
          <a:prstGeom prst="wedgeEllipseCallout">
            <a:avLst>
              <a:gd name="adj1" fmla="val 9560"/>
              <a:gd name="adj2" fmla="val 109398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86202" y="4375393"/>
            <a:ext cx="4514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How many cars do you have?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40274" y="1557425"/>
            <a:ext cx="4251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 have five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cars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0782" y="5873467"/>
            <a:ext cx="12252782" cy="1064421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86890" y="250386"/>
            <a:ext cx="1399011" cy="1322701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52848">
            <a:off x="4550676" y="680452"/>
            <a:ext cx="1453789" cy="462569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83" t="-3443" r="-1881" b="3443"/>
          <a:stretch/>
        </p:blipFill>
        <p:spPr bwMode="auto">
          <a:xfrm>
            <a:off x="9199839" y="3725361"/>
            <a:ext cx="2481770" cy="214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52E721-5652-775A-6AAB-58F317C61C8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59" y="396414"/>
            <a:ext cx="1489628" cy="382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3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04" y="397032"/>
            <a:ext cx="3332637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Post speaking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C8D43-E285-4DB7-B938-948C67D7B3C6}"/>
              </a:ext>
            </a:extLst>
          </p:cNvPr>
          <p:cNvSpPr txBox="1"/>
          <p:nvPr/>
        </p:nvSpPr>
        <p:spPr>
          <a:xfrm>
            <a:off x="4214191" y="567559"/>
            <a:ext cx="7010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00B0F0"/>
                </a:solidFill>
              </a:rPr>
              <a:t>Guess the toys by </a:t>
            </a:r>
            <a:r>
              <a:rPr lang="en-US" sz="3600" i="1" dirty="0">
                <a:solidFill>
                  <a:srgbClr val="00B0F0"/>
                </a:solidFill>
              </a:rPr>
              <a:t>asking questions.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8E126-F885-C69F-0D54-9C4772EA865E}"/>
              </a:ext>
            </a:extLst>
          </p:cNvPr>
          <p:cNvSpPr txBox="1"/>
          <p:nvPr/>
        </p:nvSpPr>
        <p:spPr>
          <a:xfrm>
            <a:off x="1115070" y="1331966"/>
            <a:ext cx="101099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/>
              <a:t>One student will stand in front of the class. The teacher gives the student a picture </a:t>
            </a:r>
            <a:r>
              <a:rPr lang="en-US" sz="3200" i="1"/>
              <a:t>of toys. </a:t>
            </a:r>
            <a:r>
              <a:rPr lang="en-US" sz="3200" i="1" dirty="0"/>
              <a:t>The other students will ask the questions to guess </a:t>
            </a:r>
            <a:r>
              <a:rPr lang="en-US" sz="3200" i="1"/>
              <a:t>the toys </a:t>
            </a:r>
            <a:r>
              <a:rPr lang="en-US" sz="3200" i="1" dirty="0"/>
              <a:t>in the picture.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FDEB1B-F718-B9E5-2414-6E00744276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398" y="3019702"/>
            <a:ext cx="1659343" cy="1737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7A61AD-883F-DAFB-E07C-FE53B5D68F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586" y="4305506"/>
            <a:ext cx="1264602" cy="1538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31F31E-AF1E-AEFC-5588-F6A58E8EEF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558" y="4946773"/>
            <a:ext cx="1677761" cy="11585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67DCC6-D00B-5115-BAA0-F1C8665BABD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844" y="4956046"/>
            <a:ext cx="1683344" cy="11557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9DF8D0-1B68-0D0D-0EB3-2F1E44C7377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3414" y="3573344"/>
            <a:ext cx="1432099" cy="13595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D00116-D6E0-F48F-3664-B48B6810100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983" y="5081471"/>
            <a:ext cx="1182636" cy="120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3"/>
            <a:ext cx="9229273" cy="6114798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3270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48957" y="382556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PLAY!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7525" y="1181125"/>
            <a:ext cx="8769615" cy="5148828"/>
          </a:xfrm>
          <a:prstGeom prst="roundRect">
            <a:avLst>
              <a:gd name="adj" fmla="val 2713"/>
            </a:avLst>
          </a:prstGeom>
        </p:spPr>
      </p:pic>
      <p:sp>
        <p:nvSpPr>
          <p:cNvPr id="6" name="Rectangle: Rounded Corners 5">
            <a:hlinkClick r:id="rId3"/>
          </p:cNvPr>
          <p:cNvSpPr/>
          <p:nvPr/>
        </p:nvSpPr>
        <p:spPr>
          <a:xfrm>
            <a:off x="231838" y="3493302"/>
            <a:ext cx="1994995" cy="6158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play the games</a:t>
            </a:r>
          </a:p>
        </p:txBody>
      </p:sp>
    </p:spTree>
    <p:extLst>
      <p:ext uri="{BB962C8B-B14F-4D97-AF65-F5344CB8AC3E}">
        <p14:creationId xmlns:p14="http://schemas.microsoft.com/office/powerpoint/2010/main" val="13881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/>
          <p:cNvSpPr/>
          <p:nvPr/>
        </p:nvSpPr>
        <p:spPr>
          <a:xfrm>
            <a:off x="4413383" y="410547"/>
            <a:ext cx="3181739" cy="662473"/>
          </a:xfrm>
          <a:prstGeom prst="round2Diag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Practice vocabulary learnt earlier in the lesson.</a:t>
            </a:r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Practice structures: </a:t>
            </a:r>
          </a:p>
          <a:p>
            <a:pPr algn="ctr"/>
            <a:r>
              <a:rPr lang="en-US" sz="3600" i="1">
                <a:solidFill>
                  <a:srgbClr val="00B050"/>
                </a:solidFill>
              </a:rPr>
              <a:t>How many ...... do you have?</a:t>
            </a:r>
          </a:p>
          <a:p>
            <a:pPr algn="ctr"/>
            <a:r>
              <a:rPr lang="en-US" sz="3600" i="1">
                <a:solidFill>
                  <a:srgbClr val="00B050"/>
                </a:solidFill>
              </a:rPr>
              <a:t>I have ........</a:t>
            </a:r>
            <a:endParaRPr lang="en-US" sz="36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7DFCA8-FFD1-F1D7-2688-5B84492945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586" y="1190625"/>
            <a:ext cx="10452037" cy="5010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A155C1-4DBF-CC90-A8B1-B40C09B2E6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9560"/>
            <a:ext cx="5382764" cy="70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7">
            <a:extLst>
              <a:ext uri="{FF2B5EF4-FFF2-40B4-BE49-F238E27FC236}">
                <a16:creationId xmlns:a16="http://schemas.microsoft.com/office/drawing/2014/main" id="{7E3DB261-1CDB-4D91-803D-C79FB1F92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45716" y="879707"/>
            <a:ext cx="4978444" cy="4215664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77" name="76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1F90745-750B-4A49-A512-1C31CF0A1A40}"/>
              </a:ext>
            </a:extLst>
          </p:cNvPr>
          <p:cNvSpPr/>
          <p:nvPr/>
        </p:nvSpPr>
        <p:spPr>
          <a:xfrm>
            <a:off x="9136063" y="5516563"/>
            <a:ext cx="992187" cy="79216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PLAY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2708" name="10 Imagen">
            <a:extLst>
              <a:ext uri="{FF2B5EF4-FFF2-40B4-BE49-F238E27FC236}">
                <a16:creationId xmlns:a16="http://schemas.microsoft.com/office/drawing/2014/main" id="{17A4242B-2B90-492B-9E43-B8FEC992D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4113" y="4221163"/>
            <a:ext cx="72517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>
            <a:extLst>
              <a:ext uri="{FF2B5EF4-FFF2-40B4-BE49-F238E27FC236}">
                <a16:creationId xmlns:a16="http://schemas.microsoft.com/office/drawing/2014/main" id="{D08B670B-9B52-43F8-9E59-AC7D6D2E8A71}"/>
              </a:ext>
            </a:extLst>
          </p:cNvPr>
          <p:cNvSpPr txBox="1"/>
          <p:nvPr/>
        </p:nvSpPr>
        <p:spPr>
          <a:xfrm>
            <a:off x="3605213" y="5373688"/>
            <a:ext cx="39306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VOCABULARY REVIEW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CuadroTexto">
            <a:extLst>
              <a:ext uri="{FF2B5EF4-FFF2-40B4-BE49-F238E27FC236}">
                <a16:creationId xmlns:a16="http://schemas.microsoft.com/office/drawing/2014/main" id="{22768619-32D4-4E1D-8B6D-C71EA6658F14}"/>
              </a:ext>
            </a:extLst>
          </p:cNvPr>
          <p:cNvSpPr txBox="1"/>
          <p:nvPr/>
        </p:nvSpPr>
        <p:spPr>
          <a:xfrm>
            <a:off x="2711450" y="4005263"/>
            <a:ext cx="13271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Why</a:t>
            </a:r>
            <a:r>
              <a:rPr kumimoji="0" lang="es-ES_tradnl" sz="32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3200" b="1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5" name="54 Grupo">
            <a:extLst>
              <a:ext uri="{FF2B5EF4-FFF2-40B4-BE49-F238E27FC236}">
                <a16:creationId xmlns:a16="http://schemas.microsoft.com/office/drawing/2014/main" id="{33F587BE-B914-453F-986A-B1EA20DA171F}"/>
              </a:ext>
            </a:extLst>
          </p:cNvPr>
          <p:cNvGrpSpPr>
            <a:grpSpLocks/>
          </p:cNvGrpSpPr>
          <p:nvPr/>
        </p:nvGrpSpPr>
        <p:grpSpPr bwMode="auto">
          <a:xfrm>
            <a:off x="1558925" y="-1611313"/>
            <a:ext cx="4071938" cy="6362701"/>
            <a:chOff x="5435899" y="-1490662"/>
            <a:chExt cx="4071937" cy="6362700"/>
          </a:xfrm>
        </p:grpSpPr>
        <p:grpSp>
          <p:nvGrpSpPr>
            <p:cNvPr id="74771" name="34 Grupo">
              <a:extLst>
                <a:ext uri="{FF2B5EF4-FFF2-40B4-BE49-F238E27FC236}">
                  <a16:creationId xmlns:a16="http://schemas.microsoft.com/office/drawing/2014/main" id="{28567F7E-A4E9-4B0B-A983-D7577A8F60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74773" name="Picture 7">
                <a:extLst>
                  <a:ext uri="{FF2B5EF4-FFF2-40B4-BE49-F238E27FC236}">
                    <a16:creationId xmlns:a16="http://schemas.microsoft.com/office/drawing/2014/main" id="{9DF509DF-E462-44C1-9746-C9D5C9E8D9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4774" name="Line 8">
                <a:extLst>
                  <a:ext uri="{FF2B5EF4-FFF2-40B4-BE49-F238E27FC236}">
                    <a16:creationId xmlns:a16="http://schemas.microsoft.com/office/drawing/2014/main" id="{B5FFC8DC-6F81-4C80-A385-15D9CD9CD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74772" name="Picture 63" descr="Mosca">
              <a:extLst>
                <a:ext uri="{FF2B5EF4-FFF2-40B4-BE49-F238E27FC236}">
                  <a16:creationId xmlns:a16="http://schemas.microsoft.com/office/drawing/2014/main" id="{D2931CA1-ADAF-4ECD-A185-240AD5137B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>
            <a:extLst>
              <a:ext uri="{FF2B5EF4-FFF2-40B4-BE49-F238E27FC236}">
                <a16:creationId xmlns:a16="http://schemas.microsoft.com/office/drawing/2014/main" id="{08161998-1A3A-48C6-B681-78AAF2780A31}"/>
              </a:ext>
            </a:extLst>
          </p:cNvPr>
          <p:cNvGrpSpPr>
            <a:grpSpLocks/>
          </p:cNvGrpSpPr>
          <p:nvPr/>
        </p:nvGrpSpPr>
        <p:grpSpPr bwMode="auto">
          <a:xfrm>
            <a:off x="1558925" y="-1611313"/>
            <a:ext cx="4071938" cy="6362701"/>
            <a:chOff x="221097" y="81756"/>
            <a:chExt cx="4071938" cy="6362700"/>
          </a:xfrm>
        </p:grpSpPr>
        <p:pic>
          <p:nvPicPr>
            <p:cNvPr id="74769" name="Picture 7">
              <a:extLst>
                <a:ext uri="{FF2B5EF4-FFF2-40B4-BE49-F238E27FC236}">
                  <a16:creationId xmlns:a16="http://schemas.microsoft.com/office/drawing/2014/main" id="{37A18321-6BB3-4110-B79E-949B0D965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97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4770" name="Line 8">
              <a:extLst>
                <a:ext uri="{FF2B5EF4-FFF2-40B4-BE49-F238E27FC236}">
                  <a16:creationId xmlns:a16="http://schemas.microsoft.com/office/drawing/2014/main" id="{204F92C9-ACC4-4F3D-8879-91875599FC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3" name="62 Grupo">
            <a:extLst>
              <a:ext uri="{FF2B5EF4-FFF2-40B4-BE49-F238E27FC236}">
                <a16:creationId xmlns:a16="http://schemas.microsoft.com/office/drawing/2014/main" id="{33CF014E-79A1-40A9-B4B6-29BDA9407E83}"/>
              </a:ext>
            </a:extLst>
          </p:cNvPr>
          <p:cNvGrpSpPr>
            <a:grpSpLocks/>
          </p:cNvGrpSpPr>
          <p:nvPr/>
        </p:nvGrpSpPr>
        <p:grpSpPr bwMode="auto">
          <a:xfrm>
            <a:off x="2205038" y="3452813"/>
            <a:ext cx="2238375" cy="1320800"/>
            <a:chOff x="571490" y="5099485"/>
            <a:chExt cx="2237995" cy="1320800"/>
          </a:xfrm>
        </p:grpSpPr>
        <p:pic>
          <p:nvPicPr>
            <p:cNvPr id="64" name="Picture 63" descr="Mosca">
              <a:extLst>
                <a:ext uri="{FF2B5EF4-FFF2-40B4-BE49-F238E27FC236}">
                  <a16:creationId xmlns:a16="http://schemas.microsoft.com/office/drawing/2014/main" id="{2BFF8D68-EB3D-4C69-80C9-BF1CE5F8CE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676" y="5099485"/>
              <a:ext cx="1441205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5" name="64 CuadroTexto">
              <a:extLst>
                <a:ext uri="{FF2B5EF4-FFF2-40B4-BE49-F238E27FC236}">
                  <a16:creationId xmlns:a16="http://schemas.microsoft.com/office/drawing/2014/main" id="{C0ABC8E3-D18F-4E82-B1AC-F16D0A1F3A84}"/>
                </a:ext>
              </a:extLst>
            </p:cNvPr>
            <p:cNvSpPr txBox="1"/>
            <p:nvPr/>
          </p:nvSpPr>
          <p:spPr>
            <a:xfrm>
              <a:off x="571490" y="5528489"/>
              <a:ext cx="223799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4800" b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Calibri"/>
                </a:rPr>
                <a:t>car</a:t>
              </a:r>
              <a:endParaRPr kumimoji="0" lang="es-ES" sz="48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6" name="65 Grupo">
            <a:extLst>
              <a:ext uri="{FF2B5EF4-FFF2-40B4-BE49-F238E27FC236}">
                <a16:creationId xmlns:a16="http://schemas.microsoft.com/office/drawing/2014/main" id="{301CC6E9-1F3F-4CF7-B409-68DBE548F3B8}"/>
              </a:ext>
            </a:extLst>
          </p:cNvPr>
          <p:cNvGrpSpPr>
            <a:grpSpLocks/>
          </p:cNvGrpSpPr>
          <p:nvPr/>
        </p:nvGrpSpPr>
        <p:grpSpPr bwMode="auto">
          <a:xfrm>
            <a:off x="5646738" y="3286125"/>
            <a:ext cx="1679575" cy="1320800"/>
            <a:chOff x="3203848" y="5100656"/>
            <a:chExt cx="1679987" cy="1320800"/>
          </a:xfrm>
        </p:grpSpPr>
        <p:pic>
          <p:nvPicPr>
            <p:cNvPr id="67" name="Picture 63" descr="Mosca">
              <a:extLst>
                <a:ext uri="{FF2B5EF4-FFF2-40B4-BE49-F238E27FC236}">
                  <a16:creationId xmlns:a16="http://schemas.microsoft.com/office/drawing/2014/main" id="{EC3CCCE9-0725-4526-A5FC-2D70FE84DB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40215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8" name="67 CuadroTexto">
              <a:extLst>
                <a:ext uri="{FF2B5EF4-FFF2-40B4-BE49-F238E27FC236}">
                  <a16:creationId xmlns:a16="http://schemas.microsoft.com/office/drawing/2014/main" id="{45DAE84E-B6C2-4F95-B724-DCFE263A4798}"/>
                </a:ext>
              </a:extLst>
            </p:cNvPr>
            <p:cNvSpPr txBox="1"/>
            <p:nvPr/>
          </p:nvSpPr>
          <p:spPr>
            <a:xfrm>
              <a:off x="3271919" y="5507999"/>
              <a:ext cx="1611916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listen </a:t>
              </a:r>
              <a:endParaRPr kumimoji="0" lang="es-ES" sz="4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3" name="72 Grupo">
            <a:extLst>
              <a:ext uri="{FF2B5EF4-FFF2-40B4-BE49-F238E27FC236}">
                <a16:creationId xmlns:a16="http://schemas.microsoft.com/office/drawing/2014/main" id="{E173B27B-BB77-4D0D-B095-FDEB0FD067F4}"/>
              </a:ext>
            </a:extLst>
          </p:cNvPr>
          <p:cNvGrpSpPr>
            <a:grpSpLocks/>
          </p:cNvGrpSpPr>
          <p:nvPr/>
        </p:nvGrpSpPr>
        <p:grpSpPr bwMode="auto">
          <a:xfrm>
            <a:off x="7685088" y="2505075"/>
            <a:ext cx="2344737" cy="1354138"/>
            <a:chOff x="2751276" y="5100656"/>
            <a:chExt cx="2345007" cy="1353989"/>
          </a:xfrm>
        </p:grpSpPr>
        <p:pic>
          <p:nvPicPr>
            <p:cNvPr id="74" name="Picture 63" descr="Mosca">
              <a:extLst>
                <a:ext uri="{FF2B5EF4-FFF2-40B4-BE49-F238E27FC236}">
                  <a16:creationId xmlns:a16="http://schemas.microsoft.com/office/drawing/2014/main" id="{D944A8BD-41F4-41A3-AE6B-17E4F42330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765" y="5100656"/>
              <a:ext cx="1440029" cy="132065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5" name="74 CuadroTexto">
              <a:extLst>
                <a:ext uri="{FF2B5EF4-FFF2-40B4-BE49-F238E27FC236}">
                  <a16:creationId xmlns:a16="http://schemas.microsoft.com/office/drawing/2014/main" id="{3BB48E0F-72C9-4549-9A93-5D2BE099B126}"/>
                </a:ext>
              </a:extLst>
            </p:cNvPr>
            <p:cNvSpPr txBox="1"/>
            <p:nvPr/>
          </p:nvSpPr>
          <p:spPr>
            <a:xfrm>
              <a:off x="2751276" y="5685204"/>
              <a:ext cx="2345007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sit</a:t>
              </a:r>
              <a:r>
                <a:rPr kumimoji="0" lang="es-ES_tradnl" sz="4400" b="1" i="0" u="none" strike="noStrike" kern="120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s-ES_tradnl" sz="4400" b="1" i="0" u="none" strike="noStrike" kern="1200" cap="none" spc="0" normalizeH="0" baseline="0" noProof="0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down</a:t>
              </a:r>
              <a:endParaRPr kumimoji="0" lang="es-ES" sz="4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6" name="75 CuadroTexto">
            <a:extLst>
              <a:ext uri="{FF2B5EF4-FFF2-40B4-BE49-F238E27FC236}">
                <a16:creationId xmlns:a16="http://schemas.microsoft.com/office/drawing/2014/main" id="{877A3263-C608-462C-A675-BA2226A34FA1}"/>
              </a:ext>
            </a:extLst>
          </p:cNvPr>
          <p:cNvSpPr txBox="1"/>
          <p:nvPr/>
        </p:nvSpPr>
        <p:spPr>
          <a:xfrm>
            <a:off x="2205038" y="5575300"/>
            <a:ext cx="71469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Because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it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s-ES_tradnl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 kind of</a:t>
            </a:r>
            <a:r>
              <a:rPr kumimoji="0" lang="es-ES_tradnl" sz="3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toy.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76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C3221B0-ADD0-4E29-80A2-B361F9E25425}"/>
              </a:ext>
            </a:extLst>
          </p:cNvPr>
          <p:cNvSpPr/>
          <p:nvPr/>
        </p:nvSpPr>
        <p:spPr>
          <a:xfrm>
            <a:off x="9136063" y="5516563"/>
            <a:ext cx="992187" cy="72072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77 Botón de acción: Personalizar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F73AB11-F4B4-4F09-AD48-FBC28B58DF26}"/>
              </a:ext>
            </a:extLst>
          </p:cNvPr>
          <p:cNvSpPr/>
          <p:nvPr/>
        </p:nvSpPr>
        <p:spPr>
          <a:xfrm>
            <a:off x="9048750" y="5516563"/>
            <a:ext cx="1079500" cy="65563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CHECK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CuadroTexto">
            <a:extLst>
              <a:ext uri="{FF2B5EF4-FFF2-40B4-BE49-F238E27FC236}">
                <a16:creationId xmlns:a16="http://schemas.microsoft.com/office/drawing/2014/main" id="{2D88E95D-C909-44E2-874D-1993F9F304A4}"/>
              </a:ext>
            </a:extLst>
          </p:cNvPr>
          <p:cNvSpPr txBox="1"/>
          <p:nvPr/>
        </p:nvSpPr>
        <p:spPr>
          <a:xfrm>
            <a:off x="4295775" y="4005263"/>
            <a:ext cx="13271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Why</a:t>
            </a:r>
            <a:r>
              <a:rPr kumimoji="0" lang="es-ES_tradnl" sz="32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3200" b="1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5" name="54 Grupo">
            <a:extLst>
              <a:ext uri="{FF2B5EF4-FFF2-40B4-BE49-F238E27FC236}">
                <a16:creationId xmlns:a16="http://schemas.microsoft.com/office/drawing/2014/main" id="{8809689F-20AC-40C7-BC95-35516139AC80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-1611313"/>
            <a:ext cx="4071938" cy="6362701"/>
            <a:chOff x="5435899" y="-1490662"/>
            <a:chExt cx="4071937" cy="6362700"/>
          </a:xfrm>
        </p:grpSpPr>
        <p:grpSp>
          <p:nvGrpSpPr>
            <p:cNvPr id="76819" name="34 Grupo">
              <a:extLst>
                <a:ext uri="{FF2B5EF4-FFF2-40B4-BE49-F238E27FC236}">
                  <a16:creationId xmlns:a16="http://schemas.microsoft.com/office/drawing/2014/main" id="{AD400A30-620A-4E7F-8283-27D7C47F98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76821" name="Picture 7">
                <a:extLst>
                  <a:ext uri="{FF2B5EF4-FFF2-40B4-BE49-F238E27FC236}">
                    <a16:creationId xmlns:a16="http://schemas.microsoft.com/office/drawing/2014/main" id="{3F4D3D86-409E-42EB-B2B1-8059592C4E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6822" name="Line 8">
                <a:extLst>
                  <a:ext uri="{FF2B5EF4-FFF2-40B4-BE49-F238E27FC236}">
                    <a16:creationId xmlns:a16="http://schemas.microsoft.com/office/drawing/2014/main" id="{DD05A900-F30B-40AB-A268-B026EB4DB9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76820" name="Picture 63" descr="Mosca">
              <a:extLst>
                <a:ext uri="{FF2B5EF4-FFF2-40B4-BE49-F238E27FC236}">
                  <a16:creationId xmlns:a16="http://schemas.microsoft.com/office/drawing/2014/main" id="{89131C23-1187-44BD-AE98-9EFD18630F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>
            <a:extLst>
              <a:ext uri="{FF2B5EF4-FFF2-40B4-BE49-F238E27FC236}">
                <a16:creationId xmlns:a16="http://schemas.microsoft.com/office/drawing/2014/main" id="{98C059CF-D1AE-48D2-829A-75DC9AA0D23F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-1611313"/>
            <a:ext cx="4071938" cy="6362701"/>
            <a:chOff x="221097" y="81756"/>
            <a:chExt cx="4071938" cy="6362700"/>
          </a:xfrm>
        </p:grpSpPr>
        <p:pic>
          <p:nvPicPr>
            <p:cNvPr id="76817" name="Picture 7">
              <a:extLst>
                <a:ext uri="{FF2B5EF4-FFF2-40B4-BE49-F238E27FC236}">
                  <a16:creationId xmlns:a16="http://schemas.microsoft.com/office/drawing/2014/main" id="{BFC4F5F1-E25A-418A-8815-4B1AA9EA3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97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6818" name="Line 8">
              <a:extLst>
                <a:ext uri="{FF2B5EF4-FFF2-40B4-BE49-F238E27FC236}">
                  <a16:creationId xmlns:a16="http://schemas.microsoft.com/office/drawing/2014/main" id="{A5E8A280-F1D0-46FD-B0A6-9626DEDD48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3" name="62 Grupo">
            <a:extLst>
              <a:ext uri="{FF2B5EF4-FFF2-40B4-BE49-F238E27FC236}">
                <a16:creationId xmlns:a16="http://schemas.microsoft.com/office/drawing/2014/main" id="{54726E77-4B35-48EB-B09B-DF708B96D627}"/>
              </a:ext>
            </a:extLst>
          </p:cNvPr>
          <p:cNvGrpSpPr>
            <a:grpSpLocks/>
          </p:cNvGrpSpPr>
          <p:nvPr/>
        </p:nvGrpSpPr>
        <p:grpSpPr bwMode="auto">
          <a:xfrm>
            <a:off x="3914775" y="3429000"/>
            <a:ext cx="2087563" cy="1320800"/>
            <a:chOff x="791615" y="5122863"/>
            <a:chExt cx="2087863" cy="1320800"/>
          </a:xfrm>
        </p:grpSpPr>
        <p:pic>
          <p:nvPicPr>
            <p:cNvPr id="64" name="Picture 63" descr="Mosca">
              <a:extLst>
                <a:ext uri="{FF2B5EF4-FFF2-40B4-BE49-F238E27FC236}">
                  <a16:creationId xmlns:a16="http://schemas.microsoft.com/office/drawing/2014/main" id="{10CD0259-7EFC-4673-8AF5-0BBE69379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512" y="5122863"/>
              <a:ext cx="1440070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5" name="64 CuadroTexto">
              <a:extLst>
                <a:ext uri="{FF2B5EF4-FFF2-40B4-BE49-F238E27FC236}">
                  <a16:creationId xmlns:a16="http://schemas.microsoft.com/office/drawing/2014/main" id="{ACFB71C1-4C27-40EB-82EA-B3B619AEF042}"/>
                </a:ext>
              </a:extLst>
            </p:cNvPr>
            <p:cNvSpPr txBox="1"/>
            <p:nvPr/>
          </p:nvSpPr>
          <p:spPr>
            <a:xfrm>
              <a:off x="791615" y="5575816"/>
              <a:ext cx="2087863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800" b="1" i="0" u="none" strike="noStrike" kern="1200" cap="none" spc="0" normalizeH="0" baseline="0" noProof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father</a:t>
              </a:r>
              <a:endParaRPr kumimoji="0" lang="es-ES" sz="48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69 Grupo">
            <a:extLst>
              <a:ext uri="{FF2B5EF4-FFF2-40B4-BE49-F238E27FC236}">
                <a16:creationId xmlns:a16="http://schemas.microsoft.com/office/drawing/2014/main" id="{0D619376-EF93-49F2-BBF4-FBCB9A10D7C7}"/>
              </a:ext>
            </a:extLst>
          </p:cNvPr>
          <p:cNvGrpSpPr>
            <a:grpSpLocks/>
          </p:cNvGrpSpPr>
          <p:nvPr/>
        </p:nvGrpSpPr>
        <p:grpSpPr bwMode="auto">
          <a:xfrm>
            <a:off x="6532563" y="2768600"/>
            <a:ext cx="1579562" cy="1320800"/>
            <a:chOff x="3203848" y="5100656"/>
            <a:chExt cx="1580364" cy="1320800"/>
          </a:xfrm>
        </p:grpSpPr>
        <p:pic>
          <p:nvPicPr>
            <p:cNvPr id="71" name="Picture 63" descr="Mosca">
              <a:extLst>
                <a:ext uri="{FF2B5EF4-FFF2-40B4-BE49-F238E27FC236}">
                  <a16:creationId xmlns:a16="http://schemas.microsoft.com/office/drawing/2014/main" id="{0C3C6AD0-836D-49D5-B345-8BB93D6F2E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100656"/>
              <a:ext cx="144059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2" name="71 CuadroTexto">
              <a:extLst>
                <a:ext uri="{FF2B5EF4-FFF2-40B4-BE49-F238E27FC236}">
                  <a16:creationId xmlns:a16="http://schemas.microsoft.com/office/drawing/2014/main" id="{20165C00-6B89-4A1A-A56A-0506D309A105}"/>
                </a:ext>
              </a:extLst>
            </p:cNvPr>
            <p:cNvSpPr txBox="1"/>
            <p:nvPr/>
          </p:nvSpPr>
          <p:spPr>
            <a:xfrm>
              <a:off x="3228616" y="5555493"/>
              <a:ext cx="1555596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doll</a:t>
              </a:r>
              <a:endParaRPr kumimoji="0" lang="es-ES" sz="4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3" name="72 Grupo">
            <a:extLst>
              <a:ext uri="{FF2B5EF4-FFF2-40B4-BE49-F238E27FC236}">
                <a16:creationId xmlns:a16="http://schemas.microsoft.com/office/drawing/2014/main" id="{917D322E-5D32-4F27-8665-20ABC28DD1D4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971800"/>
            <a:ext cx="2654300" cy="1320800"/>
            <a:chOff x="2650893" y="5100656"/>
            <a:chExt cx="2654475" cy="1320800"/>
          </a:xfrm>
        </p:grpSpPr>
        <p:pic>
          <p:nvPicPr>
            <p:cNvPr id="74" name="Picture 63" descr="Mosca">
              <a:extLst>
                <a:ext uri="{FF2B5EF4-FFF2-40B4-BE49-F238E27FC236}">
                  <a16:creationId xmlns:a16="http://schemas.microsoft.com/office/drawing/2014/main" id="{C4246F01-9C33-450D-8B42-48045FB5CD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379" y="5100656"/>
              <a:ext cx="1439957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5" name="74 CuadroTexto">
              <a:extLst>
                <a:ext uri="{FF2B5EF4-FFF2-40B4-BE49-F238E27FC236}">
                  <a16:creationId xmlns:a16="http://schemas.microsoft.com/office/drawing/2014/main" id="{1F0B756C-8F4E-4DDD-B82C-12F1407FE5D4}"/>
                </a:ext>
              </a:extLst>
            </p:cNvPr>
            <p:cNvSpPr txBox="1"/>
            <p:nvPr/>
          </p:nvSpPr>
          <p:spPr>
            <a:xfrm>
              <a:off x="2650893" y="5558499"/>
              <a:ext cx="2654475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robot</a:t>
              </a:r>
              <a:endParaRPr kumimoji="0" lang="es-ES" sz="4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6" name="75 CuadroTexto">
            <a:extLst>
              <a:ext uri="{FF2B5EF4-FFF2-40B4-BE49-F238E27FC236}">
                <a16:creationId xmlns:a16="http://schemas.microsoft.com/office/drawing/2014/main" id="{FCF4B8ED-9E1B-4AE3-ACC5-387421BB7460}"/>
              </a:ext>
            </a:extLst>
          </p:cNvPr>
          <p:cNvSpPr txBox="1"/>
          <p:nvPr/>
        </p:nvSpPr>
        <p:spPr>
          <a:xfrm>
            <a:off x="2378075" y="5653088"/>
            <a:ext cx="64897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Because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it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not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 toy.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76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A12DABE-5039-403D-9240-C7A8193A4537}"/>
              </a:ext>
            </a:extLst>
          </p:cNvPr>
          <p:cNvSpPr/>
          <p:nvPr/>
        </p:nvSpPr>
        <p:spPr>
          <a:xfrm>
            <a:off x="9136063" y="5516563"/>
            <a:ext cx="992187" cy="72072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77 Botón de acción: Personalizar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6846D7D-9BAA-4532-B9C4-557474A4421B}"/>
              </a:ext>
            </a:extLst>
          </p:cNvPr>
          <p:cNvSpPr/>
          <p:nvPr/>
        </p:nvSpPr>
        <p:spPr>
          <a:xfrm>
            <a:off x="9048750" y="5516563"/>
            <a:ext cx="1079500" cy="65563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CHECK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CuadroTexto">
            <a:extLst>
              <a:ext uri="{FF2B5EF4-FFF2-40B4-BE49-F238E27FC236}">
                <a16:creationId xmlns:a16="http://schemas.microsoft.com/office/drawing/2014/main" id="{33A37B46-8CC3-4329-8A9B-C182BF7995C5}"/>
              </a:ext>
            </a:extLst>
          </p:cNvPr>
          <p:cNvSpPr txBox="1"/>
          <p:nvPr/>
        </p:nvSpPr>
        <p:spPr>
          <a:xfrm>
            <a:off x="6024563" y="4005263"/>
            <a:ext cx="13255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Why</a:t>
            </a:r>
            <a:r>
              <a:rPr kumimoji="0" lang="es-ES_tradnl" sz="32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3200" b="1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5" name="54 Grupo">
            <a:extLst>
              <a:ext uri="{FF2B5EF4-FFF2-40B4-BE49-F238E27FC236}">
                <a16:creationId xmlns:a16="http://schemas.microsoft.com/office/drawing/2014/main" id="{BD753440-1F53-44E9-AFA9-AB2851EF3515}"/>
              </a:ext>
            </a:extLst>
          </p:cNvPr>
          <p:cNvGrpSpPr>
            <a:grpSpLocks/>
          </p:cNvGrpSpPr>
          <p:nvPr/>
        </p:nvGrpSpPr>
        <p:grpSpPr bwMode="auto">
          <a:xfrm>
            <a:off x="4903788" y="-1611313"/>
            <a:ext cx="4071937" cy="6362701"/>
            <a:chOff x="5435899" y="-1490662"/>
            <a:chExt cx="4071937" cy="6362700"/>
          </a:xfrm>
        </p:grpSpPr>
        <p:grpSp>
          <p:nvGrpSpPr>
            <p:cNvPr id="78867" name="34 Grupo">
              <a:extLst>
                <a:ext uri="{FF2B5EF4-FFF2-40B4-BE49-F238E27FC236}">
                  <a16:creationId xmlns:a16="http://schemas.microsoft.com/office/drawing/2014/main" id="{64EBAB71-5096-45C5-9921-29CBB93D1B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78869" name="Picture 7">
                <a:extLst>
                  <a:ext uri="{FF2B5EF4-FFF2-40B4-BE49-F238E27FC236}">
                    <a16:creationId xmlns:a16="http://schemas.microsoft.com/office/drawing/2014/main" id="{E03B9DFF-4B96-410C-9755-A67AD308C0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8870" name="Line 8">
                <a:extLst>
                  <a:ext uri="{FF2B5EF4-FFF2-40B4-BE49-F238E27FC236}">
                    <a16:creationId xmlns:a16="http://schemas.microsoft.com/office/drawing/2014/main" id="{CBDEFF07-8603-44D3-8DC5-1C97F5845C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78868" name="Picture 63" descr="Mosca">
              <a:extLst>
                <a:ext uri="{FF2B5EF4-FFF2-40B4-BE49-F238E27FC236}">
                  <a16:creationId xmlns:a16="http://schemas.microsoft.com/office/drawing/2014/main" id="{64542ACE-4C27-41CB-A8CF-455F5EEDA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>
            <a:extLst>
              <a:ext uri="{FF2B5EF4-FFF2-40B4-BE49-F238E27FC236}">
                <a16:creationId xmlns:a16="http://schemas.microsoft.com/office/drawing/2014/main" id="{12AFBD26-CC9E-4B7B-B70E-980E9D048D6F}"/>
              </a:ext>
            </a:extLst>
          </p:cNvPr>
          <p:cNvGrpSpPr>
            <a:grpSpLocks/>
          </p:cNvGrpSpPr>
          <p:nvPr/>
        </p:nvGrpSpPr>
        <p:grpSpPr bwMode="auto">
          <a:xfrm>
            <a:off x="4903788" y="-1611313"/>
            <a:ext cx="4071937" cy="6362701"/>
            <a:chOff x="221097" y="81756"/>
            <a:chExt cx="4071938" cy="6362700"/>
          </a:xfrm>
        </p:grpSpPr>
        <p:pic>
          <p:nvPicPr>
            <p:cNvPr id="78865" name="Picture 7">
              <a:extLst>
                <a:ext uri="{FF2B5EF4-FFF2-40B4-BE49-F238E27FC236}">
                  <a16:creationId xmlns:a16="http://schemas.microsoft.com/office/drawing/2014/main" id="{5D62EADD-F459-4206-AD90-2C422FFEB9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97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8866" name="Line 8">
              <a:extLst>
                <a:ext uri="{FF2B5EF4-FFF2-40B4-BE49-F238E27FC236}">
                  <a16:creationId xmlns:a16="http://schemas.microsoft.com/office/drawing/2014/main" id="{3A6A3783-D896-4627-9CD8-12CAB8048C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3" name="62 Grupo">
            <a:extLst>
              <a:ext uri="{FF2B5EF4-FFF2-40B4-BE49-F238E27FC236}">
                <a16:creationId xmlns:a16="http://schemas.microsoft.com/office/drawing/2014/main" id="{082827D6-AB97-455A-BADF-55DDB61DEAB3}"/>
              </a:ext>
            </a:extLst>
          </p:cNvPr>
          <p:cNvGrpSpPr>
            <a:grpSpLocks/>
          </p:cNvGrpSpPr>
          <p:nvPr/>
        </p:nvGrpSpPr>
        <p:grpSpPr bwMode="auto">
          <a:xfrm>
            <a:off x="5951538" y="3429000"/>
            <a:ext cx="1820862" cy="1320800"/>
            <a:chOff x="1101379" y="5122863"/>
            <a:chExt cx="1820353" cy="1320800"/>
          </a:xfrm>
        </p:grpSpPr>
        <p:pic>
          <p:nvPicPr>
            <p:cNvPr id="64" name="Picture 63" descr="Mosca">
              <a:extLst>
                <a:ext uri="{FF2B5EF4-FFF2-40B4-BE49-F238E27FC236}">
                  <a16:creationId xmlns:a16="http://schemas.microsoft.com/office/drawing/2014/main" id="{3F33C205-858E-4E33-84CA-6B6CED47F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62" y="5122863"/>
              <a:ext cx="1439461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5" name="64 CuadroTexto">
              <a:extLst>
                <a:ext uri="{FF2B5EF4-FFF2-40B4-BE49-F238E27FC236}">
                  <a16:creationId xmlns:a16="http://schemas.microsoft.com/office/drawing/2014/main" id="{F600F60E-6B3D-406D-BBD0-3FC1AE0C90AE}"/>
                </a:ext>
              </a:extLst>
            </p:cNvPr>
            <p:cNvSpPr txBox="1"/>
            <p:nvPr/>
          </p:nvSpPr>
          <p:spPr>
            <a:xfrm>
              <a:off x="1101379" y="5554911"/>
              <a:ext cx="1820353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800" b="1" i="0" u="none" strike="noStrike" kern="1200" cap="none" spc="0" normalizeH="0" baseline="0" noProof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dice</a:t>
              </a:r>
              <a:endParaRPr kumimoji="0" lang="es-ES" sz="48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6" name="65 Grupo">
            <a:extLst>
              <a:ext uri="{FF2B5EF4-FFF2-40B4-BE49-F238E27FC236}">
                <a16:creationId xmlns:a16="http://schemas.microsoft.com/office/drawing/2014/main" id="{6B69C5EE-2D61-4B9C-86D5-43E4FDB7D083}"/>
              </a:ext>
            </a:extLst>
          </p:cNvPr>
          <p:cNvGrpSpPr>
            <a:grpSpLocks/>
          </p:cNvGrpSpPr>
          <p:nvPr/>
        </p:nvGrpSpPr>
        <p:grpSpPr bwMode="auto">
          <a:xfrm>
            <a:off x="1662113" y="3354388"/>
            <a:ext cx="2074862" cy="1320800"/>
            <a:chOff x="2828942" y="5100656"/>
            <a:chExt cx="2074136" cy="1320800"/>
          </a:xfrm>
        </p:grpSpPr>
        <p:pic>
          <p:nvPicPr>
            <p:cNvPr id="67" name="Picture 63" descr="Mosca">
              <a:extLst>
                <a:ext uri="{FF2B5EF4-FFF2-40B4-BE49-F238E27FC236}">
                  <a16:creationId xmlns:a16="http://schemas.microsoft.com/office/drawing/2014/main" id="{0A477A7A-7EEB-418C-8DDD-8284C4C6DD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461" y="5100656"/>
              <a:ext cx="1440946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8" name="67 CuadroTexto">
              <a:extLst>
                <a:ext uri="{FF2B5EF4-FFF2-40B4-BE49-F238E27FC236}">
                  <a16:creationId xmlns:a16="http://schemas.microsoft.com/office/drawing/2014/main" id="{9C6F72DC-36F0-4F94-AE0D-69D02D045E56}"/>
                </a:ext>
              </a:extLst>
            </p:cNvPr>
            <p:cNvSpPr txBox="1"/>
            <p:nvPr/>
          </p:nvSpPr>
          <p:spPr>
            <a:xfrm>
              <a:off x="2828942" y="5607464"/>
              <a:ext cx="2074136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mother</a:t>
              </a:r>
              <a:endParaRPr kumimoji="0" lang="es-ES" sz="4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69 Grupo">
            <a:extLst>
              <a:ext uri="{FF2B5EF4-FFF2-40B4-BE49-F238E27FC236}">
                <a16:creationId xmlns:a16="http://schemas.microsoft.com/office/drawing/2014/main" id="{B111B846-6BAD-4EB9-8D5C-AFB60324937B}"/>
              </a:ext>
            </a:extLst>
          </p:cNvPr>
          <p:cNvGrpSpPr>
            <a:grpSpLocks/>
          </p:cNvGrpSpPr>
          <p:nvPr/>
        </p:nvGrpSpPr>
        <p:grpSpPr bwMode="auto">
          <a:xfrm>
            <a:off x="3903663" y="2913063"/>
            <a:ext cx="1647825" cy="1320800"/>
            <a:chOff x="3139811" y="5100656"/>
            <a:chExt cx="1647916" cy="1320800"/>
          </a:xfrm>
        </p:grpSpPr>
        <p:pic>
          <p:nvPicPr>
            <p:cNvPr id="71" name="Picture 63" descr="Mosca">
              <a:extLst>
                <a:ext uri="{FF2B5EF4-FFF2-40B4-BE49-F238E27FC236}">
                  <a16:creationId xmlns:a16="http://schemas.microsoft.com/office/drawing/2014/main" id="{BE688D1B-B175-4765-8EAB-9589D6141C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315" y="5100656"/>
              <a:ext cx="1439942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2" name="71 CuadroTexto">
              <a:extLst>
                <a:ext uri="{FF2B5EF4-FFF2-40B4-BE49-F238E27FC236}">
                  <a16:creationId xmlns:a16="http://schemas.microsoft.com/office/drawing/2014/main" id="{5883C4C0-3A47-4D12-9D4B-B0CC54E509B4}"/>
                </a:ext>
              </a:extLst>
            </p:cNvPr>
            <p:cNvSpPr txBox="1"/>
            <p:nvPr/>
          </p:nvSpPr>
          <p:spPr>
            <a:xfrm>
              <a:off x="3139811" y="5507999"/>
              <a:ext cx="1647916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father</a:t>
              </a:r>
              <a:endParaRPr kumimoji="0" lang="es-ES" sz="4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6" name="75 CuadroTexto">
            <a:extLst>
              <a:ext uri="{FF2B5EF4-FFF2-40B4-BE49-F238E27FC236}">
                <a16:creationId xmlns:a16="http://schemas.microsoft.com/office/drawing/2014/main" id="{BEF40129-533F-4491-A82C-DFE76CDA8F9D}"/>
              </a:ext>
            </a:extLst>
          </p:cNvPr>
          <p:cNvSpPr txBox="1"/>
          <p:nvPr/>
        </p:nvSpPr>
        <p:spPr>
          <a:xfrm>
            <a:off x="2482850" y="5821363"/>
            <a:ext cx="69373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Because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it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not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family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member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76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9AD4598-9C60-428D-8B27-BDDDFB22DEF9}"/>
              </a:ext>
            </a:extLst>
          </p:cNvPr>
          <p:cNvSpPr/>
          <p:nvPr/>
        </p:nvSpPr>
        <p:spPr>
          <a:xfrm>
            <a:off x="9136063" y="5516563"/>
            <a:ext cx="992187" cy="72072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77 Botón de acción: Personalizar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2950919-6F35-49AB-A7C6-A0C4253D1BF3}"/>
              </a:ext>
            </a:extLst>
          </p:cNvPr>
          <p:cNvSpPr/>
          <p:nvPr/>
        </p:nvSpPr>
        <p:spPr>
          <a:xfrm>
            <a:off x="9048750" y="5516563"/>
            <a:ext cx="1079500" cy="65563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CHECK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CuadroTexto">
            <a:extLst>
              <a:ext uri="{FF2B5EF4-FFF2-40B4-BE49-F238E27FC236}">
                <a16:creationId xmlns:a16="http://schemas.microsoft.com/office/drawing/2014/main" id="{B01826E1-E803-4EFE-BD5C-B4D3FA11C58B}"/>
              </a:ext>
            </a:extLst>
          </p:cNvPr>
          <p:cNvSpPr txBox="1"/>
          <p:nvPr/>
        </p:nvSpPr>
        <p:spPr>
          <a:xfrm>
            <a:off x="4295775" y="4005263"/>
            <a:ext cx="13271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Why</a:t>
            </a:r>
            <a:r>
              <a:rPr kumimoji="0" lang="es-ES_tradnl" sz="32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3200" b="1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5" name="54 Grupo">
            <a:extLst>
              <a:ext uri="{FF2B5EF4-FFF2-40B4-BE49-F238E27FC236}">
                <a16:creationId xmlns:a16="http://schemas.microsoft.com/office/drawing/2014/main" id="{9B0B83F7-CB44-4DEF-9789-C5FDB3528737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-1611313"/>
            <a:ext cx="4071938" cy="6362701"/>
            <a:chOff x="5435899" y="-1490662"/>
            <a:chExt cx="4071937" cy="6362700"/>
          </a:xfrm>
        </p:grpSpPr>
        <p:grpSp>
          <p:nvGrpSpPr>
            <p:cNvPr id="80915" name="34 Grupo">
              <a:extLst>
                <a:ext uri="{FF2B5EF4-FFF2-40B4-BE49-F238E27FC236}">
                  <a16:creationId xmlns:a16="http://schemas.microsoft.com/office/drawing/2014/main" id="{344B5B64-1DB7-434E-8C54-1A9F9DFEBC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80917" name="Picture 7">
                <a:extLst>
                  <a:ext uri="{FF2B5EF4-FFF2-40B4-BE49-F238E27FC236}">
                    <a16:creationId xmlns:a16="http://schemas.microsoft.com/office/drawing/2014/main" id="{0AE34A69-3417-4C48-A821-4C2865F515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80918" name="Line 8">
                <a:extLst>
                  <a:ext uri="{FF2B5EF4-FFF2-40B4-BE49-F238E27FC236}">
                    <a16:creationId xmlns:a16="http://schemas.microsoft.com/office/drawing/2014/main" id="{59D7F45F-F279-4A29-80E8-18C3BA05A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80916" name="Picture 63" descr="Mosca">
              <a:extLst>
                <a:ext uri="{FF2B5EF4-FFF2-40B4-BE49-F238E27FC236}">
                  <a16:creationId xmlns:a16="http://schemas.microsoft.com/office/drawing/2014/main" id="{3A4B658C-CFCC-4B09-A50C-8AFD820651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>
            <a:extLst>
              <a:ext uri="{FF2B5EF4-FFF2-40B4-BE49-F238E27FC236}">
                <a16:creationId xmlns:a16="http://schemas.microsoft.com/office/drawing/2014/main" id="{CC216F2B-F6FB-4315-B105-6CF97ECB8466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-1611313"/>
            <a:ext cx="4071938" cy="6362701"/>
            <a:chOff x="221097" y="81756"/>
            <a:chExt cx="4071938" cy="6362700"/>
          </a:xfrm>
        </p:grpSpPr>
        <p:pic>
          <p:nvPicPr>
            <p:cNvPr id="80913" name="Picture 7">
              <a:extLst>
                <a:ext uri="{FF2B5EF4-FFF2-40B4-BE49-F238E27FC236}">
                  <a16:creationId xmlns:a16="http://schemas.microsoft.com/office/drawing/2014/main" id="{E5E9F65D-C97D-425F-A8D2-4EC0FEE753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97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0914" name="Line 8">
              <a:extLst>
                <a:ext uri="{FF2B5EF4-FFF2-40B4-BE49-F238E27FC236}">
                  <a16:creationId xmlns:a16="http://schemas.microsoft.com/office/drawing/2014/main" id="{87251DA8-4965-4249-BF7E-877A3F9B25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3" name="62 Grupo">
            <a:extLst>
              <a:ext uri="{FF2B5EF4-FFF2-40B4-BE49-F238E27FC236}">
                <a16:creationId xmlns:a16="http://schemas.microsoft.com/office/drawing/2014/main" id="{D0F7A38B-2D3E-40C9-8293-B68258FA4501}"/>
              </a:ext>
            </a:extLst>
          </p:cNvPr>
          <p:cNvGrpSpPr>
            <a:grpSpLocks/>
          </p:cNvGrpSpPr>
          <p:nvPr/>
        </p:nvGrpSpPr>
        <p:grpSpPr bwMode="auto">
          <a:xfrm>
            <a:off x="3816350" y="3429000"/>
            <a:ext cx="2301875" cy="1320800"/>
            <a:chOff x="693425" y="5122863"/>
            <a:chExt cx="2302726" cy="1320800"/>
          </a:xfrm>
        </p:grpSpPr>
        <p:pic>
          <p:nvPicPr>
            <p:cNvPr id="64" name="Picture 63" descr="Mosca">
              <a:extLst>
                <a:ext uri="{FF2B5EF4-FFF2-40B4-BE49-F238E27FC236}">
                  <a16:creationId xmlns:a16="http://schemas.microsoft.com/office/drawing/2014/main" id="{07CD7AB2-39FE-4F77-B2F9-7C68F9D506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856" y="5122863"/>
              <a:ext cx="1440395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5" name="64 CuadroTexto">
              <a:extLst>
                <a:ext uri="{FF2B5EF4-FFF2-40B4-BE49-F238E27FC236}">
                  <a16:creationId xmlns:a16="http://schemas.microsoft.com/office/drawing/2014/main" id="{398E9DE3-A89B-40E2-BD50-7A66C977B7AE}"/>
                </a:ext>
              </a:extLst>
            </p:cNvPr>
            <p:cNvSpPr txBox="1"/>
            <p:nvPr/>
          </p:nvSpPr>
          <p:spPr>
            <a:xfrm>
              <a:off x="693425" y="5669891"/>
              <a:ext cx="2302726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goodbye</a:t>
              </a:r>
              <a:endParaRPr kumimoji="0" lang="es-ES" sz="48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6" name="65 Grupo">
            <a:extLst>
              <a:ext uri="{FF2B5EF4-FFF2-40B4-BE49-F238E27FC236}">
                <a16:creationId xmlns:a16="http://schemas.microsoft.com/office/drawing/2014/main" id="{6CFEBF32-F633-4A17-84C4-1A7B6D245323}"/>
              </a:ext>
            </a:extLst>
          </p:cNvPr>
          <p:cNvGrpSpPr>
            <a:grpSpLocks/>
          </p:cNvGrpSpPr>
          <p:nvPr/>
        </p:nvGrpSpPr>
        <p:grpSpPr bwMode="auto">
          <a:xfrm>
            <a:off x="1857375" y="3357563"/>
            <a:ext cx="2101850" cy="1320800"/>
            <a:chOff x="2924934" y="5100656"/>
            <a:chExt cx="2102470" cy="1320800"/>
          </a:xfrm>
        </p:grpSpPr>
        <p:pic>
          <p:nvPicPr>
            <p:cNvPr id="67" name="Picture 63" descr="Mosca">
              <a:extLst>
                <a:ext uri="{FF2B5EF4-FFF2-40B4-BE49-F238E27FC236}">
                  <a16:creationId xmlns:a16="http://schemas.microsoft.com/office/drawing/2014/main" id="{82EDC4DA-73FF-49E6-9608-0276CD805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416" y="5100656"/>
              <a:ext cx="1438699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8" name="67 CuadroTexto">
              <a:extLst>
                <a:ext uri="{FF2B5EF4-FFF2-40B4-BE49-F238E27FC236}">
                  <a16:creationId xmlns:a16="http://schemas.microsoft.com/office/drawing/2014/main" id="{9AB0EDF1-4317-4D86-A3DD-70EE3505AFFD}"/>
                </a:ext>
              </a:extLst>
            </p:cNvPr>
            <p:cNvSpPr txBox="1"/>
            <p:nvPr/>
          </p:nvSpPr>
          <p:spPr>
            <a:xfrm>
              <a:off x="2924934" y="5573933"/>
              <a:ext cx="2102470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sz="4800" b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latin typeface="Calibri"/>
                </a:rPr>
                <a:t>card</a:t>
              </a:r>
              <a:endParaRPr kumimoji="0" lang="es-ES" sz="4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69 Grupo">
            <a:extLst>
              <a:ext uri="{FF2B5EF4-FFF2-40B4-BE49-F238E27FC236}">
                <a16:creationId xmlns:a16="http://schemas.microsoft.com/office/drawing/2014/main" id="{22C44A8A-45CF-4AFE-9F8B-22BF83DAF5E6}"/>
              </a:ext>
            </a:extLst>
          </p:cNvPr>
          <p:cNvGrpSpPr>
            <a:grpSpLocks/>
          </p:cNvGrpSpPr>
          <p:nvPr/>
        </p:nvGrpSpPr>
        <p:grpSpPr bwMode="auto">
          <a:xfrm>
            <a:off x="7612063" y="2763838"/>
            <a:ext cx="2019300" cy="1370012"/>
            <a:chOff x="3035878" y="5100656"/>
            <a:chExt cx="2019863" cy="1369702"/>
          </a:xfrm>
        </p:grpSpPr>
        <p:pic>
          <p:nvPicPr>
            <p:cNvPr id="71" name="Picture 63" descr="Mosca">
              <a:extLst>
                <a:ext uri="{FF2B5EF4-FFF2-40B4-BE49-F238E27FC236}">
                  <a16:creationId xmlns:a16="http://schemas.microsoft.com/office/drawing/2014/main" id="{E96527B8-383B-46CF-BA76-655F75962D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200" y="5100656"/>
              <a:ext cx="1440263" cy="132050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2" name="71 CuadroTexto">
              <a:extLst>
                <a:ext uri="{FF2B5EF4-FFF2-40B4-BE49-F238E27FC236}">
                  <a16:creationId xmlns:a16="http://schemas.microsoft.com/office/drawing/2014/main" id="{CE058AFC-4036-4A02-B0AD-4C41EDFF8EF2}"/>
                </a:ext>
              </a:extLst>
            </p:cNvPr>
            <p:cNvSpPr txBox="1"/>
            <p:nvPr/>
          </p:nvSpPr>
          <p:spPr>
            <a:xfrm>
              <a:off x="3035878" y="5700917"/>
              <a:ext cx="2019863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block</a:t>
              </a:r>
              <a:endParaRPr kumimoji="0" lang="es-ES" sz="4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6" name="75 CuadroTexto">
            <a:extLst>
              <a:ext uri="{FF2B5EF4-FFF2-40B4-BE49-F238E27FC236}">
                <a16:creationId xmlns:a16="http://schemas.microsoft.com/office/drawing/2014/main" id="{CB37BA0D-A0A6-422E-BDF9-E4A3915F58D1}"/>
              </a:ext>
            </a:extLst>
          </p:cNvPr>
          <p:cNvSpPr txBox="1"/>
          <p:nvPr/>
        </p:nvSpPr>
        <p:spPr>
          <a:xfrm>
            <a:off x="2378075" y="5675313"/>
            <a:ext cx="64897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Because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it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not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 toy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76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2C0A46-0AFC-4791-85C6-B00342C51F6D}"/>
              </a:ext>
            </a:extLst>
          </p:cNvPr>
          <p:cNvSpPr/>
          <p:nvPr/>
        </p:nvSpPr>
        <p:spPr>
          <a:xfrm>
            <a:off x="9136063" y="5516563"/>
            <a:ext cx="992187" cy="72072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77 Botón de acción: Personalizar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851B9E9-8083-4307-AFC7-8122F8FCADC9}"/>
              </a:ext>
            </a:extLst>
          </p:cNvPr>
          <p:cNvSpPr/>
          <p:nvPr/>
        </p:nvSpPr>
        <p:spPr>
          <a:xfrm>
            <a:off x="9048750" y="5516563"/>
            <a:ext cx="1079500" cy="65563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CHECK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53 CuadroTexto">
            <a:extLst>
              <a:ext uri="{FF2B5EF4-FFF2-40B4-BE49-F238E27FC236}">
                <a16:creationId xmlns:a16="http://schemas.microsoft.com/office/drawing/2014/main" id="{B2F45195-2B16-4C8B-8EF4-5F54F4640F5D}"/>
              </a:ext>
            </a:extLst>
          </p:cNvPr>
          <p:cNvSpPr txBox="1"/>
          <p:nvPr/>
        </p:nvSpPr>
        <p:spPr>
          <a:xfrm>
            <a:off x="2711450" y="4005263"/>
            <a:ext cx="13271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Why</a:t>
            </a:r>
            <a:r>
              <a:rPr kumimoji="0" lang="es-ES_tradnl" sz="32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s-ES" sz="3200" b="1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C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5" name="54 Grupo">
            <a:extLst>
              <a:ext uri="{FF2B5EF4-FFF2-40B4-BE49-F238E27FC236}">
                <a16:creationId xmlns:a16="http://schemas.microsoft.com/office/drawing/2014/main" id="{35B5C2B9-59F7-486B-9685-B5CCCAF1F00B}"/>
              </a:ext>
            </a:extLst>
          </p:cNvPr>
          <p:cNvGrpSpPr>
            <a:grpSpLocks/>
          </p:cNvGrpSpPr>
          <p:nvPr/>
        </p:nvGrpSpPr>
        <p:grpSpPr bwMode="auto">
          <a:xfrm>
            <a:off x="1558925" y="-1611313"/>
            <a:ext cx="4071938" cy="6362701"/>
            <a:chOff x="5435899" y="-1490662"/>
            <a:chExt cx="4071937" cy="6362700"/>
          </a:xfrm>
        </p:grpSpPr>
        <p:grpSp>
          <p:nvGrpSpPr>
            <p:cNvPr id="82963" name="34 Grupo">
              <a:extLst>
                <a:ext uri="{FF2B5EF4-FFF2-40B4-BE49-F238E27FC236}">
                  <a16:creationId xmlns:a16="http://schemas.microsoft.com/office/drawing/2014/main" id="{9BE74A80-186F-4302-8119-663C67E914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5899" y="-1490662"/>
              <a:ext cx="4071937" cy="6362700"/>
              <a:chOff x="221097" y="81756"/>
              <a:chExt cx="4071938" cy="6362700"/>
            </a:xfrm>
          </p:grpSpPr>
          <p:pic>
            <p:nvPicPr>
              <p:cNvPr id="82965" name="Picture 7">
                <a:extLst>
                  <a:ext uri="{FF2B5EF4-FFF2-40B4-BE49-F238E27FC236}">
                    <a16:creationId xmlns:a16="http://schemas.microsoft.com/office/drawing/2014/main" id="{533B87A5-E2BF-42C5-B78D-4C837B01F8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097" y="2996406"/>
                <a:ext cx="4071938" cy="3448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82966" name="Line 8">
                <a:extLst>
                  <a:ext uri="{FF2B5EF4-FFF2-40B4-BE49-F238E27FC236}">
                    <a16:creationId xmlns:a16="http://schemas.microsoft.com/office/drawing/2014/main" id="{4A0077FE-2817-4A19-BBFD-1BD1D32C2C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05447" y="8175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82964" name="Picture 63" descr="Mosca">
              <a:extLst>
                <a:ext uri="{FF2B5EF4-FFF2-40B4-BE49-F238E27FC236}">
                  <a16:creationId xmlns:a16="http://schemas.microsoft.com/office/drawing/2014/main" id="{E4D8A9A9-A117-4565-9DF5-6563FDEA6B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19" y="3551238"/>
              <a:ext cx="1439863" cy="1320800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59 Grupo">
            <a:extLst>
              <a:ext uri="{FF2B5EF4-FFF2-40B4-BE49-F238E27FC236}">
                <a16:creationId xmlns:a16="http://schemas.microsoft.com/office/drawing/2014/main" id="{C4392AB6-098B-442A-A537-447633FF8BDE}"/>
              </a:ext>
            </a:extLst>
          </p:cNvPr>
          <p:cNvGrpSpPr>
            <a:grpSpLocks/>
          </p:cNvGrpSpPr>
          <p:nvPr/>
        </p:nvGrpSpPr>
        <p:grpSpPr bwMode="auto">
          <a:xfrm>
            <a:off x="1558925" y="-1611313"/>
            <a:ext cx="4071938" cy="6362701"/>
            <a:chOff x="221097" y="81756"/>
            <a:chExt cx="4071938" cy="6362700"/>
          </a:xfrm>
        </p:grpSpPr>
        <p:pic>
          <p:nvPicPr>
            <p:cNvPr id="82961" name="Picture 7">
              <a:extLst>
                <a:ext uri="{FF2B5EF4-FFF2-40B4-BE49-F238E27FC236}">
                  <a16:creationId xmlns:a16="http://schemas.microsoft.com/office/drawing/2014/main" id="{1642EBEA-D575-4837-947E-FFDF51F6B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97" y="2996406"/>
              <a:ext cx="4071938" cy="344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2962" name="Line 8">
              <a:extLst>
                <a:ext uri="{FF2B5EF4-FFF2-40B4-BE49-F238E27FC236}">
                  <a16:creationId xmlns:a16="http://schemas.microsoft.com/office/drawing/2014/main" id="{270BC6AA-03AF-4CB4-A018-6FBB71254A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5447" y="81756"/>
              <a:ext cx="1588" cy="4170363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3" name="62 Grupo">
            <a:extLst>
              <a:ext uri="{FF2B5EF4-FFF2-40B4-BE49-F238E27FC236}">
                <a16:creationId xmlns:a16="http://schemas.microsoft.com/office/drawing/2014/main" id="{47564B0C-4FA4-4504-97AB-AF642A512410}"/>
              </a:ext>
            </a:extLst>
          </p:cNvPr>
          <p:cNvGrpSpPr>
            <a:grpSpLocks/>
          </p:cNvGrpSpPr>
          <p:nvPr/>
        </p:nvGrpSpPr>
        <p:grpSpPr bwMode="auto">
          <a:xfrm>
            <a:off x="2501900" y="3429001"/>
            <a:ext cx="1865313" cy="1320800"/>
            <a:chOff x="963777" y="5122863"/>
            <a:chExt cx="1865733" cy="1320583"/>
          </a:xfrm>
        </p:grpSpPr>
        <p:pic>
          <p:nvPicPr>
            <p:cNvPr id="64" name="Picture 63" descr="Mosca">
              <a:extLst>
                <a:ext uri="{FF2B5EF4-FFF2-40B4-BE49-F238E27FC236}">
                  <a16:creationId xmlns:a16="http://schemas.microsoft.com/office/drawing/2014/main" id="{BA4F70E6-F107-4711-8E78-2C5D1019AE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211" y="5122863"/>
              <a:ext cx="1438599" cy="132058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5" name="64 CuadroTexto">
              <a:extLst>
                <a:ext uri="{FF2B5EF4-FFF2-40B4-BE49-F238E27FC236}">
                  <a16:creationId xmlns:a16="http://schemas.microsoft.com/office/drawing/2014/main" id="{C8317915-F016-4C9D-ADB2-C9F68CA3DECE}"/>
                </a:ext>
              </a:extLst>
            </p:cNvPr>
            <p:cNvSpPr txBox="1"/>
            <p:nvPr/>
          </p:nvSpPr>
          <p:spPr>
            <a:xfrm>
              <a:off x="963777" y="5554911"/>
              <a:ext cx="1865733" cy="7077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000" b="1" i="0" u="none" strike="noStrike" kern="1200" cap="none" spc="0" normalizeH="0" baseline="0" noProof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sister</a:t>
              </a:r>
              <a:endParaRPr kumimoji="0" lang="es-ES" sz="48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6" name="65 Grupo">
            <a:extLst>
              <a:ext uri="{FF2B5EF4-FFF2-40B4-BE49-F238E27FC236}">
                <a16:creationId xmlns:a16="http://schemas.microsoft.com/office/drawing/2014/main" id="{DBC5417A-B5ED-4653-81DE-4CCA04CB87EE}"/>
              </a:ext>
            </a:extLst>
          </p:cNvPr>
          <p:cNvGrpSpPr>
            <a:grpSpLocks/>
          </p:cNvGrpSpPr>
          <p:nvPr/>
        </p:nvGrpSpPr>
        <p:grpSpPr bwMode="auto">
          <a:xfrm>
            <a:off x="5426075" y="3429000"/>
            <a:ext cx="1841500" cy="1320800"/>
            <a:chOff x="3124857" y="5100656"/>
            <a:chExt cx="1841513" cy="1320800"/>
          </a:xfrm>
        </p:grpSpPr>
        <p:pic>
          <p:nvPicPr>
            <p:cNvPr id="67" name="Picture 63" descr="Mosca">
              <a:extLst>
                <a:ext uri="{FF2B5EF4-FFF2-40B4-BE49-F238E27FC236}">
                  <a16:creationId xmlns:a16="http://schemas.microsoft.com/office/drawing/2014/main" id="{AEA5561F-6772-4875-8FFE-03A229095B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233" y="5100656"/>
              <a:ext cx="1439873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8" name="67 CuadroTexto">
              <a:extLst>
                <a:ext uri="{FF2B5EF4-FFF2-40B4-BE49-F238E27FC236}">
                  <a16:creationId xmlns:a16="http://schemas.microsoft.com/office/drawing/2014/main" id="{742C2A87-37F9-44E6-971C-27F4202DA719}"/>
                </a:ext>
              </a:extLst>
            </p:cNvPr>
            <p:cNvSpPr txBox="1"/>
            <p:nvPr/>
          </p:nvSpPr>
          <p:spPr>
            <a:xfrm>
              <a:off x="3124857" y="5496853"/>
              <a:ext cx="1841513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marble</a:t>
              </a:r>
              <a:endParaRPr kumimoji="0" lang="es-ES" sz="4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69 Grupo">
            <a:extLst>
              <a:ext uri="{FF2B5EF4-FFF2-40B4-BE49-F238E27FC236}">
                <a16:creationId xmlns:a16="http://schemas.microsoft.com/office/drawing/2014/main" id="{00767495-5968-4D75-8B6D-EE1CC1694BAB}"/>
              </a:ext>
            </a:extLst>
          </p:cNvPr>
          <p:cNvGrpSpPr>
            <a:grpSpLocks/>
          </p:cNvGrpSpPr>
          <p:nvPr/>
        </p:nvGrpSpPr>
        <p:grpSpPr bwMode="auto">
          <a:xfrm>
            <a:off x="7920038" y="2540000"/>
            <a:ext cx="1916112" cy="1320800"/>
            <a:chOff x="3130863" y="5100656"/>
            <a:chExt cx="1916482" cy="1320800"/>
          </a:xfrm>
        </p:grpSpPr>
        <p:pic>
          <p:nvPicPr>
            <p:cNvPr id="71" name="Picture 63" descr="Mosca">
              <a:extLst>
                <a:ext uri="{FF2B5EF4-FFF2-40B4-BE49-F238E27FC236}">
                  <a16:creationId xmlns:a16="http://schemas.microsoft.com/office/drawing/2014/main" id="{BDD21EC3-A6F8-48B1-949E-D1E6487B3B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902" y="5100656"/>
              <a:ext cx="1440140" cy="13208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2" name="71 CuadroTexto">
              <a:extLst>
                <a:ext uri="{FF2B5EF4-FFF2-40B4-BE49-F238E27FC236}">
                  <a16:creationId xmlns:a16="http://schemas.microsoft.com/office/drawing/2014/main" id="{CBBFE647-F994-4C15-BAA7-6F71C77B57C0}"/>
                </a:ext>
              </a:extLst>
            </p:cNvPr>
            <p:cNvSpPr txBox="1"/>
            <p:nvPr/>
          </p:nvSpPr>
          <p:spPr>
            <a:xfrm>
              <a:off x="3130863" y="5575377"/>
              <a:ext cx="1916482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Calibri"/>
                  <a:ea typeface="+mn-ea"/>
                  <a:cs typeface="+mn-cs"/>
                </a:rPr>
                <a:t>car</a:t>
              </a:r>
              <a:endParaRPr kumimoji="0" lang="es-ES" sz="4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6" name="75 CuadroTexto">
            <a:extLst>
              <a:ext uri="{FF2B5EF4-FFF2-40B4-BE49-F238E27FC236}">
                <a16:creationId xmlns:a16="http://schemas.microsoft.com/office/drawing/2014/main" id="{65C490EF-BBDF-469F-9723-A58049666916}"/>
              </a:ext>
            </a:extLst>
          </p:cNvPr>
          <p:cNvSpPr txBox="1"/>
          <p:nvPr/>
        </p:nvSpPr>
        <p:spPr>
          <a:xfrm>
            <a:off x="2330450" y="5703888"/>
            <a:ext cx="71469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Because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it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es-ES_tradnl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family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member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76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A1005B9-AD54-4EE2-AE27-8FF609D36E45}"/>
              </a:ext>
            </a:extLst>
          </p:cNvPr>
          <p:cNvSpPr/>
          <p:nvPr/>
        </p:nvSpPr>
        <p:spPr>
          <a:xfrm>
            <a:off x="9136063" y="5516563"/>
            <a:ext cx="992187" cy="72072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77 Botón de acción: Personalizar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B88ED82-4FF5-496D-AD4F-6BB119870B6B}"/>
              </a:ext>
            </a:extLst>
          </p:cNvPr>
          <p:cNvSpPr/>
          <p:nvPr/>
        </p:nvSpPr>
        <p:spPr>
          <a:xfrm>
            <a:off x="9048750" y="5516563"/>
            <a:ext cx="1079500" cy="655637"/>
          </a:xfrm>
          <a:prstGeom prst="actionButtonBlan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CHECK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76" grpId="0"/>
      <p:bldP spid="77" grpId="0" animBg="1"/>
      <p:bldP spid="78" grpId="0" animBg="1"/>
      <p:bldP spid="78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5324475" y="2302201"/>
            <a:ext cx="6719363" cy="3000375"/>
          </a:xfrm>
          <a:prstGeom prst="plaque">
            <a:avLst/>
          </a:prstGeom>
          <a:solidFill>
            <a:schemeClr val="bg1"/>
          </a:solidFill>
          <a:ln>
            <a:solidFill>
              <a:srgbClr val="0099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pPr algn="ctr"/>
            <a:r>
              <a:rPr lang="en-US" sz="3600">
                <a:solidFill>
                  <a:srgbClr val="009900"/>
                </a:solidFill>
                <a:ea typeface="Times New Roman" panose="02020603050405020304" pitchFamily="18" charset="0"/>
              </a:rPr>
              <a:t>How many ...... do you have?</a:t>
            </a:r>
          </a:p>
          <a:p>
            <a:pPr algn="ctr"/>
            <a:r>
              <a:rPr lang="en-US" sz="3600">
                <a:solidFill>
                  <a:srgbClr val="009900"/>
                </a:solidFill>
                <a:ea typeface="Times New Roman" panose="02020603050405020304" pitchFamily="18" charset="0"/>
              </a:rPr>
              <a:t>I have ........</a:t>
            </a:r>
            <a:endParaRPr lang="en-US" sz="3600" dirty="0">
              <a:solidFill>
                <a:srgbClr val="009900"/>
              </a:solidFill>
              <a:ea typeface="Times New Roman" panose="02020603050405020304" pitchFamily="18" charset="0"/>
            </a:endParaRPr>
          </a:p>
        </p:txBody>
      </p:sp>
      <p:sp>
        <p:nvSpPr>
          <p:cNvPr id="6" name="Plaque 5">
            <a:extLst>
              <a:ext uri="{FF2B5EF4-FFF2-40B4-BE49-F238E27FC236}">
                <a16:creationId xmlns:a16="http://schemas.microsoft.com/office/drawing/2014/main" id="{97D69E7B-5D60-B775-A49E-8850F7747E19}"/>
              </a:ext>
            </a:extLst>
          </p:cNvPr>
          <p:cNvSpPr/>
          <p:nvPr/>
        </p:nvSpPr>
        <p:spPr>
          <a:xfrm>
            <a:off x="148162" y="2035501"/>
            <a:ext cx="4991423" cy="3720465"/>
          </a:xfrm>
          <a:prstGeom prst="plaque">
            <a:avLst/>
          </a:prstGeom>
          <a:solidFill>
            <a:schemeClr val="bg1"/>
          </a:solidFill>
          <a:ln>
            <a:solidFill>
              <a:srgbClr val="0099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solidFill>
                  <a:srgbClr val="FF0000"/>
                </a:solidFill>
              </a:rPr>
              <a:t>Vocabularies:</a:t>
            </a:r>
            <a:endParaRPr lang="en-US" sz="3600" i="1" dirty="0">
              <a:solidFill>
                <a:srgbClr val="FF000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  <a:p>
            <a:pPr algn="ctr"/>
            <a:r>
              <a:rPr lang="en-US" sz="3600">
                <a:solidFill>
                  <a:srgbClr val="0070C0"/>
                </a:solidFill>
                <a:ea typeface="Times New Roman" panose="02020603050405020304" pitchFamily="18" charset="0"/>
              </a:rPr>
              <a:t>Review: </a:t>
            </a:r>
            <a:r>
              <a:rPr lang="en-US" sz="3600">
                <a:solidFill>
                  <a:srgbClr val="009900"/>
                </a:solidFill>
                <a:ea typeface="Times New Roman" panose="02020603050405020304" pitchFamily="18" charset="0"/>
              </a:rPr>
              <a:t>robot, car, doll, marble, dice, block, card</a:t>
            </a:r>
            <a:endParaRPr lang="en-US" sz="3600" dirty="0">
              <a:solidFill>
                <a:srgbClr val="0099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</a:t>
            </a:r>
            <a:r>
              <a:rPr lang="en-US" sz="3600" i="1">
                <a:solidFill>
                  <a:srgbClr val="0070C0"/>
                </a:solidFill>
              </a:rPr>
              <a:t>page 72)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</a:t>
            </a:r>
            <a:r>
              <a:rPr lang="en-US" sz="3600" i="1">
                <a:solidFill>
                  <a:srgbClr val="0070C0"/>
                </a:solidFill>
              </a:rPr>
              <a:t>page 47)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</a:t>
            </a:r>
            <a:r>
              <a:rPr lang="en-US" sz="3600" i="1">
                <a:solidFill>
                  <a:srgbClr val="0070C0"/>
                </a:solidFill>
              </a:rPr>
              <a:t>page 102 </a:t>
            </a:r>
            <a:r>
              <a:rPr lang="en-US" sz="3600" i="1" dirty="0">
                <a:solidFill>
                  <a:srgbClr val="0070C0"/>
                </a:solidFill>
              </a:rPr>
              <a:t>SB)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m And Jerry Shows — Not What You Think | by Bridget Delaney | Medium">
            <a:extLst>
              <a:ext uri="{FF2B5EF4-FFF2-40B4-BE49-F238E27FC236}">
                <a16:creationId xmlns:a16="http://schemas.microsoft.com/office/drawing/2014/main" id="{AB30A761-1D55-4B9D-A194-3A77C436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981" y="3730134"/>
            <a:ext cx="2033587" cy="17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om And Jerry Png - Cinebrique">
            <a:extLst>
              <a:ext uri="{FF2B5EF4-FFF2-40B4-BE49-F238E27FC236}">
                <a16:creationId xmlns:a16="http://schemas.microsoft.com/office/drawing/2014/main" id="{EF393B0C-FC5F-492A-8FA1-97907DA8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9589" y="3019425"/>
            <a:ext cx="609432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3ED64F-FA87-4123-A5F0-C18CB4FAC29C}"/>
              </a:ext>
            </a:extLst>
          </p:cNvPr>
          <p:cNvSpPr/>
          <p:nvPr/>
        </p:nvSpPr>
        <p:spPr>
          <a:xfrm>
            <a:off x="5448300" y="3333749"/>
            <a:ext cx="1459249" cy="504826"/>
          </a:xfrm>
          <a:prstGeom prst="roundRect">
            <a:avLst/>
          </a:prstGeom>
          <a:solidFill>
            <a:srgbClr val="D4012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Start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8538" y="4060549"/>
            <a:ext cx="7792279" cy="27212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Divide class into 2 teams: TOM and JERRY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TOM has to choose the right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Tom’s answer is correct, the BOMB WILL MOVE TO JERRY AND EXPLODE.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Tom’s answer is incorrect, THE BOMB WILL MOVE TO TOM AND EXPLODE.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9460A9-5978-0A4E-90CD-01BAF5477C0B}"/>
              </a:ext>
            </a:extLst>
          </p:cNvPr>
          <p:cNvSpPr txBox="1"/>
          <p:nvPr/>
        </p:nvSpPr>
        <p:spPr>
          <a:xfrm>
            <a:off x="3827065" y="764075"/>
            <a:ext cx="54312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JERRY’S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QUESTIONS</a:t>
            </a:r>
            <a:endParaRPr kumimoji="0" lang="ru-RU" sz="6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97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" descr="Tom And Jerry Shows — Not What You Think | by Bridget Delaney | Medium">
            <a:extLst>
              <a:ext uri="{FF2B5EF4-FFF2-40B4-BE49-F238E27FC236}">
                <a16:creationId xmlns:a16="http://schemas.microsoft.com/office/drawing/2014/main" id="{AB30A761-1D55-4B9D-A194-3A77C436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981" y="3730134"/>
            <a:ext cx="2033587" cy="17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m" descr="Tom And Jerry Png - Cinebrique">
            <a:extLst>
              <a:ext uri="{FF2B5EF4-FFF2-40B4-BE49-F238E27FC236}">
                <a16:creationId xmlns:a16="http://schemas.microsoft.com/office/drawing/2014/main" id="{EF393B0C-FC5F-492A-8FA1-97907DA8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0121" y="2669054"/>
            <a:ext cx="870101" cy="116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3ED64F-FA87-4123-A5F0-C18CB4FAC29C}"/>
              </a:ext>
            </a:extLst>
          </p:cNvPr>
          <p:cNvSpPr/>
          <p:nvPr/>
        </p:nvSpPr>
        <p:spPr>
          <a:xfrm>
            <a:off x="0" y="407677"/>
            <a:ext cx="1459249" cy="504826"/>
          </a:xfrm>
          <a:prstGeom prst="roundRect">
            <a:avLst/>
          </a:prstGeom>
          <a:solidFill>
            <a:srgbClr val="D4012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2" name="bomb" descr="Bomb Cartoon - Free vector graphic on Pixabay">
            <a:extLst>
              <a:ext uri="{FF2B5EF4-FFF2-40B4-BE49-F238E27FC236}">
                <a16:creationId xmlns:a16="http://schemas.microsoft.com/office/drawing/2014/main" id="{2CBEC195-6D96-465D-A6FB-1DD84A544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725" y="4611562"/>
            <a:ext cx="840199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q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8818FB1-810B-473E-9652-8EF96EB3EB12}"/>
              </a:ext>
            </a:extLst>
          </p:cNvPr>
          <p:cNvSpPr/>
          <p:nvPr/>
        </p:nvSpPr>
        <p:spPr>
          <a:xfrm>
            <a:off x="3226763" y="-982781"/>
            <a:ext cx="6323011" cy="819150"/>
          </a:xfrm>
          <a:prstGeom prst="roundRect">
            <a:avLst/>
          </a:prstGeom>
          <a:solidFill>
            <a:srgbClr val="D4012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bomb" descr="Bomb Cartoon - Free vector graphic on Pixabay">
            <a:extLst>
              <a:ext uri="{FF2B5EF4-FFF2-40B4-BE49-F238E27FC236}">
                <a16:creationId xmlns:a16="http://schemas.microsoft.com/office/drawing/2014/main" id="{6BDB4D42-E47F-4E7F-803B-4BA0661C3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390" y="3037984"/>
            <a:ext cx="840199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YES"/>
          <p:cNvSpPr/>
          <p:nvPr/>
        </p:nvSpPr>
        <p:spPr>
          <a:xfrm>
            <a:off x="10172700" y="3037983"/>
            <a:ext cx="1853648" cy="800591"/>
          </a:xfrm>
          <a:prstGeom prst="wedgeRoundRectCallout">
            <a:avLst>
              <a:gd name="adj1" fmla="val -34399"/>
              <a:gd name="adj2" fmla="val 88199"/>
              <a:gd name="adj3" fmla="val 1666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969025" y="529152"/>
            <a:ext cx="2556632" cy="1694813"/>
          </a:xfrm>
          <a:prstGeom prst="cloud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" descr="Boom explosion pop art, Explosion Comics Cartoon Comic book, bomb, leaf,  text, speech Balloon png | PNGWi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3" b="98514" l="54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7064" y="2355999"/>
            <a:ext cx="2371563" cy="22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Boom explosion pop art, Explosion Comics Cartoon Comic book, bomb, leaf,  text, speech Balloon png | PNGWi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3" b="98514" l="54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398" y="4827673"/>
            <a:ext cx="2371563" cy="22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NO"/>
          <p:cNvSpPr/>
          <p:nvPr/>
        </p:nvSpPr>
        <p:spPr>
          <a:xfrm>
            <a:off x="10172700" y="1742842"/>
            <a:ext cx="1853648" cy="800591"/>
          </a:xfrm>
          <a:prstGeom prst="wedgeRoundRectCallout">
            <a:avLst>
              <a:gd name="adj1" fmla="val -34399"/>
              <a:gd name="adj2" fmla="val 88199"/>
              <a:gd name="adj3" fmla="val 1666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marble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713" y="2963700"/>
            <a:ext cx="1025392" cy="7148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453" y="1954238"/>
            <a:ext cx="1025392" cy="71481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303413">
            <a:off x="5643230" y="677433"/>
            <a:ext cx="1320659" cy="135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73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17005 4.07407E-6 C -0.24622 4.07407E-6 -0.3401 -0.06042 -0.3401 -0.10926 L -0.3401 -0.21829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28269 2.22222E-6 C 0.40925 2.22222E-6 0.56537 0.09791 0.56537 0.17731 L 0.56537 0.3544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8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" descr="Tom And Jerry Shows — Not What You Think | by Bridget Delaney | Medium">
            <a:extLst>
              <a:ext uri="{FF2B5EF4-FFF2-40B4-BE49-F238E27FC236}">
                <a16:creationId xmlns:a16="http://schemas.microsoft.com/office/drawing/2014/main" id="{AB30A761-1D55-4B9D-A194-3A77C436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981" y="3730134"/>
            <a:ext cx="2033587" cy="17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m" descr="Tom And Jerry Png - Cinebrique">
            <a:extLst>
              <a:ext uri="{FF2B5EF4-FFF2-40B4-BE49-F238E27FC236}">
                <a16:creationId xmlns:a16="http://schemas.microsoft.com/office/drawing/2014/main" id="{EF393B0C-FC5F-492A-8FA1-97907DA8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0121" y="2669054"/>
            <a:ext cx="870101" cy="116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3ED64F-FA87-4123-A5F0-C18CB4FAC29C}"/>
              </a:ext>
            </a:extLst>
          </p:cNvPr>
          <p:cNvSpPr/>
          <p:nvPr/>
        </p:nvSpPr>
        <p:spPr>
          <a:xfrm>
            <a:off x="0" y="407677"/>
            <a:ext cx="1459249" cy="504826"/>
          </a:xfrm>
          <a:prstGeom prst="roundRect">
            <a:avLst/>
          </a:prstGeom>
          <a:solidFill>
            <a:srgbClr val="D4012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2" name="bomb" descr="Bomb Cartoon - Free vector graphic on Pixabay">
            <a:extLst>
              <a:ext uri="{FF2B5EF4-FFF2-40B4-BE49-F238E27FC236}">
                <a16:creationId xmlns:a16="http://schemas.microsoft.com/office/drawing/2014/main" id="{2CBEC195-6D96-465D-A6FB-1DD84A544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725" y="4611562"/>
            <a:ext cx="840199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q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8818FB1-810B-473E-9652-8EF96EB3EB12}"/>
              </a:ext>
            </a:extLst>
          </p:cNvPr>
          <p:cNvSpPr/>
          <p:nvPr/>
        </p:nvSpPr>
        <p:spPr>
          <a:xfrm>
            <a:off x="3226763" y="-982781"/>
            <a:ext cx="6323011" cy="819150"/>
          </a:xfrm>
          <a:prstGeom prst="roundRect">
            <a:avLst/>
          </a:prstGeom>
          <a:solidFill>
            <a:srgbClr val="D4012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bomb" descr="Bomb Cartoon - Free vector graphic on Pixabay">
            <a:extLst>
              <a:ext uri="{FF2B5EF4-FFF2-40B4-BE49-F238E27FC236}">
                <a16:creationId xmlns:a16="http://schemas.microsoft.com/office/drawing/2014/main" id="{6BDB4D42-E47F-4E7F-803B-4BA0661C3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390" y="3037984"/>
            <a:ext cx="840199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YES"/>
          <p:cNvSpPr/>
          <p:nvPr/>
        </p:nvSpPr>
        <p:spPr>
          <a:xfrm>
            <a:off x="10172700" y="3037983"/>
            <a:ext cx="1853648" cy="800591"/>
          </a:xfrm>
          <a:prstGeom prst="wedgeRoundRectCallout">
            <a:avLst>
              <a:gd name="adj1" fmla="val -34399"/>
              <a:gd name="adj2" fmla="val 88199"/>
              <a:gd name="adj3" fmla="val 1666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756042" y="241993"/>
            <a:ext cx="2917642" cy="2301439"/>
          </a:xfrm>
          <a:prstGeom prst="cloud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" descr="Boom explosion pop art, Explosion Comics Cartoon Comic book, bomb, leaf,  text, speech Balloon png | PNGWi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3" b="98514" l="54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7064" y="2355999"/>
            <a:ext cx="2371563" cy="22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Boom explosion pop art, Explosion Comics Cartoon Comic book, bomb, leaf,  text, speech Balloon png | PNGWi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3" b="98514" l="54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398" y="4827673"/>
            <a:ext cx="2371563" cy="22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NO"/>
          <p:cNvSpPr/>
          <p:nvPr/>
        </p:nvSpPr>
        <p:spPr>
          <a:xfrm>
            <a:off x="10172700" y="1742842"/>
            <a:ext cx="1853648" cy="800591"/>
          </a:xfrm>
          <a:prstGeom prst="wedgeRoundRectCallout">
            <a:avLst>
              <a:gd name="adj1" fmla="val -34399"/>
              <a:gd name="adj2" fmla="val 88199"/>
              <a:gd name="adj3" fmla="val 1666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dice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713" y="2963700"/>
            <a:ext cx="1025392" cy="7148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453" y="1954238"/>
            <a:ext cx="1025392" cy="7148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2066" y="533463"/>
            <a:ext cx="1083995" cy="145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9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17005 4.07407E-6 C -0.24622 4.07407E-6 -0.3401 -0.06042 -0.3401 -0.10926 L -0.3401 -0.21829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28269 2.22222E-6 C 0.40925 2.22222E-6 0.56537 0.09791 0.56537 0.17731 L 0.56537 0.3544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8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" descr="Tom And Jerry Shows — Not What You Think | by Bridget Delaney | Medium">
            <a:extLst>
              <a:ext uri="{FF2B5EF4-FFF2-40B4-BE49-F238E27FC236}">
                <a16:creationId xmlns:a16="http://schemas.microsoft.com/office/drawing/2014/main" id="{AB30A761-1D55-4B9D-A194-3A77C436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981" y="3730134"/>
            <a:ext cx="2033587" cy="17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m" descr="Tom And Jerry Png - Cinebrique">
            <a:extLst>
              <a:ext uri="{FF2B5EF4-FFF2-40B4-BE49-F238E27FC236}">
                <a16:creationId xmlns:a16="http://schemas.microsoft.com/office/drawing/2014/main" id="{EF393B0C-FC5F-492A-8FA1-97907DA8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0121" y="2669054"/>
            <a:ext cx="870101" cy="116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3ED64F-FA87-4123-A5F0-C18CB4FAC29C}"/>
              </a:ext>
            </a:extLst>
          </p:cNvPr>
          <p:cNvSpPr/>
          <p:nvPr/>
        </p:nvSpPr>
        <p:spPr>
          <a:xfrm>
            <a:off x="0" y="405104"/>
            <a:ext cx="1459249" cy="504826"/>
          </a:xfrm>
          <a:prstGeom prst="roundRect">
            <a:avLst/>
          </a:prstGeom>
          <a:solidFill>
            <a:srgbClr val="D4012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2" name="bomb" descr="Bomb Cartoon - Free vector graphic on Pixabay">
            <a:extLst>
              <a:ext uri="{FF2B5EF4-FFF2-40B4-BE49-F238E27FC236}">
                <a16:creationId xmlns:a16="http://schemas.microsoft.com/office/drawing/2014/main" id="{2CBEC195-6D96-465D-A6FB-1DD84A544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725" y="4611562"/>
            <a:ext cx="840199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q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8818FB1-810B-473E-9652-8EF96EB3EB12}"/>
              </a:ext>
            </a:extLst>
          </p:cNvPr>
          <p:cNvSpPr/>
          <p:nvPr/>
        </p:nvSpPr>
        <p:spPr>
          <a:xfrm>
            <a:off x="3226763" y="-982781"/>
            <a:ext cx="6323011" cy="819150"/>
          </a:xfrm>
          <a:prstGeom prst="roundRect">
            <a:avLst/>
          </a:prstGeom>
          <a:solidFill>
            <a:srgbClr val="D4012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bomb" descr="Bomb Cartoon - Free vector graphic on Pixabay">
            <a:extLst>
              <a:ext uri="{FF2B5EF4-FFF2-40B4-BE49-F238E27FC236}">
                <a16:creationId xmlns:a16="http://schemas.microsoft.com/office/drawing/2014/main" id="{6BDB4D42-E47F-4E7F-803B-4BA0661C3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390" y="3037984"/>
            <a:ext cx="840199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YES"/>
          <p:cNvSpPr/>
          <p:nvPr/>
        </p:nvSpPr>
        <p:spPr>
          <a:xfrm>
            <a:off x="9985327" y="1790650"/>
            <a:ext cx="1853648" cy="800591"/>
          </a:xfrm>
          <a:prstGeom prst="wedgeRoundRectCallout">
            <a:avLst>
              <a:gd name="adj1" fmla="val -34399"/>
              <a:gd name="adj2" fmla="val 88199"/>
              <a:gd name="adj3" fmla="val 1666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marble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588298" y="202911"/>
            <a:ext cx="5721115" cy="3001949"/>
          </a:xfrm>
          <a:prstGeom prst="sun">
            <a:avLst>
              <a:gd name="adj" fmla="val 19419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" descr="Boom explosion pop art, Explosion Comics Cartoon Comic book, bomb, leaf,  text, speech Balloon png | PNGWi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3" b="98514" l="54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7064" y="2355999"/>
            <a:ext cx="2371563" cy="22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Boom explosion pop art, Explosion Comics Cartoon Comic book, bomb, leaf,  text, speech Balloon png | PNGWi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3" b="98514" l="54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398" y="4827673"/>
            <a:ext cx="2371563" cy="22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NO"/>
          <p:cNvSpPr/>
          <p:nvPr/>
        </p:nvSpPr>
        <p:spPr>
          <a:xfrm>
            <a:off x="9985327" y="3021285"/>
            <a:ext cx="1853648" cy="800591"/>
          </a:xfrm>
          <a:prstGeom prst="wedgeRoundRectCallout">
            <a:avLst>
              <a:gd name="adj1" fmla="val -34399"/>
              <a:gd name="adj2" fmla="val 88199"/>
              <a:gd name="adj3" fmla="val 1666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713" y="2963700"/>
            <a:ext cx="1025392" cy="7148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298" y="1925153"/>
            <a:ext cx="1025392" cy="71481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89195" y="1026266"/>
            <a:ext cx="1319320" cy="125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60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17005 4.07407E-6 C -0.24622 4.07407E-6 -0.3401 -0.06042 -0.3401 -0.10926 L -0.3401 -0.21829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28269 2.22222E-6 C 0.40925 2.22222E-6 0.56537 0.09791 0.56537 0.17731 L 0.56537 0.3544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8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c" descr="Tom And Jerry Shows — Not What You Think | by Bridget Delaney | Medium">
            <a:extLst>
              <a:ext uri="{FF2B5EF4-FFF2-40B4-BE49-F238E27FC236}">
                <a16:creationId xmlns:a16="http://schemas.microsoft.com/office/drawing/2014/main" id="{AB30A761-1D55-4B9D-A194-3A77C436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981" y="3730134"/>
            <a:ext cx="2033587" cy="17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m" descr="Tom And Jerry Png - Cinebrique">
            <a:extLst>
              <a:ext uri="{FF2B5EF4-FFF2-40B4-BE49-F238E27FC236}">
                <a16:creationId xmlns:a16="http://schemas.microsoft.com/office/drawing/2014/main" id="{EF393B0C-FC5F-492A-8FA1-97907DA8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0121" y="2669054"/>
            <a:ext cx="870101" cy="116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3ED64F-FA87-4123-A5F0-C18CB4FAC29C}"/>
              </a:ext>
            </a:extLst>
          </p:cNvPr>
          <p:cNvSpPr/>
          <p:nvPr/>
        </p:nvSpPr>
        <p:spPr>
          <a:xfrm>
            <a:off x="0" y="407677"/>
            <a:ext cx="1459249" cy="504826"/>
          </a:xfrm>
          <a:prstGeom prst="roundRect">
            <a:avLst/>
          </a:prstGeom>
          <a:solidFill>
            <a:srgbClr val="D4012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2" name="bomb" descr="Bomb Cartoon - Free vector graphic on Pixabay">
            <a:extLst>
              <a:ext uri="{FF2B5EF4-FFF2-40B4-BE49-F238E27FC236}">
                <a16:creationId xmlns:a16="http://schemas.microsoft.com/office/drawing/2014/main" id="{2CBEC195-6D96-465D-A6FB-1DD84A544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725" y="4611562"/>
            <a:ext cx="840199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q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8818FB1-810B-473E-9652-8EF96EB3EB12}"/>
              </a:ext>
            </a:extLst>
          </p:cNvPr>
          <p:cNvSpPr/>
          <p:nvPr/>
        </p:nvSpPr>
        <p:spPr>
          <a:xfrm>
            <a:off x="3226763" y="-982781"/>
            <a:ext cx="6323011" cy="819150"/>
          </a:xfrm>
          <a:prstGeom prst="roundRect">
            <a:avLst/>
          </a:prstGeom>
          <a:solidFill>
            <a:srgbClr val="D4012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bomb" descr="Bomb Cartoon - Free vector graphic on Pixabay">
            <a:extLst>
              <a:ext uri="{FF2B5EF4-FFF2-40B4-BE49-F238E27FC236}">
                <a16:creationId xmlns:a16="http://schemas.microsoft.com/office/drawing/2014/main" id="{6BDB4D42-E47F-4E7F-803B-4BA0661C3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390" y="3037984"/>
            <a:ext cx="840199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YES"/>
          <p:cNvSpPr/>
          <p:nvPr/>
        </p:nvSpPr>
        <p:spPr>
          <a:xfrm>
            <a:off x="10172700" y="3037983"/>
            <a:ext cx="1853648" cy="800591"/>
          </a:xfrm>
          <a:prstGeom prst="wedgeRoundRectCallout">
            <a:avLst>
              <a:gd name="adj1" fmla="val -34399"/>
              <a:gd name="adj2" fmla="val 88199"/>
              <a:gd name="adj3" fmla="val 1666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card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969025" y="529152"/>
            <a:ext cx="2556632" cy="1694813"/>
          </a:xfrm>
          <a:prstGeom prst="cloud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" descr="Boom explosion pop art, Explosion Comics Cartoon Comic book, bomb, leaf,  text, speech Balloon png | PNGWi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3" b="98514" l="54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7064" y="2355999"/>
            <a:ext cx="2371563" cy="22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Boom explosion pop art, Explosion Comics Cartoon Comic book, bomb, leaf,  text, speech Balloon png | PNGWi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3" b="98514" l="54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398" y="4827673"/>
            <a:ext cx="2371563" cy="225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NO"/>
          <p:cNvSpPr/>
          <p:nvPr/>
        </p:nvSpPr>
        <p:spPr>
          <a:xfrm>
            <a:off x="10172700" y="1742842"/>
            <a:ext cx="1853648" cy="800591"/>
          </a:xfrm>
          <a:prstGeom prst="wedgeRoundRectCallout">
            <a:avLst>
              <a:gd name="adj1" fmla="val -34399"/>
              <a:gd name="adj2" fmla="val 88199"/>
              <a:gd name="adj3" fmla="val 1666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block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713" y="2963700"/>
            <a:ext cx="1025392" cy="7148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453" y="1954238"/>
            <a:ext cx="1025392" cy="71481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303413">
            <a:off x="5643230" y="899105"/>
            <a:ext cx="1320659" cy="90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40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3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17005 4.07407E-6 C -0.24622 4.07407E-6 -0.3401 -0.06042 -0.3401 -0.10926 L -0.3401 -0.21829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28269 2.22222E-6 C 0.40925 2.22222E-6 0.56537 0.09791 0.56537 0.17731 L 0.56537 0.3544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8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7255</TotalTime>
  <Words>602</Words>
  <Application>Microsoft Office PowerPoint</Application>
  <PresentationFormat>Màn hình rộng</PresentationFormat>
  <Paragraphs>161</Paragraphs>
  <Slides>40</Slides>
  <Notes>10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40</vt:i4>
      </vt:variant>
    </vt:vector>
  </HeadingPairs>
  <TitlesOfParts>
    <vt:vector size="45" baseType="lpstr">
      <vt:lpstr>.VnVogue</vt:lpstr>
      <vt:lpstr>Arial</vt:lpstr>
      <vt:lpstr>Britannic Bold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ngan</dc:creator>
  <dc:description>9Slide.vn</dc:description>
  <cp:lastModifiedBy>1</cp:lastModifiedBy>
  <cp:revision>170</cp:revision>
  <dcterms:created xsi:type="dcterms:W3CDTF">2020-12-08T03:17:05Z</dcterms:created>
  <dcterms:modified xsi:type="dcterms:W3CDTF">2022-08-02T02:25:37Z</dcterms:modified>
  <cp:category>9Slide.vn</cp:category>
</cp:coreProperties>
</file>