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372" r:id="rId2"/>
    <p:sldId id="299" r:id="rId3"/>
    <p:sldId id="374" r:id="rId4"/>
    <p:sldId id="365" r:id="rId5"/>
    <p:sldId id="358" r:id="rId6"/>
    <p:sldId id="360" r:id="rId7"/>
    <p:sldId id="362" r:id="rId8"/>
    <p:sldId id="261" r:id="rId9"/>
    <p:sldId id="277" r:id="rId10"/>
    <p:sldId id="333" r:id="rId11"/>
    <p:sldId id="375" r:id="rId12"/>
    <p:sldId id="382" r:id="rId13"/>
    <p:sldId id="376" r:id="rId14"/>
    <p:sldId id="377" r:id="rId15"/>
    <p:sldId id="383" r:id="rId16"/>
    <p:sldId id="384" r:id="rId17"/>
    <p:sldId id="385" r:id="rId18"/>
    <p:sldId id="291" r:id="rId19"/>
    <p:sldId id="379" r:id="rId20"/>
    <p:sldId id="378" r:id="rId21"/>
    <p:sldId id="337" r:id="rId22"/>
    <p:sldId id="386" r:id="rId23"/>
    <p:sldId id="387" r:id="rId24"/>
    <p:sldId id="388" r:id="rId25"/>
    <p:sldId id="390" r:id="rId26"/>
    <p:sldId id="389" r:id="rId27"/>
    <p:sldId id="396" r:id="rId28"/>
    <p:sldId id="397" r:id="rId29"/>
    <p:sldId id="398" r:id="rId30"/>
    <p:sldId id="395" r:id="rId31"/>
    <p:sldId id="339" r:id="rId32"/>
    <p:sldId id="391" r:id="rId33"/>
    <p:sldId id="392" r:id="rId34"/>
    <p:sldId id="393" r:id="rId35"/>
    <p:sldId id="394" r:id="rId36"/>
    <p:sldId id="298" r:id="rId37"/>
    <p:sldId id="35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5D7"/>
    <a:srgbClr val="8AB0CF"/>
    <a:srgbClr val="8CCEF0"/>
    <a:srgbClr val="3D8FD3"/>
    <a:srgbClr val="95D8F9"/>
    <a:srgbClr val="00B050"/>
    <a:srgbClr val="055DB6"/>
    <a:srgbClr val="AD5C24"/>
    <a:srgbClr val="4B7FAF"/>
    <a:srgbClr val="438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37" autoAdjust="0"/>
  </p:normalViewPr>
  <p:slideViewPr>
    <p:cSldViewPr snapToGrid="0">
      <p:cViewPr>
        <p:scale>
          <a:sx n="82" d="100"/>
          <a:sy n="82" d="100"/>
        </p:scale>
        <p:origin x="1656" y="372"/>
      </p:cViewPr>
      <p:guideLst>
        <p:guide orient="horz" pos="2160"/>
        <p:guide pos="3840"/>
      </p:guideLst>
    </p:cSldViewPr>
  </p:slideViewPr>
  <p:notesTextViewPr>
    <p:cViewPr>
      <p:scale>
        <a:sx n="1" d="1"/>
        <a:sy n="1" d="1"/>
      </p:scale>
      <p:origin x="0" y="0"/>
    </p:cViewPr>
  </p:notesTextViewPr>
  <p:sorterViewPr>
    <p:cViewPr>
      <p:scale>
        <a:sx n="100" d="100"/>
        <a:sy n="100" d="100"/>
      </p:scale>
      <p:origin x="0" y="-102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0BDE6-C4C5-4C5D-9A9F-8F864C4EE1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2B49667-75B0-4F4E-AC5B-A93FE3E0B389}">
      <dgm:prSet custT="1"/>
      <dgm:spPr/>
      <dgm:t>
        <a:bodyPr/>
        <a:lstStyle/>
        <a:p>
          <a:r>
            <a:rPr lang="en-US" sz="2800" b="1" dirty="0"/>
            <a:t>(4.1)</a:t>
          </a:r>
          <a:r>
            <a:rPr lang="vi-VN" sz="2800" b="1" dirty="0"/>
            <a:t>. </a:t>
          </a:r>
          <a:r>
            <a:rPr lang="en-US" sz="2800" b="1" dirty="0"/>
            <a:t>C</a:t>
          </a:r>
          <a:r>
            <a:rPr lang="vi-VN" sz="2800" b="1" dirty="0"/>
            <a:t>huyển từ việc tiếp cận nội dung sang tiếp cận năng lực</a:t>
          </a:r>
          <a:endParaRPr lang="en-US" sz="2800" dirty="0"/>
        </a:p>
      </dgm:t>
    </dgm:pt>
    <dgm:pt modelId="{D4771BB1-E907-4FDC-A02F-8F7D7D37A9D4}" type="parTrans" cxnId="{281E32D8-AACE-4379-B3DB-714B73402405}">
      <dgm:prSet/>
      <dgm:spPr/>
      <dgm:t>
        <a:bodyPr/>
        <a:lstStyle/>
        <a:p>
          <a:endParaRPr lang="en-US"/>
        </a:p>
      </dgm:t>
    </dgm:pt>
    <dgm:pt modelId="{ACEBE6E5-8468-433C-87C6-BB5F4522A291}" type="sibTrans" cxnId="{281E32D8-AACE-4379-B3DB-714B73402405}">
      <dgm:prSet/>
      <dgm:spPr/>
      <dgm:t>
        <a:bodyPr/>
        <a:lstStyle/>
        <a:p>
          <a:endParaRPr lang="en-US"/>
        </a:p>
      </dgm:t>
    </dgm:pt>
    <dgm:pt modelId="{8AE3F2F3-E20A-4E88-911D-845DD2D91C35}">
      <dgm:prSet/>
      <dgm:spPr/>
      <dgm:t>
        <a:bodyPr/>
        <a:lstStyle/>
        <a:p>
          <a:r>
            <a:rPr lang="en-US"/>
            <a:t>Thông qua các kiến thức cơ bản trong lĩnh vực địa lí tự nhiên Việt Nam cùng với việc sử dụng các tư liệu, hình ảnh và tình huống cụ thể, học sinh bước đầu hình thành được tình yêu quê hương đất nước, lòng nhân ái, chăm chỉ, trung thực và sống có trách nhiệm.</a:t>
          </a:r>
          <a:r>
            <a:rPr lang="vi-VN"/>
            <a:t> </a:t>
          </a:r>
          <a:endParaRPr lang="en-US"/>
        </a:p>
      </dgm:t>
    </dgm:pt>
    <dgm:pt modelId="{5A660149-A224-4578-8F32-2D5A381BDAF0}" type="parTrans" cxnId="{540A5791-146A-49A8-A56D-B1D8A9EB7F41}">
      <dgm:prSet/>
      <dgm:spPr/>
      <dgm:t>
        <a:bodyPr/>
        <a:lstStyle/>
        <a:p>
          <a:endParaRPr lang="en-US"/>
        </a:p>
      </dgm:t>
    </dgm:pt>
    <dgm:pt modelId="{51CA014F-6FE0-458F-AA47-CCFDA1F28003}" type="sibTrans" cxnId="{540A5791-146A-49A8-A56D-B1D8A9EB7F41}">
      <dgm:prSet/>
      <dgm:spPr/>
      <dgm:t>
        <a:bodyPr/>
        <a:lstStyle/>
        <a:p>
          <a:endParaRPr lang="en-US"/>
        </a:p>
      </dgm:t>
    </dgm:pt>
    <dgm:pt modelId="{56EAF239-C929-4537-9FFF-6BE2B198DA5C}">
      <dgm:prSet/>
      <dgm:spPr/>
      <dgm:t>
        <a:bodyPr/>
        <a:lstStyle/>
        <a:p>
          <a:r>
            <a:rPr lang="en-US" dirty="0" err="1"/>
            <a:t>Các</a:t>
          </a:r>
          <a:r>
            <a:rPr lang="en-US" dirty="0"/>
            <a:t> </a:t>
          </a:r>
          <a:r>
            <a:rPr lang="en-US" dirty="0" err="1"/>
            <a:t>bài</a:t>
          </a:r>
          <a:r>
            <a:rPr lang="en-US" dirty="0"/>
            <a:t> </a:t>
          </a:r>
          <a:r>
            <a:rPr lang="en-US" dirty="0" err="1"/>
            <a:t>học</a:t>
          </a:r>
          <a:r>
            <a:rPr lang="en-US" dirty="0"/>
            <a:t> </a:t>
          </a:r>
          <a:r>
            <a:rPr lang="en-US" dirty="0" err="1"/>
            <a:t>trong</a:t>
          </a:r>
          <a:r>
            <a:rPr lang="en-US" dirty="0"/>
            <a:t> </a:t>
          </a:r>
          <a:r>
            <a:rPr lang="en-US" dirty="0" err="1"/>
            <a:t>Địa</a:t>
          </a:r>
          <a:r>
            <a:rPr lang="en-US" dirty="0"/>
            <a:t> </a:t>
          </a:r>
          <a:r>
            <a:rPr lang="en-US" dirty="0" err="1"/>
            <a:t>lí</a:t>
          </a:r>
          <a:r>
            <a:rPr lang="en-US" dirty="0"/>
            <a:t> 8 </a:t>
          </a:r>
          <a:r>
            <a:rPr lang="en-US" dirty="0" err="1"/>
            <a:t>đã</a:t>
          </a:r>
          <a:r>
            <a:rPr lang="en-US" dirty="0"/>
            <a:t> </a:t>
          </a:r>
          <a:r>
            <a:rPr lang="en-US" dirty="0" err="1"/>
            <a:t>đưa</a:t>
          </a:r>
          <a:r>
            <a:rPr lang="en-US" dirty="0"/>
            <a:t> </a:t>
          </a:r>
          <a:r>
            <a:rPr lang="en-US" dirty="0" err="1"/>
            <a:t>ra</a:t>
          </a:r>
          <a:r>
            <a:rPr lang="en-US" dirty="0"/>
            <a:t> </a:t>
          </a:r>
          <a:r>
            <a:rPr lang="en-US" dirty="0" err="1"/>
            <a:t>nhiều</a:t>
          </a:r>
          <a:r>
            <a:rPr lang="en-US" dirty="0"/>
            <a:t> </a:t>
          </a:r>
          <a:r>
            <a:rPr lang="en-US" dirty="0" err="1"/>
            <a:t>câu</a:t>
          </a:r>
          <a:r>
            <a:rPr lang="en-US" dirty="0"/>
            <a:t> </a:t>
          </a:r>
          <a:r>
            <a:rPr lang="en-US" dirty="0" err="1"/>
            <a:t>hỏi</a:t>
          </a:r>
          <a:r>
            <a:rPr lang="en-US" dirty="0"/>
            <a:t>, </a:t>
          </a:r>
          <a:r>
            <a:rPr lang="en-US" dirty="0" err="1"/>
            <a:t>bài</a:t>
          </a:r>
          <a:r>
            <a:rPr lang="en-US" dirty="0"/>
            <a:t> </a:t>
          </a:r>
          <a:r>
            <a:rPr lang="en-US" dirty="0" err="1"/>
            <a:t>tập</a:t>
          </a:r>
          <a:r>
            <a:rPr lang="en-US" dirty="0"/>
            <a:t> </a:t>
          </a:r>
          <a:r>
            <a:rPr lang="en-US" dirty="0" err="1"/>
            <a:t>cũng</a:t>
          </a:r>
          <a:r>
            <a:rPr lang="en-US" dirty="0"/>
            <a:t> </a:t>
          </a:r>
          <a:r>
            <a:rPr lang="en-US" dirty="0" err="1"/>
            <a:t>như</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yêu</a:t>
          </a:r>
          <a:r>
            <a:rPr lang="en-US" dirty="0"/>
            <a:t> </a:t>
          </a:r>
          <a:r>
            <a:rPr lang="en-US" dirty="0" err="1"/>
            <a:t>cầu</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giải</a:t>
          </a:r>
          <a:r>
            <a:rPr lang="en-US" dirty="0"/>
            <a:t> </a:t>
          </a:r>
          <a:r>
            <a:rPr lang="en-US" dirty="0" err="1"/>
            <a:t>quyết</a:t>
          </a:r>
          <a:r>
            <a:rPr lang="en-US" dirty="0"/>
            <a:t> (</a:t>
          </a:r>
          <a:r>
            <a:rPr lang="en-US" dirty="0" err="1"/>
            <a:t>ví</a:t>
          </a:r>
          <a:r>
            <a:rPr lang="en-US" dirty="0"/>
            <a:t> </a:t>
          </a:r>
          <a:r>
            <a:rPr lang="en-US" dirty="0" err="1"/>
            <a:t>dụ</a:t>
          </a:r>
          <a:r>
            <a:rPr lang="en-US" dirty="0"/>
            <a:t>, </a:t>
          </a:r>
          <a:r>
            <a:rPr lang="en-US" dirty="0" err="1"/>
            <a:t>cần</a:t>
          </a:r>
          <a:r>
            <a:rPr lang="en-US" dirty="0"/>
            <a:t> </a:t>
          </a:r>
          <a:r>
            <a:rPr lang="en-US" dirty="0" err="1"/>
            <a:t>tìm</a:t>
          </a:r>
          <a:r>
            <a:rPr lang="en-US" dirty="0"/>
            <a:t> </a:t>
          </a:r>
          <a:r>
            <a:rPr lang="en-US" dirty="0" err="1"/>
            <a:t>thêm</a:t>
          </a:r>
          <a:r>
            <a:rPr lang="en-US" dirty="0"/>
            <a:t> </a:t>
          </a:r>
          <a:r>
            <a:rPr lang="en-US" dirty="0" err="1"/>
            <a:t>tài</a:t>
          </a:r>
          <a:r>
            <a:rPr lang="en-US" dirty="0"/>
            <a:t> </a:t>
          </a:r>
          <a:r>
            <a:rPr lang="en-US" dirty="0" err="1"/>
            <a:t>liệu</a:t>
          </a:r>
          <a:r>
            <a:rPr lang="en-US" dirty="0"/>
            <a:t>, </a:t>
          </a:r>
          <a:r>
            <a:rPr lang="en-US" dirty="0" err="1"/>
            <a:t>thông</a:t>
          </a:r>
          <a:r>
            <a:rPr lang="en-US" dirty="0"/>
            <a:t> tin </a:t>
          </a:r>
          <a:r>
            <a:rPr lang="en-US" dirty="0" err="1"/>
            <a:t>từ</a:t>
          </a:r>
          <a:r>
            <a:rPr lang="en-US" dirty="0"/>
            <a:t> </a:t>
          </a:r>
          <a:r>
            <a:rPr lang="en-US" dirty="0" err="1"/>
            <a:t>các</a:t>
          </a:r>
          <a:r>
            <a:rPr lang="en-US" dirty="0"/>
            <a:t> </a:t>
          </a:r>
          <a:r>
            <a:rPr lang="en-US" dirty="0" err="1"/>
            <a:t>nguồn</a:t>
          </a:r>
          <a:r>
            <a:rPr lang="en-US" dirty="0"/>
            <a:t> </a:t>
          </a:r>
          <a:r>
            <a:rPr lang="en-US" dirty="0" err="1"/>
            <a:t>khác</a:t>
          </a:r>
          <a:r>
            <a:rPr lang="en-US" dirty="0"/>
            <a:t> </a:t>
          </a:r>
          <a:r>
            <a:rPr lang="en-US" dirty="0" err="1"/>
            <a:t>nhau</a:t>
          </a:r>
          <a:r>
            <a:rPr lang="en-US" dirty="0"/>
            <a:t> </a:t>
          </a:r>
          <a:r>
            <a:rPr lang="en-US" dirty="0" err="1"/>
            <a:t>hoặc</a:t>
          </a:r>
          <a:r>
            <a:rPr lang="en-US" dirty="0"/>
            <a:t> </a:t>
          </a:r>
          <a:r>
            <a:rPr lang="en-US" dirty="0" err="1"/>
            <a:t>phải</a:t>
          </a:r>
          <a:r>
            <a:rPr lang="en-US" dirty="0"/>
            <a:t> </a:t>
          </a:r>
          <a:r>
            <a:rPr lang="en-US" dirty="0" err="1"/>
            <a:t>có</a:t>
          </a:r>
          <a:r>
            <a:rPr lang="en-US" dirty="0"/>
            <a:t> ý </a:t>
          </a:r>
          <a:r>
            <a:rPr lang="en-US" dirty="0" err="1"/>
            <a:t>kiến</a:t>
          </a:r>
          <a:r>
            <a:rPr lang="en-US" dirty="0"/>
            <a:t> </a:t>
          </a:r>
          <a:r>
            <a:rPr lang="en-US" dirty="0" err="1"/>
            <a:t>riêng</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từ</a:t>
          </a:r>
          <a:r>
            <a:rPr lang="en-US" dirty="0"/>
            <a:t> </a:t>
          </a:r>
          <a:r>
            <a:rPr lang="en-US" dirty="0" err="1"/>
            <a:t>đó</a:t>
          </a:r>
          <a:r>
            <a:rPr lang="en-US" dirty="0"/>
            <a:t> </a:t>
          </a:r>
          <a:r>
            <a:rPr lang="en-US" dirty="0" err="1"/>
            <a:t>góp</a:t>
          </a:r>
          <a:r>
            <a:rPr lang="en-US" dirty="0"/>
            <a:t> </a:t>
          </a:r>
          <a:r>
            <a:rPr lang="en-US" dirty="0" err="1"/>
            <a:t>phần</a:t>
          </a:r>
          <a:r>
            <a:rPr lang="en-US" dirty="0"/>
            <a:t> </a:t>
          </a:r>
          <a:r>
            <a:rPr lang="en-US" dirty="0" err="1"/>
            <a:t>hình</a:t>
          </a:r>
          <a:r>
            <a:rPr lang="en-US" dirty="0"/>
            <a:t> </a:t>
          </a:r>
          <a:r>
            <a:rPr lang="en-US" dirty="0" err="1"/>
            <a:t>thành</a:t>
          </a:r>
          <a:r>
            <a:rPr lang="en-US" dirty="0"/>
            <a:t> </a:t>
          </a:r>
          <a:r>
            <a:rPr lang="en-US" dirty="0" err="1"/>
            <a:t>năng</a:t>
          </a:r>
          <a:r>
            <a:rPr lang="en-US" dirty="0"/>
            <a:t> </a:t>
          </a:r>
          <a:r>
            <a:rPr lang="en-US" dirty="0" err="1"/>
            <a:t>lực</a:t>
          </a:r>
          <a:r>
            <a:rPr lang="en-US" dirty="0"/>
            <a:t> </a:t>
          </a:r>
          <a:r>
            <a:rPr lang="en-US" dirty="0" err="1"/>
            <a:t>tự</a:t>
          </a:r>
          <a:r>
            <a:rPr lang="en-US" dirty="0"/>
            <a:t> </a:t>
          </a:r>
          <a:r>
            <a:rPr lang="en-US" dirty="0" err="1"/>
            <a:t>chủ</a:t>
          </a:r>
          <a:r>
            <a:rPr lang="en-US" dirty="0"/>
            <a:t>, </a:t>
          </a:r>
          <a:r>
            <a:rPr lang="en-US" dirty="0" err="1"/>
            <a:t>tự</a:t>
          </a:r>
          <a:r>
            <a:rPr lang="en-US" dirty="0"/>
            <a:t> </a:t>
          </a:r>
          <a:r>
            <a:rPr lang="en-US" dirty="0" err="1"/>
            <a:t>học</a:t>
          </a:r>
          <a:r>
            <a:rPr lang="en-US" dirty="0"/>
            <a:t>, </a:t>
          </a:r>
          <a:r>
            <a:rPr lang="en-US" dirty="0" err="1"/>
            <a:t>giải</a:t>
          </a:r>
          <a:r>
            <a:rPr lang="en-US" dirty="0"/>
            <a:t> </a:t>
          </a:r>
          <a:r>
            <a:rPr lang="en-US" dirty="0" err="1"/>
            <a:t>quyết</a:t>
          </a:r>
          <a:r>
            <a:rPr lang="en-US" dirty="0"/>
            <a:t> </a:t>
          </a:r>
          <a:r>
            <a:rPr lang="en-US" dirty="0" err="1"/>
            <a:t>vấn</a:t>
          </a:r>
          <a:r>
            <a:rPr lang="en-US" dirty="0"/>
            <a:t> </a:t>
          </a:r>
          <a:r>
            <a:rPr lang="en-US" dirty="0" err="1"/>
            <a:t>đề</a:t>
          </a:r>
          <a:r>
            <a:rPr lang="en-US" dirty="0"/>
            <a:t>. </a:t>
          </a:r>
          <a:r>
            <a:rPr lang="vi-VN" dirty="0"/>
            <a:t> </a:t>
          </a:r>
          <a:endParaRPr lang="en-US" dirty="0"/>
        </a:p>
      </dgm:t>
    </dgm:pt>
    <dgm:pt modelId="{2AC842B2-E7E6-4559-87B0-AD600620AF33}" type="parTrans" cxnId="{F5C973E2-B52E-4556-B0D8-2D83D006363E}">
      <dgm:prSet/>
      <dgm:spPr/>
      <dgm:t>
        <a:bodyPr/>
        <a:lstStyle/>
        <a:p>
          <a:endParaRPr lang="en-US"/>
        </a:p>
      </dgm:t>
    </dgm:pt>
    <dgm:pt modelId="{FFAAA226-F68E-4305-8D46-B98A1B60A560}" type="sibTrans" cxnId="{F5C973E2-B52E-4556-B0D8-2D83D006363E}">
      <dgm:prSet/>
      <dgm:spPr/>
      <dgm:t>
        <a:bodyPr/>
        <a:lstStyle/>
        <a:p>
          <a:endParaRPr lang="en-US"/>
        </a:p>
      </dgm:t>
    </dgm:pt>
    <dgm:pt modelId="{CEB3432C-9353-4FAD-B7A1-0DE29F4807D2}" type="pres">
      <dgm:prSet presAssocID="{7390BDE6-C4C5-4C5D-9A9F-8F864C4EE13D}" presName="hierChild1" presStyleCnt="0">
        <dgm:presLayoutVars>
          <dgm:chPref val="1"/>
          <dgm:dir/>
          <dgm:animOne val="branch"/>
          <dgm:animLvl val="lvl"/>
          <dgm:resizeHandles/>
        </dgm:presLayoutVars>
      </dgm:prSet>
      <dgm:spPr/>
    </dgm:pt>
    <dgm:pt modelId="{CB298D40-9A4C-4198-9E4E-1440EF1F40D8}" type="pres">
      <dgm:prSet presAssocID="{82B49667-75B0-4F4E-AC5B-A93FE3E0B389}" presName="hierRoot1" presStyleCnt="0"/>
      <dgm:spPr/>
    </dgm:pt>
    <dgm:pt modelId="{A9ACDE02-E1D9-4647-90BE-056658269EBD}" type="pres">
      <dgm:prSet presAssocID="{82B49667-75B0-4F4E-AC5B-A93FE3E0B389}" presName="composite" presStyleCnt="0"/>
      <dgm:spPr/>
    </dgm:pt>
    <dgm:pt modelId="{25A3D850-E3A6-4974-9D86-1E76B5BE4813}" type="pres">
      <dgm:prSet presAssocID="{82B49667-75B0-4F4E-AC5B-A93FE3E0B389}" presName="background" presStyleLbl="node0" presStyleIdx="0" presStyleCnt="1"/>
      <dgm:spPr/>
    </dgm:pt>
    <dgm:pt modelId="{CE2B4646-32FC-4EF7-A686-325D9EDCBEC8}" type="pres">
      <dgm:prSet presAssocID="{82B49667-75B0-4F4E-AC5B-A93FE3E0B389}" presName="text" presStyleLbl="fgAcc0" presStyleIdx="0" presStyleCnt="1" custScaleX="145917">
        <dgm:presLayoutVars>
          <dgm:chPref val="3"/>
        </dgm:presLayoutVars>
      </dgm:prSet>
      <dgm:spPr/>
    </dgm:pt>
    <dgm:pt modelId="{9FFB4677-1523-48BF-AA89-55DAD0F14861}" type="pres">
      <dgm:prSet presAssocID="{82B49667-75B0-4F4E-AC5B-A93FE3E0B389}" presName="hierChild2" presStyleCnt="0"/>
      <dgm:spPr/>
    </dgm:pt>
    <dgm:pt modelId="{76064E97-D3F0-4529-88F9-8878EF5A0AE5}" type="pres">
      <dgm:prSet presAssocID="{5A660149-A224-4578-8F32-2D5A381BDAF0}" presName="Name10" presStyleLbl="parChTrans1D2" presStyleIdx="0" presStyleCnt="2"/>
      <dgm:spPr/>
    </dgm:pt>
    <dgm:pt modelId="{695F2474-2652-40AA-8806-A2A372A617C1}" type="pres">
      <dgm:prSet presAssocID="{8AE3F2F3-E20A-4E88-911D-845DD2D91C35}" presName="hierRoot2" presStyleCnt="0"/>
      <dgm:spPr/>
    </dgm:pt>
    <dgm:pt modelId="{A52444A1-68E4-4D09-922A-F1E04D4F94CD}" type="pres">
      <dgm:prSet presAssocID="{8AE3F2F3-E20A-4E88-911D-845DD2D91C35}" presName="composite2" presStyleCnt="0"/>
      <dgm:spPr/>
    </dgm:pt>
    <dgm:pt modelId="{E21A3074-F0EC-4291-9EE2-85F1820148DD}" type="pres">
      <dgm:prSet presAssocID="{8AE3F2F3-E20A-4E88-911D-845DD2D91C35}" presName="background2" presStyleLbl="node2" presStyleIdx="0" presStyleCnt="2"/>
      <dgm:spPr/>
    </dgm:pt>
    <dgm:pt modelId="{7AE3E725-4A12-40F9-ADBD-1CA42E3F4ECA}" type="pres">
      <dgm:prSet presAssocID="{8AE3F2F3-E20A-4E88-911D-845DD2D91C35}" presName="text2" presStyleLbl="fgAcc2" presStyleIdx="0" presStyleCnt="2" custScaleX="134073">
        <dgm:presLayoutVars>
          <dgm:chPref val="3"/>
        </dgm:presLayoutVars>
      </dgm:prSet>
      <dgm:spPr/>
    </dgm:pt>
    <dgm:pt modelId="{76194403-B8B8-42B3-8E7F-129230776E50}" type="pres">
      <dgm:prSet presAssocID="{8AE3F2F3-E20A-4E88-911D-845DD2D91C35}" presName="hierChild3" presStyleCnt="0"/>
      <dgm:spPr/>
    </dgm:pt>
    <dgm:pt modelId="{BA788161-1EED-4827-95F6-D00CFE360CDB}" type="pres">
      <dgm:prSet presAssocID="{2AC842B2-E7E6-4559-87B0-AD600620AF33}" presName="Name10" presStyleLbl="parChTrans1D2" presStyleIdx="1" presStyleCnt="2"/>
      <dgm:spPr/>
    </dgm:pt>
    <dgm:pt modelId="{92F4054B-F197-4FBD-A2A7-AA9799D53A2E}" type="pres">
      <dgm:prSet presAssocID="{56EAF239-C929-4537-9FFF-6BE2B198DA5C}" presName="hierRoot2" presStyleCnt="0"/>
      <dgm:spPr/>
    </dgm:pt>
    <dgm:pt modelId="{EAAFA3FB-9ABA-4C4D-9314-65D19D239AA8}" type="pres">
      <dgm:prSet presAssocID="{56EAF239-C929-4537-9FFF-6BE2B198DA5C}" presName="composite2" presStyleCnt="0"/>
      <dgm:spPr/>
    </dgm:pt>
    <dgm:pt modelId="{98F1C356-13C2-42DB-8E08-F0482D5470E7}" type="pres">
      <dgm:prSet presAssocID="{56EAF239-C929-4537-9FFF-6BE2B198DA5C}" presName="background2" presStyleLbl="node2" presStyleIdx="1" presStyleCnt="2"/>
      <dgm:spPr/>
    </dgm:pt>
    <dgm:pt modelId="{72209F55-FEE7-40CD-94AB-745C7F662FF6}" type="pres">
      <dgm:prSet presAssocID="{56EAF239-C929-4537-9FFF-6BE2B198DA5C}" presName="text2" presStyleLbl="fgAcc2" presStyleIdx="1" presStyleCnt="2" custScaleX="151836">
        <dgm:presLayoutVars>
          <dgm:chPref val="3"/>
        </dgm:presLayoutVars>
      </dgm:prSet>
      <dgm:spPr/>
    </dgm:pt>
    <dgm:pt modelId="{B33B9EC0-7703-4C9A-83C2-659C4FD3911A}" type="pres">
      <dgm:prSet presAssocID="{56EAF239-C929-4537-9FFF-6BE2B198DA5C}" presName="hierChild3" presStyleCnt="0"/>
      <dgm:spPr/>
    </dgm:pt>
  </dgm:ptLst>
  <dgm:cxnLst>
    <dgm:cxn modelId="{5F0E3B0C-0377-4F10-BA5A-554310878803}" type="presOf" srcId="{8AE3F2F3-E20A-4E88-911D-845DD2D91C35}" destId="{7AE3E725-4A12-40F9-ADBD-1CA42E3F4ECA}" srcOrd="0" destOrd="0" presId="urn:microsoft.com/office/officeart/2005/8/layout/hierarchy1"/>
    <dgm:cxn modelId="{DEBA5D18-CE2A-4BC0-BC64-3200126C4B05}" type="presOf" srcId="{5A660149-A224-4578-8F32-2D5A381BDAF0}" destId="{76064E97-D3F0-4529-88F9-8878EF5A0AE5}" srcOrd="0" destOrd="0" presId="urn:microsoft.com/office/officeart/2005/8/layout/hierarchy1"/>
    <dgm:cxn modelId="{D018AB23-30B2-490B-9582-2AC257217081}" type="presOf" srcId="{7390BDE6-C4C5-4C5D-9A9F-8F864C4EE13D}" destId="{CEB3432C-9353-4FAD-B7A1-0DE29F4807D2}" srcOrd="0" destOrd="0" presId="urn:microsoft.com/office/officeart/2005/8/layout/hierarchy1"/>
    <dgm:cxn modelId="{82353D54-6ACF-4F5A-B589-63B405194566}" type="presOf" srcId="{56EAF239-C929-4537-9FFF-6BE2B198DA5C}" destId="{72209F55-FEE7-40CD-94AB-745C7F662FF6}" srcOrd="0" destOrd="0" presId="urn:microsoft.com/office/officeart/2005/8/layout/hierarchy1"/>
    <dgm:cxn modelId="{2205748A-C64C-4098-9696-C13B991CB1F6}" type="presOf" srcId="{82B49667-75B0-4F4E-AC5B-A93FE3E0B389}" destId="{CE2B4646-32FC-4EF7-A686-325D9EDCBEC8}" srcOrd="0" destOrd="0" presId="urn:microsoft.com/office/officeart/2005/8/layout/hierarchy1"/>
    <dgm:cxn modelId="{540A5791-146A-49A8-A56D-B1D8A9EB7F41}" srcId="{82B49667-75B0-4F4E-AC5B-A93FE3E0B389}" destId="{8AE3F2F3-E20A-4E88-911D-845DD2D91C35}" srcOrd="0" destOrd="0" parTransId="{5A660149-A224-4578-8F32-2D5A381BDAF0}" sibTransId="{51CA014F-6FE0-458F-AA47-CCFDA1F28003}"/>
    <dgm:cxn modelId="{281E32D8-AACE-4379-B3DB-714B73402405}" srcId="{7390BDE6-C4C5-4C5D-9A9F-8F864C4EE13D}" destId="{82B49667-75B0-4F4E-AC5B-A93FE3E0B389}" srcOrd="0" destOrd="0" parTransId="{D4771BB1-E907-4FDC-A02F-8F7D7D37A9D4}" sibTransId="{ACEBE6E5-8468-433C-87C6-BB5F4522A291}"/>
    <dgm:cxn modelId="{F5C973E2-B52E-4556-B0D8-2D83D006363E}" srcId="{82B49667-75B0-4F4E-AC5B-A93FE3E0B389}" destId="{56EAF239-C929-4537-9FFF-6BE2B198DA5C}" srcOrd="1" destOrd="0" parTransId="{2AC842B2-E7E6-4559-87B0-AD600620AF33}" sibTransId="{FFAAA226-F68E-4305-8D46-B98A1B60A560}"/>
    <dgm:cxn modelId="{C0C4C8E9-427C-434B-B90D-D32331643258}" type="presOf" srcId="{2AC842B2-E7E6-4559-87B0-AD600620AF33}" destId="{BA788161-1EED-4827-95F6-D00CFE360CDB}" srcOrd="0" destOrd="0" presId="urn:microsoft.com/office/officeart/2005/8/layout/hierarchy1"/>
    <dgm:cxn modelId="{CD39F741-DFCF-4EF7-832D-12C0A1E075F9}" type="presParOf" srcId="{CEB3432C-9353-4FAD-B7A1-0DE29F4807D2}" destId="{CB298D40-9A4C-4198-9E4E-1440EF1F40D8}" srcOrd="0" destOrd="0" presId="urn:microsoft.com/office/officeart/2005/8/layout/hierarchy1"/>
    <dgm:cxn modelId="{EDFCA70D-C87D-42F7-B527-695F53F73865}" type="presParOf" srcId="{CB298D40-9A4C-4198-9E4E-1440EF1F40D8}" destId="{A9ACDE02-E1D9-4647-90BE-056658269EBD}" srcOrd="0" destOrd="0" presId="urn:microsoft.com/office/officeart/2005/8/layout/hierarchy1"/>
    <dgm:cxn modelId="{628C6693-F11B-4010-BBF4-D4DD91622414}" type="presParOf" srcId="{A9ACDE02-E1D9-4647-90BE-056658269EBD}" destId="{25A3D850-E3A6-4974-9D86-1E76B5BE4813}" srcOrd="0" destOrd="0" presId="urn:microsoft.com/office/officeart/2005/8/layout/hierarchy1"/>
    <dgm:cxn modelId="{A6E222DA-F111-4D15-B985-53A1A6D150E2}" type="presParOf" srcId="{A9ACDE02-E1D9-4647-90BE-056658269EBD}" destId="{CE2B4646-32FC-4EF7-A686-325D9EDCBEC8}" srcOrd="1" destOrd="0" presId="urn:microsoft.com/office/officeart/2005/8/layout/hierarchy1"/>
    <dgm:cxn modelId="{344E0509-E2F7-4985-8EBF-A81F7CE15F7D}" type="presParOf" srcId="{CB298D40-9A4C-4198-9E4E-1440EF1F40D8}" destId="{9FFB4677-1523-48BF-AA89-55DAD0F14861}" srcOrd="1" destOrd="0" presId="urn:microsoft.com/office/officeart/2005/8/layout/hierarchy1"/>
    <dgm:cxn modelId="{DC7E4B6D-C828-4EB6-897A-76D442A53263}" type="presParOf" srcId="{9FFB4677-1523-48BF-AA89-55DAD0F14861}" destId="{76064E97-D3F0-4529-88F9-8878EF5A0AE5}" srcOrd="0" destOrd="0" presId="urn:microsoft.com/office/officeart/2005/8/layout/hierarchy1"/>
    <dgm:cxn modelId="{C0DB2BDB-BAC3-4E92-B58C-932F705CC28E}" type="presParOf" srcId="{9FFB4677-1523-48BF-AA89-55DAD0F14861}" destId="{695F2474-2652-40AA-8806-A2A372A617C1}" srcOrd="1" destOrd="0" presId="urn:microsoft.com/office/officeart/2005/8/layout/hierarchy1"/>
    <dgm:cxn modelId="{2EDC0623-651A-48B7-AD91-18B3A93C0282}" type="presParOf" srcId="{695F2474-2652-40AA-8806-A2A372A617C1}" destId="{A52444A1-68E4-4D09-922A-F1E04D4F94CD}" srcOrd="0" destOrd="0" presId="urn:microsoft.com/office/officeart/2005/8/layout/hierarchy1"/>
    <dgm:cxn modelId="{1E61F7CD-FEC6-46B6-884B-A8FF169C34AA}" type="presParOf" srcId="{A52444A1-68E4-4D09-922A-F1E04D4F94CD}" destId="{E21A3074-F0EC-4291-9EE2-85F1820148DD}" srcOrd="0" destOrd="0" presId="urn:microsoft.com/office/officeart/2005/8/layout/hierarchy1"/>
    <dgm:cxn modelId="{6650528A-EE66-4D86-BB65-2D0BA75F0892}" type="presParOf" srcId="{A52444A1-68E4-4D09-922A-F1E04D4F94CD}" destId="{7AE3E725-4A12-40F9-ADBD-1CA42E3F4ECA}" srcOrd="1" destOrd="0" presId="urn:microsoft.com/office/officeart/2005/8/layout/hierarchy1"/>
    <dgm:cxn modelId="{4AE2A63B-95EE-4494-8ADE-4A199C793971}" type="presParOf" srcId="{695F2474-2652-40AA-8806-A2A372A617C1}" destId="{76194403-B8B8-42B3-8E7F-129230776E50}" srcOrd="1" destOrd="0" presId="urn:microsoft.com/office/officeart/2005/8/layout/hierarchy1"/>
    <dgm:cxn modelId="{F9F76C51-FA7A-4C65-9B1A-DDE4273B75AC}" type="presParOf" srcId="{9FFB4677-1523-48BF-AA89-55DAD0F14861}" destId="{BA788161-1EED-4827-95F6-D00CFE360CDB}" srcOrd="2" destOrd="0" presId="urn:microsoft.com/office/officeart/2005/8/layout/hierarchy1"/>
    <dgm:cxn modelId="{4672AEC6-BF14-447B-B4E7-80533770D5A9}" type="presParOf" srcId="{9FFB4677-1523-48BF-AA89-55DAD0F14861}" destId="{92F4054B-F197-4FBD-A2A7-AA9799D53A2E}" srcOrd="3" destOrd="0" presId="urn:microsoft.com/office/officeart/2005/8/layout/hierarchy1"/>
    <dgm:cxn modelId="{D2BC5C77-90D9-42FB-8E6D-AFB5B034EF59}" type="presParOf" srcId="{92F4054B-F197-4FBD-A2A7-AA9799D53A2E}" destId="{EAAFA3FB-9ABA-4C4D-9314-65D19D239AA8}" srcOrd="0" destOrd="0" presId="urn:microsoft.com/office/officeart/2005/8/layout/hierarchy1"/>
    <dgm:cxn modelId="{ABB9C175-FCA5-4D49-B35E-C75C6FE3F4B5}" type="presParOf" srcId="{EAAFA3FB-9ABA-4C4D-9314-65D19D239AA8}" destId="{98F1C356-13C2-42DB-8E08-F0482D5470E7}" srcOrd="0" destOrd="0" presId="urn:microsoft.com/office/officeart/2005/8/layout/hierarchy1"/>
    <dgm:cxn modelId="{964ED52F-5826-4858-A0F9-98D6E6E024BB}" type="presParOf" srcId="{EAAFA3FB-9ABA-4C4D-9314-65D19D239AA8}" destId="{72209F55-FEE7-40CD-94AB-745C7F662FF6}" srcOrd="1" destOrd="0" presId="urn:microsoft.com/office/officeart/2005/8/layout/hierarchy1"/>
    <dgm:cxn modelId="{C7A7EA2A-3408-41A5-A40A-233678587388}" type="presParOf" srcId="{92F4054B-F197-4FBD-A2A7-AA9799D53A2E}" destId="{B33B9EC0-7703-4C9A-83C2-659C4FD3911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27E56-B7B0-4495-B59B-D752D0D9C44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DFAB21B-67B7-4446-9219-63405B9605A4}">
      <dgm:prSet custT="1"/>
      <dgm:spPr/>
      <dgm:t>
        <a:bodyPr/>
        <a:lstStyle/>
        <a:p>
          <a:r>
            <a:rPr lang="en-US" sz="2800" b="1" dirty="0"/>
            <a:t>(4.2). SGK </a:t>
          </a:r>
          <a:r>
            <a:rPr lang="en-US" sz="2800" b="1" dirty="0" err="1"/>
            <a:t>Địa</a:t>
          </a:r>
          <a:r>
            <a:rPr lang="en-US" sz="2800" b="1" dirty="0"/>
            <a:t> </a:t>
          </a:r>
          <a:r>
            <a:rPr lang="en-US" sz="2800" b="1" dirty="0" err="1"/>
            <a:t>lí</a:t>
          </a:r>
          <a:r>
            <a:rPr lang="en-US" sz="2800" b="1" dirty="0"/>
            <a:t> 8 </a:t>
          </a:r>
          <a:r>
            <a:rPr lang="en-US" sz="2800" b="1" dirty="0" err="1"/>
            <a:t>đảm</a:t>
          </a:r>
          <a:r>
            <a:rPr lang="en-US" sz="2800" b="1" dirty="0"/>
            <a:t> </a:t>
          </a:r>
          <a:r>
            <a:rPr lang="en-US" sz="2800" b="1" dirty="0" err="1"/>
            <a:t>bảo</a:t>
          </a:r>
          <a:r>
            <a:rPr lang="en-US" sz="2800" b="1" dirty="0"/>
            <a:t> </a:t>
          </a:r>
          <a:r>
            <a:rPr lang="en-US" sz="2800" b="1" dirty="0" err="1"/>
            <a:t>tính</a:t>
          </a:r>
          <a:r>
            <a:rPr lang="en-US" sz="2800" b="1" dirty="0"/>
            <a:t> </a:t>
          </a:r>
          <a:r>
            <a:rPr lang="en-US" sz="2800" b="1" dirty="0" err="1"/>
            <a:t>kế</a:t>
          </a:r>
          <a:r>
            <a:rPr lang="en-US" sz="2800" b="1" dirty="0"/>
            <a:t> </a:t>
          </a:r>
          <a:r>
            <a:rPr lang="en-US" sz="2800" b="1" dirty="0" err="1"/>
            <a:t>thừa</a:t>
          </a:r>
          <a:r>
            <a:rPr lang="en-US" sz="2800" b="1" dirty="0"/>
            <a:t> </a:t>
          </a:r>
          <a:r>
            <a:rPr lang="en-US" sz="2800" b="1" dirty="0" err="1"/>
            <a:t>và</a:t>
          </a:r>
          <a:r>
            <a:rPr lang="en-US" sz="2800" b="1" dirty="0"/>
            <a:t> </a:t>
          </a:r>
          <a:r>
            <a:rPr lang="en-US" sz="2800" b="1" dirty="0" err="1"/>
            <a:t>hiện</a:t>
          </a:r>
          <a:r>
            <a:rPr lang="en-US" sz="2800" b="1" dirty="0"/>
            <a:t> </a:t>
          </a:r>
          <a:r>
            <a:rPr lang="en-US" sz="2800" b="1" dirty="0" err="1"/>
            <a:t>đại</a:t>
          </a:r>
          <a:r>
            <a:rPr lang="en-US" sz="2800" b="1" dirty="0"/>
            <a:t>; </a:t>
          </a:r>
          <a:r>
            <a:rPr lang="en-US" sz="2800" b="1" dirty="0" err="1"/>
            <a:t>Giảm</a:t>
          </a:r>
          <a:r>
            <a:rPr lang="en-US" sz="2800" b="1" dirty="0"/>
            <a:t> </a:t>
          </a:r>
          <a:r>
            <a:rPr lang="en-US" sz="2800" b="1" dirty="0" err="1"/>
            <a:t>tải</a:t>
          </a:r>
          <a:r>
            <a:rPr lang="en-US" sz="2800" b="1" dirty="0"/>
            <a:t> </a:t>
          </a:r>
          <a:r>
            <a:rPr lang="en-US" sz="2800" b="1" dirty="0" err="1"/>
            <a:t>nội</a:t>
          </a:r>
          <a:r>
            <a:rPr lang="en-US" sz="2800" b="1" dirty="0"/>
            <a:t> dung</a:t>
          </a:r>
          <a:endParaRPr lang="en-US" sz="2800" dirty="0"/>
        </a:p>
      </dgm:t>
    </dgm:pt>
    <dgm:pt modelId="{5AEC19A5-D754-4491-BEF4-0632981DE1FC}" type="parTrans" cxnId="{7B692244-6C76-4B19-9389-29552BCEF6FF}">
      <dgm:prSet/>
      <dgm:spPr/>
      <dgm:t>
        <a:bodyPr/>
        <a:lstStyle/>
        <a:p>
          <a:endParaRPr lang="en-US"/>
        </a:p>
      </dgm:t>
    </dgm:pt>
    <dgm:pt modelId="{C6A0A22E-0ECD-4C88-8E3E-B19014FC0DCA}" type="sibTrans" cxnId="{7B692244-6C76-4B19-9389-29552BCEF6FF}">
      <dgm:prSet/>
      <dgm:spPr/>
      <dgm:t>
        <a:bodyPr/>
        <a:lstStyle/>
        <a:p>
          <a:endParaRPr lang="en-US"/>
        </a:p>
      </dgm:t>
    </dgm:pt>
    <dgm:pt modelId="{2034119B-2B78-4387-A9F8-0437F6AAC4A5}" type="pres">
      <dgm:prSet presAssocID="{82227E56-B7B0-4495-B59B-D752D0D9C44B}" presName="Name0" presStyleCnt="0">
        <dgm:presLayoutVars>
          <dgm:dir/>
          <dgm:resizeHandles val="exact"/>
        </dgm:presLayoutVars>
      </dgm:prSet>
      <dgm:spPr/>
    </dgm:pt>
    <dgm:pt modelId="{E2E0AAF3-260A-4882-BDEB-60F95D8D31C5}" type="pres">
      <dgm:prSet presAssocID="{DDFAB21B-67B7-4446-9219-63405B9605A4}" presName="node" presStyleLbl="node1" presStyleIdx="0" presStyleCnt="1" custScaleX="100098">
        <dgm:presLayoutVars>
          <dgm:bulletEnabled val="1"/>
        </dgm:presLayoutVars>
      </dgm:prSet>
      <dgm:spPr/>
    </dgm:pt>
  </dgm:ptLst>
  <dgm:cxnLst>
    <dgm:cxn modelId="{7B692244-6C76-4B19-9389-29552BCEF6FF}" srcId="{82227E56-B7B0-4495-B59B-D752D0D9C44B}" destId="{DDFAB21B-67B7-4446-9219-63405B9605A4}" srcOrd="0" destOrd="0" parTransId="{5AEC19A5-D754-4491-BEF4-0632981DE1FC}" sibTransId="{C6A0A22E-0ECD-4C88-8E3E-B19014FC0DCA}"/>
    <dgm:cxn modelId="{07C99579-0CE6-4870-8FC6-BE718480735A}" type="presOf" srcId="{82227E56-B7B0-4495-B59B-D752D0D9C44B}" destId="{2034119B-2B78-4387-A9F8-0437F6AAC4A5}" srcOrd="0" destOrd="0" presId="urn:microsoft.com/office/officeart/2005/8/layout/process1"/>
    <dgm:cxn modelId="{8F53A6EF-B633-479D-AAD3-B88B9EFD216A}" type="presOf" srcId="{DDFAB21B-67B7-4446-9219-63405B9605A4}" destId="{E2E0AAF3-260A-4882-BDEB-60F95D8D31C5}" srcOrd="0" destOrd="0" presId="urn:microsoft.com/office/officeart/2005/8/layout/process1"/>
    <dgm:cxn modelId="{08245F73-8823-4E19-AC01-282675BBF910}" type="presParOf" srcId="{2034119B-2B78-4387-A9F8-0437F6AAC4A5}" destId="{E2E0AAF3-260A-4882-BDEB-60F95D8D31C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2838A-DC64-4BC2-9244-EE9760EC0602}"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B7F2277B-CD78-4DD7-8F6F-155302BC88A1}">
      <dgm:prSet phldrT="[Text]" custT="1"/>
      <dgm:spPr/>
      <dgm:t>
        <a:bodyPr/>
        <a:lstStyle/>
        <a:p>
          <a:pPr algn="just"/>
          <a:r>
            <a:rPr lang="en-US" sz="2000" b="1" dirty="0" err="1"/>
            <a:t>Giảm</a:t>
          </a:r>
          <a:r>
            <a:rPr lang="en-US" sz="2000" b="1" dirty="0"/>
            <a:t> </a:t>
          </a:r>
          <a:r>
            <a:rPr lang="en-US" sz="2000" b="1" dirty="0" err="1"/>
            <a:t>tải</a:t>
          </a:r>
          <a:r>
            <a:rPr lang="en-US" sz="2000" b="1" dirty="0"/>
            <a:t> </a:t>
          </a:r>
          <a:r>
            <a:rPr lang="en-US" sz="2000" b="1" dirty="0" err="1"/>
            <a:t>nội</a:t>
          </a:r>
          <a:r>
            <a:rPr lang="en-US" sz="2000" b="1" dirty="0"/>
            <a:t> dung: </a:t>
          </a:r>
          <a:r>
            <a:rPr lang="en-US" sz="2000" b="1" dirty="0" err="1"/>
            <a:t>Giảm</a:t>
          </a:r>
          <a:r>
            <a:rPr lang="en-US" sz="2000" b="1" dirty="0"/>
            <a:t> </a:t>
          </a:r>
          <a:r>
            <a:rPr lang="en-US" sz="2000" b="1" dirty="0" err="1"/>
            <a:t>các</a:t>
          </a:r>
          <a:r>
            <a:rPr lang="en-US" sz="2000" b="1" dirty="0"/>
            <a:t> </a:t>
          </a:r>
          <a:r>
            <a:rPr lang="en-US" sz="2000" b="1" dirty="0" err="1"/>
            <a:t>nội</a:t>
          </a:r>
          <a:r>
            <a:rPr lang="en-US" sz="2000" b="1" dirty="0"/>
            <a:t> dung </a:t>
          </a:r>
          <a:r>
            <a:rPr lang="en-US" sz="2000" b="1" dirty="0" err="1"/>
            <a:t>về</a:t>
          </a:r>
          <a:r>
            <a:rPr lang="en-US" sz="2000" b="1" dirty="0"/>
            <a:t> </a:t>
          </a:r>
          <a:r>
            <a:rPr lang="en-US" sz="2000" dirty="0" err="1"/>
            <a:t>đặc</a:t>
          </a:r>
          <a:r>
            <a:rPr lang="en-US" sz="2000" dirty="0"/>
            <a:t> </a:t>
          </a:r>
          <a:r>
            <a:rPr lang="en-US" sz="2000" dirty="0" err="1"/>
            <a:t>điểm</a:t>
          </a:r>
          <a:r>
            <a:rPr lang="en-US" sz="2000" dirty="0"/>
            <a:t> </a:t>
          </a:r>
          <a:r>
            <a:rPr lang="en-US" sz="2000" dirty="0" err="1"/>
            <a:t>địa</a:t>
          </a:r>
          <a:r>
            <a:rPr lang="en-US" sz="2000" dirty="0"/>
            <a:t> </a:t>
          </a:r>
          <a:r>
            <a:rPr lang="en-US" sz="2000" dirty="0" err="1"/>
            <a:t>lí</a:t>
          </a:r>
          <a:r>
            <a:rPr lang="en-US" sz="2000" dirty="0"/>
            <a:t> </a:t>
          </a:r>
          <a:r>
            <a:rPr lang="en-US" sz="2000" dirty="0" err="1"/>
            <a:t>chung</a:t>
          </a:r>
          <a:r>
            <a:rPr lang="en-US" sz="2000" dirty="0"/>
            <a:t> </a:t>
          </a:r>
          <a:r>
            <a:rPr lang="en-US" sz="2000" dirty="0" err="1"/>
            <a:t>của</a:t>
          </a:r>
          <a:r>
            <a:rPr lang="en-US" sz="2000" dirty="0"/>
            <a:t> </a:t>
          </a:r>
          <a:r>
            <a:rPr lang="en-US" sz="2000" dirty="0" err="1"/>
            <a:t>châu</a:t>
          </a:r>
          <a:r>
            <a:rPr lang="en-US" sz="2000" dirty="0"/>
            <a:t> Á </a:t>
          </a:r>
          <a:r>
            <a:rPr lang="en-US" sz="2000" dirty="0" err="1"/>
            <a:t>và</a:t>
          </a:r>
          <a:r>
            <a:rPr lang="en-US" sz="2000" dirty="0"/>
            <a:t> </a:t>
          </a:r>
          <a:r>
            <a:rPr lang="en-US" sz="2000" dirty="0" err="1"/>
            <a:t>các</a:t>
          </a:r>
          <a:r>
            <a:rPr lang="en-US" sz="2000" dirty="0"/>
            <a:t> </a:t>
          </a:r>
          <a:r>
            <a:rPr lang="en-US" sz="2000" dirty="0" err="1"/>
            <a:t>khu</a:t>
          </a:r>
          <a:r>
            <a:rPr lang="en-US" sz="2000" dirty="0"/>
            <a:t> </a:t>
          </a:r>
          <a:r>
            <a:rPr lang="en-US" sz="2000" dirty="0" err="1"/>
            <a:t>vực</a:t>
          </a:r>
          <a:r>
            <a:rPr lang="en-US" sz="2000" dirty="0"/>
            <a:t> </a:t>
          </a:r>
          <a:r>
            <a:rPr lang="en-US" sz="2000" dirty="0" err="1"/>
            <a:t>của</a:t>
          </a:r>
          <a:r>
            <a:rPr lang="en-US" sz="2000" dirty="0"/>
            <a:t> </a:t>
          </a:r>
          <a:r>
            <a:rPr lang="en-US" sz="2000" dirty="0" err="1"/>
            <a:t>châu</a:t>
          </a:r>
          <a:r>
            <a:rPr lang="en-US" sz="2000" dirty="0"/>
            <a:t> Á</a:t>
          </a:r>
        </a:p>
      </dgm:t>
    </dgm:pt>
    <dgm:pt modelId="{065BAF9C-85E7-4435-8B88-5AD7D4BCDD16}" type="parTrans" cxnId="{9E7CBE62-4A74-40EF-B6E0-2EEC949EDD74}">
      <dgm:prSet/>
      <dgm:spPr/>
      <dgm:t>
        <a:bodyPr/>
        <a:lstStyle/>
        <a:p>
          <a:endParaRPr lang="en-US"/>
        </a:p>
      </dgm:t>
    </dgm:pt>
    <dgm:pt modelId="{5627F61C-6EE4-49B1-81A1-557210FFCCAE}" type="sibTrans" cxnId="{9E7CBE62-4A74-40EF-B6E0-2EEC949EDD74}">
      <dgm:prSet/>
      <dgm:spPr/>
      <dgm:t>
        <a:bodyPr/>
        <a:lstStyle/>
        <a:p>
          <a:endParaRPr lang="en-US"/>
        </a:p>
      </dgm:t>
    </dgm:pt>
    <dgm:pt modelId="{E377ABAD-4E86-4563-B54E-9E76DD118DFC}">
      <dgm:prSet phldrT="[Text]" custT="1"/>
      <dgm:spPr/>
      <dgm:t>
        <a:bodyPr/>
        <a:lstStyle/>
        <a:p>
          <a:pPr algn="just"/>
          <a:r>
            <a:rPr lang="en-US" sz="2000" b="1" i="1" dirty="0" err="1"/>
            <a:t>Kế</a:t>
          </a:r>
          <a:r>
            <a:rPr lang="en-US" sz="2000" b="1" i="1" dirty="0"/>
            <a:t> </a:t>
          </a:r>
          <a:r>
            <a:rPr lang="en-US" sz="2000" b="1" i="1" dirty="0" err="1"/>
            <a:t>thừa</a:t>
          </a:r>
          <a:r>
            <a:rPr lang="en-US" sz="2000" dirty="0"/>
            <a:t> </a:t>
          </a:r>
          <a:r>
            <a:rPr lang="en-US" sz="2000" dirty="0" err="1"/>
            <a:t>những</a:t>
          </a:r>
          <a:r>
            <a:rPr lang="en-US" sz="2000" dirty="0"/>
            <a:t> </a:t>
          </a:r>
          <a:r>
            <a:rPr lang="en-US" sz="2000" dirty="0" err="1"/>
            <a:t>ưu</a:t>
          </a:r>
          <a:r>
            <a:rPr lang="en-US" sz="2000" dirty="0"/>
            <a:t> </a:t>
          </a:r>
          <a:r>
            <a:rPr lang="en-US" sz="2000" dirty="0" err="1"/>
            <a:t>điểm</a:t>
          </a:r>
          <a:r>
            <a:rPr lang="en-US" sz="2000" dirty="0"/>
            <a:t> </a:t>
          </a:r>
          <a:r>
            <a:rPr lang="en-US" sz="2000" dirty="0" err="1"/>
            <a:t>của</a:t>
          </a:r>
          <a:r>
            <a:rPr lang="en-US" sz="2000" dirty="0"/>
            <a:t> SGK </a:t>
          </a:r>
          <a:r>
            <a:rPr lang="en-US" sz="2000" dirty="0" err="1"/>
            <a:t>Địa</a:t>
          </a:r>
          <a:r>
            <a:rPr lang="en-US" sz="2000" dirty="0"/>
            <a:t> </a:t>
          </a:r>
          <a:r>
            <a:rPr lang="en-US" sz="2000" dirty="0" err="1"/>
            <a:t>lí</a:t>
          </a:r>
          <a:r>
            <a:rPr lang="en-US" sz="2000" dirty="0"/>
            <a:t> 8 </a:t>
          </a:r>
          <a:r>
            <a:rPr lang="en-US" sz="2000" dirty="0" err="1"/>
            <a:t>trước</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là</a:t>
          </a:r>
          <a:r>
            <a:rPr lang="en-US" sz="2000" dirty="0"/>
            <a:t> SGK </a:t>
          </a:r>
          <a:r>
            <a:rPr lang="en-US" sz="2000" dirty="0" err="1"/>
            <a:t>hiện</a:t>
          </a:r>
          <a:r>
            <a:rPr lang="en-US" sz="2000" dirty="0"/>
            <a:t> </a:t>
          </a:r>
          <a:r>
            <a:rPr lang="en-US" sz="2000" dirty="0" err="1"/>
            <a:t>hành</a:t>
          </a:r>
          <a:r>
            <a:rPr lang="en-US" sz="2000" dirty="0"/>
            <a:t>, </a:t>
          </a:r>
          <a:r>
            <a:rPr lang="en-US" sz="2000" dirty="0" err="1"/>
            <a:t>tiếp</a:t>
          </a:r>
          <a:r>
            <a:rPr lang="en-US" sz="2000" dirty="0"/>
            <a:t> </a:t>
          </a:r>
          <a:r>
            <a:rPr lang="en-US" sz="2000" dirty="0" err="1"/>
            <a:t>thu</a:t>
          </a:r>
          <a:r>
            <a:rPr lang="en-US" sz="2000" dirty="0"/>
            <a:t> </a:t>
          </a:r>
          <a:r>
            <a:rPr lang="en-US" sz="2000" dirty="0" err="1"/>
            <a:t>kinh</a:t>
          </a:r>
          <a:r>
            <a:rPr lang="en-US" sz="2000" dirty="0"/>
            <a:t> </a:t>
          </a:r>
          <a:r>
            <a:rPr lang="en-US" sz="2000" dirty="0" err="1"/>
            <a:t>nghiệm</a:t>
          </a:r>
          <a:r>
            <a:rPr lang="en-US" sz="2000" dirty="0"/>
            <a:t> </a:t>
          </a:r>
          <a:r>
            <a:rPr lang="en-US" sz="2000" dirty="0" err="1"/>
            <a:t>của</a:t>
          </a:r>
          <a:r>
            <a:rPr lang="en-US" sz="2000" dirty="0"/>
            <a:t> </a:t>
          </a:r>
          <a:r>
            <a:rPr lang="en-US" sz="2000" dirty="0" err="1"/>
            <a:t>các</a:t>
          </a:r>
          <a:r>
            <a:rPr lang="en-US" sz="2000" dirty="0"/>
            <a:t> </a:t>
          </a:r>
          <a:r>
            <a:rPr lang="en-US" sz="2000" dirty="0" err="1"/>
            <a:t>nước</a:t>
          </a:r>
          <a:r>
            <a:rPr lang="en-US" sz="2000" dirty="0"/>
            <a:t> </a:t>
          </a:r>
          <a:r>
            <a:rPr lang="en-US" sz="2000" dirty="0" err="1"/>
            <a:t>có</a:t>
          </a:r>
          <a:r>
            <a:rPr lang="en-US" sz="2000" dirty="0"/>
            <a:t> </a:t>
          </a:r>
          <a:r>
            <a:rPr lang="en-US" sz="2000" dirty="0" err="1"/>
            <a:t>nền</a:t>
          </a:r>
          <a:r>
            <a:rPr lang="en-US" sz="2000" dirty="0"/>
            <a:t> </a:t>
          </a:r>
          <a:r>
            <a:rPr lang="en-US" sz="2000" dirty="0" err="1"/>
            <a:t>giáo</a:t>
          </a:r>
          <a:r>
            <a:rPr lang="en-US" sz="2000" dirty="0"/>
            <a:t> </a:t>
          </a:r>
          <a:r>
            <a:rPr lang="en-US" sz="2000" dirty="0" err="1"/>
            <a:t>dục</a:t>
          </a:r>
          <a:r>
            <a:rPr lang="en-US" sz="2000" dirty="0"/>
            <a:t> </a:t>
          </a:r>
          <a:r>
            <a:rPr lang="en-US" sz="2000" dirty="0" err="1"/>
            <a:t>tiên</a:t>
          </a:r>
          <a:r>
            <a:rPr lang="en-US" sz="2000" dirty="0"/>
            <a:t> </a:t>
          </a:r>
          <a:r>
            <a:rPr lang="en-US" sz="2000" dirty="0" err="1"/>
            <a:t>tiến</a:t>
          </a:r>
          <a:r>
            <a:rPr lang="en-US" sz="2000" dirty="0"/>
            <a:t> </a:t>
          </a:r>
          <a:r>
            <a:rPr lang="en-US" sz="2000" dirty="0" err="1"/>
            <a:t>cùng</a:t>
          </a:r>
          <a:r>
            <a:rPr lang="en-US" sz="2000" dirty="0"/>
            <a:t> </a:t>
          </a:r>
          <a:r>
            <a:rPr lang="en-US" sz="2000" dirty="0" err="1"/>
            <a:t>với</a:t>
          </a:r>
          <a:r>
            <a:rPr lang="en-US" sz="2000" dirty="0"/>
            <a:t> </a:t>
          </a:r>
          <a:r>
            <a:rPr lang="en-US" sz="2000" dirty="0" err="1"/>
            <a:t>thực</a:t>
          </a:r>
          <a:r>
            <a:rPr lang="en-US" sz="2000" dirty="0"/>
            <a:t> </a:t>
          </a:r>
          <a:r>
            <a:rPr lang="en-US" sz="2000" dirty="0" err="1"/>
            <a:t>tiễn</a:t>
          </a:r>
          <a:r>
            <a:rPr lang="en-US" sz="2000" dirty="0"/>
            <a:t> </a:t>
          </a:r>
          <a:r>
            <a:rPr lang="en-US" sz="2000" dirty="0" err="1"/>
            <a:t>giáo</a:t>
          </a:r>
          <a:r>
            <a:rPr lang="en-US" sz="2000" dirty="0"/>
            <a:t> </a:t>
          </a:r>
          <a:r>
            <a:rPr lang="en-US" sz="2000" dirty="0" err="1"/>
            <a:t>dục</a:t>
          </a:r>
          <a:r>
            <a:rPr lang="en-US" sz="2000" dirty="0"/>
            <a:t>, </a:t>
          </a:r>
          <a:r>
            <a:rPr lang="en-US" sz="2000" dirty="0" err="1"/>
            <a:t>điều</a:t>
          </a:r>
          <a:r>
            <a:rPr lang="en-US" sz="2000" dirty="0"/>
            <a:t> </a:t>
          </a:r>
          <a:r>
            <a:rPr lang="en-US" sz="2000" dirty="0" err="1"/>
            <a:t>kiện</a:t>
          </a:r>
          <a:r>
            <a:rPr lang="en-US" sz="2000" dirty="0"/>
            <a:t> </a:t>
          </a:r>
          <a:r>
            <a:rPr lang="en-US" sz="2000" dirty="0" err="1"/>
            <a:t>và</a:t>
          </a:r>
          <a:r>
            <a:rPr lang="en-US" sz="2000" dirty="0"/>
            <a:t> </a:t>
          </a:r>
          <a:r>
            <a:rPr lang="en-US" sz="2000" dirty="0" err="1"/>
            <a:t>khả</a:t>
          </a:r>
          <a:r>
            <a:rPr lang="en-US" sz="2000" dirty="0"/>
            <a:t> </a:t>
          </a:r>
          <a:r>
            <a:rPr lang="en-US" sz="2000" dirty="0" err="1"/>
            <a:t>năng</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r>
            <a:rPr lang="en-US" sz="2000" dirty="0"/>
            <a:t> ở </a:t>
          </a:r>
          <a:r>
            <a:rPr lang="en-US" sz="2000" dirty="0" err="1"/>
            <a:t>các</a:t>
          </a:r>
          <a:r>
            <a:rPr lang="en-US" sz="2000" dirty="0"/>
            <a:t> </a:t>
          </a:r>
          <a:r>
            <a:rPr lang="en-US" sz="2000" dirty="0" err="1"/>
            <a:t>vùng</a:t>
          </a:r>
          <a:r>
            <a:rPr lang="en-US" sz="2000" dirty="0"/>
            <a:t>, </a:t>
          </a:r>
          <a:r>
            <a:rPr lang="en-US" sz="2000" dirty="0" err="1"/>
            <a:t>miền</a:t>
          </a:r>
          <a:r>
            <a:rPr lang="en-US" sz="2000" dirty="0"/>
            <a:t> </a:t>
          </a:r>
          <a:r>
            <a:rPr lang="en-US" sz="2000" dirty="0" err="1"/>
            <a:t>khác</a:t>
          </a:r>
          <a:r>
            <a:rPr lang="en-US" sz="2000" dirty="0"/>
            <a:t> </a:t>
          </a:r>
          <a:r>
            <a:rPr lang="en-US" sz="2000" dirty="0" err="1"/>
            <a:t>nhau</a:t>
          </a:r>
          <a:r>
            <a:rPr lang="en-US" sz="2000" dirty="0"/>
            <a:t>. </a:t>
          </a:r>
        </a:p>
      </dgm:t>
    </dgm:pt>
    <dgm:pt modelId="{E29691D8-52FF-4644-BF0B-E553A3AE9F03}" type="parTrans" cxnId="{D3A8E615-6705-4EA0-8C32-3EF3999BF1D2}">
      <dgm:prSet/>
      <dgm:spPr/>
      <dgm:t>
        <a:bodyPr/>
        <a:lstStyle/>
        <a:p>
          <a:endParaRPr lang="en-US"/>
        </a:p>
      </dgm:t>
    </dgm:pt>
    <dgm:pt modelId="{BBAAA195-CAD8-4919-8801-96792403D351}" type="sibTrans" cxnId="{D3A8E615-6705-4EA0-8C32-3EF3999BF1D2}">
      <dgm:prSet/>
      <dgm:spPr/>
      <dgm:t>
        <a:bodyPr/>
        <a:lstStyle/>
        <a:p>
          <a:endParaRPr lang="en-US"/>
        </a:p>
      </dgm:t>
    </dgm:pt>
    <dgm:pt modelId="{375DF0BF-5DA7-4703-825D-C22E0763F770}">
      <dgm:prSet phldrT="[Text]" custT="1"/>
      <dgm:spPr/>
      <dgm:t>
        <a:bodyPr/>
        <a:lstStyle/>
        <a:p>
          <a:pPr algn="just"/>
          <a:r>
            <a:rPr lang="en-US" sz="2000" b="1" i="1" kern="1200" dirty="0" err="1">
              <a:latin typeface="Calibri"/>
              <a:ea typeface="+mn-ea"/>
              <a:cs typeface="+mn-cs"/>
            </a:rPr>
            <a:t>Tính</a:t>
          </a:r>
          <a:r>
            <a:rPr lang="en-US" sz="2000" b="1" i="1" kern="1200" dirty="0">
              <a:latin typeface="Calibri"/>
              <a:ea typeface="+mn-ea"/>
              <a:cs typeface="+mn-cs"/>
            </a:rPr>
            <a:t> </a:t>
          </a:r>
          <a:r>
            <a:rPr lang="en-US" sz="2000" b="1" i="1" kern="1200" dirty="0" err="1">
              <a:latin typeface="Calibri"/>
              <a:ea typeface="+mn-ea"/>
              <a:cs typeface="+mn-cs"/>
            </a:rPr>
            <a:t>hiện</a:t>
          </a:r>
          <a:r>
            <a:rPr lang="en-US" sz="2000" b="1" i="1" kern="1200" dirty="0">
              <a:latin typeface="Calibri"/>
              <a:ea typeface="+mn-ea"/>
              <a:cs typeface="+mn-cs"/>
            </a:rPr>
            <a:t> </a:t>
          </a:r>
          <a:r>
            <a:rPr lang="en-US" sz="2000" b="1" i="1" kern="1200" dirty="0" err="1"/>
            <a:t>đại</a:t>
          </a:r>
          <a:r>
            <a:rPr lang="en-US" sz="2000" b="1" i="1" kern="1200" dirty="0"/>
            <a:t>: </a:t>
          </a:r>
          <a:r>
            <a:rPr lang="en-US" sz="2000" kern="1200" dirty="0" err="1"/>
            <a:t>thể</a:t>
          </a:r>
          <a:r>
            <a:rPr lang="en-US" sz="2000" kern="1200" dirty="0"/>
            <a:t> </a:t>
          </a:r>
          <a:r>
            <a:rPr lang="en-US" sz="2000" kern="1200" dirty="0" err="1"/>
            <a:t>hiện</a:t>
          </a:r>
          <a:r>
            <a:rPr lang="en-US" sz="2000" kern="1200" dirty="0"/>
            <a:t> ở </a:t>
          </a:r>
          <a:r>
            <a:rPr lang="en-US" sz="2000" kern="1200" dirty="0" err="1"/>
            <a:t>việc</a:t>
          </a:r>
          <a:r>
            <a:rPr lang="en-US" sz="2000" kern="1200" dirty="0"/>
            <a:t> </a:t>
          </a:r>
          <a:r>
            <a:rPr lang="en-US" sz="2000" kern="1200" dirty="0" err="1"/>
            <a:t>hiện</a:t>
          </a:r>
          <a:r>
            <a:rPr lang="en-US" sz="2000" kern="1200" dirty="0"/>
            <a:t> </a:t>
          </a:r>
          <a:r>
            <a:rPr lang="en-US" sz="2000" kern="1200" dirty="0" err="1"/>
            <a:t>đại</a:t>
          </a:r>
          <a:r>
            <a:rPr lang="en-US" sz="2000" kern="1200" dirty="0"/>
            <a:t> </a:t>
          </a:r>
          <a:r>
            <a:rPr lang="en-US" sz="2000" kern="1200" dirty="0" err="1"/>
            <a:t>hoá</a:t>
          </a:r>
          <a:r>
            <a:rPr lang="en-US" sz="2000" kern="1200" dirty="0"/>
            <a:t> </a:t>
          </a:r>
          <a:r>
            <a:rPr lang="en-US" sz="2000" kern="1200" dirty="0" err="1"/>
            <a:t>hệ</a:t>
          </a:r>
          <a:r>
            <a:rPr lang="en-US" sz="2000" kern="1200" dirty="0"/>
            <a:t> </a:t>
          </a:r>
          <a:r>
            <a:rPr lang="en-US" sz="2000" kern="1200" dirty="0" err="1"/>
            <a:t>thống</a:t>
          </a:r>
          <a:r>
            <a:rPr lang="en-US" sz="2000" kern="1200" dirty="0"/>
            <a:t> </a:t>
          </a:r>
          <a:r>
            <a:rPr lang="en-US" sz="2000" kern="1200" dirty="0" err="1"/>
            <a:t>kiến</a:t>
          </a:r>
          <a:r>
            <a:rPr lang="en-US" sz="2000" kern="1200" dirty="0"/>
            <a:t> </a:t>
          </a:r>
          <a:r>
            <a:rPr lang="en-US" sz="2000" kern="1200" dirty="0" err="1"/>
            <a:t>thức</a:t>
          </a:r>
          <a:r>
            <a:rPr lang="en-US" sz="2000" kern="1200" dirty="0"/>
            <a:t>, </a:t>
          </a:r>
          <a:r>
            <a:rPr lang="en-US" sz="2000" kern="1200" dirty="0" err="1"/>
            <a:t>bổ</a:t>
          </a:r>
          <a:r>
            <a:rPr lang="en-US" sz="2000" kern="1200" dirty="0"/>
            <a:t> sung </a:t>
          </a:r>
          <a:r>
            <a:rPr lang="en-US" sz="2000" kern="1200" dirty="0" err="1"/>
            <a:t>những</a:t>
          </a:r>
          <a:r>
            <a:rPr lang="en-US" sz="2000" kern="1200" dirty="0"/>
            <a:t> </a:t>
          </a:r>
          <a:r>
            <a:rPr lang="en-US" sz="2000" kern="1200" dirty="0" err="1"/>
            <a:t>kiến</a:t>
          </a:r>
          <a:r>
            <a:rPr lang="en-US" sz="2000" kern="1200" dirty="0"/>
            <a:t> </a:t>
          </a:r>
          <a:r>
            <a:rPr lang="en-US" sz="2000" kern="1200" dirty="0" err="1"/>
            <a:t>thức</a:t>
          </a:r>
          <a:r>
            <a:rPr lang="en-US" sz="2000" kern="1200" dirty="0"/>
            <a:t> </a:t>
          </a:r>
          <a:r>
            <a:rPr lang="en-US" sz="2000" kern="1200" dirty="0" err="1"/>
            <a:t>mới</a:t>
          </a:r>
          <a:r>
            <a:rPr lang="en-US" sz="2000" kern="1200" dirty="0"/>
            <a:t> </a:t>
          </a:r>
          <a:r>
            <a:rPr lang="en-US" sz="2000" i="1" kern="1200" dirty="0"/>
            <a:t>(</a:t>
          </a:r>
          <a:r>
            <a:rPr lang="en-US" sz="2000" i="1" kern="1200" dirty="0" err="1"/>
            <a:t>ví</a:t>
          </a:r>
          <a:r>
            <a:rPr lang="en-US" sz="2000" i="1" kern="1200" dirty="0"/>
            <a:t> </a:t>
          </a:r>
          <a:r>
            <a:rPr lang="en-US" sz="2000" i="1" kern="1200" dirty="0" err="1"/>
            <a:t>dụ</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ứng</a:t>
          </a:r>
          <a:r>
            <a:rPr lang="en-US" sz="2000" i="1" kern="1200" dirty="0"/>
            <a:t> </a:t>
          </a:r>
          <a:r>
            <a:rPr lang="en-US" sz="2000" i="1" kern="1200" dirty="0" err="1"/>
            <a:t>phó</a:t>
          </a:r>
          <a:r>
            <a:rPr lang="en-US" sz="2000" i="1" kern="1200" dirty="0"/>
            <a:t> </a:t>
          </a:r>
          <a:r>
            <a:rPr lang="en-US" sz="2000" i="1" kern="1200" dirty="0" err="1"/>
            <a:t>với</a:t>
          </a:r>
          <a:r>
            <a:rPr lang="en-US" sz="2000" i="1" kern="1200" dirty="0"/>
            <a:t> </a:t>
          </a:r>
          <a:r>
            <a:rPr lang="en-US" sz="2000" i="1" kern="1200" dirty="0" err="1"/>
            <a:t>biến</a:t>
          </a:r>
          <a:r>
            <a:rPr lang="en-US" sz="2000" i="1" kern="1200" dirty="0"/>
            <a:t> </a:t>
          </a:r>
          <a:r>
            <a:rPr lang="en-US" sz="2000" i="1" kern="1200" dirty="0" err="1"/>
            <a:t>đổi</a:t>
          </a:r>
          <a:r>
            <a:rPr lang="en-US" sz="2000" i="1" kern="1200" dirty="0"/>
            <a:t> </a:t>
          </a:r>
          <a:r>
            <a:rPr lang="en-US" sz="2000" i="1" kern="1200" dirty="0" err="1"/>
            <a:t>khí</a:t>
          </a:r>
          <a:r>
            <a:rPr lang="en-US" sz="2000" i="1" kern="1200" dirty="0"/>
            <a:t> </a:t>
          </a:r>
          <a:r>
            <a:rPr lang="en-US" sz="2000" i="1" kern="1200" dirty="0" err="1"/>
            <a:t>hậu</a:t>
          </a:r>
          <a:r>
            <a:rPr lang="en-US" sz="2000" i="1" kern="1200" dirty="0"/>
            <a:t>, </a:t>
          </a:r>
          <a:r>
            <a:rPr lang="en-US" sz="2000" i="1" kern="1200" dirty="0" err="1"/>
            <a:t>trong</a:t>
          </a:r>
          <a:r>
            <a:rPr lang="en-US" sz="2000" i="1" kern="1200" dirty="0"/>
            <a:t> </a:t>
          </a:r>
          <a:r>
            <a:rPr lang="en-US" sz="2000" i="1" kern="1200" dirty="0" err="1"/>
            <a:t>đó</a:t>
          </a:r>
          <a:r>
            <a:rPr lang="en-US" sz="2000" i="1" kern="1200" dirty="0"/>
            <a:t> </a:t>
          </a:r>
          <a:r>
            <a:rPr lang="en-US" sz="2000" i="1" kern="1200" dirty="0" err="1"/>
            <a:t>có</a:t>
          </a:r>
          <a:r>
            <a:rPr lang="en-US" sz="2000" i="1" kern="1200" dirty="0"/>
            <a:t> </a:t>
          </a:r>
          <a:r>
            <a:rPr lang="en-US" sz="2000" i="1" kern="1200" dirty="0" err="1"/>
            <a:t>nhóm</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thích</a:t>
          </a:r>
          <a:r>
            <a:rPr lang="en-US" sz="2000" i="1" kern="1200" dirty="0"/>
            <a:t> </a:t>
          </a:r>
          <a:r>
            <a:rPr lang="en-US" sz="2000" i="1" kern="1200" dirty="0" err="1"/>
            <a:t>ứng</a:t>
          </a:r>
          <a:r>
            <a:rPr lang="en-US" sz="2000" i="1" kern="1200" dirty="0"/>
            <a:t> </a:t>
          </a:r>
          <a:r>
            <a:rPr lang="en-US" sz="2000" i="1" kern="1200" dirty="0" err="1"/>
            <a:t>và</a:t>
          </a:r>
          <a:r>
            <a:rPr lang="en-US" sz="2000" i="1" kern="1200" dirty="0"/>
            <a:t> </a:t>
          </a:r>
          <a:r>
            <a:rPr lang="en-US" sz="2000" i="1" kern="1200" dirty="0" err="1"/>
            <a:t>nhóm</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giảm</a:t>
          </a:r>
          <a:r>
            <a:rPr lang="en-US" sz="2000" i="1" kern="1200" dirty="0"/>
            <a:t> </a:t>
          </a:r>
          <a:r>
            <a:rPr lang="en-US" sz="2000" i="1" kern="1200" dirty="0" err="1"/>
            <a:t>nhẹ</a:t>
          </a:r>
          <a:r>
            <a:rPr lang="en-US" sz="2000" i="1" kern="1200" dirty="0"/>
            <a:t> </a:t>
          </a:r>
          <a:r>
            <a:rPr lang="en-US" sz="2000" i="1" kern="1200" dirty="0" err="1"/>
            <a:t>biến</a:t>
          </a:r>
          <a:r>
            <a:rPr lang="en-US" sz="2000" i="1" kern="1200" dirty="0"/>
            <a:t> </a:t>
          </a:r>
          <a:r>
            <a:rPr lang="en-US" sz="2000" i="1" kern="1200" dirty="0" err="1"/>
            <a:t>đổi</a:t>
          </a:r>
          <a:r>
            <a:rPr lang="en-US" sz="2000" i="1" kern="1200" dirty="0"/>
            <a:t> </a:t>
          </a:r>
          <a:r>
            <a:rPr lang="en-US" sz="2000" i="1" kern="1200" dirty="0" err="1"/>
            <a:t>khí</a:t>
          </a:r>
          <a:r>
            <a:rPr lang="en-US" sz="2000" i="1" kern="1200" dirty="0"/>
            <a:t> </a:t>
          </a:r>
          <a:r>
            <a:rPr lang="en-US" sz="2000" i="1" kern="1200" dirty="0" err="1"/>
            <a:t>hậu</a:t>
          </a:r>
          <a:r>
            <a:rPr lang="en-US" sz="2000" i="1" kern="1200" dirty="0"/>
            <a:t>; </a:t>
          </a:r>
          <a:r>
            <a:rPr lang="en-US" sz="2000" i="1" kern="1200" dirty="0" err="1"/>
            <a:t>vấn</a:t>
          </a:r>
          <a:r>
            <a:rPr lang="en-US" sz="2000" i="1" kern="1200" dirty="0"/>
            <a:t> </a:t>
          </a:r>
          <a:r>
            <a:rPr lang="en-US" sz="2000" i="1" kern="1200" dirty="0" err="1"/>
            <a:t>đề</a:t>
          </a:r>
          <a:r>
            <a:rPr lang="en-US" sz="2000" i="1" kern="1200" dirty="0"/>
            <a:t> </a:t>
          </a:r>
          <a:r>
            <a:rPr lang="en-US" sz="2000" i="1" kern="1200" dirty="0" err="1"/>
            <a:t>bảo</a:t>
          </a:r>
          <a:r>
            <a:rPr lang="en-US" sz="2000" i="1" kern="1200" dirty="0"/>
            <a:t> </a:t>
          </a:r>
          <a:r>
            <a:rPr lang="en-US" sz="2000" i="1" kern="1200" dirty="0" err="1"/>
            <a:t>vệ</a:t>
          </a:r>
          <a:r>
            <a:rPr lang="en-US" sz="2000" i="1" kern="1200" dirty="0"/>
            <a:t> </a:t>
          </a:r>
          <a:r>
            <a:rPr lang="en-US" sz="2000" i="1" kern="1200" dirty="0" err="1"/>
            <a:t>môi</a:t>
          </a:r>
          <a:r>
            <a:rPr lang="en-US" sz="2000" i="1" kern="1200" dirty="0"/>
            <a:t> </a:t>
          </a:r>
          <a:r>
            <a:rPr lang="en-US" sz="2000" i="1" kern="1200" dirty="0" err="1"/>
            <a:t>trường</a:t>
          </a:r>
          <a:r>
            <a:rPr lang="en-US" sz="2000" i="1" kern="1200" dirty="0"/>
            <a:t> </a:t>
          </a:r>
          <a:r>
            <a:rPr lang="en-US" sz="2000" i="1" kern="1200" dirty="0" err="1"/>
            <a:t>biển</a:t>
          </a:r>
          <a:r>
            <a:rPr lang="en-US" sz="2000" i="1" kern="1200" dirty="0"/>
            <a:t> </a:t>
          </a:r>
          <a:r>
            <a:rPr lang="en-US" sz="2000" i="1" kern="1200" dirty="0" err="1"/>
            <a:t>đảo</a:t>
          </a:r>
          <a:r>
            <a:rPr lang="en-US" sz="2000" i="1" kern="1200" dirty="0"/>
            <a:t> </a:t>
          </a:r>
          <a:r>
            <a:rPr lang="en-US" sz="2000" i="1" kern="1200" dirty="0" err="1"/>
            <a:t>Việt</a:t>
          </a:r>
          <a:r>
            <a:rPr lang="en-US" sz="2000" i="1" kern="1200" dirty="0"/>
            <a:t> Nam)</a:t>
          </a:r>
          <a:r>
            <a:rPr lang="en-US" sz="2000" kern="1200" dirty="0"/>
            <a:t>.</a:t>
          </a:r>
        </a:p>
      </dgm:t>
    </dgm:pt>
    <dgm:pt modelId="{3C13FFA5-CF82-452F-A2EA-260E802F413F}" type="parTrans" cxnId="{E12B9345-84A0-439A-A0D7-A5A56969B70F}">
      <dgm:prSet/>
      <dgm:spPr/>
      <dgm:t>
        <a:bodyPr/>
        <a:lstStyle/>
        <a:p>
          <a:endParaRPr lang="en-US"/>
        </a:p>
      </dgm:t>
    </dgm:pt>
    <dgm:pt modelId="{EFDEF8F1-DD2E-4CF3-B9B8-93C73991D1D0}" type="sibTrans" cxnId="{E12B9345-84A0-439A-A0D7-A5A56969B70F}">
      <dgm:prSet/>
      <dgm:spPr/>
      <dgm:t>
        <a:bodyPr/>
        <a:lstStyle/>
        <a:p>
          <a:endParaRPr lang="en-US"/>
        </a:p>
      </dgm:t>
    </dgm:pt>
    <dgm:pt modelId="{D704D76B-EFDF-41F4-9D4D-3E3EBDBCE741}" type="pres">
      <dgm:prSet presAssocID="{9262838A-DC64-4BC2-9244-EE9760EC0602}" presName="rootnode" presStyleCnt="0">
        <dgm:presLayoutVars>
          <dgm:chMax/>
          <dgm:chPref/>
          <dgm:dir/>
          <dgm:animLvl val="lvl"/>
        </dgm:presLayoutVars>
      </dgm:prSet>
      <dgm:spPr/>
    </dgm:pt>
    <dgm:pt modelId="{16F1C8DC-C9D3-4235-B4FF-AA1C671A4B2B}" type="pres">
      <dgm:prSet presAssocID="{B7F2277B-CD78-4DD7-8F6F-155302BC88A1}" presName="composite" presStyleCnt="0"/>
      <dgm:spPr/>
    </dgm:pt>
    <dgm:pt modelId="{1A64711E-BDC6-47BB-B66A-5FDCEB972F65}" type="pres">
      <dgm:prSet presAssocID="{B7F2277B-CD78-4DD7-8F6F-155302BC88A1}" presName="LShape" presStyleLbl="alignNode1" presStyleIdx="0" presStyleCnt="5"/>
      <dgm:spPr/>
    </dgm:pt>
    <dgm:pt modelId="{10C4731C-185D-43CA-AEE9-2FC3515FB6AB}" type="pres">
      <dgm:prSet presAssocID="{B7F2277B-CD78-4DD7-8F6F-155302BC88A1}" presName="ParentText" presStyleLbl="revTx" presStyleIdx="0" presStyleCnt="3">
        <dgm:presLayoutVars>
          <dgm:chMax val="0"/>
          <dgm:chPref val="0"/>
          <dgm:bulletEnabled val="1"/>
        </dgm:presLayoutVars>
      </dgm:prSet>
      <dgm:spPr/>
    </dgm:pt>
    <dgm:pt modelId="{1B262855-867A-4725-B61A-3BB0D8F73C77}" type="pres">
      <dgm:prSet presAssocID="{B7F2277B-CD78-4DD7-8F6F-155302BC88A1}" presName="Triangle" presStyleLbl="alignNode1" presStyleIdx="1" presStyleCnt="5"/>
      <dgm:spPr/>
    </dgm:pt>
    <dgm:pt modelId="{932E0C9A-2864-4532-8629-E79530702997}" type="pres">
      <dgm:prSet presAssocID="{5627F61C-6EE4-49B1-81A1-557210FFCCAE}" presName="sibTrans" presStyleCnt="0"/>
      <dgm:spPr/>
    </dgm:pt>
    <dgm:pt modelId="{7DBF932A-8EED-4F64-B725-4164ED241A04}" type="pres">
      <dgm:prSet presAssocID="{5627F61C-6EE4-49B1-81A1-557210FFCCAE}" presName="space" presStyleCnt="0"/>
      <dgm:spPr/>
    </dgm:pt>
    <dgm:pt modelId="{A8703278-1587-4239-AF8C-AAB1274AB32D}" type="pres">
      <dgm:prSet presAssocID="{375DF0BF-5DA7-4703-825D-C22E0763F770}" presName="composite" presStyleCnt="0"/>
      <dgm:spPr/>
    </dgm:pt>
    <dgm:pt modelId="{5C6C7835-F9B8-4B0E-BC9B-D7AEBA9ED19D}" type="pres">
      <dgm:prSet presAssocID="{375DF0BF-5DA7-4703-825D-C22E0763F770}" presName="LShape" presStyleLbl="alignNode1" presStyleIdx="2" presStyleCnt="5"/>
      <dgm:spPr/>
    </dgm:pt>
    <dgm:pt modelId="{93A793AC-8BED-4110-A837-57B80BEA3AD3}" type="pres">
      <dgm:prSet presAssocID="{375DF0BF-5DA7-4703-825D-C22E0763F770}" presName="ParentText" presStyleLbl="revTx" presStyleIdx="1" presStyleCnt="3">
        <dgm:presLayoutVars>
          <dgm:chMax val="0"/>
          <dgm:chPref val="0"/>
          <dgm:bulletEnabled val="1"/>
        </dgm:presLayoutVars>
      </dgm:prSet>
      <dgm:spPr/>
    </dgm:pt>
    <dgm:pt modelId="{17727B9B-8EBF-474E-B920-6CA1BA545C71}" type="pres">
      <dgm:prSet presAssocID="{375DF0BF-5DA7-4703-825D-C22E0763F770}" presName="Triangle" presStyleLbl="alignNode1" presStyleIdx="3" presStyleCnt="5"/>
      <dgm:spPr/>
    </dgm:pt>
    <dgm:pt modelId="{8CC5F0EB-F0C8-4E66-894C-1AEF6EDF97C3}" type="pres">
      <dgm:prSet presAssocID="{EFDEF8F1-DD2E-4CF3-B9B8-93C73991D1D0}" presName="sibTrans" presStyleCnt="0"/>
      <dgm:spPr/>
    </dgm:pt>
    <dgm:pt modelId="{C6EA6061-ECD6-47CB-869B-4913A6E02A14}" type="pres">
      <dgm:prSet presAssocID="{EFDEF8F1-DD2E-4CF3-B9B8-93C73991D1D0}" presName="space" presStyleCnt="0"/>
      <dgm:spPr/>
    </dgm:pt>
    <dgm:pt modelId="{3139A9EE-ADE2-4CAF-8FDA-D189252C53C5}" type="pres">
      <dgm:prSet presAssocID="{E377ABAD-4E86-4563-B54E-9E76DD118DFC}" presName="composite" presStyleCnt="0"/>
      <dgm:spPr/>
    </dgm:pt>
    <dgm:pt modelId="{952D8D10-8E13-4163-A603-E8CFD1BA884D}" type="pres">
      <dgm:prSet presAssocID="{E377ABAD-4E86-4563-B54E-9E76DD118DFC}" presName="LShape" presStyleLbl="alignNode1" presStyleIdx="4" presStyleCnt="5"/>
      <dgm:spPr/>
    </dgm:pt>
    <dgm:pt modelId="{8A0F53C2-4114-4112-840F-F73FE6B7C279}" type="pres">
      <dgm:prSet presAssocID="{E377ABAD-4E86-4563-B54E-9E76DD118DFC}" presName="ParentText" presStyleLbl="revTx" presStyleIdx="2" presStyleCnt="3">
        <dgm:presLayoutVars>
          <dgm:chMax val="0"/>
          <dgm:chPref val="0"/>
          <dgm:bulletEnabled val="1"/>
        </dgm:presLayoutVars>
      </dgm:prSet>
      <dgm:spPr/>
    </dgm:pt>
  </dgm:ptLst>
  <dgm:cxnLst>
    <dgm:cxn modelId="{D3A8E615-6705-4EA0-8C32-3EF3999BF1D2}" srcId="{9262838A-DC64-4BC2-9244-EE9760EC0602}" destId="{E377ABAD-4E86-4563-B54E-9E76DD118DFC}" srcOrd="2" destOrd="0" parTransId="{E29691D8-52FF-4644-BF0B-E553A3AE9F03}" sibTransId="{BBAAA195-CAD8-4919-8801-96792403D351}"/>
    <dgm:cxn modelId="{E010783B-89EC-4CF6-B2E2-4F41FF5C50D5}" type="presOf" srcId="{9262838A-DC64-4BC2-9244-EE9760EC0602}" destId="{D704D76B-EFDF-41F4-9D4D-3E3EBDBCE741}" srcOrd="0" destOrd="0" presId="urn:microsoft.com/office/officeart/2009/3/layout/StepUpProcess"/>
    <dgm:cxn modelId="{17FC365D-3576-4C77-A59D-AA2833B5F045}" type="presOf" srcId="{375DF0BF-5DA7-4703-825D-C22E0763F770}" destId="{93A793AC-8BED-4110-A837-57B80BEA3AD3}" srcOrd="0" destOrd="0" presId="urn:microsoft.com/office/officeart/2009/3/layout/StepUpProcess"/>
    <dgm:cxn modelId="{9E7CBE62-4A74-40EF-B6E0-2EEC949EDD74}" srcId="{9262838A-DC64-4BC2-9244-EE9760EC0602}" destId="{B7F2277B-CD78-4DD7-8F6F-155302BC88A1}" srcOrd="0" destOrd="0" parTransId="{065BAF9C-85E7-4435-8B88-5AD7D4BCDD16}" sibTransId="{5627F61C-6EE4-49B1-81A1-557210FFCCAE}"/>
    <dgm:cxn modelId="{E12B9345-84A0-439A-A0D7-A5A56969B70F}" srcId="{9262838A-DC64-4BC2-9244-EE9760EC0602}" destId="{375DF0BF-5DA7-4703-825D-C22E0763F770}" srcOrd="1" destOrd="0" parTransId="{3C13FFA5-CF82-452F-A2EA-260E802F413F}" sibTransId="{EFDEF8F1-DD2E-4CF3-B9B8-93C73991D1D0}"/>
    <dgm:cxn modelId="{B1A34947-B37B-44E0-B448-0E98FF667E12}" type="presOf" srcId="{B7F2277B-CD78-4DD7-8F6F-155302BC88A1}" destId="{10C4731C-185D-43CA-AEE9-2FC3515FB6AB}" srcOrd="0" destOrd="0" presId="urn:microsoft.com/office/officeart/2009/3/layout/StepUpProcess"/>
    <dgm:cxn modelId="{1D5A34B9-9818-43DF-97EE-4A2747FA849B}" type="presOf" srcId="{E377ABAD-4E86-4563-B54E-9E76DD118DFC}" destId="{8A0F53C2-4114-4112-840F-F73FE6B7C279}" srcOrd="0" destOrd="0" presId="urn:microsoft.com/office/officeart/2009/3/layout/StepUpProcess"/>
    <dgm:cxn modelId="{62666980-9F8A-409C-9761-667A5C238B0C}" type="presParOf" srcId="{D704D76B-EFDF-41F4-9D4D-3E3EBDBCE741}" destId="{16F1C8DC-C9D3-4235-B4FF-AA1C671A4B2B}" srcOrd="0" destOrd="0" presId="urn:microsoft.com/office/officeart/2009/3/layout/StepUpProcess"/>
    <dgm:cxn modelId="{97963E68-6FAD-4A9B-B3A0-FDEC501E3267}" type="presParOf" srcId="{16F1C8DC-C9D3-4235-B4FF-AA1C671A4B2B}" destId="{1A64711E-BDC6-47BB-B66A-5FDCEB972F65}" srcOrd="0" destOrd="0" presId="urn:microsoft.com/office/officeart/2009/3/layout/StepUpProcess"/>
    <dgm:cxn modelId="{082C5BB3-A6B2-467C-BB62-3C97093FF68B}" type="presParOf" srcId="{16F1C8DC-C9D3-4235-B4FF-AA1C671A4B2B}" destId="{10C4731C-185D-43CA-AEE9-2FC3515FB6AB}" srcOrd="1" destOrd="0" presId="urn:microsoft.com/office/officeart/2009/3/layout/StepUpProcess"/>
    <dgm:cxn modelId="{F99FE39A-53F3-40B1-8A27-05D3280AE0CF}" type="presParOf" srcId="{16F1C8DC-C9D3-4235-B4FF-AA1C671A4B2B}" destId="{1B262855-867A-4725-B61A-3BB0D8F73C77}" srcOrd="2" destOrd="0" presId="urn:microsoft.com/office/officeart/2009/3/layout/StepUpProcess"/>
    <dgm:cxn modelId="{A44E07E3-0212-4234-B2B5-1B5DE899BB09}" type="presParOf" srcId="{D704D76B-EFDF-41F4-9D4D-3E3EBDBCE741}" destId="{932E0C9A-2864-4532-8629-E79530702997}" srcOrd="1" destOrd="0" presId="urn:microsoft.com/office/officeart/2009/3/layout/StepUpProcess"/>
    <dgm:cxn modelId="{458B8081-5B31-474F-94D5-7B56A3B22ADD}" type="presParOf" srcId="{932E0C9A-2864-4532-8629-E79530702997}" destId="{7DBF932A-8EED-4F64-B725-4164ED241A04}" srcOrd="0" destOrd="0" presId="urn:microsoft.com/office/officeart/2009/3/layout/StepUpProcess"/>
    <dgm:cxn modelId="{8488D876-7978-4FB6-8D1E-1E2E46BC52D1}" type="presParOf" srcId="{D704D76B-EFDF-41F4-9D4D-3E3EBDBCE741}" destId="{A8703278-1587-4239-AF8C-AAB1274AB32D}" srcOrd="2" destOrd="0" presId="urn:microsoft.com/office/officeart/2009/3/layout/StepUpProcess"/>
    <dgm:cxn modelId="{35485227-6864-48C9-99A8-B749C5A6A976}" type="presParOf" srcId="{A8703278-1587-4239-AF8C-AAB1274AB32D}" destId="{5C6C7835-F9B8-4B0E-BC9B-D7AEBA9ED19D}" srcOrd="0" destOrd="0" presId="urn:microsoft.com/office/officeart/2009/3/layout/StepUpProcess"/>
    <dgm:cxn modelId="{E2D106F7-7E1B-4B50-AA36-3D883877CE2F}" type="presParOf" srcId="{A8703278-1587-4239-AF8C-AAB1274AB32D}" destId="{93A793AC-8BED-4110-A837-57B80BEA3AD3}" srcOrd="1" destOrd="0" presId="urn:microsoft.com/office/officeart/2009/3/layout/StepUpProcess"/>
    <dgm:cxn modelId="{D496D51B-81E9-48E6-9F17-306ADDD189DD}" type="presParOf" srcId="{A8703278-1587-4239-AF8C-AAB1274AB32D}" destId="{17727B9B-8EBF-474E-B920-6CA1BA545C71}" srcOrd="2" destOrd="0" presId="urn:microsoft.com/office/officeart/2009/3/layout/StepUpProcess"/>
    <dgm:cxn modelId="{431ED275-97A1-440E-B7CA-36187297B37C}" type="presParOf" srcId="{D704D76B-EFDF-41F4-9D4D-3E3EBDBCE741}" destId="{8CC5F0EB-F0C8-4E66-894C-1AEF6EDF97C3}" srcOrd="3" destOrd="0" presId="urn:microsoft.com/office/officeart/2009/3/layout/StepUpProcess"/>
    <dgm:cxn modelId="{134B34AD-295A-4FAE-9CDC-7F6AFDBA5085}" type="presParOf" srcId="{8CC5F0EB-F0C8-4E66-894C-1AEF6EDF97C3}" destId="{C6EA6061-ECD6-47CB-869B-4913A6E02A14}" srcOrd="0" destOrd="0" presId="urn:microsoft.com/office/officeart/2009/3/layout/StepUpProcess"/>
    <dgm:cxn modelId="{215652AB-C1F6-44CB-97B3-F77905FA5982}" type="presParOf" srcId="{D704D76B-EFDF-41F4-9D4D-3E3EBDBCE741}" destId="{3139A9EE-ADE2-4CAF-8FDA-D189252C53C5}" srcOrd="4" destOrd="0" presId="urn:microsoft.com/office/officeart/2009/3/layout/StepUpProcess"/>
    <dgm:cxn modelId="{405EE62C-D440-4439-8FA9-1993BBC815C8}" type="presParOf" srcId="{3139A9EE-ADE2-4CAF-8FDA-D189252C53C5}" destId="{952D8D10-8E13-4163-A603-E8CFD1BA884D}" srcOrd="0" destOrd="0" presId="urn:microsoft.com/office/officeart/2009/3/layout/StepUpProcess"/>
    <dgm:cxn modelId="{C08DFED7-E4F2-4709-9E1C-7EAB376C3213}" type="presParOf" srcId="{3139A9EE-ADE2-4CAF-8FDA-D189252C53C5}" destId="{8A0F53C2-4114-4112-840F-F73FE6B7C279}"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BC164-672B-4B28-BD59-91F7C6FF4A1A}"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0E4A35BA-6101-4DEB-9AAC-53261E2B6BD2}">
      <dgm:prSet custT="1"/>
      <dgm:spPr/>
      <dgm:t>
        <a:bodyPr/>
        <a:lstStyle/>
        <a:p>
          <a:pPr algn="just"/>
          <a:r>
            <a:rPr lang="en-US" sz="1800" dirty="0"/>
            <a:t>* </a:t>
          </a:r>
          <a:r>
            <a:rPr lang="en-US" sz="1800" dirty="0" err="1"/>
            <a:t>Tích</a:t>
          </a:r>
          <a:r>
            <a:rPr lang="en-US" sz="1800" dirty="0"/>
            <a:t> </a:t>
          </a:r>
          <a:r>
            <a:rPr lang="en-US" sz="1800" dirty="0" err="1"/>
            <a:t>hợp</a:t>
          </a:r>
          <a:r>
            <a:rPr lang="en-US" sz="1800" dirty="0"/>
            <a:t> </a:t>
          </a:r>
          <a:r>
            <a:rPr lang="en-US" sz="1800" dirty="0" err="1"/>
            <a:t>giữa</a:t>
          </a:r>
          <a:r>
            <a:rPr lang="en-US" sz="1800" dirty="0"/>
            <a:t> </a:t>
          </a:r>
          <a:r>
            <a:rPr lang="en-US" sz="1800" dirty="0" err="1"/>
            <a:t>các</a:t>
          </a:r>
          <a:r>
            <a:rPr lang="en-US" sz="1800" dirty="0"/>
            <a:t> </a:t>
          </a:r>
          <a:r>
            <a:rPr lang="en-US" sz="1800" dirty="0" err="1"/>
            <a:t>kiến</a:t>
          </a:r>
          <a:r>
            <a:rPr lang="en-US" sz="1800" dirty="0"/>
            <a:t> </a:t>
          </a:r>
          <a:r>
            <a:rPr lang="en-US" sz="1800" dirty="0" err="1"/>
            <a:t>thức</a:t>
          </a:r>
          <a:r>
            <a:rPr lang="en-US" sz="1800" dirty="0"/>
            <a:t> </a:t>
          </a:r>
          <a:r>
            <a:rPr lang="en-US" sz="1800" dirty="0" err="1"/>
            <a:t>địa</a:t>
          </a:r>
          <a:r>
            <a:rPr lang="en-US" sz="1800" dirty="0"/>
            <a:t> </a:t>
          </a:r>
          <a:r>
            <a:rPr lang="en-US" sz="1800" dirty="0" err="1"/>
            <a:t>lí</a:t>
          </a:r>
          <a:r>
            <a:rPr lang="en-US" sz="1800" dirty="0"/>
            <a:t> </a:t>
          </a:r>
          <a:r>
            <a:rPr lang="en-US" sz="1800" dirty="0" err="1"/>
            <a:t>tự</a:t>
          </a:r>
          <a:r>
            <a:rPr lang="en-US" sz="1800" dirty="0"/>
            <a:t> </a:t>
          </a:r>
          <a:r>
            <a:rPr lang="en-US" sz="1800" dirty="0" err="1"/>
            <a:t>nhiên</a:t>
          </a:r>
          <a:r>
            <a:rPr lang="en-US" sz="1800" dirty="0"/>
            <a:t> </a:t>
          </a:r>
          <a:r>
            <a:rPr lang="en-US" sz="1800" dirty="0" err="1"/>
            <a:t>với</a:t>
          </a:r>
          <a:r>
            <a:rPr lang="en-US" sz="1800" dirty="0"/>
            <a:t> </a:t>
          </a:r>
          <a:r>
            <a:rPr lang="en-US" sz="1800" dirty="0" err="1"/>
            <a:t>địa</a:t>
          </a:r>
          <a:r>
            <a:rPr lang="en-US" sz="1800" dirty="0"/>
            <a:t> </a:t>
          </a:r>
          <a:r>
            <a:rPr lang="en-US" sz="1800" dirty="0" err="1"/>
            <a:t>lí</a:t>
          </a:r>
          <a:r>
            <a:rPr lang="en-US" sz="1800" dirty="0"/>
            <a:t> </a:t>
          </a:r>
          <a:r>
            <a:rPr lang="en-US" sz="1800" dirty="0" err="1"/>
            <a:t>kinh</a:t>
          </a:r>
          <a:r>
            <a:rPr lang="en-US" sz="1800" dirty="0"/>
            <a:t> </a:t>
          </a:r>
          <a:r>
            <a:rPr lang="en-US" sz="1800" dirty="0" err="1"/>
            <a:t>tế</a:t>
          </a:r>
          <a:r>
            <a:rPr lang="en-US" sz="1800" dirty="0"/>
            <a:t> – </a:t>
          </a:r>
          <a:r>
            <a:rPr lang="en-US" sz="1800" dirty="0" err="1"/>
            <a:t>xã</a:t>
          </a:r>
          <a:r>
            <a:rPr lang="en-US" sz="1800" dirty="0"/>
            <a:t> </a:t>
          </a:r>
          <a:r>
            <a:rPr lang="en-US" sz="1800" dirty="0" err="1"/>
            <a:t>hội</a:t>
          </a:r>
          <a:r>
            <a:rPr lang="en-US" sz="1800" dirty="0"/>
            <a:t>, </a:t>
          </a:r>
          <a:r>
            <a:rPr lang="en-US" sz="1800" dirty="0" err="1"/>
            <a:t>lồng</a:t>
          </a:r>
          <a:r>
            <a:rPr lang="en-US" sz="1800" dirty="0"/>
            <a:t> </a:t>
          </a:r>
          <a:r>
            <a:rPr lang="en-US" sz="1800" dirty="0" err="1"/>
            <a:t>ghép</a:t>
          </a:r>
          <a:r>
            <a:rPr lang="en-US" sz="1800" dirty="0"/>
            <a:t> </a:t>
          </a:r>
          <a:r>
            <a:rPr lang="en-US" sz="1800" dirty="0" err="1"/>
            <a:t>các</a:t>
          </a:r>
          <a:r>
            <a:rPr lang="en-US" sz="1800" dirty="0"/>
            <a:t> </a:t>
          </a:r>
          <a:r>
            <a:rPr lang="en-US" sz="1800" dirty="0" err="1"/>
            <a:t>nội</a:t>
          </a:r>
          <a:r>
            <a:rPr lang="en-US" sz="1800" dirty="0"/>
            <a:t> dung </a:t>
          </a:r>
          <a:r>
            <a:rPr lang="en-US" sz="1800" dirty="0" err="1"/>
            <a:t>liên</a:t>
          </a:r>
          <a:r>
            <a:rPr lang="en-US" sz="1800" dirty="0"/>
            <a:t> </a:t>
          </a:r>
          <a:r>
            <a:rPr lang="en-US" sz="1800" dirty="0" err="1"/>
            <a:t>quan</a:t>
          </a:r>
          <a:r>
            <a:rPr lang="en-US" sz="1800" dirty="0"/>
            <a:t> </a:t>
          </a:r>
          <a:r>
            <a:rPr lang="en-US" sz="1800" dirty="0" err="1"/>
            <a:t>như</a:t>
          </a:r>
          <a:r>
            <a:rPr lang="en-US" sz="1800" dirty="0"/>
            <a:t> </a:t>
          </a:r>
          <a:r>
            <a:rPr lang="en-US" sz="1800" dirty="0" err="1"/>
            <a:t>tìm</a:t>
          </a:r>
          <a:r>
            <a:rPr lang="en-US" sz="1800" dirty="0"/>
            <a:t> </a:t>
          </a:r>
          <a:r>
            <a:rPr lang="en-US" sz="1800" dirty="0" err="1"/>
            <a:t>hiểu</a:t>
          </a:r>
          <a:r>
            <a:rPr lang="en-US" sz="1800" dirty="0"/>
            <a:t> </a:t>
          </a: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giữa</a:t>
          </a:r>
          <a:r>
            <a:rPr lang="en-US" sz="1800" dirty="0"/>
            <a:t> </a:t>
          </a:r>
          <a:r>
            <a:rPr lang="en-US" sz="1800" dirty="0" err="1"/>
            <a:t>đặc</a:t>
          </a:r>
          <a:r>
            <a:rPr lang="en-US" sz="1800" dirty="0"/>
            <a:t> </a:t>
          </a:r>
          <a:r>
            <a:rPr lang="en-US" sz="1800" dirty="0" err="1"/>
            <a:t>điểm</a:t>
          </a:r>
          <a:r>
            <a:rPr lang="en-US" sz="1800" dirty="0"/>
            <a:t> </a:t>
          </a:r>
          <a:r>
            <a:rPr lang="en-US" sz="1800" dirty="0" err="1"/>
            <a:t>địa</a:t>
          </a:r>
          <a:r>
            <a:rPr lang="en-US" sz="1800" dirty="0"/>
            <a:t> </a:t>
          </a:r>
          <a:r>
            <a:rPr lang="en-US" sz="1800" dirty="0" err="1"/>
            <a:t>hình</a:t>
          </a:r>
          <a:r>
            <a:rPr lang="en-US" sz="1800" dirty="0"/>
            <a:t>, </a:t>
          </a:r>
          <a:r>
            <a:rPr lang="en-US" sz="1800" dirty="0" err="1"/>
            <a:t>khí</a:t>
          </a:r>
          <a:r>
            <a:rPr lang="en-US" sz="1800" dirty="0"/>
            <a:t> </a:t>
          </a:r>
          <a:r>
            <a:rPr lang="en-US" sz="1800" dirty="0" err="1"/>
            <a:t>hậu</a:t>
          </a:r>
          <a:r>
            <a:rPr lang="en-US" sz="1800" dirty="0"/>
            <a:t>, </a:t>
          </a:r>
          <a:r>
            <a:rPr lang="en-US" sz="1800" dirty="0" err="1"/>
            <a:t>đất</a:t>
          </a:r>
          <a:r>
            <a:rPr lang="en-US" sz="1800" dirty="0"/>
            <a:t>,… </a:t>
          </a:r>
          <a:r>
            <a:rPr lang="en-US" sz="1800" dirty="0" err="1"/>
            <a:t>đến</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sản</a:t>
          </a:r>
          <a:r>
            <a:rPr lang="en-US" sz="1800" dirty="0"/>
            <a:t> </a:t>
          </a:r>
          <a:r>
            <a:rPr lang="en-US" sz="1800" dirty="0" err="1"/>
            <a:t>xuất</a:t>
          </a:r>
          <a:r>
            <a:rPr lang="en-US" sz="1800" dirty="0"/>
            <a:t> </a:t>
          </a:r>
          <a:r>
            <a:rPr lang="en-US" sz="1800" dirty="0" err="1"/>
            <a:t>và</a:t>
          </a:r>
          <a:r>
            <a:rPr lang="en-US" sz="1800" dirty="0"/>
            <a:t> </a:t>
          </a:r>
          <a:r>
            <a:rPr lang="en-US" sz="1800" dirty="0" err="1"/>
            <a:t>đời</a:t>
          </a:r>
          <a:r>
            <a:rPr lang="en-US" sz="1800" dirty="0"/>
            <a:t> </a:t>
          </a:r>
          <a:r>
            <a:rPr lang="en-US" sz="1800" dirty="0" err="1"/>
            <a:t>sống</a:t>
          </a:r>
          <a:r>
            <a:rPr lang="en-US" sz="1800" dirty="0"/>
            <a:t> </a:t>
          </a:r>
          <a:r>
            <a:rPr lang="en-US" sz="1800" dirty="0" err="1"/>
            <a:t>của</a:t>
          </a:r>
          <a:r>
            <a:rPr lang="en-US" sz="1800" dirty="0"/>
            <a:t> con </a:t>
          </a:r>
          <a:r>
            <a:rPr lang="en-US" sz="1800" dirty="0" err="1"/>
            <a:t>người</a:t>
          </a:r>
          <a:r>
            <a:rPr lang="en-US" sz="1800" dirty="0"/>
            <a:t>.</a:t>
          </a:r>
          <a:r>
            <a:rPr lang="en-US" sz="1800" i="1" dirty="0"/>
            <a:t> </a:t>
          </a:r>
          <a:r>
            <a:rPr lang="en-US" sz="1800" dirty="0"/>
            <a:t>SGK 8 </a:t>
          </a:r>
          <a:r>
            <a:rPr lang="en-US" sz="1800" dirty="0" err="1"/>
            <a:t>Chương</a:t>
          </a:r>
          <a:r>
            <a:rPr lang="en-US" sz="1800" dirty="0"/>
            <a:t> </a:t>
          </a:r>
          <a:r>
            <a:rPr lang="en-US" sz="1800" dirty="0" err="1"/>
            <a:t>trình</a:t>
          </a:r>
          <a:r>
            <a:rPr lang="en-US" sz="1800" dirty="0"/>
            <a:t> 2018 </a:t>
          </a:r>
          <a:r>
            <a:rPr lang="en-US" sz="1800" dirty="0" err="1"/>
            <a:t>thể</a:t>
          </a:r>
          <a:r>
            <a:rPr lang="en-US" sz="1800" dirty="0"/>
            <a:t> </a:t>
          </a:r>
          <a:r>
            <a:rPr lang="en-US" sz="1800" dirty="0" err="1"/>
            <a:t>hiện</a:t>
          </a:r>
          <a:r>
            <a:rPr lang="en-US" sz="1800" dirty="0"/>
            <a:t> </a:t>
          </a:r>
          <a:r>
            <a:rPr lang="en-US" sz="1800" dirty="0" err="1"/>
            <a:t>tính</a:t>
          </a:r>
          <a:r>
            <a:rPr lang="en-US" sz="1800" dirty="0"/>
            <a:t> </a:t>
          </a:r>
          <a:r>
            <a:rPr lang="en-US" sz="1800" dirty="0" err="1"/>
            <a:t>hệ</a:t>
          </a:r>
          <a:r>
            <a:rPr lang="en-US" sz="1800" dirty="0"/>
            <a:t> </a:t>
          </a:r>
          <a:r>
            <a:rPr lang="en-US" sz="1800" dirty="0" err="1"/>
            <a:t>thống</a:t>
          </a:r>
          <a:r>
            <a:rPr lang="en-US" sz="1800" dirty="0"/>
            <a:t>: </a:t>
          </a:r>
          <a:r>
            <a:rPr lang="en-US" sz="1800" dirty="0" err="1"/>
            <a:t>tự</a:t>
          </a:r>
          <a:r>
            <a:rPr lang="en-US" sz="1800" dirty="0"/>
            <a:t> </a:t>
          </a:r>
          <a:r>
            <a:rPr lang="en-US" sz="1800" dirty="0" err="1"/>
            <a:t>nhiên</a:t>
          </a:r>
          <a:r>
            <a:rPr lang="en-US" sz="1800" dirty="0"/>
            <a:t>, con </a:t>
          </a:r>
          <a:r>
            <a:rPr lang="en-US" sz="1800" dirty="0" err="1"/>
            <a:t>người</a:t>
          </a:r>
          <a:r>
            <a:rPr lang="en-US" sz="1800" dirty="0"/>
            <a:t> </a:t>
          </a:r>
          <a:r>
            <a:rPr lang="en-US" sz="1800" dirty="0" err="1"/>
            <a:t>và</a:t>
          </a:r>
          <a:r>
            <a:rPr lang="en-US" sz="1800" dirty="0"/>
            <a:t> </a:t>
          </a:r>
          <a:r>
            <a:rPr lang="en-US" sz="1800" dirty="0" err="1"/>
            <a:t>bảo</a:t>
          </a:r>
          <a:r>
            <a:rPr lang="en-US" sz="1800" dirty="0"/>
            <a:t> </a:t>
          </a:r>
          <a:r>
            <a:rPr lang="en-US" sz="1800" dirty="0" err="1"/>
            <a:t>vệ</a:t>
          </a:r>
          <a:r>
            <a:rPr lang="en-US" sz="1800" dirty="0"/>
            <a:t> </a:t>
          </a:r>
          <a:r>
            <a:rPr lang="en-US" sz="1800" dirty="0" err="1"/>
            <a:t>tự</a:t>
          </a:r>
          <a:r>
            <a:rPr lang="en-US" sz="1800" dirty="0"/>
            <a:t> </a:t>
          </a:r>
          <a:r>
            <a:rPr lang="en-US" sz="1800" dirty="0" err="1"/>
            <a:t>nhiên</a:t>
          </a:r>
          <a:r>
            <a:rPr lang="en-US" sz="1800" dirty="0"/>
            <a:t>.</a:t>
          </a:r>
        </a:p>
      </dgm:t>
    </dgm:pt>
    <dgm:pt modelId="{0DB5DDD0-4249-4DAC-9982-1C3B3969D3BA}" type="parTrans" cxnId="{F5AA93D6-0F5A-4D64-BDE4-76F97C653145}">
      <dgm:prSet/>
      <dgm:spPr/>
      <dgm:t>
        <a:bodyPr/>
        <a:lstStyle/>
        <a:p>
          <a:endParaRPr lang="en-US"/>
        </a:p>
      </dgm:t>
    </dgm:pt>
    <dgm:pt modelId="{5CC17B06-A596-4AA1-9FB1-28665C16158E}" type="sibTrans" cxnId="{F5AA93D6-0F5A-4D64-BDE4-76F97C653145}">
      <dgm:prSet/>
      <dgm:spPr/>
      <dgm:t>
        <a:bodyPr/>
        <a:lstStyle/>
        <a:p>
          <a:endParaRPr lang="en-US"/>
        </a:p>
      </dgm:t>
    </dgm:pt>
    <dgm:pt modelId="{9533DD08-1D01-4293-9E5D-41410357A5A7}">
      <dgm:prSet custT="1"/>
      <dgm:spPr/>
      <dgm:t>
        <a:bodyPr/>
        <a:lstStyle/>
        <a:p>
          <a:r>
            <a:rPr lang="en-US" sz="2800" b="1" dirty="0"/>
            <a:t>(4.5)</a:t>
          </a:r>
          <a:r>
            <a:rPr lang="vi-VN" sz="2800" b="1" dirty="0"/>
            <a:t>. </a:t>
          </a:r>
          <a:r>
            <a:rPr lang="en-US" sz="2800" b="1" dirty="0"/>
            <a:t>SGK </a:t>
          </a:r>
        </a:p>
        <a:p>
          <a:r>
            <a:rPr lang="vi-VN" sz="2800" b="1" dirty="0"/>
            <a:t>Địa lí </a:t>
          </a:r>
          <a:r>
            <a:rPr lang="en-US" sz="2800" b="1" dirty="0"/>
            <a:t>8</a:t>
          </a:r>
          <a:r>
            <a:rPr lang="vi-VN" sz="2800" b="1" dirty="0"/>
            <a:t> </a:t>
          </a:r>
          <a:endParaRPr lang="en-US" sz="2800" b="1" dirty="0"/>
        </a:p>
        <a:p>
          <a:r>
            <a:rPr lang="vi-VN" sz="2800" b="1" dirty="0"/>
            <a:t>chú trọng </a:t>
          </a:r>
          <a:endParaRPr lang="en-US" sz="2800" b="1" dirty="0"/>
        </a:p>
        <a:p>
          <a:r>
            <a:rPr lang="vi-VN" sz="2800" b="1" dirty="0"/>
            <a:t>yêu cầu </a:t>
          </a:r>
          <a:endParaRPr lang="en-US" sz="2800" b="1" dirty="0"/>
        </a:p>
        <a:p>
          <a:r>
            <a:rPr lang="vi-VN" sz="2800" b="1" dirty="0"/>
            <a:t>tích hợp</a:t>
          </a:r>
          <a:r>
            <a:rPr lang="vi-VN" sz="2800" dirty="0"/>
            <a:t> </a:t>
          </a:r>
          <a:endParaRPr lang="en-US" sz="2800" dirty="0"/>
        </a:p>
      </dgm:t>
    </dgm:pt>
    <dgm:pt modelId="{19E5EA81-5D56-449E-97E6-60749D8E3D03}" type="sibTrans" cxnId="{B8166BA8-4D35-43D0-8F12-DB02A8552AFF}">
      <dgm:prSet/>
      <dgm:spPr/>
      <dgm:t>
        <a:bodyPr/>
        <a:lstStyle/>
        <a:p>
          <a:endParaRPr lang="en-US"/>
        </a:p>
      </dgm:t>
    </dgm:pt>
    <dgm:pt modelId="{940FDFCD-BDAE-4A38-86F7-39FCE3ECBF46}" type="parTrans" cxnId="{B8166BA8-4D35-43D0-8F12-DB02A8552AFF}">
      <dgm:prSet/>
      <dgm:spPr/>
      <dgm:t>
        <a:bodyPr/>
        <a:lstStyle/>
        <a:p>
          <a:endParaRPr lang="en-US"/>
        </a:p>
      </dgm:t>
    </dgm:pt>
    <dgm:pt modelId="{6F435B21-64D4-46B9-8E45-FABC7B80B8D6}">
      <dgm:prSet custT="1"/>
      <dgm:spPr/>
      <dgm:t>
        <a:bodyPr/>
        <a:lstStyle/>
        <a:p>
          <a:pPr algn="just"/>
          <a:r>
            <a:rPr lang="en-US" sz="1800" dirty="0"/>
            <a:t>* </a:t>
          </a:r>
          <a:r>
            <a:rPr lang="en-US" sz="1800" dirty="0" err="1"/>
            <a:t>Vận</a:t>
          </a:r>
          <a:r>
            <a:rPr lang="en-US" sz="1800" dirty="0"/>
            <a:t> </a:t>
          </a:r>
          <a:r>
            <a:rPr lang="en-US" sz="1800" dirty="0" err="1"/>
            <a:t>dụng</a:t>
          </a:r>
          <a:r>
            <a:rPr lang="en-US" sz="1800" dirty="0"/>
            <a:t> </a:t>
          </a:r>
          <a:r>
            <a:rPr lang="en-US" sz="1800" dirty="0" err="1"/>
            <a:t>kiến</a:t>
          </a:r>
          <a:r>
            <a:rPr lang="en-US" sz="1800" dirty="0"/>
            <a:t> </a:t>
          </a:r>
          <a:r>
            <a:rPr lang="en-US" sz="1800" dirty="0" err="1"/>
            <a:t>thức</a:t>
          </a:r>
          <a:r>
            <a:rPr lang="en-US" sz="1800" dirty="0"/>
            <a:t> </a:t>
          </a:r>
          <a:r>
            <a:rPr lang="en-US" sz="1800" dirty="0" err="1"/>
            <a:t>của</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khác</a:t>
          </a:r>
          <a:r>
            <a:rPr lang="en-US" sz="1800" dirty="0"/>
            <a:t> (</a:t>
          </a:r>
          <a:r>
            <a:rPr lang="en-US" sz="1800" dirty="0" err="1"/>
            <a:t>Toán</a:t>
          </a:r>
          <a:r>
            <a:rPr lang="en-US" sz="1800" dirty="0"/>
            <a:t> </a:t>
          </a:r>
          <a:r>
            <a:rPr lang="en-US" sz="1800" dirty="0" err="1"/>
            <a:t>học</a:t>
          </a:r>
          <a:r>
            <a:rPr lang="en-US" sz="1800" dirty="0"/>
            <a:t>, </a:t>
          </a:r>
          <a:r>
            <a:rPr lang="en-US" sz="1800" dirty="0" err="1"/>
            <a:t>Lịch</a:t>
          </a:r>
          <a:r>
            <a:rPr lang="en-US" sz="1800" dirty="0"/>
            <a:t> </a:t>
          </a:r>
          <a:r>
            <a:rPr lang="en-US" sz="1800" dirty="0" err="1"/>
            <a:t>sử</a:t>
          </a:r>
          <a:r>
            <a:rPr lang="en-US" sz="1800" dirty="0"/>
            <a:t>, </a:t>
          </a:r>
          <a:r>
            <a:rPr lang="en-US" sz="1800" dirty="0" err="1"/>
            <a:t>Sinh</a:t>
          </a:r>
          <a:r>
            <a:rPr lang="en-US" sz="1800" dirty="0"/>
            <a:t> </a:t>
          </a:r>
          <a:r>
            <a:rPr lang="en-US" sz="1800" dirty="0" err="1"/>
            <a:t>học</a:t>
          </a:r>
          <a:r>
            <a:rPr lang="en-US" sz="1800" dirty="0"/>
            <a:t>, </a:t>
          </a:r>
          <a:r>
            <a:rPr lang="en-US" sz="1800" dirty="0" err="1"/>
            <a:t>Vật</a:t>
          </a:r>
          <a:r>
            <a:rPr lang="en-US" sz="1800" dirty="0"/>
            <a:t> </a:t>
          </a:r>
          <a:r>
            <a:rPr lang="en-US" sz="1800" dirty="0" err="1"/>
            <a:t>lí</a:t>
          </a:r>
          <a:r>
            <a:rPr lang="en-US" sz="1800" dirty="0"/>
            <a:t>,...) </a:t>
          </a:r>
          <a:r>
            <a:rPr lang="en-US" sz="1800" dirty="0" err="1"/>
            <a:t>để</a:t>
          </a:r>
          <a:r>
            <a:rPr lang="en-US" sz="1800" dirty="0"/>
            <a:t> </a:t>
          </a:r>
          <a:r>
            <a:rPr lang="en-US" sz="1800" dirty="0" err="1"/>
            <a:t>làm</a:t>
          </a:r>
          <a:r>
            <a:rPr lang="en-US" sz="1800" dirty="0"/>
            <a:t> </a:t>
          </a:r>
          <a:r>
            <a:rPr lang="en-US" sz="1800" dirty="0" err="1"/>
            <a:t>sáng</a:t>
          </a:r>
          <a:r>
            <a:rPr lang="en-US" sz="1800" dirty="0"/>
            <a:t> </a:t>
          </a:r>
          <a:r>
            <a:rPr lang="en-US" sz="1800" dirty="0" err="1"/>
            <a:t>tỏ</a:t>
          </a:r>
          <a:r>
            <a:rPr lang="en-US" sz="1800" dirty="0"/>
            <a:t> </a:t>
          </a:r>
          <a:r>
            <a:rPr lang="en-US" sz="1800" dirty="0" err="1"/>
            <a:t>các</a:t>
          </a:r>
          <a:r>
            <a:rPr lang="en-US" sz="1800" dirty="0"/>
            <a:t> </a:t>
          </a:r>
          <a:r>
            <a:rPr lang="en-US" sz="1800" dirty="0" err="1"/>
            <a:t>kiến</a:t>
          </a:r>
          <a:r>
            <a:rPr lang="en-US" sz="1800" dirty="0"/>
            <a:t> </a:t>
          </a:r>
          <a:r>
            <a:rPr lang="en-US" sz="1800" dirty="0" err="1"/>
            <a:t>thức</a:t>
          </a:r>
          <a:r>
            <a:rPr lang="en-US" sz="1800" dirty="0"/>
            <a:t> </a:t>
          </a:r>
          <a:r>
            <a:rPr lang="en-US" sz="1800" dirty="0" err="1"/>
            <a:t>địa</a:t>
          </a:r>
          <a:r>
            <a:rPr lang="en-US" sz="1800" dirty="0"/>
            <a:t> </a:t>
          </a:r>
          <a:r>
            <a:rPr lang="en-US" sz="1800" dirty="0" err="1"/>
            <a:t>lí</a:t>
          </a:r>
          <a:r>
            <a:rPr lang="en-US" sz="1800" dirty="0"/>
            <a:t>. </a:t>
          </a:r>
          <a:r>
            <a:rPr lang="en-US" sz="1800" dirty="0" err="1"/>
            <a:t>Ví</a:t>
          </a:r>
          <a:r>
            <a:rPr lang="en-US" sz="1800" dirty="0"/>
            <a:t> </a:t>
          </a:r>
          <a:r>
            <a:rPr lang="en-US" sz="1800" dirty="0" err="1"/>
            <a:t>dụ</a:t>
          </a:r>
          <a:r>
            <a:rPr lang="en-US" sz="1800" dirty="0"/>
            <a:t>: </a:t>
          </a:r>
          <a:r>
            <a:rPr lang="en-US" sz="1800" i="1" dirty="0" err="1"/>
            <a:t>tính</a:t>
          </a:r>
          <a:r>
            <a:rPr lang="en-US" sz="1800" i="1" dirty="0"/>
            <a:t> </a:t>
          </a:r>
          <a:r>
            <a:rPr lang="en-US" sz="1800" i="1" dirty="0" err="1"/>
            <a:t>toán</a:t>
          </a:r>
          <a:r>
            <a:rPr lang="en-US" sz="1800" i="1" dirty="0"/>
            <a:t> </a:t>
          </a:r>
          <a:r>
            <a:rPr lang="en-US" sz="1800" i="1" dirty="0" err="1"/>
            <a:t>số</a:t>
          </a:r>
          <a:r>
            <a:rPr lang="en-US" sz="1800" i="1" dirty="0"/>
            <a:t> </a:t>
          </a:r>
          <a:r>
            <a:rPr lang="en-US" sz="1800" i="1" dirty="0" err="1"/>
            <a:t>liệu</a:t>
          </a:r>
          <a:r>
            <a:rPr lang="en-US" sz="1800" i="1" dirty="0"/>
            <a:t> </a:t>
          </a:r>
          <a:r>
            <a:rPr lang="en-US" sz="1800" i="1" dirty="0" err="1"/>
            <a:t>để</a:t>
          </a:r>
          <a:r>
            <a:rPr lang="en-US" sz="1800" i="1" dirty="0"/>
            <a:t> </a:t>
          </a:r>
          <a:r>
            <a:rPr lang="en-US" sz="1800" i="1" dirty="0" err="1"/>
            <a:t>nhận</a:t>
          </a:r>
          <a:r>
            <a:rPr lang="en-US" sz="1800" i="1" dirty="0"/>
            <a:t> </a:t>
          </a:r>
          <a:r>
            <a:rPr lang="en-US" sz="1800" i="1" dirty="0" err="1"/>
            <a:t>xét</a:t>
          </a:r>
          <a:r>
            <a:rPr lang="en-US" sz="1800" i="1" dirty="0"/>
            <a:t> </a:t>
          </a:r>
          <a:r>
            <a:rPr lang="en-US" sz="1800" i="1" dirty="0" err="1"/>
            <a:t>về</a:t>
          </a:r>
          <a:r>
            <a:rPr lang="en-US" sz="1800" i="1" dirty="0"/>
            <a:t> </a:t>
          </a:r>
          <a:r>
            <a:rPr lang="en-US" sz="1800" i="1" dirty="0" err="1"/>
            <a:t>đặc</a:t>
          </a:r>
          <a:r>
            <a:rPr lang="en-US" sz="1800" i="1" dirty="0"/>
            <a:t> </a:t>
          </a:r>
          <a:r>
            <a:rPr lang="en-US" sz="1800" i="1" dirty="0" err="1"/>
            <a:t>điểm</a:t>
          </a:r>
          <a:r>
            <a:rPr lang="en-US" sz="1800" i="1" dirty="0"/>
            <a:t> </a:t>
          </a:r>
          <a:r>
            <a:rPr lang="en-US" sz="1800" i="1" dirty="0" err="1"/>
            <a:t>khí</a:t>
          </a:r>
          <a:r>
            <a:rPr lang="en-US" sz="1800" i="1" dirty="0"/>
            <a:t> </a:t>
          </a:r>
          <a:r>
            <a:rPr lang="en-US" sz="1800" i="1" dirty="0" err="1"/>
            <a:t>hậu</a:t>
          </a:r>
          <a:r>
            <a:rPr lang="en-US" sz="1800" i="1" dirty="0"/>
            <a:t>, </a:t>
          </a:r>
          <a:r>
            <a:rPr lang="en-US" sz="1800" i="1" dirty="0" err="1"/>
            <a:t>kết</a:t>
          </a:r>
          <a:r>
            <a:rPr lang="en-US" sz="1800" i="1" dirty="0"/>
            <a:t> </a:t>
          </a:r>
          <a:r>
            <a:rPr lang="en-US" sz="1800" i="1" dirty="0" err="1"/>
            <a:t>hợp</a:t>
          </a:r>
          <a:r>
            <a:rPr lang="en-US" sz="1800" i="1" dirty="0"/>
            <a:t> </a:t>
          </a:r>
          <a:r>
            <a:rPr lang="en-US" sz="1800" i="1" dirty="0" err="1"/>
            <a:t>với</a:t>
          </a:r>
          <a:r>
            <a:rPr lang="en-US" sz="1800" i="1" dirty="0"/>
            <a:t> </a:t>
          </a:r>
          <a:r>
            <a:rPr lang="en-US" sz="1800" i="1" dirty="0" err="1"/>
            <a:t>kiến</a:t>
          </a:r>
          <a:r>
            <a:rPr lang="en-US" sz="1800" i="1" dirty="0"/>
            <a:t> </a:t>
          </a:r>
          <a:r>
            <a:rPr lang="en-US" sz="1800" i="1" dirty="0" err="1"/>
            <a:t>thức</a:t>
          </a:r>
          <a:r>
            <a:rPr lang="en-US" sz="1800" i="1" dirty="0"/>
            <a:t> </a:t>
          </a:r>
          <a:r>
            <a:rPr lang="en-US" sz="1800" i="1" dirty="0" err="1"/>
            <a:t>lịch</a:t>
          </a:r>
          <a:r>
            <a:rPr lang="en-US" sz="1800" i="1" dirty="0"/>
            <a:t> </a:t>
          </a:r>
          <a:r>
            <a:rPr lang="en-US" sz="1800" i="1" dirty="0" err="1"/>
            <a:t>sử</a:t>
          </a:r>
          <a:r>
            <a:rPr lang="en-US" sz="1800" i="1" dirty="0"/>
            <a:t> </a:t>
          </a:r>
          <a:r>
            <a:rPr lang="en-US" sz="1800" i="1" dirty="0" err="1"/>
            <a:t>để</a:t>
          </a:r>
          <a:r>
            <a:rPr lang="en-US" sz="1800" i="1" dirty="0"/>
            <a:t> </a:t>
          </a:r>
          <a:r>
            <a:rPr lang="en-US" sz="1800" i="1" dirty="0" err="1"/>
            <a:t>trình</a:t>
          </a:r>
          <a:r>
            <a:rPr lang="en-US" sz="1800" i="1" dirty="0"/>
            <a:t> </a:t>
          </a:r>
          <a:r>
            <a:rPr lang="en-US" sz="1800" i="1" dirty="0" err="1"/>
            <a:t>bày</a:t>
          </a:r>
          <a:r>
            <a:rPr lang="en-US" sz="1800" i="1" dirty="0"/>
            <a:t> </a:t>
          </a:r>
          <a:r>
            <a:rPr lang="en-US" sz="1800" i="1" dirty="0" err="1"/>
            <a:t>quá</a:t>
          </a:r>
          <a:r>
            <a:rPr lang="en-US" sz="1800" i="1" dirty="0"/>
            <a:t> </a:t>
          </a:r>
          <a:r>
            <a:rPr lang="en-US" sz="1800" i="1" dirty="0" err="1"/>
            <a:t>trình</a:t>
          </a:r>
          <a:r>
            <a:rPr lang="en-US" sz="1800" i="1" dirty="0"/>
            <a:t> con </a:t>
          </a:r>
          <a:r>
            <a:rPr lang="en-US" sz="1800" i="1" dirty="0" err="1"/>
            <a:t>người</a:t>
          </a:r>
          <a:r>
            <a:rPr lang="en-US" sz="1800" i="1" dirty="0"/>
            <a:t> </a:t>
          </a:r>
          <a:r>
            <a:rPr lang="en-US" sz="1800" i="1" dirty="0" err="1"/>
            <a:t>khai</a:t>
          </a:r>
          <a:r>
            <a:rPr lang="en-US" sz="1800" i="1" dirty="0"/>
            <a:t> </a:t>
          </a:r>
          <a:r>
            <a:rPr lang="en-US" sz="1800" i="1" dirty="0" err="1"/>
            <a:t>khẩn</a:t>
          </a:r>
          <a:r>
            <a:rPr lang="en-US" sz="1800" i="1" dirty="0"/>
            <a:t> </a:t>
          </a:r>
          <a:r>
            <a:rPr lang="en-US" sz="1800" i="1" dirty="0" err="1"/>
            <a:t>và</a:t>
          </a:r>
          <a:r>
            <a:rPr lang="en-US" sz="1800" i="1" dirty="0"/>
            <a:t> </a:t>
          </a:r>
          <a:r>
            <a:rPr lang="en-US" sz="1800" i="1" dirty="0" err="1"/>
            <a:t>cải</a:t>
          </a:r>
          <a:r>
            <a:rPr lang="en-US" sz="1800" i="1" dirty="0"/>
            <a:t> </a:t>
          </a:r>
          <a:r>
            <a:rPr lang="en-US" sz="1800" i="1" dirty="0" err="1"/>
            <a:t>tạo</a:t>
          </a:r>
          <a:r>
            <a:rPr lang="en-US" sz="1800" i="1" dirty="0"/>
            <a:t> </a:t>
          </a:r>
          <a:r>
            <a:rPr lang="en-US" sz="1800" i="1" dirty="0" err="1"/>
            <a:t>châu</a:t>
          </a:r>
          <a:r>
            <a:rPr lang="en-US" sz="1800" i="1" dirty="0"/>
            <a:t> </a:t>
          </a:r>
          <a:r>
            <a:rPr lang="en-US" sz="1800" i="1" dirty="0" err="1"/>
            <a:t>thổ</a:t>
          </a:r>
          <a:r>
            <a:rPr lang="en-US" sz="1800" i="1" dirty="0"/>
            <a:t>, </a:t>
          </a:r>
          <a:r>
            <a:rPr lang="en-US" sz="1800" i="1" dirty="0" err="1"/>
            <a:t>chế</a:t>
          </a:r>
          <a:r>
            <a:rPr lang="en-US" sz="1800" i="1" dirty="0"/>
            <a:t> </a:t>
          </a:r>
          <a:r>
            <a:rPr lang="en-US" sz="1800" i="1" dirty="0" err="1"/>
            <a:t>ngự</a:t>
          </a:r>
          <a:r>
            <a:rPr lang="en-US" sz="1800" i="1" dirty="0"/>
            <a:t> </a:t>
          </a:r>
          <a:r>
            <a:rPr lang="en-US" sz="1800" i="1" dirty="0" err="1"/>
            <a:t>và</a:t>
          </a:r>
          <a:r>
            <a:rPr lang="en-US" sz="1800" i="1" dirty="0"/>
            <a:t> </a:t>
          </a:r>
          <a:r>
            <a:rPr lang="en-US" sz="1800" i="1" dirty="0" err="1"/>
            <a:t>thích</a:t>
          </a:r>
          <a:r>
            <a:rPr lang="en-US" sz="1800" i="1" dirty="0"/>
            <a:t> </a:t>
          </a:r>
          <a:r>
            <a:rPr lang="en-US" sz="1800" i="1" dirty="0" err="1"/>
            <a:t>ứng</a:t>
          </a:r>
          <a:r>
            <a:rPr lang="en-US" sz="1800" i="1" dirty="0"/>
            <a:t> </a:t>
          </a:r>
          <a:r>
            <a:rPr lang="en-US" sz="1800" i="1" dirty="0" err="1"/>
            <a:t>với</a:t>
          </a:r>
          <a:r>
            <a:rPr lang="en-US" sz="1800" i="1" dirty="0"/>
            <a:t> </a:t>
          </a:r>
          <a:r>
            <a:rPr lang="en-US" sz="1800" i="1" dirty="0" err="1"/>
            <a:t>chế</a:t>
          </a:r>
          <a:r>
            <a:rPr lang="en-US" sz="1800" i="1" dirty="0"/>
            <a:t> </a:t>
          </a:r>
          <a:r>
            <a:rPr lang="en-US" sz="1800" i="1" dirty="0" err="1"/>
            <a:t>độ</a:t>
          </a:r>
          <a:r>
            <a:rPr lang="en-US" sz="1800" i="1" dirty="0"/>
            <a:t> </a:t>
          </a:r>
          <a:r>
            <a:rPr lang="en-US" sz="1800" i="1" dirty="0" err="1"/>
            <a:t>nước</a:t>
          </a:r>
          <a:r>
            <a:rPr lang="en-US" sz="1800" i="1" dirty="0"/>
            <a:t> </a:t>
          </a:r>
          <a:r>
            <a:rPr lang="en-US" sz="1800" i="1" dirty="0" err="1"/>
            <a:t>sông</a:t>
          </a:r>
          <a:r>
            <a:rPr lang="en-US" sz="1800" i="1" dirty="0"/>
            <a:t> </a:t>
          </a:r>
          <a:r>
            <a:rPr lang="en-US" sz="1800" i="1" dirty="0" err="1"/>
            <a:t>Hồng</a:t>
          </a:r>
          <a:r>
            <a:rPr lang="en-US" sz="1800" i="1" dirty="0"/>
            <a:t> </a:t>
          </a:r>
          <a:r>
            <a:rPr lang="en-US" sz="1800" i="1" dirty="0" err="1"/>
            <a:t>và</a:t>
          </a:r>
          <a:r>
            <a:rPr lang="en-US" sz="1800" i="1" dirty="0"/>
            <a:t> </a:t>
          </a:r>
          <a:r>
            <a:rPr lang="en-US" sz="1800" i="1" dirty="0" err="1"/>
            <a:t>sông</a:t>
          </a:r>
          <a:r>
            <a:rPr lang="en-US" sz="1800" i="1" dirty="0"/>
            <a:t> </a:t>
          </a:r>
          <a:r>
            <a:rPr lang="en-US" sz="1800" i="1" dirty="0" err="1"/>
            <a:t>Cửu</a:t>
          </a:r>
          <a:r>
            <a:rPr lang="en-US" sz="1800" i="1" dirty="0"/>
            <a:t> Long, </a:t>
          </a:r>
          <a:r>
            <a:rPr lang="en-US" sz="1800" i="1" dirty="0" err="1"/>
            <a:t>trình</a:t>
          </a:r>
          <a:r>
            <a:rPr lang="en-US" sz="1800" i="1" dirty="0"/>
            <a:t> </a:t>
          </a:r>
          <a:r>
            <a:rPr lang="en-US" sz="1800" i="1" dirty="0" err="1"/>
            <a:t>bày</a:t>
          </a:r>
          <a:r>
            <a:rPr lang="en-US" sz="1800" i="1" dirty="0"/>
            <a:t> </a:t>
          </a:r>
          <a:r>
            <a:rPr lang="en-US" sz="1800" i="1" dirty="0" err="1"/>
            <a:t>về</a:t>
          </a:r>
          <a:r>
            <a:rPr lang="en-US" sz="1800" i="1" dirty="0"/>
            <a:t> </a:t>
          </a:r>
          <a:r>
            <a:rPr lang="en-US" sz="1800" i="1" dirty="0" err="1"/>
            <a:t>quá</a:t>
          </a:r>
          <a:r>
            <a:rPr lang="en-US" sz="1800" i="1" dirty="0"/>
            <a:t> </a:t>
          </a:r>
          <a:r>
            <a:rPr lang="en-US" sz="1800" i="1" dirty="0" err="1"/>
            <a:t>trình</a:t>
          </a:r>
          <a:r>
            <a:rPr lang="en-US" sz="1800" i="1" dirty="0"/>
            <a:t> </a:t>
          </a:r>
          <a:r>
            <a:rPr lang="en-US" sz="1800" i="1" dirty="0" err="1"/>
            <a:t>xác</a:t>
          </a:r>
          <a:r>
            <a:rPr lang="en-US" sz="1800" i="1" dirty="0"/>
            <a:t> </a:t>
          </a:r>
          <a:r>
            <a:rPr lang="en-US" sz="1800" i="1" dirty="0" err="1"/>
            <a:t>lập</a:t>
          </a:r>
          <a:r>
            <a:rPr lang="en-US" sz="1800" i="1" dirty="0"/>
            <a:t> </a:t>
          </a:r>
          <a:r>
            <a:rPr lang="en-US" sz="1800" i="1" dirty="0" err="1"/>
            <a:t>chủ</a:t>
          </a:r>
          <a:r>
            <a:rPr lang="en-US" sz="1800" i="1" dirty="0"/>
            <a:t> </a:t>
          </a:r>
          <a:r>
            <a:rPr lang="en-US" sz="1800" i="1" dirty="0" err="1"/>
            <a:t>quyền</a:t>
          </a:r>
          <a:r>
            <a:rPr lang="en-US" sz="1800" i="1" dirty="0"/>
            <a:t> </a:t>
          </a:r>
          <a:r>
            <a:rPr lang="en-US" sz="1800" i="1" dirty="0" err="1"/>
            <a:t>biển</a:t>
          </a:r>
          <a:r>
            <a:rPr lang="en-US" sz="1800" i="1" dirty="0"/>
            <a:t> </a:t>
          </a:r>
          <a:r>
            <a:rPr lang="en-US" sz="1800" i="1" dirty="0" err="1"/>
            <a:t>đảo</a:t>
          </a:r>
          <a:r>
            <a:rPr lang="en-US" sz="1800" i="1" dirty="0"/>
            <a:t> </a:t>
          </a:r>
          <a:r>
            <a:rPr lang="en-US" sz="1800" i="1" dirty="0" err="1"/>
            <a:t>trong</a:t>
          </a:r>
          <a:r>
            <a:rPr lang="en-US" sz="1800" i="1" dirty="0"/>
            <a:t> </a:t>
          </a:r>
          <a:r>
            <a:rPr lang="en-US" sz="1800" i="1" dirty="0" err="1"/>
            <a:t>lịch</a:t>
          </a:r>
          <a:r>
            <a:rPr lang="en-US" sz="1800" i="1" dirty="0"/>
            <a:t> </a:t>
          </a:r>
          <a:r>
            <a:rPr lang="en-US" sz="1800" i="1" dirty="0" err="1"/>
            <a:t>sử</a:t>
          </a:r>
          <a:r>
            <a:rPr lang="en-US" sz="1800" i="1" dirty="0"/>
            <a:t> </a:t>
          </a:r>
          <a:r>
            <a:rPr lang="en-US" sz="1800" i="1" dirty="0" err="1"/>
            <a:t>Việt</a:t>
          </a:r>
          <a:r>
            <a:rPr lang="en-US" sz="1800" i="1" dirty="0"/>
            <a:t> Nam,...</a:t>
          </a:r>
          <a:endParaRPr lang="en-US" sz="1800" dirty="0"/>
        </a:p>
      </dgm:t>
    </dgm:pt>
    <dgm:pt modelId="{C869B89E-5A4B-4CEC-97D1-D09093B8EEB2}" type="parTrans" cxnId="{3494A604-0530-4EAE-A3D6-AAA798022F11}">
      <dgm:prSet/>
      <dgm:spPr/>
      <dgm:t>
        <a:bodyPr/>
        <a:lstStyle/>
        <a:p>
          <a:endParaRPr lang="en-US"/>
        </a:p>
      </dgm:t>
    </dgm:pt>
    <dgm:pt modelId="{DC7F4BA5-7595-4682-AD16-DD71EABC3C0E}" type="sibTrans" cxnId="{3494A604-0530-4EAE-A3D6-AAA798022F11}">
      <dgm:prSet/>
      <dgm:spPr/>
      <dgm:t>
        <a:bodyPr/>
        <a:lstStyle/>
        <a:p>
          <a:endParaRPr lang="en-US"/>
        </a:p>
      </dgm:t>
    </dgm:pt>
    <dgm:pt modelId="{A8752416-1D23-4164-83B0-2F2DC15B385E}" type="pres">
      <dgm:prSet presAssocID="{501BC164-672B-4B28-BD59-91F7C6FF4A1A}" presName="Name0" presStyleCnt="0">
        <dgm:presLayoutVars>
          <dgm:dir/>
          <dgm:resizeHandles val="exact"/>
        </dgm:presLayoutVars>
      </dgm:prSet>
      <dgm:spPr/>
    </dgm:pt>
    <dgm:pt modelId="{FCA55D56-2121-459E-B666-2F8B7D48D46D}" type="pres">
      <dgm:prSet presAssocID="{9533DD08-1D01-4293-9E5D-41410357A5A7}" presName="node" presStyleLbl="node1" presStyleIdx="0" presStyleCnt="3" custScaleX="67458" custScaleY="114789">
        <dgm:presLayoutVars>
          <dgm:bulletEnabled val="1"/>
        </dgm:presLayoutVars>
      </dgm:prSet>
      <dgm:spPr/>
    </dgm:pt>
    <dgm:pt modelId="{BEEB13E1-C4B6-475C-8EBF-2FF49D19F7E5}" type="pres">
      <dgm:prSet presAssocID="{19E5EA81-5D56-449E-97E6-60749D8E3D03}" presName="sibTrans" presStyleLbl="sibTrans2D1" presStyleIdx="0" presStyleCnt="2" custScaleX="148374" custLinFactY="-100000" custLinFactNeighborX="27060" custLinFactNeighborY="-153009"/>
      <dgm:spPr/>
    </dgm:pt>
    <dgm:pt modelId="{750FD1E4-0254-4B3D-905E-207F6AAE5A84}" type="pres">
      <dgm:prSet presAssocID="{19E5EA81-5D56-449E-97E6-60749D8E3D03}" presName="connectorText" presStyleLbl="sibTrans2D1" presStyleIdx="0" presStyleCnt="2"/>
      <dgm:spPr/>
    </dgm:pt>
    <dgm:pt modelId="{6339D07F-27DF-4590-B100-A408203C7CC9}" type="pres">
      <dgm:prSet presAssocID="{0E4A35BA-6101-4DEB-9AAC-53261E2B6BD2}" presName="node" presStyleLbl="node1" presStyleIdx="1" presStyleCnt="3" custScaleX="106200" custLinFactNeighborX="-32279" custLinFactNeighborY="-23446">
        <dgm:presLayoutVars>
          <dgm:bulletEnabled val="1"/>
        </dgm:presLayoutVars>
      </dgm:prSet>
      <dgm:spPr/>
    </dgm:pt>
    <dgm:pt modelId="{1C05FA42-D061-43FA-BEE7-B58DF6F5BB2C}" type="pres">
      <dgm:prSet presAssocID="{5CC17B06-A596-4AA1-9FB1-28665C16158E}" presName="sibTrans" presStyleLbl="sibTrans2D1" presStyleIdx="1" presStyleCnt="2" custAng="20316750" custScaleX="122210" custScaleY="88974" custLinFactY="-73385" custLinFactNeighborX="48270" custLinFactNeighborY="-100000"/>
      <dgm:spPr/>
    </dgm:pt>
    <dgm:pt modelId="{58EF0787-DFF9-4566-BF8E-2793CA901324}" type="pres">
      <dgm:prSet presAssocID="{5CC17B06-A596-4AA1-9FB1-28665C16158E}" presName="connectorText" presStyleLbl="sibTrans2D1" presStyleIdx="1" presStyleCnt="2"/>
      <dgm:spPr/>
    </dgm:pt>
    <dgm:pt modelId="{5CC54EA9-8F4A-449A-B5C4-F8F00AD088C9}" type="pres">
      <dgm:prSet presAssocID="{6F435B21-64D4-46B9-8E45-FABC7B80B8D6}" presName="node" presStyleLbl="node1" presStyleIdx="2" presStyleCnt="3" custLinFactNeighborX="-38112" custLinFactNeighborY="281">
        <dgm:presLayoutVars>
          <dgm:bulletEnabled val="1"/>
        </dgm:presLayoutVars>
      </dgm:prSet>
      <dgm:spPr/>
    </dgm:pt>
  </dgm:ptLst>
  <dgm:cxnLst>
    <dgm:cxn modelId="{3494A604-0530-4EAE-A3D6-AAA798022F11}" srcId="{501BC164-672B-4B28-BD59-91F7C6FF4A1A}" destId="{6F435B21-64D4-46B9-8E45-FABC7B80B8D6}" srcOrd="2" destOrd="0" parTransId="{C869B89E-5A4B-4CEC-97D1-D09093B8EEB2}" sibTransId="{DC7F4BA5-7595-4682-AD16-DD71EABC3C0E}"/>
    <dgm:cxn modelId="{1E24552D-C5AE-43F2-94A3-E1B6DA70A06C}" type="presOf" srcId="{501BC164-672B-4B28-BD59-91F7C6FF4A1A}" destId="{A8752416-1D23-4164-83B0-2F2DC15B385E}" srcOrd="0" destOrd="0" presId="urn:microsoft.com/office/officeart/2005/8/layout/process1"/>
    <dgm:cxn modelId="{E529585F-6D38-46C2-992D-2B59880B5A25}" type="presOf" srcId="{0E4A35BA-6101-4DEB-9AAC-53261E2B6BD2}" destId="{6339D07F-27DF-4590-B100-A408203C7CC9}" srcOrd="0" destOrd="0" presId="urn:microsoft.com/office/officeart/2005/8/layout/process1"/>
    <dgm:cxn modelId="{85F8584B-2368-4A71-81A4-AB39739CE194}" type="presOf" srcId="{19E5EA81-5D56-449E-97E6-60749D8E3D03}" destId="{750FD1E4-0254-4B3D-905E-207F6AAE5A84}" srcOrd="1" destOrd="0" presId="urn:microsoft.com/office/officeart/2005/8/layout/process1"/>
    <dgm:cxn modelId="{E6E13355-DAFC-4EC6-8389-BD3383061889}" type="presOf" srcId="{9533DD08-1D01-4293-9E5D-41410357A5A7}" destId="{FCA55D56-2121-459E-B666-2F8B7D48D46D}" srcOrd="0" destOrd="0" presId="urn:microsoft.com/office/officeart/2005/8/layout/process1"/>
    <dgm:cxn modelId="{9C59D257-0917-41CE-9CB1-F128EA2D9DD6}" type="presOf" srcId="{19E5EA81-5D56-449E-97E6-60749D8E3D03}" destId="{BEEB13E1-C4B6-475C-8EBF-2FF49D19F7E5}" srcOrd="0" destOrd="0" presId="urn:microsoft.com/office/officeart/2005/8/layout/process1"/>
    <dgm:cxn modelId="{4EB49F9A-1F2D-4C78-AC40-1BE34358E347}" type="presOf" srcId="{6F435B21-64D4-46B9-8E45-FABC7B80B8D6}" destId="{5CC54EA9-8F4A-449A-B5C4-F8F00AD088C9}" srcOrd="0" destOrd="0" presId="urn:microsoft.com/office/officeart/2005/8/layout/process1"/>
    <dgm:cxn modelId="{B8166BA8-4D35-43D0-8F12-DB02A8552AFF}" srcId="{501BC164-672B-4B28-BD59-91F7C6FF4A1A}" destId="{9533DD08-1D01-4293-9E5D-41410357A5A7}" srcOrd="0" destOrd="0" parTransId="{940FDFCD-BDAE-4A38-86F7-39FCE3ECBF46}" sibTransId="{19E5EA81-5D56-449E-97E6-60749D8E3D03}"/>
    <dgm:cxn modelId="{0D74C5C2-9835-4784-97A9-AEC533B077F0}" type="presOf" srcId="{5CC17B06-A596-4AA1-9FB1-28665C16158E}" destId="{58EF0787-DFF9-4566-BF8E-2793CA901324}" srcOrd="1" destOrd="0" presId="urn:microsoft.com/office/officeart/2005/8/layout/process1"/>
    <dgm:cxn modelId="{F5AA93D6-0F5A-4D64-BDE4-76F97C653145}" srcId="{501BC164-672B-4B28-BD59-91F7C6FF4A1A}" destId="{0E4A35BA-6101-4DEB-9AAC-53261E2B6BD2}" srcOrd="1" destOrd="0" parTransId="{0DB5DDD0-4249-4DAC-9982-1C3B3969D3BA}" sibTransId="{5CC17B06-A596-4AA1-9FB1-28665C16158E}"/>
    <dgm:cxn modelId="{A14495E1-1451-4F69-BB7A-683B1C82486C}" type="presOf" srcId="{5CC17B06-A596-4AA1-9FB1-28665C16158E}" destId="{1C05FA42-D061-43FA-BEE7-B58DF6F5BB2C}" srcOrd="0" destOrd="0" presId="urn:microsoft.com/office/officeart/2005/8/layout/process1"/>
    <dgm:cxn modelId="{3F3B77AF-7C6E-48FC-802B-0EC5EFA477B6}" type="presParOf" srcId="{A8752416-1D23-4164-83B0-2F2DC15B385E}" destId="{FCA55D56-2121-459E-B666-2F8B7D48D46D}" srcOrd="0" destOrd="0" presId="urn:microsoft.com/office/officeart/2005/8/layout/process1"/>
    <dgm:cxn modelId="{B41AF0A2-7DCE-4911-9AE6-52B36AB15D93}" type="presParOf" srcId="{A8752416-1D23-4164-83B0-2F2DC15B385E}" destId="{BEEB13E1-C4B6-475C-8EBF-2FF49D19F7E5}" srcOrd="1" destOrd="0" presId="urn:microsoft.com/office/officeart/2005/8/layout/process1"/>
    <dgm:cxn modelId="{2A5A950F-60CA-4757-A417-4138100A9769}" type="presParOf" srcId="{BEEB13E1-C4B6-475C-8EBF-2FF49D19F7E5}" destId="{750FD1E4-0254-4B3D-905E-207F6AAE5A84}" srcOrd="0" destOrd="0" presId="urn:microsoft.com/office/officeart/2005/8/layout/process1"/>
    <dgm:cxn modelId="{C7EB7757-6858-48A5-B4B0-20DF41617936}" type="presParOf" srcId="{A8752416-1D23-4164-83B0-2F2DC15B385E}" destId="{6339D07F-27DF-4590-B100-A408203C7CC9}" srcOrd="2" destOrd="0" presId="urn:microsoft.com/office/officeart/2005/8/layout/process1"/>
    <dgm:cxn modelId="{1C98A97A-337D-49E0-AC4E-1D5AD85E8A5B}" type="presParOf" srcId="{A8752416-1D23-4164-83B0-2F2DC15B385E}" destId="{1C05FA42-D061-43FA-BEE7-B58DF6F5BB2C}" srcOrd="3" destOrd="0" presId="urn:microsoft.com/office/officeart/2005/8/layout/process1"/>
    <dgm:cxn modelId="{963882CE-7650-4987-9736-60B53F35E638}" type="presParOf" srcId="{1C05FA42-D061-43FA-BEE7-B58DF6F5BB2C}" destId="{58EF0787-DFF9-4566-BF8E-2793CA901324}" srcOrd="0" destOrd="0" presId="urn:microsoft.com/office/officeart/2005/8/layout/process1"/>
    <dgm:cxn modelId="{7000C97F-C7F3-414B-A221-E7D8AE194BBA}" type="presParOf" srcId="{A8752416-1D23-4164-83B0-2F2DC15B385E}" destId="{5CC54EA9-8F4A-449A-B5C4-F8F00AD088C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9AAD1-B088-4618-9643-C1ECBE3698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00B085-07C4-47A1-B3BC-1F2C4C5E0403}">
      <dgm:prSet custT="1"/>
      <dgm:spPr/>
      <dgm:t>
        <a:bodyPr/>
        <a:lstStyle/>
        <a:p>
          <a:r>
            <a:rPr lang="en-US" sz="2800" b="1" dirty="0"/>
            <a:t>(4.6)</a:t>
          </a:r>
          <a:r>
            <a:rPr lang="vi-VN" sz="2800" b="1" dirty="0"/>
            <a:t>. Địa lí </a:t>
          </a:r>
          <a:r>
            <a:rPr lang="en-US" sz="2800" b="1" dirty="0"/>
            <a:t>8</a:t>
          </a:r>
          <a:r>
            <a:rPr lang="vi-VN" sz="2800" b="1" dirty="0"/>
            <a:t> đổi mới về hình thức và cách trình bày </a:t>
          </a:r>
          <a:endParaRPr lang="en-US" sz="2800" dirty="0"/>
        </a:p>
      </dgm:t>
    </dgm:pt>
    <dgm:pt modelId="{AA6AA8C8-7112-4C6C-B0F9-A6CF9DB422A9}" type="parTrans" cxnId="{86639938-9485-42D1-9B30-E5B6EAED26D7}">
      <dgm:prSet/>
      <dgm:spPr/>
      <dgm:t>
        <a:bodyPr/>
        <a:lstStyle/>
        <a:p>
          <a:endParaRPr lang="en-US"/>
        </a:p>
      </dgm:t>
    </dgm:pt>
    <dgm:pt modelId="{CC4F059A-BF8C-4F43-AD10-9FEBC291357F}" type="sibTrans" cxnId="{86639938-9485-42D1-9B30-E5B6EAED26D7}">
      <dgm:prSet/>
      <dgm:spPr/>
      <dgm:t>
        <a:bodyPr/>
        <a:lstStyle/>
        <a:p>
          <a:endParaRPr lang="en-US"/>
        </a:p>
      </dgm:t>
    </dgm:pt>
    <dgm:pt modelId="{4D89D3A6-CB26-483E-94FA-27F9BD006292}">
      <dgm:prSet/>
      <dgm:spPr/>
      <dgm:t>
        <a:bodyPr/>
        <a:lstStyle/>
        <a:p>
          <a:r>
            <a:rPr lang="vi-VN"/>
            <a:t>Hình thức của Địa lí </a:t>
          </a:r>
          <a:r>
            <a:rPr lang="en-US"/>
            <a:t>8</a:t>
          </a:r>
          <a:r>
            <a:rPr lang="vi-VN"/>
            <a:t> có nhiều ưu thế vượt trội so với các SGK hiện hành và trước đó. Điều này thể hiện rất rõ ở cả kênh chữ, kênh hình và cấu trúc sách.</a:t>
          </a:r>
          <a:endParaRPr lang="en-US"/>
        </a:p>
      </dgm:t>
    </dgm:pt>
    <dgm:pt modelId="{FC38DAAB-6C75-4546-B577-D0748863C606}" type="parTrans" cxnId="{B4A7F6FF-5F71-4CA4-AEA0-856BE82BC041}">
      <dgm:prSet/>
      <dgm:spPr/>
      <dgm:t>
        <a:bodyPr/>
        <a:lstStyle/>
        <a:p>
          <a:endParaRPr lang="en-US"/>
        </a:p>
      </dgm:t>
    </dgm:pt>
    <dgm:pt modelId="{E748B8B1-0214-44EA-9474-F807EE748859}" type="sibTrans" cxnId="{B4A7F6FF-5F71-4CA4-AEA0-856BE82BC041}">
      <dgm:prSet/>
      <dgm:spPr/>
      <dgm:t>
        <a:bodyPr/>
        <a:lstStyle/>
        <a:p>
          <a:endParaRPr lang="en-US"/>
        </a:p>
      </dgm:t>
    </dgm:pt>
    <dgm:pt modelId="{63DD620E-D204-4548-BC83-599C4FC646AF}">
      <dgm:prSet/>
      <dgm:spPr/>
      <dgm:t>
        <a:bodyPr/>
        <a:lstStyle/>
        <a:p>
          <a:r>
            <a:rPr lang="vi-VN"/>
            <a:t>Đối với mỗi bài học, ngoài yêu cầu cần đạt được đóng khung là lần lượt 3 phần có liên hệ mật thiết với nhau: </a:t>
          </a:r>
          <a:r>
            <a:rPr lang="vi-VN" b="1"/>
            <a:t>Mở đầu</a:t>
          </a:r>
          <a:r>
            <a:rPr lang="vi-VN"/>
            <a:t>, </a:t>
          </a:r>
          <a:r>
            <a:rPr lang="en-US" b="1"/>
            <a:t>K</a:t>
          </a:r>
          <a:r>
            <a:rPr lang="vi-VN" b="1"/>
            <a:t>iến thức mới</a:t>
          </a:r>
          <a:r>
            <a:rPr lang="vi-VN"/>
            <a:t>, </a:t>
          </a:r>
          <a:r>
            <a:rPr lang="vi-VN" b="1"/>
            <a:t>Luyện tập và vận dụng</a:t>
          </a:r>
          <a:r>
            <a:rPr lang="vi-VN"/>
            <a:t>. </a:t>
          </a:r>
          <a:endParaRPr lang="en-US"/>
        </a:p>
      </dgm:t>
    </dgm:pt>
    <dgm:pt modelId="{EEB975EC-AE77-4D05-8ECA-24098385C599}" type="parTrans" cxnId="{04D0B388-FCE2-4206-AFBB-227414E0AF74}">
      <dgm:prSet/>
      <dgm:spPr/>
      <dgm:t>
        <a:bodyPr/>
        <a:lstStyle/>
        <a:p>
          <a:endParaRPr lang="en-US"/>
        </a:p>
      </dgm:t>
    </dgm:pt>
    <dgm:pt modelId="{9E057EA4-C8FF-48D1-9B84-EE94FC958AF5}" type="sibTrans" cxnId="{04D0B388-FCE2-4206-AFBB-227414E0AF74}">
      <dgm:prSet/>
      <dgm:spPr/>
      <dgm:t>
        <a:bodyPr/>
        <a:lstStyle/>
        <a:p>
          <a:endParaRPr lang="en-US"/>
        </a:p>
      </dgm:t>
    </dgm:pt>
    <dgm:pt modelId="{64222259-F14F-4311-9131-0BDE1AF85F15}" type="pres">
      <dgm:prSet presAssocID="{5409AAD1-B088-4618-9643-C1ECBE369810}" presName="linear" presStyleCnt="0">
        <dgm:presLayoutVars>
          <dgm:animLvl val="lvl"/>
          <dgm:resizeHandles val="exact"/>
        </dgm:presLayoutVars>
      </dgm:prSet>
      <dgm:spPr/>
    </dgm:pt>
    <dgm:pt modelId="{1A6E9EFD-1C63-4824-986B-0E0B43E1B971}" type="pres">
      <dgm:prSet presAssocID="{A600B085-07C4-47A1-B3BC-1F2C4C5E0403}" presName="parentText" presStyleLbl="node1" presStyleIdx="0" presStyleCnt="1">
        <dgm:presLayoutVars>
          <dgm:chMax val="0"/>
          <dgm:bulletEnabled val="1"/>
        </dgm:presLayoutVars>
      </dgm:prSet>
      <dgm:spPr/>
    </dgm:pt>
    <dgm:pt modelId="{1C821214-5958-4708-BFC6-36DDA36F77B9}" type="pres">
      <dgm:prSet presAssocID="{A600B085-07C4-47A1-B3BC-1F2C4C5E0403}" presName="childText" presStyleLbl="revTx" presStyleIdx="0" presStyleCnt="1">
        <dgm:presLayoutVars>
          <dgm:bulletEnabled val="1"/>
        </dgm:presLayoutVars>
      </dgm:prSet>
      <dgm:spPr/>
    </dgm:pt>
  </dgm:ptLst>
  <dgm:cxnLst>
    <dgm:cxn modelId="{087C0A24-7E19-4DF6-A1F2-074C0FA5584C}" type="presOf" srcId="{A600B085-07C4-47A1-B3BC-1F2C4C5E0403}" destId="{1A6E9EFD-1C63-4824-986B-0E0B43E1B971}" srcOrd="0" destOrd="0" presId="urn:microsoft.com/office/officeart/2005/8/layout/vList2"/>
    <dgm:cxn modelId="{86639938-9485-42D1-9B30-E5B6EAED26D7}" srcId="{5409AAD1-B088-4618-9643-C1ECBE369810}" destId="{A600B085-07C4-47A1-B3BC-1F2C4C5E0403}" srcOrd="0" destOrd="0" parTransId="{AA6AA8C8-7112-4C6C-B0F9-A6CF9DB422A9}" sibTransId="{CC4F059A-BF8C-4F43-AD10-9FEBC291357F}"/>
    <dgm:cxn modelId="{075C5C3A-1D57-4FA3-A2A2-510B872FCD0D}" type="presOf" srcId="{4D89D3A6-CB26-483E-94FA-27F9BD006292}" destId="{1C821214-5958-4708-BFC6-36DDA36F77B9}" srcOrd="0" destOrd="0" presId="urn:microsoft.com/office/officeart/2005/8/layout/vList2"/>
    <dgm:cxn modelId="{04D0B388-FCE2-4206-AFBB-227414E0AF74}" srcId="{A600B085-07C4-47A1-B3BC-1F2C4C5E0403}" destId="{63DD620E-D204-4548-BC83-599C4FC646AF}" srcOrd="1" destOrd="0" parTransId="{EEB975EC-AE77-4D05-8ECA-24098385C599}" sibTransId="{9E057EA4-C8FF-48D1-9B84-EE94FC958AF5}"/>
    <dgm:cxn modelId="{4FBC20C9-1C39-4E8E-A416-23AB57C2703B}" type="presOf" srcId="{5409AAD1-B088-4618-9643-C1ECBE369810}" destId="{64222259-F14F-4311-9131-0BDE1AF85F15}" srcOrd="0" destOrd="0" presId="urn:microsoft.com/office/officeart/2005/8/layout/vList2"/>
    <dgm:cxn modelId="{EB4303F7-93FF-4A0F-A30C-83894F1B4771}" type="presOf" srcId="{63DD620E-D204-4548-BC83-599C4FC646AF}" destId="{1C821214-5958-4708-BFC6-36DDA36F77B9}" srcOrd="0" destOrd="1" presId="urn:microsoft.com/office/officeart/2005/8/layout/vList2"/>
    <dgm:cxn modelId="{B4A7F6FF-5F71-4CA4-AEA0-856BE82BC041}" srcId="{A600B085-07C4-47A1-B3BC-1F2C4C5E0403}" destId="{4D89D3A6-CB26-483E-94FA-27F9BD006292}" srcOrd="0" destOrd="0" parTransId="{FC38DAAB-6C75-4546-B577-D0748863C606}" sibTransId="{E748B8B1-0214-44EA-9474-F807EE748859}"/>
    <dgm:cxn modelId="{9B6FA67E-A395-4695-AD74-29FDDA15C3CA}" type="presParOf" srcId="{64222259-F14F-4311-9131-0BDE1AF85F15}" destId="{1A6E9EFD-1C63-4824-986B-0E0B43E1B971}" srcOrd="0" destOrd="0" presId="urn:microsoft.com/office/officeart/2005/8/layout/vList2"/>
    <dgm:cxn modelId="{EDD6F9A9-953B-4E3F-98E4-F290574E61D3}" type="presParOf" srcId="{64222259-F14F-4311-9131-0BDE1AF85F15}" destId="{1C821214-5958-4708-BFC6-36DDA36F77B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88161-1EED-4827-95F6-D00CFE360CDB}">
      <dsp:nvSpPr>
        <dsp:cNvPr id="0" name=""/>
        <dsp:cNvSpPr/>
      </dsp:nvSpPr>
      <dsp:spPr>
        <a:xfrm>
          <a:off x="5819314" y="1869465"/>
          <a:ext cx="2296998" cy="854848"/>
        </a:xfrm>
        <a:custGeom>
          <a:avLst/>
          <a:gdLst/>
          <a:ahLst/>
          <a:cxnLst/>
          <a:rect l="0" t="0" r="0" b="0"/>
          <a:pathLst>
            <a:path>
              <a:moveTo>
                <a:pt x="0" y="0"/>
              </a:moveTo>
              <a:lnTo>
                <a:pt x="0" y="582554"/>
              </a:lnTo>
              <a:lnTo>
                <a:pt x="2296998" y="582554"/>
              </a:lnTo>
              <a:lnTo>
                <a:pt x="2296998" y="854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64E97-D3F0-4529-88F9-8878EF5A0AE5}">
      <dsp:nvSpPr>
        <dsp:cNvPr id="0" name=""/>
        <dsp:cNvSpPr/>
      </dsp:nvSpPr>
      <dsp:spPr>
        <a:xfrm>
          <a:off x="3261261" y="1869465"/>
          <a:ext cx="2558053" cy="854848"/>
        </a:xfrm>
        <a:custGeom>
          <a:avLst/>
          <a:gdLst/>
          <a:ahLst/>
          <a:cxnLst/>
          <a:rect l="0" t="0" r="0" b="0"/>
          <a:pathLst>
            <a:path>
              <a:moveTo>
                <a:pt x="2558053" y="0"/>
              </a:moveTo>
              <a:lnTo>
                <a:pt x="2558053" y="582554"/>
              </a:lnTo>
              <a:lnTo>
                <a:pt x="0" y="582554"/>
              </a:lnTo>
              <a:lnTo>
                <a:pt x="0" y="854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A3D850-E3A6-4974-9D86-1E76B5BE4813}">
      <dsp:nvSpPr>
        <dsp:cNvPr id="0" name=""/>
        <dsp:cNvSpPr/>
      </dsp:nvSpPr>
      <dsp:spPr>
        <a:xfrm>
          <a:off x="3674840" y="3005"/>
          <a:ext cx="4288949" cy="186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B4646-32FC-4EF7-A686-325D9EDCBEC8}">
      <dsp:nvSpPr>
        <dsp:cNvPr id="0" name=""/>
        <dsp:cNvSpPr/>
      </dsp:nvSpPr>
      <dsp:spPr>
        <a:xfrm>
          <a:off x="4001429" y="313265"/>
          <a:ext cx="4288949" cy="1866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(4.1)</a:t>
          </a:r>
          <a:r>
            <a:rPr lang="vi-VN" sz="2800" b="1" kern="1200" dirty="0"/>
            <a:t>. </a:t>
          </a:r>
          <a:r>
            <a:rPr lang="en-US" sz="2800" b="1" kern="1200" dirty="0"/>
            <a:t>C</a:t>
          </a:r>
          <a:r>
            <a:rPr lang="vi-VN" sz="2800" b="1" kern="1200" dirty="0"/>
            <a:t>huyển từ việc tiếp cận nội dung sang tiếp cận năng lực</a:t>
          </a:r>
          <a:endParaRPr lang="en-US" sz="2800" kern="1200" dirty="0"/>
        </a:p>
      </dsp:txBody>
      <dsp:txXfrm>
        <a:off x="4056096" y="367932"/>
        <a:ext cx="4179615" cy="1757126"/>
      </dsp:txXfrm>
    </dsp:sp>
    <dsp:sp modelId="{E21A3074-F0EC-4291-9EE2-85F1820148DD}">
      <dsp:nvSpPr>
        <dsp:cNvPr id="0" name=""/>
        <dsp:cNvSpPr/>
      </dsp:nvSpPr>
      <dsp:spPr>
        <a:xfrm>
          <a:off x="1290852" y="2724314"/>
          <a:ext cx="3940817" cy="186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3E725-4A12-40F9-ADBD-1CA42E3F4ECA}">
      <dsp:nvSpPr>
        <dsp:cNvPr id="0" name=""/>
        <dsp:cNvSpPr/>
      </dsp:nvSpPr>
      <dsp:spPr>
        <a:xfrm>
          <a:off x="1617442" y="3034574"/>
          <a:ext cx="3940817" cy="1866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Thông qua các kiến thức cơ bản trong lĩnh vực địa lí tự nhiên Việt Nam cùng với việc sử dụng các tư liệu, hình ảnh và tình huống cụ thể, học sinh bước đầu hình thành được tình yêu quê hương đất nước, lòng nhân ái, chăm chỉ, trung thực và sống có trách nhiệm.</a:t>
          </a:r>
          <a:r>
            <a:rPr lang="vi-VN" sz="1600" kern="1200"/>
            <a:t> </a:t>
          </a:r>
          <a:endParaRPr lang="en-US" sz="1600" kern="1200"/>
        </a:p>
      </dsp:txBody>
      <dsp:txXfrm>
        <a:off x="1672109" y="3089241"/>
        <a:ext cx="3831483" cy="1757126"/>
      </dsp:txXfrm>
    </dsp:sp>
    <dsp:sp modelId="{98F1C356-13C2-42DB-8E08-F0482D5470E7}">
      <dsp:nvSpPr>
        <dsp:cNvPr id="0" name=""/>
        <dsp:cNvSpPr/>
      </dsp:nvSpPr>
      <dsp:spPr>
        <a:xfrm>
          <a:off x="5884849" y="2724314"/>
          <a:ext cx="4462926" cy="186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09F55-FEE7-40CD-94AB-745C7F662FF6}">
      <dsp:nvSpPr>
        <dsp:cNvPr id="0" name=""/>
        <dsp:cNvSpPr/>
      </dsp:nvSpPr>
      <dsp:spPr>
        <a:xfrm>
          <a:off x="6211439" y="3034574"/>
          <a:ext cx="4462926" cy="1866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Các</a:t>
          </a:r>
          <a:r>
            <a:rPr lang="en-US" sz="1600" kern="1200" dirty="0"/>
            <a:t> </a:t>
          </a:r>
          <a:r>
            <a:rPr lang="en-US" sz="1600" kern="1200" dirty="0" err="1"/>
            <a:t>bài</a:t>
          </a:r>
          <a:r>
            <a:rPr lang="en-US" sz="1600" kern="1200" dirty="0"/>
            <a:t> </a:t>
          </a:r>
          <a:r>
            <a:rPr lang="en-US" sz="1600" kern="1200" dirty="0" err="1"/>
            <a:t>học</a:t>
          </a:r>
          <a:r>
            <a:rPr lang="en-US" sz="1600" kern="1200" dirty="0"/>
            <a:t> </a:t>
          </a:r>
          <a:r>
            <a:rPr lang="en-US" sz="1600" kern="1200" dirty="0" err="1"/>
            <a:t>trong</a:t>
          </a:r>
          <a:r>
            <a:rPr lang="en-US" sz="1600" kern="1200" dirty="0"/>
            <a:t> </a:t>
          </a:r>
          <a:r>
            <a:rPr lang="en-US" sz="1600" kern="1200" dirty="0" err="1"/>
            <a:t>Địa</a:t>
          </a:r>
          <a:r>
            <a:rPr lang="en-US" sz="1600" kern="1200" dirty="0"/>
            <a:t> </a:t>
          </a:r>
          <a:r>
            <a:rPr lang="en-US" sz="1600" kern="1200" dirty="0" err="1"/>
            <a:t>lí</a:t>
          </a:r>
          <a:r>
            <a:rPr lang="en-US" sz="1600" kern="1200" dirty="0"/>
            <a:t> 8 </a:t>
          </a:r>
          <a:r>
            <a:rPr lang="en-US" sz="1600" kern="1200" dirty="0" err="1"/>
            <a:t>đã</a:t>
          </a:r>
          <a:r>
            <a:rPr lang="en-US" sz="1600" kern="1200" dirty="0"/>
            <a:t> </a:t>
          </a:r>
          <a:r>
            <a:rPr lang="en-US" sz="1600" kern="1200" dirty="0" err="1"/>
            <a:t>đưa</a:t>
          </a:r>
          <a:r>
            <a:rPr lang="en-US" sz="1600" kern="1200" dirty="0"/>
            <a:t> </a:t>
          </a:r>
          <a:r>
            <a:rPr lang="en-US" sz="1600" kern="1200" dirty="0" err="1"/>
            <a:t>ra</a:t>
          </a:r>
          <a:r>
            <a:rPr lang="en-US" sz="1600" kern="1200" dirty="0"/>
            <a:t> </a:t>
          </a:r>
          <a:r>
            <a:rPr lang="en-US" sz="1600" kern="1200" dirty="0" err="1"/>
            <a:t>nhiều</a:t>
          </a:r>
          <a:r>
            <a:rPr lang="en-US" sz="1600" kern="1200" dirty="0"/>
            <a:t> </a:t>
          </a:r>
          <a:r>
            <a:rPr lang="en-US" sz="1600" kern="1200" dirty="0" err="1"/>
            <a:t>câu</a:t>
          </a:r>
          <a:r>
            <a:rPr lang="en-US" sz="1600" kern="1200" dirty="0"/>
            <a:t> </a:t>
          </a:r>
          <a:r>
            <a:rPr lang="en-US" sz="1600" kern="1200" dirty="0" err="1"/>
            <a:t>hỏi</a:t>
          </a:r>
          <a:r>
            <a:rPr lang="en-US" sz="1600" kern="1200" dirty="0"/>
            <a:t>, </a:t>
          </a:r>
          <a:r>
            <a:rPr lang="en-US" sz="1600" kern="1200" dirty="0" err="1"/>
            <a:t>bài</a:t>
          </a:r>
          <a:r>
            <a:rPr lang="en-US" sz="1600" kern="1200" dirty="0"/>
            <a:t> </a:t>
          </a:r>
          <a:r>
            <a:rPr lang="en-US" sz="1600" kern="1200" dirty="0" err="1"/>
            <a:t>tập</a:t>
          </a:r>
          <a:r>
            <a:rPr lang="en-US" sz="1600" kern="1200" dirty="0"/>
            <a:t> </a:t>
          </a:r>
          <a:r>
            <a:rPr lang="en-US" sz="1600" kern="1200" dirty="0" err="1"/>
            <a:t>cũng</a:t>
          </a:r>
          <a:r>
            <a:rPr lang="en-US" sz="1600" kern="1200" dirty="0"/>
            <a:t> </a:t>
          </a:r>
          <a:r>
            <a:rPr lang="en-US" sz="1600" kern="1200" dirty="0" err="1"/>
            <a:t>như</a:t>
          </a:r>
          <a:r>
            <a:rPr lang="en-US" sz="1600" kern="1200" dirty="0"/>
            <a:t> </a:t>
          </a:r>
          <a:r>
            <a:rPr lang="en-US" sz="1600" kern="1200" dirty="0" err="1"/>
            <a:t>các</a:t>
          </a:r>
          <a:r>
            <a:rPr lang="en-US" sz="1600" kern="1200" dirty="0"/>
            <a:t> </a:t>
          </a:r>
          <a:r>
            <a:rPr lang="en-US" sz="1600" kern="1200" dirty="0" err="1"/>
            <a:t>tình</a:t>
          </a:r>
          <a:r>
            <a:rPr lang="en-US" sz="1600" kern="1200" dirty="0"/>
            <a:t> </a:t>
          </a:r>
          <a:r>
            <a:rPr lang="en-US" sz="1600" kern="1200" dirty="0" err="1"/>
            <a:t>huống</a:t>
          </a:r>
          <a:r>
            <a:rPr lang="en-US" sz="1600" kern="1200" dirty="0"/>
            <a:t> </a:t>
          </a:r>
          <a:r>
            <a:rPr lang="en-US" sz="1600" kern="1200" dirty="0" err="1"/>
            <a:t>yêu</a:t>
          </a:r>
          <a:r>
            <a:rPr lang="en-US" sz="1600" kern="1200" dirty="0"/>
            <a:t> </a:t>
          </a:r>
          <a:r>
            <a:rPr lang="en-US" sz="1600" kern="1200" dirty="0" err="1"/>
            <a:t>cầu</a:t>
          </a:r>
          <a:r>
            <a:rPr lang="en-US" sz="1600" kern="1200" dirty="0"/>
            <a:t> </a:t>
          </a:r>
          <a:r>
            <a:rPr lang="en-US" sz="1600" kern="1200" dirty="0" err="1"/>
            <a:t>học</a:t>
          </a:r>
          <a:r>
            <a:rPr lang="en-US" sz="1600" kern="1200" dirty="0"/>
            <a:t> </a:t>
          </a:r>
          <a:r>
            <a:rPr lang="en-US" sz="1600" kern="1200" dirty="0" err="1"/>
            <a:t>sinh</a:t>
          </a:r>
          <a:r>
            <a:rPr lang="en-US" sz="1600" kern="1200" dirty="0"/>
            <a:t> </a:t>
          </a:r>
          <a:r>
            <a:rPr lang="en-US" sz="1600" kern="1200" dirty="0" err="1"/>
            <a:t>phải</a:t>
          </a:r>
          <a:r>
            <a:rPr lang="en-US" sz="1600" kern="1200" dirty="0"/>
            <a:t> </a:t>
          </a:r>
          <a:r>
            <a:rPr lang="en-US" sz="1600" kern="1200" dirty="0" err="1"/>
            <a:t>giải</a:t>
          </a:r>
          <a:r>
            <a:rPr lang="en-US" sz="1600" kern="1200" dirty="0"/>
            <a:t> </a:t>
          </a:r>
          <a:r>
            <a:rPr lang="en-US" sz="1600" kern="1200" dirty="0" err="1"/>
            <a:t>quyết</a:t>
          </a:r>
          <a:r>
            <a:rPr lang="en-US" sz="1600" kern="1200" dirty="0"/>
            <a:t> (</a:t>
          </a:r>
          <a:r>
            <a:rPr lang="en-US" sz="1600" kern="1200" dirty="0" err="1"/>
            <a:t>ví</a:t>
          </a:r>
          <a:r>
            <a:rPr lang="en-US" sz="1600" kern="1200" dirty="0"/>
            <a:t> </a:t>
          </a:r>
          <a:r>
            <a:rPr lang="en-US" sz="1600" kern="1200" dirty="0" err="1"/>
            <a:t>dụ</a:t>
          </a:r>
          <a:r>
            <a:rPr lang="en-US" sz="1600" kern="1200" dirty="0"/>
            <a:t>, </a:t>
          </a:r>
          <a:r>
            <a:rPr lang="en-US" sz="1600" kern="1200" dirty="0" err="1"/>
            <a:t>cần</a:t>
          </a:r>
          <a:r>
            <a:rPr lang="en-US" sz="1600" kern="1200" dirty="0"/>
            <a:t> </a:t>
          </a:r>
          <a:r>
            <a:rPr lang="en-US" sz="1600" kern="1200" dirty="0" err="1"/>
            <a:t>tìm</a:t>
          </a:r>
          <a:r>
            <a:rPr lang="en-US" sz="1600" kern="1200" dirty="0"/>
            <a:t> </a:t>
          </a:r>
          <a:r>
            <a:rPr lang="en-US" sz="1600" kern="1200" dirty="0" err="1"/>
            <a:t>thêm</a:t>
          </a:r>
          <a:r>
            <a:rPr lang="en-US" sz="1600" kern="1200" dirty="0"/>
            <a:t> </a:t>
          </a:r>
          <a:r>
            <a:rPr lang="en-US" sz="1600" kern="1200" dirty="0" err="1"/>
            <a:t>tài</a:t>
          </a:r>
          <a:r>
            <a:rPr lang="en-US" sz="1600" kern="1200" dirty="0"/>
            <a:t> </a:t>
          </a:r>
          <a:r>
            <a:rPr lang="en-US" sz="1600" kern="1200" dirty="0" err="1"/>
            <a:t>liệu</a:t>
          </a:r>
          <a:r>
            <a:rPr lang="en-US" sz="1600" kern="1200" dirty="0"/>
            <a:t>, </a:t>
          </a:r>
          <a:r>
            <a:rPr lang="en-US" sz="1600" kern="1200" dirty="0" err="1"/>
            <a:t>thông</a:t>
          </a:r>
          <a:r>
            <a:rPr lang="en-US" sz="1600" kern="1200" dirty="0"/>
            <a:t> tin </a:t>
          </a:r>
          <a:r>
            <a:rPr lang="en-US" sz="1600" kern="1200" dirty="0" err="1"/>
            <a:t>từ</a:t>
          </a:r>
          <a:r>
            <a:rPr lang="en-US" sz="1600" kern="1200" dirty="0"/>
            <a:t> </a:t>
          </a:r>
          <a:r>
            <a:rPr lang="en-US" sz="1600" kern="1200" dirty="0" err="1"/>
            <a:t>các</a:t>
          </a:r>
          <a:r>
            <a:rPr lang="en-US" sz="1600" kern="1200" dirty="0"/>
            <a:t> </a:t>
          </a:r>
          <a:r>
            <a:rPr lang="en-US" sz="1600" kern="1200" dirty="0" err="1"/>
            <a:t>nguồn</a:t>
          </a:r>
          <a:r>
            <a:rPr lang="en-US" sz="1600" kern="1200" dirty="0"/>
            <a:t> </a:t>
          </a:r>
          <a:r>
            <a:rPr lang="en-US" sz="1600" kern="1200" dirty="0" err="1"/>
            <a:t>khác</a:t>
          </a:r>
          <a:r>
            <a:rPr lang="en-US" sz="1600" kern="1200" dirty="0"/>
            <a:t> </a:t>
          </a:r>
          <a:r>
            <a:rPr lang="en-US" sz="1600" kern="1200" dirty="0" err="1"/>
            <a:t>nhau</a:t>
          </a:r>
          <a:r>
            <a:rPr lang="en-US" sz="1600" kern="1200" dirty="0"/>
            <a:t> </a:t>
          </a:r>
          <a:r>
            <a:rPr lang="en-US" sz="1600" kern="1200" dirty="0" err="1"/>
            <a:t>hoặc</a:t>
          </a:r>
          <a:r>
            <a:rPr lang="en-US" sz="1600" kern="1200" dirty="0"/>
            <a:t> </a:t>
          </a:r>
          <a:r>
            <a:rPr lang="en-US" sz="1600" kern="1200" dirty="0" err="1"/>
            <a:t>phải</a:t>
          </a:r>
          <a:r>
            <a:rPr lang="en-US" sz="1600" kern="1200" dirty="0"/>
            <a:t> </a:t>
          </a:r>
          <a:r>
            <a:rPr lang="en-US" sz="1600" kern="1200" dirty="0" err="1"/>
            <a:t>có</a:t>
          </a:r>
          <a:r>
            <a:rPr lang="en-US" sz="1600" kern="1200" dirty="0"/>
            <a:t> ý </a:t>
          </a:r>
          <a:r>
            <a:rPr lang="en-US" sz="1600" kern="1200" dirty="0" err="1"/>
            <a:t>kiến</a:t>
          </a:r>
          <a:r>
            <a:rPr lang="en-US" sz="1600" kern="1200" dirty="0"/>
            <a:t> </a:t>
          </a:r>
          <a:r>
            <a:rPr lang="en-US" sz="1600" kern="1200" dirty="0" err="1"/>
            <a:t>riêng</a:t>
          </a:r>
          <a:r>
            <a:rPr lang="en-US" sz="1600" kern="1200" dirty="0"/>
            <a:t> </a:t>
          </a:r>
          <a:r>
            <a:rPr lang="en-US" sz="1600" kern="1200" dirty="0" err="1"/>
            <a:t>của</a:t>
          </a:r>
          <a:r>
            <a:rPr lang="en-US" sz="1600" kern="1200" dirty="0"/>
            <a:t> </a:t>
          </a:r>
          <a:r>
            <a:rPr lang="en-US" sz="1600" kern="1200" dirty="0" err="1"/>
            <a:t>mình</a:t>
          </a:r>
          <a:r>
            <a:rPr lang="en-US" sz="1600" kern="1200" dirty="0"/>
            <a:t>,…) </a:t>
          </a:r>
          <a:r>
            <a:rPr lang="en-US" sz="1600" kern="1200" dirty="0" err="1"/>
            <a:t>để</a:t>
          </a:r>
          <a:r>
            <a:rPr lang="en-US" sz="1600" kern="1200" dirty="0"/>
            <a:t> </a:t>
          </a:r>
          <a:r>
            <a:rPr lang="en-US" sz="1600" kern="1200" dirty="0" err="1"/>
            <a:t>từ</a:t>
          </a:r>
          <a:r>
            <a:rPr lang="en-US" sz="1600" kern="1200" dirty="0"/>
            <a:t> </a:t>
          </a:r>
          <a:r>
            <a:rPr lang="en-US" sz="1600" kern="1200" dirty="0" err="1"/>
            <a:t>đó</a:t>
          </a:r>
          <a:r>
            <a:rPr lang="en-US" sz="1600" kern="1200" dirty="0"/>
            <a:t> </a:t>
          </a:r>
          <a:r>
            <a:rPr lang="en-US" sz="1600" kern="1200" dirty="0" err="1"/>
            <a:t>góp</a:t>
          </a:r>
          <a:r>
            <a:rPr lang="en-US" sz="1600" kern="1200" dirty="0"/>
            <a:t> </a:t>
          </a:r>
          <a:r>
            <a:rPr lang="en-US" sz="1600" kern="1200" dirty="0" err="1"/>
            <a:t>phần</a:t>
          </a:r>
          <a:r>
            <a:rPr lang="en-US" sz="1600" kern="1200" dirty="0"/>
            <a:t> </a:t>
          </a:r>
          <a:r>
            <a:rPr lang="en-US" sz="1600" kern="1200" dirty="0" err="1"/>
            <a:t>hình</a:t>
          </a:r>
          <a:r>
            <a:rPr lang="en-US" sz="1600" kern="1200" dirty="0"/>
            <a:t> </a:t>
          </a:r>
          <a:r>
            <a:rPr lang="en-US" sz="1600" kern="1200" dirty="0" err="1"/>
            <a:t>thành</a:t>
          </a:r>
          <a:r>
            <a:rPr lang="en-US" sz="1600" kern="1200" dirty="0"/>
            <a:t> </a:t>
          </a:r>
          <a:r>
            <a:rPr lang="en-US" sz="1600" kern="1200" dirty="0" err="1"/>
            <a:t>năng</a:t>
          </a:r>
          <a:r>
            <a:rPr lang="en-US" sz="1600" kern="1200" dirty="0"/>
            <a:t> </a:t>
          </a:r>
          <a:r>
            <a:rPr lang="en-US" sz="1600" kern="1200" dirty="0" err="1"/>
            <a:t>lực</a:t>
          </a:r>
          <a:r>
            <a:rPr lang="en-US" sz="1600" kern="1200" dirty="0"/>
            <a:t> </a:t>
          </a:r>
          <a:r>
            <a:rPr lang="en-US" sz="1600" kern="1200" dirty="0" err="1"/>
            <a:t>tự</a:t>
          </a:r>
          <a:r>
            <a:rPr lang="en-US" sz="1600" kern="1200" dirty="0"/>
            <a:t> </a:t>
          </a:r>
          <a:r>
            <a:rPr lang="en-US" sz="1600" kern="1200" dirty="0" err="1"/>
            <a:t>chủ</a:t>
          </a:r>
          <a:r>
            <a:rPr lang="en-US" sz="1600" kern="1200" dirty="0"/>
            <a:t>, </a:t>
          </a:r>
          <a:r>
            <a:rPr lang="en-US" sz="1600" kern="1200" dirty="0" err="1"/>
            <a:t>tự</a:t>
          </a:r>
          <a:r>
            <a:rPr lang="en-US" sz="1600" kern="1200" dirty="0"/>
            <a:t> </a:t>
          </a:r>
          <a:r>
            <a:rPr lang="en-US" sz="1600" kern="1200" dirty="0" err="1"/>
            <a:t>học</a:t>
          </a:r>
          <a:r>
            <a:rPr lang="en-US" sz="1600" kern="1200" dirty="0"/>
            <a:t>, </a:t>
          </a:r>
          <a:r>
            <a:rPr lang="en-US" sz="1600" kern="1200" dirty="0" err="1"/>
            <a:t>giải</a:t>
          </a:r>
          <a:r>
            <a:rPr lang="en-US" sz="1600" kern="1200" dirty="0"/>
            <a:t> </a:t>
          </a:r>
          <a:r>
            <a:rPr lang="en-US" sz="1600" kern="1200" dirty="0" err="1"/>
            <a:t>quyết</a:t>
          </a:r>
          <a:r>
            <a:rPr lang="en-US" sz="1600" kern="1200" dirty="0"/>
            <a:t> </a:t>
          </a:r>
          <a:r>
            <a:rPr lang="en-US" sz="1600" kern="1200" dirty="0" err="1"/>
            <a:t>vấn</a:t>
          </a:r>
          <a:r>
            <a:rPr lang="en-US" sz="1600" kern="1200" dirty="0"/>
            <a:t> </a:t>
          </a:r>
          <a:r>
            <a:rPr lang="en-US" sz="1600" kern="1200" dirty="0" err="1"/>
            <a:t>đề</a:t>
          </a:r>
          <a:r>
            <a:rPr lang="en-US" sz="1600" kern="1200" dirty="0"/>
            <a:t>. </a:t>
          </a:r>
          <a:r>
            <a:rPr lang="vi-VN" sz="1600" kern="1200" dirty="0"/>
            <a:t> </a:t>
          </a:r>
          <a:endParaRPr lang="en-US" sz="1600" kern="1200" dirty="0"/>
        </a:p>
      </dsp:txBody>
      <dsp:txXfrm>
        <a:off x="6266106" y="3089241"/>
        <a:ext cx="4353592" cy="1757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0AAF3-260A-4882-BDEB-60F95D8D31C5}">
      <dsp:nvSpPr>
        <dsp:cNvPr id="0" name=""/>
        <dsp:cNvSpPr/>
      </dsp:nvSpPr>
      <dsp:spPr>
        <a:xfrm>
          <a:off x="5867" y="0"/>
          <a:ext cx="12023049" cy="888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(4.2). SGK </a:t>
          </a:r>
          <a:r>
            <a:rPr lang="en-US" sz="2800" b="1" kern="1200" dirty="0" err="1"/>
            <a:t>Địa</a:t>
          </a:r>
          <a:r>
            <a:rPr lang="en-US" sz="2800" b="1" kern="1200" dirty="0"/>
            <a:t> </a:t>
          </a:r>
          <a:r>
            <a:rPr lang="en-US" sz="2800" b="1" kern="1200" dirty="0" err="1"/>
            <a:t>lí</a:t>
          </a:r>
          <a:r>
            <a:rPr lang="en-US" sz="2800" b="1" kern="1200" dirty="0"/>
            <a:t> 8 </a:t>
          </a:r>
          <a:r>
            <a:rPr lang="en-US" sz="2800" b="1" kern="1200" dirty="0" err="1"/>
            <a:t>đảm</a:t>
          </a:r>
          <a:r>
            <a:rPr lang="en-US" sz="2800" b="1" kern="1200" dirty="0"/>
            <a:t> </a:t>
          </a:r>
          <a:r>
            <a:rPr lang="en-US" sz="2800" b="1" kern="1200" dirty="0" err="1"/>
            <a:t>bảo</a:t>
          </a:r>
          <a:r>
            <a:rPr lang="en-US" sz="2800" b="1" kern="1200" dirty="0"/>
            <a:t> </a:t>
          </a:r>
          <a:r>
            <a:rPr lang="en-US" sz="2800" b="1" kern="1200" dirty="0" err="1"/>
            <a:t>tính</a:t>
          </a:r>
          <a:r>
            <a:rPr lang="en-US" sz="2800" b="1" kern="1200" dirty="0"/>
            <a:t> </a:t>
          </a:r>
          <a:r>
            <a:rPr lang="en-US" sz="2800" b="1" kern="1200" dirty="0" err="1"/>
            <a:t>kế</a:t>
          </a:r>
          <a:r>
            <a:rPr lang="en-US" sz="2800" b="1" kern="1200" dirty="0"/>
            <a:t> </a:t>
          </a:r>
          <a:r>
            <a:rPr lang="en-US" sz="2800" b="1" kern="1200" dirty="0" err="1"/>
            <a:t>thừa</a:t>
          </a:r>
          <a:r>
            <a:rPr lang="en-US" sz="2800" b="1" kern="1200" dirty="0"/>
            <a:t> </a:t>
          </a:r>
          <a:r>
            <a:rPr lang="en-US" sz="2800" b="1" kern="1200" dirty="0" err="1"/>
            <a:t>và</a:t>
          </a:r>
          <a:r>
            <a:rPr lang="en-US" sz="2800" b="1" kern="1200" dirty="0"/>
            <a:t> </a:t>
          </a:r>
          <a:r>
            <a:rPr lang="en-US" sz="2800" b="1" kern="1200" dirty="0" err="1"/>
            <a:t>hiện</a:t>
          </a:r>
          <a:r>
            <a:rPr lang="en-US" sz="2800" b="1" kern="1200" dirty="0"/>
            <a:t> </a:t>
          </a:r>
          <a:r>
            <a:rPr lang="en-US" sz="2800" b="1" kern="1200" dirty="0" err="1"/>
            <a:t>đại</a:t>
          </a:r>
          <a:r>
            <a:rPr lang="en-US" sz="2800" b="1" kern="1200" dirty="0"/>
            <a:t>; </a:t>
          </a:r>
          <a:r>
            <a:rPr lang="en-US" sz="2800" b="1" kern="1200" dirty="0" err="1"/>
            <a:t>Giảm</a:t>
          </a:r>
          <a:r>
            <a:rPr lang="en-US" sz="2800" b="1" kern="1200" dirty="0"/>
            <a:t> </a:t>
          </a:r>
          <a:r>
            <a:rPr lang="en-US" sz="2800" b="1" kern="1200" dirty="0" err="1"/>
            <a:t>tải</a:t>
          </a:r>
          <a:r>
            <a:rPr lang="en-US" sz="2800" b="1" kern="1200" dirty="0"/>
            <a:t> </a:t>
          </a:r>
          <a:r>
            <a:rPr lang="en-US" sz="2800" b="1" kern="1200" dirty="0" err="1"/>
            <a:t>nội</a:t>
          </a:r>
          <a:r>
            <a:rPr lang="en-US" sz="2800" b="1" kern="1200" dirty="0"/>
            <a:t> dung</a:t>
          </a:r>
          <a:endParaRPr lang="en-US" sz="2800" kern="1200" dirty="0"/>
        </a:p>
      </dsp:txBody>
      <dsp:txXfrm>
        <a:off x="31883" y="26016"/>
        <a:ext cx="11971017" cy="836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711E-BDC6-47BB-B66A-5FDCEB972F65}">
      <dsp:nvSpPr>
        <dsp:cNvPr id="0" name=""/>
        <dsp:cNvSpPr/>
      </dsp:nvSpPr>
      <dsp:spPr>
        <a:xfrm rot="5400000">
          <a:off x="685224" y="1436194"/>
          <a:ext cx="2060393" cy="342844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4731C-185D-43CA-AEE9-2FC3515FB6AB}">
      <dsp:nvSpPr>
        <dsp:cNvPr id="0" name=""/>
        <dsp:cNvSpPr/>
      </dsp:nvSpPr>
      <dsp:spPr>
        <a:xfrm>
          <a:off x="341293" y="2460562"/>
          <a:ext cx="3095221" cy="271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1" kern="1200" dirty="0" err="1"/>
            <a:t>Giảm</a:t>
          </a:r>
          <a:r>
            <a:rPr lang="en-US" sz="2000" b="1" kern="1200" dirty="0"/>
            <a:t> </a:t>
          </a:r>
          <a:r>
            <a:rPr lang="en-US" sz="2000" b="1" kern="1200" dirty="0" err="1"/>
            <a:t>tải</a:t>
          </a:r>
          <a:r>
            <a:rPr lang="en-US" sz="2000" b="1" kern="1200" dirty="0"/>
            <a:t> </a:t>
          </a:r>
          <a:r>
            <a:rPr lang="en-US" sz="2000" b="1" kern="1200" dirty="0" err="1"/>
            <a:t>nội</a:t>
          </a:r>
          <a:r>
            <a:rPr lang="en-US" sz="2000" b="1" kern="1200" dirty="0"/>
            <a:t> dung: </a:t>
          </a:r>
          <a:r>
            <a:rPr lang="en-US" sz="2000" b="1" kern="1200" dirty="0" err="1"/>
            <a:t>Giảm</a:t>
          </a:r>
          <a:r>
            <a:rPr lang="en-US" sz="2000" b="1" kern="1200" dirty="0"/>
            <a:t> </a:t>
          </a:r>
          <a:r>
            <a:rPr lang="en-US" sz="2000" b="1" kern="1200" dirty="0" err="1"/>
            <a:t>các</a:t>
          </a:r>
          <a:r>
            <a:rPr lang="en-US" sz="2000" b="1" kern="1200" dirty="0"/>
            <a:t> </a:t>
          </a:r>
          <a:r>
            <a:rPr lang="en-US" sz="2000" b="1" kern="1200" dirty="0" err="1"/>
            <a:t>nội</a:t>
          </a:r>
          <a:r>
            <a:rPr lang="en-US" sz="2000" b="1" kern="1200" dirty="0"/>
            <a:t> dung </a:t>
          </a:r>
          <a:r>
            <a:rPr lang="en-US" sz="2000" b="1" kern="1200" dirty="0" err="1"/>
            <a:t>về</a:t>
          </a:r>
          <a:r>
            <a:rPr lang="en-US" sz="2000" b="1" kern="1200" dirty="0"/>
            <a:t> </a:t>
          </a:r>
          <a:r>
            <a:rPr lang="en-US" sz="2000" kern="1200" dirty="0" err="1"/>
            <a:t>đặc</a:t>
          </a:r>
          <a:r>
            <a:rPr lang="en-US" sz="2000" kern="1200" dirty="0"/>
            <a:t> </a:t>
          </a:r>
          <a:r>
            <a:rPr lang="en-US" sz="2000" kern="1200" dirty="0" err="1"/>
            <a:t>điểm</a:t>
          </a:r>
          <a:r>
            <a:rPr lang="en-US" sz="2000" kern="1200" dirty="0"/>
            <a:t> </a:t>
          </a:r>
          <a:r>
            <a:rPr lang="en-US" sz="2000" kern="1200" dirty="0" err="1"/>
            <a:t>địa</a:t>
          </a:r>
          <a:r>
            <a:rPr lang="en-US" sz="2000" kern="1200" dirty="0"/>
            <a:t> </a:t>
          </a:r>
          <a:r>
            <a:rPr lang="en-US" sz="2000" kern="1200" dirty="0" err="1"/>
            <a:t>lí</a:t>
          </a:r>
          <a:r>
            <a:rPr lang="en-US" sz="2000" kern="1200" dirty="0"/>
            <a:t> </a:t>
          </a:r>
          <a:r>
            <a:rPr lang="en-US" sz="2000" kern="1200" dirty="0" err="1"/>
            <a:t>chung</a:t>
          </a:r>
          <a:r>
            <a:rPr lang="en-US" sz="2000" kern="1200" dirty="0"/>
            <a:t> </a:t>
          </a:r>
          <a:r>
            <a:rPr lang="en-US" sz="2000" kern="1200" dirty="0" err="1"/>
            <a:t>của</a:t>
          </a:r>
          <a:r>
            <a:rPr lang="en-US" sz="2000" kern="1200" dirty="0"/>
            <a:t> </a:t>
          </a:r>
          <a:r>
            <a:rPr lang="en-US" sz="2000" kern="1200" dirty="0" err="1"/>
            <a:t>châu</a:t>
          </a:r>
          <a:r>
            <a:rPr lang="en-US" sz="2000" kern="1200" dirty="0"/>
            <a:t> Á </a:t>
          </a:r>
          <a:r>
            <a:rPr lang="en-US" sz="2000" kern="1200" dirty="0" err="1"/>
            <a:t>và</a:t>
          </a:r>
          <a:r>
            <a:rPr lang="en-US" sz="2000" kern="1200" dirty="0"/>
            <a:t> </a:t>
          </a:r>
          <a:r>
            <a:rPr lang="en-US" sz="2000" kern="1200" dirty="0" err="1"/>
            <a:t>các</a:t>
          </a:r>
          <a:r>
            <a:rPr lang="en-US" sz="2000" kern="1200" dirty="0"/>
            <a:t> </a:t>
          </a:r>
          <a:r>
            <a:rPr lang="en-US" sz="2000" kern="1200" dirty="0" err="1"/>
            <a:t>khu</a:t>
          </a:r>
          <a:r>
            <a:rPr lang="en-US" sz="2000" kern="1200" dirty="0"/>
            <a:t> </a:t>
          </a:r>
          <a:r>
            <a:rPr lang="en-US" sz="2000" kern="1200" dirty="0" err="1"/>
            <a:t>vực</a:t>
          </a:r>
          <a:r>
            <a:rPr lang="en-US" sz="2000" kern="1200" dirty="0"/>
            <a:t> </a:t>
          </a:r>
          <a:r>
            <a:rPr lang="en-US" sz="2000" kern="1200" dirty="0" err="1"/>
            <a:t>của</a:t>
          </a:r>
          <a:r>
            <a:rPr lang="en-US" sz="2000" kern="1200" dirty="0"/>
            <a:t> </a:t>
          </a:r>
          <a:r>
            <a:rPr lang="en-US" sz="2000" kern="1200" dirty="0" err="1"/>
            <a:t>châu</a:t>
          </a:r>
          <a:r>
            <a:rPr lang="en-US" sz="2000" kern="1200" dirty="0"/>
            <a:t> Á</a:t>
          </a:r>
        </a:p>
      </dsp:txBody>
      <dsp:txXfrm>
        <a:off x="341293" y="2460562"/>
        <a:ext cx="3095221" cy="2713143"/>
      </dsp:txXfrm>
    </dsp:sp>
    <dsp:sp modelId="{1B262855-867A-4725-B61A-3BB0D8F73C77}">
      <dsp:nvSpPr>
        <dsp:cNvPr id="0" name=""/>
        <dsp:cNvSpPr/>
      </dsp:nvSpPr>
      <dsp:spPr>
        <a:xfrm>
          <a:off x="2852511" y="1183788"/>
          <a:ext cx="584004" cy="584004"/>
        </a:xfrm>
        <a:prstGeom prst="triangle">
          <a:avLst>
            <a:gd name="adj" fmla="val 100000"/>
          </a:avLst>
        </a:prstGeom>
        <a:solidFill>
          <a:schemeClr val="accent2">
            <a:hueOff val="810023"/>
            <a:satOff val="113"/>
            <a:lumOff val="98"/>
            <a:alphaOff val="0"/>
          </a:schemeClr>
        </a:solidFill>
        <a:ln w="12700" cap="flat" cmpd="sng" algn="ctr">
          <a:solidFill>
            <a:schemeClr val="accent2">
              <a:hueOff val="810023"/>
              <a:satOff val="113"/>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C7835-F9B8-4B0E-BC9B-D7AEBA9ED19D}">
      <dsp:nvSpPr>
        <dsp:cNvPr id="0" name=""/>
        <dsp:cNvSpPr/>
      </dsp:nvSpPr>
      <dsp:spPr>
        <a:xfrm rot="5400000">
          <a:off x="4474380" y="498564"/>
          <a:ext cx="2060393" cy="3428447"/>
        </a:xfrm>
        <a:prstGeom prst="corner">
          <a:avLst>
            <a:gd name="adj1" fmla="val 16120"/>
            <a:gd name="adj2" fmla="val 16110"/>
          </a:avLst>
        </a:prstGeom>
        <a:solidFill>
          <a:schemeClr val="accent2">
            <a:hueOff val="1620045"/>
            <a:satOff val="225"/>
            <a:lumOff val="196"/>
            <a:alphaOff val="0"/>
          </a:schemeClr>
        </a:solidFill>
        <a:ln w="12700" cap="flat" cmpd="sng" algn="ctr">
          <a:solidFill>
            <a:schemeClr val="accent2">
              <a:hueOff val="1620045"/>
              <a:satOff val="225"/>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793AC-8BED-4110-A837-57B80BEA3AD3}">
      <dsp:nvSpPr>
        <dsp:cNvPr id="0" name=""/>
        <dsp:cNvSpPr/>
      </dsp:nvSpPr>
      <dsp:spPr>
        <a:xfrm>
          <a:off x="4130449" y="1522931"/>
          <a:ext cx="3095221" cy="271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1" i="1" kern="1200" dirty="0" err="1">
              <a:latin typeface="Calibri"/>
              <a:ea typeface="+mn-ea"/>
              <a:cs typeface="+mn-cs"/>
            </a:rPr>
            <a:t>Tính</a:t>
          </a:r>
          <a:r>
            <a:rPr lang="en-US" sz="2000" b="1" i="1" kern="1200" dirty="0">
              <a:latin typeface="Calibri"/>
              <a:ea typeface="+mn-ea"/>
              <a:cs typeface="+mn-cs"/>
            </a:rPr>
            <a:t> </a:t>
          </a:r>
          <a:r>
            <a:rPr lang="en-US" sz="2000" b="1" i="1" kern="1200" dirty="0" err="1">
              <a:latin typeface="Calibri"/>
              <a:ea typeface="+mn-ea"/>
              <a:cs typeface="+mn-cs"/>
            </a:rPr>
            <a:t>hiện</a:t>
          </a:r>
          <a:r>
            <a:rPr lang="en-US" sz="2000" b="1" i="1" kern="1200" dirty="0">
              <a:latin typeface="Calibri"/>
              <a:ea typeface="+mn-ea"/>
              <a:cs typeface="+mn-cs"/>
            </a:rPr>
            <a:t> </a:t>
          </a:r>
          <a:r>
            <a:rPr lang="en-US" sz="2000" b="1" i="1" kern="1200" dirty="0" err="1"/>
            <a:t>đại</a:t>
          </a:r>
          <a:r>
            <a:rPr lang="en-US" sz="2000" b="1" i="1" kern="1200" dirty="0"/>
            <a:t>: </a:t>
          </a:r>
          <a:r>
            <a:rPr lang="en-US" sz="2000" kern="1200" dirty="0" err="1"/>
            <a:t>thể</a:t>
          </a:r>
          <a:r>
            <a:rPr lang="en-US" sz="2000" kern="1200" dirty="0"/>
            <a:t> </a:t>
          </a:r>
          <a:r>
            <a:rPr lang="en-US" sz="2000" kern="1200" dirty="0" err="1"/>
            <a:t>hiện</a:t>
          </a:r>
          <a:r>
            <a:rPr lang="en-US" sz="2000" kern="1200" dirty="0"/>
            <a:t> ở </a:t>
          </a:r>
          <a:r>
            <a:rPr lang="en-US" sz="2000" kern="1200" dirty="0" err="1"/>
            <a:t>việc</a:t>
          </a:r>
          <a:r>
            <a:rPr lang="en-US" sz="2000" kern="1200" dirty="0"/>
            <a:t> </a:t>
          </a:r>
          <a:r>
            <a:rPr lang="en-US" sz="2000" kern="1200" dirty="0" err="1"/>
            <a:t>hiện</a:t>
          </a:r>
          <a:r>
            <a:rPr lang="en-US" sz="2000" kern="1200" dirty="0"/>
            <a:t> </a:t>
          </a:r>
          <a:r>
            <a:rPr lang="en-US" sz="2000" kern="1200" dirty="0" err="1"/>
            <a:t>đại</a:t>
          </a:r>
          <a:r>
            <a:rPr lang="en-US" sz="2000" kern="1200" dirty="0"/>
            <a:t> </a:t>
          </a:r>
          <a:r>
            <a:rPr lang="en-US" sz="2000" kern="1200" dirty="0" err="1"/>
            <a:t>hoá</a:t>
          </a:r>
          <a:r>
            <a:rPr lang="en-US" sz="2000" kern="1200" dirty="0"/>
            <a:t> </a:t>
          </a:r>
          <a:r>
            <a:rPr lang="en-US" sz="2000" kern="1200" dirty="0" err="1"/>
            <a:t>hệ</a:t>
          </a:r>
          <a:r>
            <a:rPr lang="en-US" sz="2000" kern="1200" dirty="0"/>
            <a:t> </a:t>
          </a:r>
          <a:r>
            <a:rPr lang="en-US" sz="2000" kern="1200" dirty="0" err="1"/>
            <a:t>thống</a:t>
          </a:r>
          <a:r>
            <a:rPr lang="en-US" sz="2000" kern="1200" dirty="0"/>
            <a:t> </a:t>
          </a:r>
          <a:r>
            <a:rPr lang="en-US" sz="2000" kern="1200" dirty="0" err="1"/>
            <a:t>kiến</a:t>
          </a:r>
          <a:r>
            <a:rPr lang="en-US" sz="2000" kern="1200" dirty="0"/>
            <a:t> </a:t>
          </a:r>
          <a:r>
            <a:rPr lang="en-US" sz="2000" kern="1200" dirty="0" err="1"/>
            <a:t>thức</a:t>
          </a:r>
          <a:r>
            <a:rPr lang="en-US" sz="2000" kern="1200" dirty="0"/>
            <a:t>, </a:t>
          </a:r>
          <a:r>
            <a:rPr lang="en-US" sz="2000" kern="1200" dirty="0" err="1"/>
            <a:t>bổ</a:t>
          </a:r>
          <a:r>
            <a:rPr lang="en-US" sz="2000" kern="1200" dirty="0"/>
            <a:t> sung </a:t>
          </a:r>
          <a:r>
            <a:rPr lang="en-US" sz="2000" kern="1200" dirty="0" err="1"/>
            <a:t>những</a:t>
          </a:r>
          <a:r>
            <a:rPr lang="en-US" sz="2000" kern="1200" dirty="0"/>
            <a:t> </a:t>
          </a:r>
          <a:r>
            <a:rPr lang="en-US" sz="2000" kern="1200" dirty="0" err="1"/>
            <a:t>kiến</a:t>
          </a:r>
          <a:r>
            <a:rPr lang="en-US" sz="2000" kern="1200" dirty="0"/>
            <a:t> </a:t>
          </a:r>
          <a:r>
            <a:rPr lang="en-US" sz="2000" kern="1200" dirty="0" err="1"/>
            <a:t>thức</a:t>
          </a:r>
          <a:r>
            <a:rPr lang="en-US" sz="2000" kern="1200" dirty="0"/>
            <a:t> </a:t>
          </a:r>
          <a:r>
            <a:rPr lang="en-US" sz="2000" kern="1200" dirty="0" err="1"/>
            <a:t>mới</a:t>
          </a:r>
          <a:r>
            <a:rPr lang="en-US" sz="2000" kern="1200" dirty="0"/>
            <a:t> </a:t>
          </a:r>
          <a:r>
            <a:rPr lang="en-US" sz="2000" i="1" kern="1200" dirty="0"/>
            <a:t>(</a:t>
          </a:r>
          <a:r>
            <a:rPr lang="en-US" sz="2000" i="1" kern="1200" dirty="0" err="1"/>
            <a:t>ví</a:t>
          </a:r>
          <a:r>
            <a:rPr lang="en-US" sz="2000" i="1" kern="1200" dirty="0"/>
            <a:t> </a:t>
          </a:r>
          <a:r>
            <a:rPr lang="en-US" sz="2000" i="1" kern="1200" dirty="0" err="1"/>
            <a:t>dụ</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ứng</a:t>
          </a:r>
          <a:r>
            <a:rPr lang="en-US" sz="2000" i="1" kern="1200" dirty="0"/>
            <a:t> </a:t>
          </a:r>
          <a:r>
            <a:rPr lang="en-US" sz="2000" i="1" kern="1200" dirty="0" err="1"/>
            <a:t>phó</a:t>
          </a:r>
          <a:r>
            <a:rPr lang="en-US" sz="2000" i="1" kern="1200" dirty="0"/>
            <a:t> </a:t>
          </a:r>
          <a:r>
            <a:rPr lang="en-US" sz="2000" i="1" kern="1200" dirty="0" err="1"/>
            <a:t>với</a:t>
          </a:r>
          <a:r>
            <a:rPr lang="en-US" sz="2000" i="1" kern="1200" dirty="0"/>
            <a:t> </a:t>
          </a:r>
          <a:r>
            <a:rPr lang="en-US" sz="2000" i="1" kern="1200" dirty="0" err="1"/>
            <a:t>biến</a:t>
          </a:r>
          <a:r>
            <a:rPr lang="en-US" sz="2000" i="1" kern="1200" dirty="0"/>
            <a:t> </a:t>
          </a:r>
          <a:r>
            <a:rPr lang="en-US" sz="2000" i="1" kern="1200" dirty="0" err="1"/>
            <a:t>đổi</a:t>
          </a:r>
          <a:r>
            <a:rPr lang="en-US" sz="2000" i="1" kern="1200" dirty="0"/>
            <a:t> </a:t>
          </a:r>
          <a:r>
            <a:rPr lang="en-US" sz="2000" i="1" kern="1200" dirty="0" err="1"/>
            <a:t>khí</a:t>
          </a:r>
          <a:r>
            <a:rPr lang="en-US" sz="2000" i="1" kern="1200" dirty="0"/>
            <a:t> </a:t>
          </a:r>
          <a:r>
            <a:rPr lang="en-US" sz="2000" i="1" kern="1200" dirty="0" err="1"/>
            <a:t>hậu</a:t>
          </a:r>
          <a:r>
            <a:rPr lang="en-US" sz="2000" i="1" kern="1200" dirty="0"/>
            <a:t>, </a:t>
          </a:r>
          <a:r>
            <a:rPr lang="en-US" sz="2000" i="1" kern="1200" dirty="0" err="1"/>
            <a:t>trong</a:t>
          </a:r>
          <a:r>
            <a:rPr lang="en-US" sz="2000" i="1" kern="1200" dirty="0"/>
            <a:t> </a:t>
          </a:r>
          <a:r>
            <a:rPr lang="en-US" sz="2000" i="1" kern="1200" dirty="0" err="1"/>
            <a:t>đó</a:t>
          </a:r>
          <a:r>
            <a:rPr lang="en-US" sz="2000" i="1" kern="1200" dirty="0"/>
            <a:t> </a:t>
          </a:r>
          <a:r>
            <a:rPr lang="en-US" sz="2000" i="1" kern="1200" dirty="0" err="1"/>
            <a:t>có</a:t>
          </a:r>
          <a:r>
            <a:rPr lang="en-US" sz="2000" i="1" kern="1200" dirty="0"/>
            <a:t> </a:t>
          </a:r>
          <a:r>
            <a:rPr lang="en-US" sz="2000" i="1" kern="1200" dirty="0" err="1"/>
            <a:t>nhóm</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thích</a:t>
          </a:r>
          <a:r>
            <a:rPr lang="en-US" sz="2000" i="1" kern="1200" dirty="0"/>
            <a:t> </a:t>
          </a:r>
          <a:r>
            <a:rPr lang="en-US" sz="2000" i="1" kern="1200" dirty="0" err="1"/>
            <a:t>ứng</a:t>
          </a:r>
          <a:r>
            <a:rPr lang="en-US" sz="2000" i="1" kern="1200" dirty="0"/>
            <a:t> </a:t>
          </a:r>
          <a:r>
            <a:rPr lang="en-US" sz="2000" i="1" kern="1200" dirty="0" err="1"/>
            <a:t>và</a:t>
          </a:r>
          <a:r>
            <a:rPr lang="en-US" sz="2000" i="1" kern="1200" dirty="0"/>
            <a:t> </a:t>
          </a:r>
          <a:r>
            <a:rPr lang="en-US" sz="2000" i="1" kern="1200" dirty="0" err="1"/>
            <a:t>nhóm</a:t>
          </a:r>
          <a:r>
            <a:rPr lang="en-US" sz="2000" i="1" kern="1200" dirty="0"/>
            <a:t> </a:t>
          </a:r>
          <a:r>
            <a:rPr lang="en-US" sz="2000" i="1" kern="1200" dirty="0" err="1"/>
            <a:t>giải</a:t>
          </a:r>
          <a:r>
            <a:rPr lang="en-US" sz="2000" i="1" kern="1200" dirty="0"/>
            <a:t> </a:t>
          </a:r>
          <a:r>
            <a:rPr lang="en-US" sz="2000" i="1" kern="1200" dirty="0" err="1"/>
            <a:t>pháp</a:t>
          </a:r>
          <a:r>
            <a:rPr lang="en-US" sz="2000" i="1" kern="1200" dirty="0"/>
            <a:t> </a:t>
          </a:r>
          <a:r>
            <a:rPr lang="en-US" sz="2000" i="1" kern="1200" dirty="0" err="1"/>
            <a:t>giảm</a:t>
          </a:r>
          <a:r>
            <a:rPr lang="en-US" sz="2000" i="1" kern="1200" dirty="0"/>
            <a:t> </a:t>
          </a:r>
          <a:r>
            <a:rPr lang="en-US" sz="2000" i="1" kern="1200" dirty="0" err="1"/>
            <a:t>nhẹ</a:t>
          </a:r>
          <a:r>
            <a:rPr lang="en-US" sz="2000" i="1" kern="1200" dirty="0"/>
            <a:t> </a:t>
          </a:r>
          <a:r>
            <a:rPr lang="en-US" sz="2000" i="1" kern="1200" dirty="0" err="1"/>
            <a:t>biến</a:t>
          </a:r>
          <a:r>
            <a:rPr lang="en-US" sz="2000" i="1" kern="1200" dirty="0"/>
            <a:t> </a:t>
          </a:r>
          <a:r>
            <a:rPr lang="en-US" sz="2000" i="1" kern="1200" dirty="0" err="1"/>
            <a:t>đổi</a:t>
          </a:r>
          <a:r>
            <a:rPr lang="en-US" sz="2000" i="1" kern="1200" dirty="0"/>
            <a:t> </a:t>
          </a:r>
          <a:r>
            <a:rPr lang="en-US" sz="2000" i="1" kern="1200" dirty="0" err="1"/>
            <a:t>khí</a:t>
          </a:r>
          <a:r>
            <a:rPr lang="en-US" sz="2000" i="1" kern="1200" dirty="0"/>
            <a:t> </a:t>
          </a:r>
          <a:r>
            <a:rPr lang="en-US" sz="2000" i="1" kern="1200" dirty="0" err="1"/>
            <a:t>hậu</a:t>
          </a:r>
          <a:r>
            <a:rPr lang="en-US" sz="2000" i="1" kern="1200" dirty="0"/>
            <a:t>; </a:t>
          </a:r>
          <a:r>
            <a:rPr lang="en-US" sz="2000" i="1" kern="1200" dirty="0" err="1"/>
            <a:t>vấn</a:t>
          </a:r>
          <a:r>
            <a:rPr lang="en-US" sz="2000" i="1" kern="1200" dirty="0"/>
            <a:t> </a:t>
          </a:r>
          <a:r>
            <a:rPr lang="en-US" sz="2000" i="1" kern="1200" dirty="0" err="1"/>
            <a:t>đề</a:t>
          </a:r>
          <a:r>
            <a:rPr lang="en-US" sz="2000" i="1" kern="1200" dirty="0"/>
            <a:t> </a:t>
          </a:r>
          <a:r>
            <a:rPr lang="en-US" sz="2000" i="1" kern="1200" dirty="0" err="1"/>
            <a:t>bảo</a:t>
          </a:r>
          <a:r>
            <a:rPr lang="en-US" sz="2000" i="1" kern="1200" dirty="0"/>
            <a:t> </a:t>
          </a:r>
          <a:r>
            <a:rPr lang="en-US" sz="2000" i="1" kern="1200" dirty="0" err="1"/>
            <a:t>vệ</a:t>
          </a:r>
          <a:r>
            <a:rPr lang="en-US" sz="2000" i="1" kern="1200" dirty="0"/>
            <a:t> </a:t>
          </a:r>
          <a:r>
            <a:rPr lang="en-US" sz="2000" i="1" kern="1200" dirty="0" err="1"/>
            <a:t>môi</a:t>
          </a:r>
          <a:r>
            <a:rPr lang="en-US" sz="2000" i="1" kern="1200" dirty="0"/>
            <a:t> </a:t>
          </a:r>
          <a:r>
            <a:rPr lang="en-US" sz="2000" i="1" kern="1200" dirty="0" err="1"/>
            <a:t>trường</a:t>
          </a:r>
          <a:r>
            <a:rPr lang="en-US" sz="2000" i="1" kern="1200" dirty="0"/>
            <a:t> </a:t>
          </a:r>
          <a:r>
            <a:rPr lang="en-US" sz="2000" i="1" kern="1200" dirty="0" err="1"/>
            <a:t>biển</a:t>
          </a:r>
          <a:r>
            <a:rPr lang="en-US" sz="2000" i="1" kern="1200" dirty="0"/>
            <a:t> </a:t>
          </a:r>
          <a:r>
            <a:rPr lang="en-US" sz="2000" i="1" kern="1200" dirty="0" err="1"/>
            <a:t>đảo</a:t>
          </a:r>
          <a:r>
            <a:rPr lang="en-US" sz="2000" i="1" kern="1200" dirty="0"/>
            <a:t> </a:t>
          </a:r>
          <a:r>
            <a:rPr lang="en-US" sz="2000" i="1" kern="1200" dirty="0" err="1"/>
            <a:t>Việt</a:t>
          </a:r>
          <a:r>
            <a:rPr lang="en-US" sz="2000" i="1" kern="1200" dirty="0"/>
            <a:t> Nam)</a:t>
          </a:r>
          <a:r>
            <a:rPr lang="en-US" sz="2000" kern="1200" dirty="0"/>
            <a:t>.</a:t>
          </a:r>
        </a:p>
      </dsp:txBody>
      <dsp:txXfrm>
        <a:off x="4130449" y="1522931"/>
        <a:ext cx="3095221" cy="2713143"/>
      </dsp:txXfrm>
    </dsp:sp>
    <dsp:sp modelId="{17727B9B-8EBF-474E-B920-6CA1BA545C71}">
      <dsp:nvSpPr>
        <dsp:cNvPr id="0" name=""/>
        <dsp:cNvSpPr/>
      </dsp:nvSpPr>
      <dsp:spPr>
        <a:xfrm>
          <a:off x="6641667" y="246158"/>
          <a:ext cx="584004" cy="584004"/>
        </a:xfrm>
        <a:prstGeom prst="triangle">
          <a:avLst>
            <a:gd name="adj" fmla="val 100000"/>
          </a:avLst>
        </a:prstGeom>
        <a:solidFill>
          <a:schemeClr val="accent2">
            <a:hueOff val="2430068"/>
            <a:satOff val="338"/>
            <a:lumOff val="294"/>
            <a:alphaOff val="0"/>
          </a:schemeClr>
        </a:solidFill>
        <a:ln w="12700" cap="flat" cmpd="sng" algn="ctr">
          <a:solidFill>
            <a:schemeClr val="accent2">
              <a:hueOff val="2430068"/>
              <a:satOff val="338"/>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D8D10-8E13-4163-A603-E8CFD1BA884D}">
      <dsp:nvSpPr>
        <dsp:cNvPr id="0" name=""/>
        <dsp:cNvSpPr/>
      </dsp:nvSpPr>
      <dsp:spPr>
        <a:xfrm rot="5400000">
          <a:off x="8263536" y="-439066"/>
          <a:ext cx="2060393" cy="3428447"/>
        </a:xfrm>
        <a:prstGeom prst="corner">
          <a:avLst>
            <a:gd name="adj1" fmla="val 16120"/>
            <a:gd name="adj2" fmla="val 16110"/>
          </a:avLst>
        </a:prstGeom>
        <a:solidFill>
          <a:schemeClr val="accent2">
            <a:hueOff val="3240090"/>
            <a:satOff val="451"/>
            <a:lumOff val="392"/>
            <a:alphaOff val="0"/>
          </a:schemeClr>
        </a:solidFill>
        <a:ln w="12700" cap="flat" cmpd="sng" algn="ctr">
          <a:solidFill>
            <a:schemeClr val="accent2">
              <a:hueOff val="3240090"/>
              <a:satOff val="451"/>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F53C2-4114-4112-840F-F73FE6B7C279}">
      <dsp:nvSpPr>
        <dsp:cNvPr id="0" name=""/>
        <dsp:cNvSpPr/>
      </dsp:nvSpPr>
      <dsp:spPr>
        <a:xfrm>
          <a:off x="7919606" y="585301"/>
          <a:ext cx="3095221" cy="271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1" i="1" kern="1200" dirty="0" err="1"/>
            <a:t>Kế</a:t>
          </a:r>
          <a:r>
            <a:rPr lang="en-US" sz="2000" b="1" i="1" kern="1200" dirty="0"/>
            <a:t> </a:t>
          </a:r>
          <a:r>
            <a:rPr lang="en-US" sz="2000" b="1" i="1" kern="1200" dirty="0" err="1"/>
            <a:t>thừa</a:t>
          </a:r>
          <a:r>
            <a:rPr lang="en-US" sz="2000" kern="1200" dirty="0"/>
            <a:t> </a:t>
          </a:r>
          <a:r>
            <a:rPr lang="en-US" sz="2000" kern="1200" dirty="0" err="1"/>
            <a:t>những</a:t>
          </a:r>
          <a:r>
            <a:rPr lang="en-US" sz="2000" kern="1200" dirty="0"/>
            <a:t> </a:t>
          </a:r>
          <a:r>
            <a:rPr lang="en-US" sz="2000" kern="1200" dirty="0" err="1"/>
            <a:t>ưu</a:t>
          </a:r>
          <a:r>
            <a:rPr lang="en-US" sz="2000" kern="1200" dirty="0"/>
            <a:t> </a:t>
          </a:r>
          <a:r>
            <a:rPr lang="en-US" sz="2000" kern="1200" dirty="0" err="1"/>
            <a:t>điểm</a:t>
          </a:r>
          <a:r>
            <a:rPr lang="en-US" sz="2000" kern="1200" dirty="0"/>
            <a:t> </a:t>
          </a:r>
          <a:r>
            <a:rPr lang="en-US" sz="2000" kern="1200" dirty="0" err="1"/>
            <a:t>của</a:t>
          </a:r>
          <a:r>
            <a:rPr lang="en-US" sz="2000" kern="1200" dirty="0"/>
            <a:t> SGK </a:t>
          </a:r>
          <a:r>
            <a:rPr lang="en-US" sz="2000" kern="1200" dirty="0" err="1"/>
            <a:t>Địa</a:t>
          </a:r>
          <a:r>
            <a:rPr lang="en-US" sz="2000" kern="1200" dirty="0"/>
            <a:t> </a:t>
          </a:r>
          <a:r>
            <a:rPr lang="en-US" sz="2000" kern="1200" dirty="0" err="1"/>
            <a:t>lí</a:t>
          </a:r>
          <a:r>
            <a:rPr lang="en-US" sz="2000" kern="1200" dirty="0"/>
            <a:t> 8 </a:t>
          </a:r>
          <a:r>
            <a:rPr lang="en-US" sz="2000" kern="1200" dirty="0" err="1"/>
            <a:t>trước</a:t>
          </a:r>
          <a:r>
            <a:rPr lang="en-US" sz="2000" kern="1200" dirty="0"/>
            <a:t> </a:t>
          </a:r>
          <a:r>
            <a:rPr lang="en-US" sz="2000" kern="1200" dirty="0" err="1"/>
            <a:t>đó</a:t>
          </a:r>
          <a:r>
            <a:rPr lang="en-US" sz="2000" kern="1200" dirty="0"/>
            <a:t>, </a:t>
          </a:r>
          <a:r>
            <a:rPr lang="en-US" sz="2000" kern="1200" dirty="0" err="1"/>
            <a:t>đặc</a:t>
          </a:r>
          <a:r>
            <a:rPr lang="en-US" sz="2000" kern="1200" dirty="0"/>
            <a:t> </a:t>
          </a:r>
          <a:r>
            <a:rPr lang="en-US" sz="2000" kern="1200" dirty="0" err="1"/>
            <a:t>biệt</a:t>
          </a:r>
          <a:r>
            <a:rPr lang="en-US" sz="2000" kern="1200" dirty="0"/>
            <a:t> </a:t>
          </a:r>
          <a:r>
            <a:rPr lang="en-US" sz="2000" kern="1200" dirty="0" err="1"/>
            <a:t>là</a:t>
          </a:r>
          <a:r>
            <a:rPr lang="en-US" sz="2000" kern="1200" dirty="0"/>
            <a:t> SGK </a:t>
          </a:r>
          <a:r>
            <a:rPr lang="en-US" sz="2000" kern="1200" dirty="0" err="1"/>
            <a:t>hiện</a:t>
          </a:r>
          <a:r>
            <a:rPr lang="en-US" sz="2000" kern="1200" dirty="0"/>
            <a:t> </a:t>
          </a:r>
          <a:r>
            <a:rPr lang="en-US" sz="2000" kern="1200" dirty="0" err="1"/>
            <a:t>hành</a:t>
          </a:r>
          <a:r>
            <a:rPr lang="en-US" sz="2000" kern="1200" dirty="0"/>
            <a:t>, </a:t>
          </a:r>
          <a:r>
            <a:rPr lang="en-US" sz="2000" kern="1200" dirty="0" err="1"/>
            <a:t>tiếp</a:t>
          </a:r>
          <a:r>
            <a:rPr lang="en-US" sz="2000" kern="1200" dirty="0"/>
            <a:t> </a:t>
          </a:r>
          <a:r>
            <a:rPr lang="en-US" sz="2000" kern="1200" dirty="0" err="1"/>
            <a:t>thu</a:t>
          </a:r>
          <a:r>
            <a:rPr lang="en-US" sz="2000" kern="1200" dirty="0"/>
            <a:t> </a:t>
          </a:r>
          <a:r>
            <a:rPr lang="en-US" sz="2000" kern="1200" dirty="0" err="1"/>
            <a:t>kinh</a:t>
          </a:r>
          <a:r>
            <a:rPr lang="en-US" sz="2000" kern="1200" dirty="0"/>
            <a:t> </a:t>
          </a:r>
          <a:r>
            <a:rPr lang="en-US" sz="2000" kern="1200" dirty="0" err="1"/>
            <a:t>nghiệm</a:t>
          </a:r>
          <a:r>
            <a:rPr lang="en-US" sz="2000" kern="1200" dirty="0"/>
            <a:t> </a:t>
          </a:r>
          <a:r>
            <a:rPr lang="en-US" sz="2000" kern="1200" dirty="0" err="1"/>
            <a:t>của</a:t>
          </a:r>
          <a:r>
            <a:rPr lang="en-US" sz="2000" kern="1200" dirty="0"/>
            <a:t> </a:t>
          </a:r>
          <a:r>
            <a:rPr lang="en-US" sz="2000" kern="1200" dirty="0" err="1"/>
            <a:t>các</a:t>
          </a:r>
          <a:r>
            <a:rPr lang="en-US" sz="2000" kern="1200" dirty="0"/>
            <a:t> </a:t>
          </a:r>
          <a:r>
            <a:rPr lang="en-US" sz="2000" kern="1200" dirty="0" err="1"/>
            <a:t>nước</a:t>
          </a:r>
          <a:r>
            <a:rPr lang="en-US" sz="2000" kern="1200" dirty="0"/>
            <a:t> </a:t>
          </a:r>
          <a:r>
            <a:rPr lang="en-US" sz="2000" kern="1200" dirty="0" err="1"/>
            <a:t>có</a:t>
          </a:r>
          <a:r>
            <a:rPr lang="en-US" sz="2000" kern="1200" dirty="0"/>
            <a:t> </a:t>
          </a:r>
          <a:r>
            <a:rPr lang="en-US" sz="2000" kern="1200" dirty="0" err="1"/>
            <a:t>nền</a:t>
          </a:r>
          <a:r>
            <a:rPr lang="en-US" sz="2000" kern="1200" dirty="0"/>
            <a:t> </a:t>
          </a:r>
          <a:r>
            <a:rPr lang="en-US" sz="2000" kern="1200" dirty="0" err="1"/>
            <a:t>giáo</a:t>
          </a:r>
          <a:r>
            <a:rPr lang="en-US" sz="2000" kern="1200" dirty="0"/>
            <a:t> </a:t>
          </a:r>
          <a:r>
            <a:rPr lang="en-US" sz="2000" kern="1200" dirty="0" err="1"/>
            <a:t>dục</a:t>
          </a:r>
          <a:r>
            <a:rPr lang="en-US" sz="2000" kern="1200" dirty="0"/>
            <a:t> </a:t>
          </a:r>
          <a:r>
            <a:rPr lang="en-US" sz="2000" kern="1200" dirty="0" err="1"/>
            <a:t>tiên</a:t>
          </a:r>
          <a:r>
            <a:rPr lang="en-US" sz="2000" kern="1200" dirty="0"/>
            <a:t> </a:t>
          </a:r>
          <a:r>
            <a:rPr lang="en-US" sz="2000" kern="1200" dirty="0" err="1"/>
            <a:t>tiến</a:t>
          </a:r>
          <a:r>
            <a:rPr lang="en-US" sz="2000" kern="1200" dirty="0"/>
            <a:t> </a:t>
          </a:r>
          <a:r>
            <a:rPr lang="en-US" sz="2000" kern="1200" dirty="0" err="1"/>
            <a:t>cùng</a:t>
          </a:r>
          <a:r>
            <a:rPr lang="en-US" sz="2000" kern="1200" dirty="0"/>
            <a:t> </a:t>
          </a:r>
          <a:r>
            <a:rPr lang="en-US" sz="2000" kern="1200" dirty="0" err="1"/>
            <a:t>với</a:t>
          </a:r>
          <a:r>
            <a:rPr lang="en-US" sz="2000" kern="1200" dirty="0"/>
            <a:t> </a:t>
          </a:r>
          <a:r>
            <a:rPr lang="en-US" sz="2000" kern="1200" dirty="0" err="1"/>
            <a:t>thực</a:t>
          </a:r>
          <a:r>
            <a:rPr lang="en-US" sz="2000" kern="1200" dirty="0"/>
            <a:t> </a:t>
          </a:r>
          <a:r>
            <a:rPr lang="en-US" sz="2000" kern="1200" dirty="0" err="1"/>
            <a:t>tiễn</a:t>
          </a:r>
          <a:r>
            <a:rPr lang="en-US" sz="2000" kern="1200" dirty="0"/>
            <a:t> </a:t>
          </a:r>
          <a:r>
            <a:rPr lang="en-US" sz="2000" kern="1200" dirty="0" err="1"/>
            <a:t>giáo</a:t>
          </a:r>
          <a:r>
            <a:rPr lang="en-US" sz="2000" kern="1200" dirty="0"/>
            <a:t> </a:t>
          </a:r>
          <a:r>
            <a:rPr lang="en-US" sz="2000" kern="1200" dirty="0" err="1"/>
            <a:t>dục</a:t>
          </a:r>
          <a:r>
            <a:rPr lang="en-US" sz="2000" kern="1200" dirty="0"/>
            <a:t>, </a:t>
          </a:r>
          <a:r>
            <a:rPr lang="en-US" sz="2000" kern="1200" dirty="0" err="1"/>
            <a:t>điều</a:t>
          </a:r>
          <a:r>
            <a:rPr lang="en-US" sz="2000" kern="1200" dirty="0"/>
            <a:t> </a:t>
          </a:r>
          <a:r>
            <a:rPr lang="en-US" sz="2000" kern="1200" dirty="0" err="1"/>
            <a:t>kiện</a:t>
          </a:r>
          <a:r>
            <a:rPr lang="en-US" sz="2000" kern="1200" dirty="0"/>
            <a:t> </a:t>
          </a:r>
          <a:r>
            <a:rPr lang="en-US" sz="2000" kern="1200" dirty="0" err="1"/>
            <a:t>và</a:t>
          </a:r>
          <a:r>
            <a:rPr lang="en-US" sz="2000" kern="1200" dirty="0"/>
            <a:t> </a:t>
          </a:r>
          <a:r>
            <a:rPr lang="en-US" sz="2000" kern="1200" dirty="0" err="1"/>
            <a:t>khả</a:t>
          </a:r>
          <a:r>
            <a:rPr lang="en-US" sz="2000" kern="1200" dirty="0"/>
            <a:t> </a:t>
          </a:r>
          <a:r>
            <a:rPr lang="en-US" sz="2000" kern="1200" dirty="0" err="1"/>
            <a:t>năng</a:t>
          </a:r>
          <a:r>
            <a:rPr lang="en-US" sz="2000" kern="1200" dirty="0"/>
            <a:t> </a:t>
          </a:r>
          <a:r>
            <a:rPr lang="en-US" sz="2000" kern="1200" dirty="0" err="1"/>
            <a:t>học</a:t>
          </a:r>
          <a:r>
            <a:rPr lang="en-US" sz="2000" kern="1200" dirty="0"/>
            <a:t> </a:t>
          </a:r>
          <a:r>
            <a:rPr lang="en-US" sz="2000" kern="1200" dirty="0" err="1"/>
            <a:t>tập</a:t>
          </a:r>
          <a:r>
            <a:rPr lang="en-US" sz="2000" kern="1200" dirty="0"/>
            <a:t> </a:t>
          </a:r>
          <a:r>
            <a:rPr lang="en-US" sz="2000" kern="1200" dirty="0" err="1"/>
            <a:t>của</a:t>
          </a:r>
          <a:r>
            <a:rPr lang="en-US" sz="2000" kern="1200" dirty="0"/>
            <a:t> </a:t>
          </a:r>
          <a:r>
            <a:rPr lang="en-US" sz="2000" kern="1200" dirty="0" err="1"/>
            <a:t>học</a:t>
          </a:r>
          <a:r>
            <a:rPr lang="en-US" sz="2000" kern="1200" dirty="0"/>
            <a:t> </a:t>
          </a:r>
          <a:r>
            <a:rPr lang="en-US" sz="2000" kern="1200" dirty="0" err="1"/>
            <a:t>sinh</a:t>
          </a:r>
          <a:r>
            <a:rPr lang="en-US" sz="2000" kern="1200" dirty="0"/>
            <a:t> ở </a:t>
          </a:r>
          <a:r>
            <a:rPr lang="en-US" sz="2000" kern="1200" dirty="0" err="1"/>
            <a:t>các</a:t>
          </a:r>
          <a:r>
            <a:rPr lang="en-US" sz="2000" kern="1200" dirty="0"/>
            <a:t> </a:t>
          </a:r>
          <a:r>
            <a:rPr lang="en-US" sz="2000" kern="1200" dirty="0" err="1"/>
            <a:t>vùng</a:t>
          </a:r>
          <a:r>
            <a:rPr lang="en-US" sz="2000" kern="1200" dirty="0"/>
            <a:t>, </a:t>
          </a:r>
          <a:r>
            <a:rPr lang="en-US" sz="2000" kern="1200" dirty="0" err="1"/>
            <a:t>miền</a:t>
          </a:r>
          <a:r>
            <a:rPr lang="en-US" sz="2000" kern="1200" dirty="0"/>
            <a:t> </a:t>
          </a:r>
          <a:r>
            <a:rPr lang="en-US" sz="2000" kern="1200" dirty="0" err="1"/>
            <a:t>khác</a:t>
          </a:r>
          <a:r>
            <a:rPr lang="en-US" sz="2000" kern="1200" dirty="0"/>
            <a:t> </a:t>
          </a:r>
          <a:r>
            <a:rPr lang="en-US" sz="2000" kern="1200" dirty="0" err="1"/>
            <a:t>nhau</a:t>
          </a:r>
          <a:r>
            <a:rPr lang="en-US" sz="2000" kern="1200" dirty="0"/>
            <a:t>. </a:t>
          </a:r>
        </a:p>
      </dsp:txBody>
      <dsp:txXfrm>
        <a:off x="7919606" y="585301"/>
        <a:ext cx="3095221" cy="2713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55D56-2121-459E-B666-2F8B7D48D46D}">
      <dsp:nvSpPr>
        <dsp:cNvPr id="0" name=""/>
        <dsp:cNvSpPr/>
      </dsp:nvSpPr>
      <dsp:spPr>
        <a:xfrm>
          <a:off x="910" y="456759"/>
          <a:ext cx="2221703" cy="44278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(4.5)</a:t>
          </a:r>
          <a:r>
            <a:rPr lang="vi-VN" sz="2800" b="1" kern="1200" dirty="0"/>
            <a:t>. </a:t>
          </a:r>
          <a:r>
            <a:rPr lang="en-US" sz="2800" b="1" kern="1200" dirty="0"/>
            <a:t>SGK </a:t>
          </a:r>
        </a:p>
        <a:p>
          <a:pPr marL="0" lvl="0" indent="0" algn="ctr" defTabSz="1244600">
            <a:lnSpc>
              <a:spcPct val="90000"/>
            </a:lnSpc>
            <a:spcBef>
              <a:spcPct val="0"/>
            </a:spcBef>
            <a:spcAft>
              <a:spcPct val="35000"/>
            </a:spcAft>
            <a:buNone/>
          </a:pPr>
          <a:r>
            <a:rPr lang="vi-VN" sz="2800" b="1" kern="1200" dirty="0"/>
            <a:t>Địa lí </a:t>
          </a:r>
          <a:r>
            <a:rPr lang="en-US" sz="2800" b="1" kern="1200" dirty="0"/>
            <a:t>8</a:t>
          </a:r>
          <a:r>
            <a:rPr lang="vi-VN" sz="2800" b="1" kern="1200" dirty="0"/>
            <a:t> </a:t>
          </a:r>
          <a:endParaRPr lang="en-US" sz="2800" b="1" kern="1200" dirty="0"/>
        </a:p>
        <a:p>
          <a:pPr marL="0" lvl="0" indent="0" algn="ctr" defTabSz="1244600">
            <a:lnSpc>
              <a:spcPct val="90000"/>
            </a:lnSpc>
            <a:spcBef>
              <a:spcPct val="0"/>
            </a:spcBef>
            <a:spcAft>
              <a:spcPct val="35000"/>
            </a:spcAft>
            <a:buNone/>
          </a:pPr>
          <a:r>
            <a:rPr lang="vi-VN" sz="2800" b="1" kern="1200" dirty="0"/>
            <a:t>chú trọng </a:t>
          </a:r>
          <a:endParaRPr lang="en-US" sz="2800" b="1" kern="1200" dirty="0"/>
        </a:p>
        <a:p>
          <a:pPr marL="0" lvl="0" indent="0" algn="ctr" defTabSz="1244600">
            <a:lnSpc>
              <a:spcPct val="90000"/>
            </a:lnSpc>
            <a:spcBef>
              <a:spcPct val="0"/>
            </a:spcBef>
            <a:spcAft>
              <a:spcPct val="35000"/>
            </a:spcAft>
            <a:buNone/>
          </a:pPr>
          <a:r>
            <a:rPr lang="vi-VN" sz="2800" b="1" kern="1200" dirty="0"/>
            <a:t>yêu cầu </a:t>
          </a:r>
          <a:endParaRPr lang="en-US" sz="2800" b="1" kern="1200" dirty="0"/>
        </a:p>
        <a:p>
          <a:pPr marL="0" lvl="0" indent="0" algn="ctr" defTabSz="1244600">
            <a:lnSpc>
              <a:spcPct val="90000"/>
            </a:lnSpc>
            <a:spcBef>
              <a:spcPct val="0"/>
            </a:spcBef>
            <a:spcAft>
              <a:spcPct val="35000"/>
            </a:spcAft>
            <a:buNone/>
          </a:pPr>
          <a:r>
            <a:rPr lang="vi-VN" sz="2800" b="1" kern="1200" dirty="0"/>
            <a:t>tích hợp</a:t>
          </a:r>
          <a:r>
            <a:rPr lang="vi-VN" sz="2800" kern="1200" dirty="0"/>
            <a:t> </a:t>
          </a:r>
          <a:endParaRPr lang="en-US" sz="2800" kern="1200" dirty="0"/>
        </a:p>
      </dsp:txBody>
      <dsp:txXfrm>
        <a:off x="65981" y="521830"/>
        <a:ext cx="2091561" cy="4297745"/>
      </dsp:txXfrm>
    </dsp:sp>
    <dsp:sp modelId="{BEEB13E1-C4B6-475C-8EBF-2FF49D19F7E5}">
      <dsp:nvSpPr>
        <dsp:cNvPr id="0" name=""/>
        <dsp:cNvSpPr/>
      </dsp:nvSpPr>
      <dsp:spPr>
        <a:xfrm rot="20941996">
          <a:off x="2475227" y="-116211"/>
          <a:ext cx="776521" cy="8167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477354" y="69304"/>
        <a:ext cx="543565" cy="490066"/>
      </dsp:txXfrm>
    </dsp:sp>
    <dsp:sp modelId="{6339D07F-27DF-4590-B100-A408203C7CC9}">
      <dsp:nvSpPr>
        <dsp:cNvPr id="0" name=""/>
        <dsp:cNvSpPr/>
      </dsp:nvSpPr>
      <dsp:spPr>
        <a:xfrm>
          <a:off x="3192041" y="0"/>
          <a:ext cx="3497656" cy="3857414"/>
        </a:xfrm>
        <a:prstGeom prst="roundRect">
          <a:avLst>
            <a:gd name="adj" fmla="val 10000"/>
          </a:avLst>
        </a:prstGeom>
        <a:solidFill>
          <a:schemeClr val="accent2">
            <a:hueOff val="1620045"/>
            <a:satOff val="225"/>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 </a:t>
          </a:r>
          <a:r>
            <a:rPr lang="en-US" sz="1800" kern="1200" dirty="0" err="1"/>
            <a:t>Tích</a:t>
          </a:r>
          <a:r>
            <a:rPr lang="en-US" sz="1800" kern="1200" dirty="0"/>
            <a:t> </a:t>
          </a:r>
          <a:r>
            <a:rPr lang="en-US" sz="1800" kern="1200" dirty="0" err="1"/>
            <a:t>hợp</a:t>
          </a:r>
          <a:r>
            <a:rPr lang="en-US" sz="1800" kern="1200" dirty="0"/>
            <a:t> </a:t>
          </a:r>
          <a:r>
            <a:rPr lang="en-US" sz="1800" kern="1200" dirty="0" err="1"/>
            <a:t>giữa</a:t>
          </a:r>
          <a:r>
            <a:rPr lang="en-US" sz="1800" kern="1200" dirty="0"/>
            <a:t> </a:t>
          </a:r>
          <a:r>
            <a:rPr lang="en-US" sz="1800" kern="1200" dirty="0" err="1"/>
            <a:t>các</a:t>
          </a:r>
          <a:r>
            <a:rPr lang="en-US" sz="1800" kern="1200" dirty="0"/>
            <a:t> </a:t>
          </a:r>
          <a:r>
            <a:rPr lang="en-US" sz="1800" kern="1200" dirty="0" err="1"/>
            <a:t>kiến</a:t>
          </a:r>
          <a:r>
            <a:rPr lang="en-US" sz="1800" kern="1200" dirty="0"/>
            <a:t> </a:t>
          </a:r>
          <a:r>
            <a:rPr lang="en-US" sz="1800" kern="1200" dirty="0" err="1"/>
            <a:t>thức</a:t>
          </a:r>
          <a:r>
            <a:rPr lang="en-US" sz="1800" kern="1200" dirty="0"/>
            <a:t> </a:t>
          </a:r>
          <a:r>
            <a:rPr lang="en-US" sz="1800" kern="1200" dirty="0" err="1"/>
            <a:t>địa</a:t>
          </a:r>
          <a:r>
            <a:rPr lang="en-US" sz="1800" kern="1200" dirty="0"/>
            <a:t> </a:t>
          </a:r>
          <a:r>
            <a:rPr lang="en-US" sz="1800" kern="1200" dirty="0" err="1"/>
            <a:t>lí</a:t>
          </a:r>
          <a:r>
            <a:rPr lang="en-US" sz="1800" kern="1200" dirty="0"/>
            <a:t> </a:t>
          </a:r>
          <a:r>
            <a:rPr lang="en-US" sz="1800" kern="1200" dirty="0" err="1"/>
            <a:t>tự</a:t>
          </a:r>
          <a:r>
            <a:rPr lang="en-US" sz="1800" kern="1200" dirty="0"/>
            <a:t> </a:t>
          </a:r>
          <a:r>
            <a:rPr lang="en-US" sz="1800" kern="1200" dirty="0" err="1"/>
            <a:t>nhiên</a:t>
          </a:r>
          <a:r>
            <a:rPr lang="en-US" sz="1800" kern="1200" dirty="0"/>
            <a:t> </a:t>
          </a:r>
          <a:r>
            <a:rPr lang="en-US" sz="1800" kern="1200" dirty="0" err="1"/>
            <a:t>với</a:t>
          </a:r>
          <a:r>
            <a:rPr lang="en-US" sz="1800" kern="1200" dirty="0"/>
            <a:t> </a:t>
          </a:r>
          <a:r>
            <a:rPr lang="en-US" sz="1800" kern="1200" dirty="0" err="1"/>
            <a:t>địa</a:t>
          </a:r>
          <a:r>
            <a:rPr lang="en-US" sz="1800" kern="1200" dirty="0"/>
            <a:t> </a:t>
          </a:r>
          <a:r>
            <a:rPr lang="en-US" sz="1800" kern="1200" dirty="0" err="1"/>
            <a:t>lí</a:t>
          </a:r>
          <a:r>
            <a:rPr lang="en-US" sz="1800" kern="1200" dirty="0"/>
            <a:t> </a:t>
          </a:r>
          <a:r>
            <a:rPr lang="en-US" sz="1800" kern="1200" dirty="0" err="1"/>
            <a:t>kinh</a:t>
          </a:r>
          <a:r>
            <a:rPr lang="en-US" sz="1800" kern="1200" dirty="0"/>
            <a:t> </a:t>
          </a:r>
          <a:r>
            <a:rPr lang="en-US" sz="1800" kern="1200" dirty="0" err="1"/>
            <a:t>tế</a:t>
          </a:r>
          <a:r>
            <a:rPr lang="en-US" sz="1800" kern="1200" dirty="0"/>
            <a:t> – </a:t>
          </a:r>
          <a:r>
            <a:rPr lang="en-US" sz="1800" kern="1200" dirty="0" err="1"/>
            <a:t>xã</a:t>
          </a:r>
          <a:r>
            <a:rPr lang="en-US" sz="1800" kern="1200" dirty="0"/>
            <a:t> </a:t>
          </a:r>
          <a:r>
            <a:rPr lang="en-US" sz="1800" kern="1200" dirty="0" err="1"/>
            <a:t>hội</a:t>
          </a:r>
          <a:r>
            <a:rPr lang="en-US" sz="1800" kern="1200" dirty="0"/>
            <a:t>, </a:t>
          </a:r>
          <a:r>
            <a:rPr lang="en-US" sz="1800" kern="1200" dirty="0" err="1"/>
            <a:t>lồng</a:t>
          </a:r>
          <a:r>
            <a:rPr lang="en-US" sz="1800" kern="1200" dirty="0"/>
            <a:t> </a:t>
          </a:r>
          <a:r>
            <a:rPr lang="en-US" sz="1800" kern="1200" dirty="0" err="1"/>
            <a:t>ghép</a:t>
          </a:r>
          <a:r>
            <a:rPr lang="en-US" sz="1800" kern="1200" dirty="0"/>
            <a:t> </a:t>
          </a:r>
          <a:r>
            <a:rPr lang="en-US" sz="1800" kern="1200" dirty="0" err="1"/>
            <a:t>các</a:t>
          </a:r>
          <a:r>
            <a:rPr lang="en-US" sz="1800" kern="1200" dirty="0"/>
            <a:t> </a:t>
          </a:r>
          <a:r>
            <a:rPr lang="en-US" sz="1800" kern="1200" dirty="0" err="1"/>
            <a:t>nội</a:t>
          </a:r>
          <a:r>
            <a:rPr lang="en-US" sz="1800" kern="1200" dirty="0"/>
            <a:t> dung </a:t>
          </a:r>
          <a:r>
            <a:rPr lang="en-US" sz="1800" kern="1200" dirty="0" err="1"/>
            <a:t>liên</a:t>
          </a:r>
          <a:r>
            <a:rPr lang="en-US" sz="1800" kern="1200" dirty="0"/>
            <a:t> </a:t>
          </a:r>
          <a:r>
            <a:rPr lang="en-US" sz="1800" kern="1200" dirty="0" err="1"/>
            <a:t>quan</a:t>
          </a:r>
          <a:r>
            <a:rPr lang="en-US" sz="1800" kern="1200" dirty="0"/>
            <a:t> </a:t>
          </a:r>
          <a:r>
            <a:rPr lang="en-US" sz="1800" kern="1200" dirty="0" err="1"/>
            <a:t>như</a:t>
          </a:r>
          <a:r>
            <a:rPr lang="en-US" sz="1800" kern="1200" dirty="0"/>
            <a:t> </a:t>
          </a:r>
          <a:r>
            <a:rPr lang="en-US" sz="1800" kern="1200" dirty="0" err="1"/>
            <a:t>tìm</a:t>
          </a:r>
          <a:r>
            <a:rPr lang="en-US" sz="1800" kern="1200" dirty="0"/>
            <a:t> </a:t>
          </a:r>
          <a:r>
            <a:rPr lang="en-US" sz="1800" kern="1200" dirty="0" err="1"/>
            <a:t>hiểu</a:t>
          </a:r>
          <a:r>
            <a:rPr lang="en-US" sz="1800" kern="1200" dirty="0"/>
            <a:t> </a:t>
          </a:r>
          <a:r>
            <a:rPr lang="en-US" sz="1800" kern="1200" dirty="0" err="1"/>
            <a:t>mối</a:t>
          </a:r>
          <a:r>
            <a:rPr lang="en-US" sz="1800" kern="1200" dirty="0"/>
            <a:t> </a:t>
          </a:r>
          <a:r>
            <a:rPr lang="en-US" sz="1800" kern="1200" dirty="0" err="1"/>
            <a:t>liên</a:t>
          </a:r>
          <a:r>
            <a:rPr lang="en-US" sz="1800" kern="1200" dirty="0"/>
            <a:t> </a:t>
          </a:r>
          <a:r>
            <a:rPr lang="en-US" sz="1800" kern="1200" dirty="0" err="1"/>
            <a:t>hệ</a:t>
          </a:r>
          <a:r>
            <a:rPr lang="en-US" sz="1800" kern="1200" dirty="0"/>
            <a:t> </a:t>
          </a:r>
          <a:r>
            <a:rPr lang="en-US" sz="1800" kern="1200" dirty="0" err="1"/>
            <a:t>giữa</a:t>
          </a:r>
          <a:r>
            <a:rPr lang="en-US" sz="1800" kern="1200" dirty="0"/>
            <a:t> </a:t>
          </a:r>
          <a:r>
            <a:rPr lang="en-US" sz="1800" kern="1200" dirty="0" err="1"/>
            <a:t>đặc</a:t>
          </a:r>
          <a:r>
            <a:rPr lang="en-US" sz="1800" kern="1200" dirty="0"/>
            <a:t> </a:t>
          </a:r>
          <a:r>
            <a:rPr lang="en-US" sz="1800" kern="1200" dirty="0" err="1"/>
            <a:t>điểm</a:t>
          </a:r>
          <a:r>
            <a:rPr lang="en-US" sz="1800" kern="1200" dirty="0"/>
            <a:t> </a:t>
          </a:r>
          <a:r>
            <a:rPr lang="en-US" sz="1800" kern="1200" dirty="0" err="1"/>
            <a:t>địa</a:t>
          </a:r>
          <a:r>
            <a:rPr lang="en-US" sz="1800" kern="1200" dirty="0"/>
            <a:t> </a:t>
          </a:r>
          <a:r>
            <a:rPr lang="en-US" sz="1800" kern="1200" dirty="0" err="1"/>
            <a:t>hình</a:t>
          </a:r>
          <a:r>
            <a:rPr lang="en-US" sz="1800" kern="1200" dirty="0"/>
            <a:t>, </a:t>
          </a:r>
          <a:r>
            <a:rPr lang="en-US" sz="1800" kern="1200" dirty="0" err="1"/>
            <a:t>khí</a:t>
          </a:r>
          <a:r>
            <a:rPr lang="en-US" sz="1800" kern="1200" dirty="0"/>
            <a:t> </a:t>
          </a:r>
          <a:r>
            <a:rPr lang="en-US" sz="1800" kern="1200" dirty="0" err="1"/>
            <a:t>hậu</a:t>
          </a:r>
          <a:r>
            <a:rPr lang="en-US" sz="1800" kern="1200" dirty="0"/>
            <a:t>, </a:t>
          </a:r>
          <a:r>
            <a:rPr lang="en-US" sz="1800" kern="1200" dirty="0" err="1"/>
            <a:t>đất</a:t>
          </a:r>
          <a:r>
            <a:rPr lang="en-US" sz="1800" kern="1200" dirty="0"/>
            <a:t>,… </a:t>
          </a:r>
          <a:r>
            <a:rPr lang="en-US" sz="1800" kern="1200" dirty="0" err="1"/>
            <a:t>đến</a:t>
          </a:r>
          <a:r>
            <a:rPr lang="en-US" sz="1800" kern="1200" dirty="0"/>
            <a:t> </a:t>
          </a:r>
          <a:r>
            <a:rPr lang="en-US" sz="1800" kern="1200" dirty="0" err="1"/>
            <a:t>các</a:t>
          </a:r>
          <a:r>
            <a:rPr lang="en-US" sz="1800" kern="1200" dirty="0"/>
            <a:t> </a:t>
          </a:r>
          <a:r>
            <a:rPr lang="en-US" sz="1800" kern="1200" dirty="0" err="1"/>
            <a:t>hoạt</a:t>
          </a:r>
          <a:r>
            <a:rPr lang="en-US" sz="1800" kern="1200" dirty="0"/>
            <a:t> </a:t>
          </a:r>
          <a:r>
            <a:rPr lang="en-US" sz="1800" kern="1200" dirty="0" err="1"/>
            <a:t>động</a:t>
          </a:r>
          <a:r>
            <a:rPr lang="en-US" sz="1800" kern="1200" dirty="0"/>
            <a:t> </a:t>
          </a:r>
          <a:r>
            <a:rPr lang="en-US" sz="1800" kern="1200" dirty="0" err="1"/>
            <a:t>sản</a:t>
          </a:r>
          <a:r>
            <a:rPr lang="en-US" sz="1800" kern="1200" dirty="0"/>
            <a:t> </a:t>
          </a:r>
          <a:r>
            <a:rPr lang="en-US" sz="1800" kern="1200" dirty="0" err="1"/>
            <a:t>xuất</a:t>
          </a:r>
          <a:r>
            <a:rPr lang="en-US" sz="1800" kern="1200" dirty="0"/>
            <a:t> </a:t>
          </a:r>
          <a:r>
            <a:rPr lang="en-US" sz="1800" kern="1200" dirty="0" err="1"/>
            <a:t>và</a:t>
          </a:r>
          <a:r>
            <a:rPr lang="en-US" sz="1800" kern="1200" dirty="0"/>
            <a:t> </a:t>
          </a:r>
          <a:r>
            <a:rPr lang="en-US" sz="1800" kern="1200" dirty="0" err="1"/>
            <a:t>đời</a:t>
          </a:r>
          <a:r>
            <a:rPr lang="en-US" sz="1800" kern="1200" dirty="0"/>
            <a:t> </a:t>
          </a:r>
          <a:r>
            <a:rPr lang="en-US" sz="1800" kern="1200" dirty="0" err="1"/>
            <a:t>sống</a:t>
          </a:r>
          <a:r>
            <a:rPr lang="en-US" sz="1800" kern="1200" dirty="0"/>
            <a:t> </a:t>
          </a:r>
          <a:r>
            <a:rPr lang="en-US" sz="1800" kern="1200" dirty="0" err="1"/>
            <a:t>của</a:t>
          </a:r>
          <a:r>
            <a:rPr lang="en-US" sz="1800" kern="1200" dirty="0"/>
            <a:t> con </a:t>
          </a:r>
          <a:r>
            <a:rPr lang="en-US" sz="1800" kern="1200" dirty="0" err="1"/>
            <a:t>người</a:t>
          </a:r>
          <a:r>
            <a:rPr lang="en-US" sz="1800" kern="1200" dirty="0"/>
            <a:t>.</a:t>
          </a:r>
          <a:r>
            <a:rPr lang="en-US" sz="1800" i="1" kern="1200" dirty="0"/>
            <a:t> </a:t>
          </a:r>
          <a:r>
            <a:rPr lang="en-US" sz="1800" kern="1200" dirty="0"/>
            <a:t>SGK 8 </a:t>
          </a:r>
          <a:r>
            <a:rPr lang="en-US" sz="1800" kern="1200" dirty="0" err="1"/>
            <a:t>Chương</a:t>
          </a:r>
          <a:r>
            <a:rPr lang="en-US" sz="1800" kern="1200" dirty="0"/>
            <a:t> </a:t>
          </a:r>
          <a:r>
            <a:rPr lang="en-US" sz="1800" kern="1200" dirty="0" err="1"/>
            <a:t>trình</a:t>
          </a:r>
          <a:r>
            <a:rPr lang="en-US" sz="1800" kern="1200" dirty="0"/>
            <a:t> 2018 </a:t>
          </a:r>
          <a:r>
            <a:rPr lang="en-US" sz="1800" kern="1200" dirty="0" err="1"/>
            <a:t>thể</a:t>
          </a:r>
          <a:r>
            <a:rPr lang="en-US" sz="1800" kern="1200" dirty="0"/>
            <a:t> </a:t>
          </a:r>
          <a:r>
            <a:rPr lang="en-US" sz="1800" kern="1200" dirty="0" err="1"/>
            <a:t>hiện</a:t>
          </a:r>
          <a:r>
            <a:rPr lang="en-US" sz="1800" kern="1200" dirty="0"/>
            <a:t> </a:t>
          </a:r>
          <a:r>
            <a:rPr lang="en-US" sz="1800" kern="1200" dirty="0" err="1"/>
            <a:t>tính</a:t>
          </a:r>
          <a:r>
            <a:rPr lang="en-US" sz="1800" kern="1200" dirty="0"/>
            <a:t> </a:t>
          </a:r>
          <a:r>
            <a:rPr lang="en-US" sz="1800" kern="1200" dirty="0" err="1"/>
            <a:t>hệ</a:t>
          </a:r>
          <a:r>
            <a:rPr lang="en-US" sz="1800" kern="1200" dirty="0"/>
            <a:t> </a:t>
          </a:r>
          <a:r>
            <a:rPr lang="en-US" sz="1800" kern="1200" dirty="0" err="1"/>
            <a:t>thống</a:t>
          </a:r>
          <a:r>
            <a:rPr lang="en-US" sz="1800" kern="1200" dirty="0"/>
            <a:t>: </a:t>
          </a:r>
          <a:r>
            <a:rPr lang="en-US" sz="1800" kern="1200" dirty="0" err="1"/>
            <a:t>tự</a:t>
          </a:r>
          <a:r>
            <a:rPr lang="en-US" sz="1800" kern="1200" dirty="0"/>
            <a:t> </a:t>
          </a:r>
          <a:r>
            <a:rPr lang="en-US" sz="1800" kern="1200" dirty="0" err="1"/>
            <a:t>nhiên</a:t>
          </a:r>
          <a:r>
            <a:rPr lang="en-US" sz="1800" kern="1200" dirty="0"/>
            <a:t>, con </a:t>
          </a:r>
          <a:r>
            <a:rPr lang="en-US" sz="1800" kern="1200" dirty="0" err="1"/>
            <a:t>người</a:t>
          </a:r>
          <a:r>
            <a:rPr lang="en-US" sz="1800" kern="1200" dirty="0"/>
            <a:t> </a:t>
          </a:r>
          <a:r>
            <a:rPr lang="en-US" sz="1800" kern="1200" dirty="0" err="1"/>
            <a:t>và</a:t>
          </a:r>
          <a:r>
            <a:rPr lang="en-US" sz="1800" kern="1200" dirty="0"/>
            <a:t> </a:t>
          </a:r>
          <a:r>
            <a:rPr lang="en-US" sz="1800" kern="1200" dirty="0" err="1"/>
            <a:t>bảo</a:t>
          </a:r>
          <a:r>
            <a:rPr lang="en-US" sz="1800" kern="1200" dirty="0"/>
            <a:t> </a:t>
          </a:r>
          <a:r>
            <a:rPr lang="en-US" sz="1800" kern="1200" dirty="0" err="1"/>
            <a:t>vệ</a:t>
          </a:r>
          <a:r>
            <a:rPr lang="en-US" sz="1800" kern="1200" dirty="0"/>
            <a:t> </a:t>
          </a:r>
          <a:r>
            <a:rPr lang="en-US" sz="1800" kern="1200" dirty="0" err="1"/>
            <a:t>tự</a:t>
          </a:r>
          <a:r>
            <a:rPr lang="en-US" sz="1800" kern="1200" dirty="0"/>
            <a:t> </a:t>
          </a:r>
          <a:r>
            <a:rPr lang="en-US" sz="1800" kern="1200" dirty="0" err="1"/>
            <a:t>nhiên</a:t>
          </a:r>
          <a:r>
            <a:rPr lang="en-US" sz="1800" kern="1200" dirty="0"/>
            <a:t>.</a:t>
          </a:r>
        </a:p>
      </dsp:txBody>
      <dsp:txXfrm>
        <a:off x="3294484" y="102443"/>
        <a:ext cx="3292770" cy="3652528"/>
      </dsp:txXfrm>
    </dsp:sp>
    <dsp:sp modelId="{1C05FA42-D061-43FA-BEE7-B58DF6F5BB2C}">
      <dsp:nvSpPr>
        <dsp:cNvPr id="0" name=""/>
        <dsp:cNvSpPr/>
      </dsp:nvSpPr>
      <dsp:spPr>
        <a:xfrm rot="20868526">
          <a:off x="7249318" y="536904"/>
          <a:ext cx="823140" cy="726720"/>
        </a:xfrm>
        <a:prstGeom prst="rightArrow">
          <a:avLst>
            <a:gd name="adj1" fmla="val 60000"/>
            <a:gd name="adj2" fmla="val 50000"/>
          </a:avLst>
        </a:prstGeom>
        <a:solidFill>
          <a:schemeClr val="accent2">
            <a:hueOff val="3240090"/>
            <a:satOff val="45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251776" y="705268"/>
        <a:ext cx="605124" cy="436032"/>
      </dsp:txXfrm>
    </dsp:sp>
    <dsp:sp modelId="{5CC54EA9-8F4A-449A-B5C4-F8F00AD088C9}">
      <dsp:nvSpPr>
        <dsp:cNvPr id="0" name=""/>
        <dsp:cNvSpPr/>
      </dsp:nvSpPr>
      <dsp:spPr>
        <a:xfrm>
          <a:off x="7944203" y="752835"/>
          <a:ext cx="3293461" cy="3857414"/>
        </a:xfrm>
        <a:prstGeom prst="roundRect">
          <a:avLst>
            <a:gd name="adj" fmla="val 10000"/>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 </a:t>
          </a:r>
          <a:r>
            <a:rPr lang="en-US" sz="1800" kern="1200" dirty="0" err="1"/>
            <a:t>Vận</a:t>
          </a:r>
          <a:r>
            <a:rPr lang="en-US" sz="1800" kern="1200" dirty="0"/>
            <a:t> </a:t>
          </a:r>
          <a:r>
            <a:rPr lang="en-US" sz="1800" kern="1200" dirty="0" err="1"/>
            <a:t>dụng</a:t>
          </a:r>
          <a:r>
            <a:rPr lang="en-US" sz="1800" kern="1200" dirty="0"/>
            <a:t> </a:t>
          </a:r>
          <a:r>
            <a:rPr lang="en-US" sz="1800" kern="1200" dirty="0" err="1"/>
            <a:t>kiến</a:t>
          </a:r>
          <a:r>
            <a:rPr lang="en-US" sz="1800" kern="1200" dirty="0"/>
            <a:t> </a:t>
          </a:r>
          <a:r>
            <a:rPr lang="en-US" sz="1800" kern="1200" dirty="0" err="1"/>
            <a:t>thức</a:t>
          </a:r>
          <a:r>
            <a:rPr lang="en-US" sz="1800" kern="1200" dirty="0"/>
            <a:t> </a:t>
          </a:r>
          <a:r>
            <a:rPr lang="en-US" sz="1800" kern="1200" dirty="0" err="1"/>
            <a:t>của</a:t>
          </a:r>
          <a:r>
            <a:rPr lang="en-US" sz="1800" kern="1200" dirty="0"/>
            <a:t> </a:t>
          </a:r>
          <a:r>
            <a:rPr lang="en-US" sz="1800" kern="1200" dirty="0" err="1"/>
            <a:t>các</a:t>
          </a:r>
          <a:r>
            <a:rPr lang="en-US" sz="1800" kern="1200" dirty="0"/>
            <a:t> </a:t>
          </a:r>
          <a:r>
            <a:rPr lang="en-US" sz="1800" kern="1200" dirty="0" err="1"/>
            <a:t>môn</a:t>
          </a:r>
          <a:r>
            <a:rPr lang="en-US" sz="1800" kern="1200" dirty="0"/>
            <a:t> </a:t>
          </a:r>
          <a:r>
            <a:rPr lang="en-US" sz="1800" kern="1200" dirty="0" err="1"/>
            <a:t>học</a:t>
          </a:r>
          <a:r>
            <a:rPr lang="en-US" sz="1800" kern="1200" dirty="0"/>
            <a:t> </a:t>
          </a:r>
          <a:r>
            <a:rPr lang="en-US" sz="1800" kern="1200" dirty="0" err="1"/>
            <a:t>khác</a:t>
          </a:r>
          <a:r>
            <a:rPr lang="en-US" sz="1800" kern="1200" dirty="0"/>
            <a:t> (</a:t>
          </a:r>
          <a:r>
            <a:rPr lang="en-US" sz="1800" kern="1200" dirty="0" err="1"/>
            <a:t>Toán</a:t>
          </a:r>
          <a:r>
            <a:rPr lang="en-US" sz="1800" kern="1200" dirty="0"/>
            <a:t> </a:t>
          </a:r>
          <a:r>
            <a:rPr lang="en-US" sz="1800" kern="1200" dirty="0" err="1"/>
            <a:t>học</a:t>
          </a:r>
          <a:r>
            <a:rPr lang="en-US" sz="1800" kern="1200" dirty="0"/>
            <a:t>, </a:t>
          </a:r>
          <a:r>
            <a:rPr lang="en-US" sz="1800" kern="1200" dirty="0" err="1"/>
            <a:t>Lịch</a:t>
          </a:r>
          <a:r>
            <a:rPr lang="en-US" sz="1800" kern="1200" dirty="0"/>
            <a:t> </a:t>
          </a:r>
          <a:r>
            <a:rPr lang="en-US" sz="1800" kern="1200" dirty="0" err="1"/>
            <a:t>sử</a:t>
          </a:r>
          <a:r>
            <a:rPr lang="en-US" sz="1800" kern="1200" dirty="0"/>
            <a:t>, </a:t>
          </a:r>
          <a:r>
            <a:rPr lang="en-US" sz="1800" kern="1200" dirty="0" err="1"/>
            <a:t>Sinh</a:t>
          </a:r>
          <a:r>
            <a:rPr lang="en-US" sz="1800" kern="1200" dirty="0"/>
            <a:t> </a:t>
          </a:r>
          <a:r>
            <a:rPr lang="en-US" sz="1800" kern="1200" dirty="0" err="1"/>
            <a:t>học</a:t>
          </a:r>
          <a:r>
            <a:rPr lang="en-US" sz="1800" kern="1200" dirty="0"/>
            <a:t>, </a:t>
          </a:r>
          <a:r>
            <a:rPr lang="en-US" sz="1800" kern="1200" dirty="0" err="1"/>
            <a:t>Vật</a:t>
          </a:r>
          <a:r>
            <a:rPr lang="en-US" sz="1800" kern="1200" dirty="0"/>
            <a:t> </a:t>
          </a:r>
          <a:r>
            <a:rPr lang="en-US" sz="1800" kern="1200" dirty="0" err="1"/>
            <a:t>lí</a:t>
          </a:r>
          <a:r>
            <a:rPr lang="en-US" sz="1800" kern="1200" dirty="0"/>
            <a:t>,...) </a:t>
          </a:r>
          <a:r>
            <a:rPr lang="en-US" sz="1800" kern="1200" dirty="0" err="1"/>
            <a:t>để</a:t>
          </a:r>
          <a:r>
            <a:rPr lang="en-US" sz="1800" kern="1200" dirty="0"/>
            <a:t> </a:t>
          </a:r>
          <a:r>
            <a:rPr lang="en-US" sz="1800" kern="1200" dirty="0" err="1"/>
            <a:t>làm</a:t>
          </a:r>
          <a:r>
            <a:rPr lang="en-US" sz="1800" kern="1200" dirty="0"/>
            <a:t> </a:t>
          </a:r>
          <a:r>
            <a:rPr lang="en-US" sz="1800" kern="1200" dirty="0" err="1"/>
            <a:t>sáng</a:t>
          </a:r>
          <a:r>
            <a:rPr lang="en-US" sz="1800" kern="1200" dirty="0"/>
            <a:t> </a:t>
          </a:r>
          <a:r>
            <a:rPr lang="en-US" sz="1800" kern="1200" dirty="0" err="1"/>
            <a:t>tỏ</a:t>
          </a:r>
          <a:r>
            <a:rPr lang="en-US" sz="1800" kern="1200" dirty="0"/>
            <a:t> </a:t>
          </a:r>
          <a:r>
            <a:rPr lang="en-US" sz="1800" kern="1200" dirty="0" err="1"/>
            <a:t>các</a:t>
          </a:r>
          <a:r>
            <a:rPr lang="en-US" sz="1800" kern="1200" dirty="0"/>
            <a:t> </a:t>
          </a:r>
          <a:r>
            <a:rPr lang="en-US" sz="1800" kern="1200" dirty="0" err="1"/>
            <a:t>kiến</a:t>
          </a:r>
          <a:r>
            <a:rPr lang="en-US" sz="1800" kern="1200" dirty="0"/>
            <a:t> </a:t>
          </a:r>
          <a:r>
            <a:rPr lang="en-US" sz="1800" kern="1200" dirty="0" err="1"/>
            <a:t>thức</a:t>
          </a:r>
          <a:r>
            <a:rPr lang="en-US" sz="1800" kern="1200" dirty="0"/>
            <a:t> </a:t>
          </a:r>
          <a:r>
            <a:rPr lang="en-US" sz="1800" kern="1200" dirty="0" err="1"/>
            <a:t>địa</a:t>
          </a:r>
          <a:r>
            <a:rPr lang="en-US" sz="1800" kern="1200" dirty="0"/>
            <a:t> </a:t>
          </a:r>
          <a:r>
            <a:rPr lang="en-US" sz="1800" kern="1200" dirty="0" err="1"/>
            <a:t>lí</a:t>
          </a:r>
          <a:r>
            <a:rPr lang="en-US" sz="1800" kern="1200" dirty="0"/>
            <a:t>. </a:t>
          </a:r>
          <a:r>
            <a:rPr lang="en-US" sz="1800" kern="1200" dirty="0" err="1"/>
            <a:t>Ví</a:t>
          </a:r>
          <a:r>
            <a:rPr lang="en-US" sz="1800" kern="1200" dirty="0"/>
            <a:t> </a:t>
          </a:r>
          <a:r>
            <a:rPr lang="en-US" sz="1800" kern="1200" dirty="0" err="1"/>
            <a:t>dụ</a:t>
          </a:r>
          <a:r>
            <a:rPr lang="en-US" sz="1800" kern="1200" dirty="0"/>
            <a:t>: </a:t>
          </a:r>
          <a:r>
            <a:rPr lang="en-US" sz="1800" i="1" kern="1200" dirty="0" err="1"/>
            <a:t>tính</a:t>
          </a:r>
          <a:r>
            <a:rPr lang="en-US" sz="1800" i="1" kern="1200" dirty="0"/>
            <a:t> </a:t>
          </a:r>
          <a:r>
            <a:rPr lang="en-US" sz="1800" i="1" kern="1200" dirty="0" err="1"/>
            <a:t>toán</a:t>
          </a:r>
          <a:r>
            <a:rPr lang="en-US" sz="1800" i="1" kern="1200" dirty="0"/>
            <a:t> </a:t>
          </a:r>
          <a:r>
            <a:rPr lang="en-US" sz="1800" i="1" kern="1200" dirty="0" err="1"/>
            <a:t>số</a:t>
          </a:r>
          <a:r>
            <a:rPr lang="en-US" sz="1800" i="1" kern="1200" dirty="0"/>
            <a:t> </a:t>
          </a:r>
          <a:r>
            <a:rPr lang="en-US" sz="1800" i="1" kern="1200" dirty="0" err="1"/>
            <a:t>liệu</a:t>
          </a:r>
          <a:r>
            <a:rPr lang="en-US" sz="1800" i="1" kern="1200" dirty="0"/>
            <a:t> </a:t>
          </a:r>
          <a:r>
            <a:rPr lang="en-US" sz="1800" i="1" kern="1200" dirty="0" err="1"/>
            <a:t>để</a:t>
          </a:r>
          <a:r>
            <a:rPr lang="en-US" sz="1800" i="1" kern="1200" dirty="0"/>
            <a:t> </a:t>
          </a:r>
          <a:r>
            <a:rPr lang="en-US" sz="1800" i="1" kern="1200" dirty="0" err="1"/>
            <a:t>nhận</a:t>
          </a:r>
          <a:r>
            <a:rPr lang="en-US" sz="1800" i="1" kern="1200" dirty="0"/>
            <a:t> </a:t>
          </a:r>
          <a:r>
            <a:rPr lang="en-US" sz="1800" i="1" kern="1200" dirty="0" err="1"/>
            <a:t>xét</a:t>
          </a:r>
          <a:r>
            <a:rPr lang="en-US" sz="1800" i="1" kern="1200" dirty="0"/>
            <a:t> </a:t>
          </a:r>
          <a:r>
            <a:rPr lang="en-US" sz="1800" i="1" kern="1200" dirty="0" err="1"/>
            <a:t>về</a:t>
          </a:r>
          <a:r>
            <a:rPr lang="en-US" sz="1800" i="1" kern="1200" dirty="0"/>
            <a:t> </a:t>
          </a:r>
          <a:r>
            <a:rPr lang="en-US" sz="1800" i="1" kern="1200" dirty="0" err="1"/>
            <a:t>đặc</a:t>
          </a:r>
          <a:r>
            <a:rPr lang="en-US" sz="1800" i="1" kern="1200" dirty="0"/>
            <a:t> </a:t>
          </a:r>
          <a:r>
            <a:rPr lang="en-US" sz="1800" i="1" kern="1200" dirty="0" err="1"/>
            <a:t>điểm</a:t>
          </a:r>
          <a:r>
            <a:rPr lang="en-US" sz="1800" i="1" kern="1200" dirty="0"/>
            <a:t> </a:t>
          </a:r>
          <a:r>
            <a:rPr lang="en-US" sz="1800" i="1" kern="1200" dirty="0" err="1"/>
            <a:t>khí</a:t>
          </a:r>
          <a:r>
            <a:rPr lang="en-US" sz="1800" i="1" kern="1200" dirty="0"/>
            <a:t> </a:t>
          </a:r>
          <a:r>
            <a:rPr lang="en-US" sz="1800" i="1" kern="1200" dirty="0" err="1"/>
            <a:t>hậu</a:t>
          </a:r>
          <a:r>
            <a:rPr lang="en-US" sz="1800" i="1" kern="1200" dirty="0"/>
            <a:t>, </a:t>
          </a:r>
          <a:r>
            <a:rPr lang="en-US" sz="1800" i="1" kern="1200" dirty="0" err="1"/>
            <a:t>kết</a:t>
          </a:r>
          <a:r>
            <a:rPr lang="en-US" sz="1800" i="1" kern="1200" dirty="0"/>
            <a:t> </a:t>
          </a:r>
          <a:r>
            <a:rPr lang="en-US" sz="1800" i="1" kern="1200" dirty="0" err="1"/>
            <a:t>hợp</a:t>
          </a:r>
          <a:r>
            <a:rPr lang="en-US" sz="1800" i="1" kern="1200" dirty="0"/>
            <a:t> </a:t>
          </a:r>
          <a:r>
            <a:rPr lang="en-US" sz="1800" i="1" kern="1200" dirty="0" err="1"/>
            <a:t>với</a:t>
          </a:r>
          <a:r>
            <a:rPr lang="en-US" sz="1800" i="1" kern="1200" dirty="0"/>
            <a:t> </a:t>
          </a:r>
          <a:r>
            <a:rPr lang="en-US" sz="1800" i="1" kern="1200" dirty="0" err="1"/>
            <a:t>kiến</a:t>
          </a:r>
          <a:r>
            <a:rPr lang="en-US" sz="1800" i="1" kern="1200" dirty="0"/>
            <a:t> </a:t>
          </a:r>
          <a:r>
            <a:rPr lang="en-US" sz="1800" i="1" kern="1200" dirty="0" err="1"/>
            <a:t>thức</a:t>
          </a:r>
          <a:r>
            <a:rPr lang="en-US" sz="1800" i="1" kern="1200" dirty="0"/>
            <a:t> </a:t>
          </a:r>
          <a:r>
            <a:rPr lang="en-US" sz="1800" i="1" kern="1200" dirty="0" err="1"/>
            <a:t>lịch</a:t>
          </a:r>
          <a:r>
            <a:rPr lang="en-US" sz="1800" i="1" kern="1200" dirty="0"/>
            <a:t> </a:t>
          </a:r>
          <a:r>
            <a:rPr lang="en-US" sz="1800" i="1" kern="1200" dirty="0" err="1"/>
            <a:t>sử</a:t>
          </a:r>
          <a:r>
            <a:rPr lang="en-US" sz="1800" i="1" kern="1200" dirty="0"/>
            <a:t> </a:t>
          </a:r>
          <a:r>
            <a:rPr lang="en-US" sz="1800" i="1" kern="1200" dirty="0" err="1"/>
            <a:t>để</a:t>
          </a:r>
          <a:r>
            <a:rPr lang="en-US" sz="1800" i="1" kern="1200" dirty="0"/>
            <a:t> </a:t>
          </a:r>
          <a:r>
            <a:rPr lang="en-US" sz="1800" i="1" kern="1200" dirty="0" err="1"/>
            <a:t>trình</a:t>
          </a:r>
          <a:r>
            <a:rPr lang="en-US" sz="1800" i="1" kern="1200" dirty="0"/>
            <a:t> </a:t>
          </a:r>
          <a:r>
            <a:rPr lang="en-US" sz="1800" i="1" kern="1200" dirty="0" err="1"/>
            <a:t>bày</a:t>
          </a:r>
          <a:r>
            <a:rPr lang="en-US" sz="1800" i="1" kern="1200" dirty="0"/>
            <a:t> </a:t>
          </a:r>
          <a:r>
            <a:rPr lang="en-US" sz="1800" i="1" kern="1200" dirty="0" err="1"/>
            <a:t>quá</a:t>
          </a:r>
          <a:r>
            <a:rPr lang="en-US" sz="1800" i="1" kern="1200" dirty="0"/>
            <a:t> </a:t>
          </a:r>
          <a:r>
            <a:rPr lang="en-US" sz="1800" i="1" kern="1200" dirty="0" err="1"/>
            <a:t>trình</a:t>
          </a:r>
          <a:r>
            <a:rPr lang="en-US" sz="1800" i="1" kern="1200" dirty="0"/>
            <a:t> con </a:t>
          </a:r>
          <a:r>
            <a:rPr lang="en-US" sz="1800" i="1" kern="1200" dirty="0" err="1"/>
            <a:t>người</a:t>
          </a:r>
          <a:r>
            <a:rPr lang="en-US" sz="1800" i="1" kern="1200" dirty="0"/>
            <a:t> </a:t>
          </a:r>
          <a:r>
            <a:rPr lang="en-US" sz="1800" i="1" kern="1200" dirty="0" err="1"/>
            <a:t>khai</a:t>
          </a:r>
          <a:r>
            <a:rPr lang="en-US" sz="1800" i="1" kern="1200" dirty="0"/>
            <a:t> </a:t>
          </a:r>
          <a:r>
            <a:rPr lang="en-US" sz="1800" i="1" kern="1200" dirty="0" err="1"/>
            <a:t>khẩn</a:t>
          </a:r>
          <a:r>
            <a:rPr lang="en-US" sz="1800" i="1" kern="1200" dirty="0"/>
            <a:t> </a:t>
          </a:r>
          <a:r>
            <a:rPr lang="en-US" sz="1800" i="1" kern="1200" dirty="0" err="1"/>
            <a:t>và</a:t>
          </a:r>
          <a:r>
            <a:rPr lang="en-US" sz="1800" i="1" kern="1200" dirty="0"/>
            <a:t> </a:t>
          </a:r>
          <a:r>
            <a:rPr lang="en-US" sz="1800" i="1" kern="1200" dirty="0" err="1"/>
            <a:t>cải</a:t>
          </a:r>
          <a:r>
            <a:rPr lang="en-US" sz="1800" i="1" kern="1200" dirty="0"/>
            <a:t> </a:t>
          </a:r>
          <a:r>
            <a:rPr lang="en-US" sz="1800" i="1" kern="1200" dirty="0" err="1"/>
            <a:t>tạo</a:t>
          </a:r>
          <a:r>
            <a:rPr lang="en-US" sz="1800" i="1" kern="1200" dirty="0"/>
            <a:t> </a:t>
          </a:r>
          <a:r>
            <a:rPr lang="en-US" sz="1800" i="1" kern="1200" dirty="0" err="1"/>
            <a:t>châu</a:t>
          </a:r>
          <a:r>
            <a:rPr lang="en-US" sz="1800" i="1" kern="1200" dirty="0"/>
            <a:t> </a:t>
          </a:r>
          <a:r>
            <a:rPr lang="en-US" sz="1800" i="1" kern="1200" dirty="0" err="1"/>
            <a:t>thổ</a:t>
          </a:r>
          <a:r>
            <a:rPr lang="en-US" sz="1800" i="1" kern="1200" dirty="0"/>
            <a:t>, </a:t>
          </a:r>
          <a:r>
            <a:rPr lang="en-US" sz="1800" i="1" kern="1200" dirty="0" err="1"/>
            <a:t>chế</a:t>
          </a:r>
          <a:r>
            <a:rPr lang="en-US" sz="1800" i="1" kern="1200" dirty="0"/>
            <a:t> </a:t>
          </a:r>
          <a:r>
            <a:rPr lang="en-US" sz="1800" i="1" kern="1200" dirty="0" err="1"/>
            <a:t>ngự</a:t>
          </a:r>
          <a:r>
            <a:rPr lang="en-US" sz="1800" i="1" kern="1200" dirty="0"/>
            <a:t> </a:t>
          </a:r>
          <a:r>
            <a:rPr lang="en-US" sz="1800" i="1" kern="1200" dirty="0" err="1"/>
            <a:t>và</a:t>
          </a:r>
          <a:r>
            <a:rPr lang="en-US" sz="1800" i="1" kern="1200" dirty="0"/>
            <a:t> </a:t>
          </a:r>
          <a:r>
            <a:rPr lang="en-US" sz="1800" i="1" kern="1200" dirty="0" err="1"/>
            <a:t>thích</a:t>
          </a:r>
          <a:r>
            <a:rPr lang="en-US" sz="1800" i="1" kern="1200" dirty="0"/>
            <a:t> </a:t>
          </a:r>
          <a:r>
            <a:rPr lang="en-US" sz="1800" i="1" kern="1200" dirty="0" err="1"/>
            <a:t>ứng</a:t>
          </a:r>
          <a:r>
            <a:rPr lang="en-US" sz="1800" i="1" kern="1200" dirty="0"/>
            <a:t> </a:t>
          </a:r>
          <a:r>
            <a:rPr lang="en-US" sz="1800" i="1" kern="1200" dirty="0" err="1"/>
            <a:t>với</a:t>
          </a:r>
          <a:r>
            <a:rPr lang="en-US" sz="1800" i="1" kern="1200" dirty="0"/>
            <a:t> </a:t>
          </a:r>
          <a:r>
            <a:rPr lang="en-US" sz="1800" i="1" kern="1200" dirty="0" err="1"/>
            <a:t>chế</a:t>
          </a:r>
          <a:r>
            <a:rPr lang="en-US" sz="1800" i="1" kern="1200" dirty="0"/>
            <a:t> </a:t>
          </a:r>
          <a:r>
            <a:rPr lang="en-US" sz="1800" i="1" kern="1200" dirty="0" err="1"/>
            <a:t>độ</a:t>
          </a:r>
          <a:r>
            <a:rPr lang="en-US" sz="1800" i="1" kern="1200" dirty="0"/>
            <a:t> </a:t>
          </a:r>
          <a:r>
            <a:rPr lang="en-US" sz="1800" i="1" kern="1200" dirty="0" err="1"/>
            <a:t>nước</a:t>
          </a:r>
          <a:r>
            <a:rPr lang="en-US" sz="1800" i="1" kern="1200" dirty="0"/>
            <a:t> </a:t>
          </a:r>
          <a:r>
            <a:rPr lang="en-US" sz="1800" i="1" kern="1200" dirty="0" err="1"/>
            <a:t>sông</a:t>
          </a:r>
          <a:r>
            <a:rPr lang="en-US" sz="1800" i="1" kern="1200" dirty="0"/>
            <a:t> </a:t>
          </a:r>
          <a:r>
            <a:rPr lang="en-US" sz="1800" i="1" kern="1200" dirty="0" err="1"/>
            <a:t>Hồng</a:t>
          </a:r>
          <a:r>
            <a:rPr lang="en-US" sz="1800" i="1" kern="1200" dirty="0"/>
            <a:t> </a:t>
          </a:r>
          <a:r>
            <a:rPr lang="en-US" sz="1800" i="1" kern="1200" dirty="0" err="1"/>
            <a:t>và</a:t>
          </a:r>
          <a:r>
            <a:rPr lang="en-US" sz="1800" i="1" kern="1200" dirty="0"/>
            <a:t> </a:t>
          </a:r>
          <a:r>
            <a:rPr lang="en-US" sz="1800" i="1" kern="1200" dirty="0" err="1"/>
            <a:t>sông</a:t>
          </a:r>
          <a:r>
            <a:rPr lang="en-US" sz="1800" i="1" kern="1200" dirty="0"/>
            <a:t> </a:t>
          </a:r>
          <a:r>
            <a:rPr lang="en-US" sz="1800" i="1" kern="1200" dirty="0" err="1"/>
            <a:t>Cửu</a:t>
          </a:r>
          <a:r>
            <a:rPr lang="en-US" sz="1800" i="1" kern="1200" dirty="0"/>
            <a:t> Long, </a:t>
          </a:r>
          <a:r>
            <a:rPr lang="en-US" sz="1800" i="1" kern="1200" dirty="0" err="1"/>
            <a:t>trình</a:t>
          </a:r>
          <a:r>
            <a:rPr lang="en-US" sz="1800" i="1" kern="1200" dirty="0"/>
            <a:t> </a:t>
          </a:r>
          <a:r>
            <a:rPr lang="en-US" sz="1800" i="1" kern="1200" dirty="0" err="1"/>
            <a:t>bày</a:t>
          </a:r>
          <a:r>
            <a:rPr lang="en-US" sz="1800" i="1" kern="1200" dirty="0"/>
            <a:t> </a:t>
          </a:r>
          <a:r>
            <a:rPr lang="en-US" sz="1800" i="1" kern="1200" dirty="0" err="1"/>
            <a:t>về</a:t>
          </a:r>
          <a:r>
            <a:rPr lang="en-US" sz="1800" i="1" kern="1200" dirty="0"/>
            <a:t> </a:t>
          </a:r>
          <a:r>
            <a:rPr lang="en-US" sz="1800" i="1" kern="1200" dirty="0" err="1"/>
            <a:t>quá</a:t>
          </a:r>
          <a:r>
            <a:rPr lang="en-US" sz="1800" i="1" kern="1200" dirty="0"/>
            <a:t> </a:t>
          </a:r>
          <a:r>
            <a:rPr lang="en-US" sz="1800" i="1" kern="1200" dirty="0" err="1"/>
            <a:t>trình</a:t>
          </a:r>
          <a:r>
            <a:rPr lang="en-US" sz="1800" i="1" kern="1200" dirty="0"/>
            <a:t> </a:t>
          </a:r>
          <a:r>
            <a:rPr lang="en-US" sz="1800" i="1" kern="1200" dirty="0" err="1"/>
            <a:t>xác</a:t>
          </a:r>
          <a:r>
            <a:rPr lang="en-US" sz="1800" i="1" kern="1200" dirty="0"/>
            <a:t> </a:t>
          </a:r>
          <a:r>
            <a:rPr lang="en-US" sz="1800" i="1" kern="1200" dirty="0" err="1"/>
            <a:t>lập</a:t>
          </a:r>
          <a:r>
            <a:rPr lang="en-US" sz="1800" i="1" kern="1200" dirty="0"/>
            <a:t> </a:t>
          </a:r>
          <a:r>
            <a:rPr lang="en-US" sz="1800" i="1" kern="1200" dirty="0" err="1"/>
            <a:t>chủ</a:t>
          </a:r>
          <a:r>
            <a:rPr lang="en-US" sz="1800" i="1" kern="1200" dirty="0"/>
            <a:t> </a:t>
          </a:r>
          <a:r>
            <a:rPr lang="en-US" sz="1800" i="1" kern="1200" dirty="0" err="1"/>
            <a:t>quyền</a:t>
          </a:r>
          <a:r>
            <a:rPr lang="en-US" sz="1800" i="1" kern="1200" dirty="0"/>
            <a:t> </a:t>
          </a:r>
          <a:r>
            <a:rPr lang="en-US" sz="1800" i="1" kern="1200" dirty="0" err="1"/>
            <a:t>biển</a:t>
          </a:r>
          <a:r>
            <a:rPr lang="en-US" sz="1800" i="1" kern="1200" dirty="0"/>
            <a:t> </a:t>
          </a:r>
          <a:r>
            <a:rPr lang="en-US" sz="1800" i="1" kern="1200" dirty="0" err="1"/>
            <a:t>đảo</a:t>
          </a:r>
          <a:r>
            <a:rPr lang="en-US" sz="1800" i="1" kern="1200" dirty="0"/>
            <a:t> </a:t>
          </a:r>
          <a:r>
            <a:rPr lang="en-US" sz="1800" i="1" kern="1200" dirty="0" err="1"/>
            <a:t>trong</a:t>
          </a:r>
          <a:r>
            <a:rPr lang="en-US" sz="1800" i="1" kern="1200" dirty="0"/>
            <a:t> </a:t>
          </a:r>
          <a:r>
            <a:rPr lang="en-US" sz="1800" i="1" kern="1200" dirty="0" err="1"/>
            <a:t>lịch</a:t>
          </a:r>
          <a:r>
            <a:rPr lang="en-US" sz="1800" i="1" kern="1200" dirty="0"/>
            <a:t> </a:t>
          </a:r>
          <a:r>
            <a:rPr lang="en-US" sz="1800" i="1" kern="1200" dirty="0" err="1"/>
            <a:t>sử</a:t>
          </a:r>
          <a:r>
            <a:rPr lang="en-US" sz="1800" i="1" kern="1200" dirty="0"/>
            <a:t> </a:t>
          </a:r>
          <a:r>
            <a:rPr lang="en-US" sz="1800" i="1" kern="1200" dirty="0" err="1"/>
            <a:t>Việt</a:t>
          </a:r>
          <a:r>
            <a:rPr lang="en-US" sz="1800" i="1" kern="1200" dirty="0"/>
            <a:t> Nam,...</a:t>
          </a:r>
          <a:endParaRPr lang="en-US" sz="1800" kern="1200" dirty="0"/>
        </a:p>
      </dsp:txBody>
      <dsp:txXfrm>
        <a:off x="8040665" y="849297"/>
        <a:ext cx="3100537" cy="3664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E9EFD-1C63-4824-986B-0E0B43E1B971}">
      <dsp:nvSpPr>
        <dsp:cNvPr id="0" name=""/>
        <dsp:cNvSpPr/>
      </dsp:nvSpPr>
      <dsp:spPr>
        <a:xfrm>
          <a:off x="0" y="199404"/>
          <a:ext cx="6719017" cy="1117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(4.6)</a:t>
          </a:r>
          <a:r>
            <a:rPr lang="vi-VN" sz="2800" b="1" kern="1200" dirty="0"/>
            <a:t>. Địa lí </a:t>
          </a:r>
          <a:r>
            <a:rPr lang="en-US" sz="2800" b="1" kern="1200" dirty="0"/>
            <a:t>8</a:t>
          </a:r>
          <a:r>
            <a:rPr lang="vi-VN" sz="2800" b="1" kern="1200" dirty="0"/>
            <a:t> đổi mới về hình thức và cách trình bày </a:t>
          </a:r>
          <a:endParaRPr lang="en-US" sz="2800" kern="1200" dirty="0"/>
        </a:p>
      </dsp:txBody>
      <dsp:txXfrm>
        <a:off x="54573" y="253977"/>
        <a:ext cx="6609871" cy="1008789"/>
      </dsp:txXfrm>
    </dsp:sp>
    <dsp:sp modelId="{1C821214-5958-4708-BFC6-36DDA36F77B9}">
      <dsp:nvSpPr>
        <dsp:cNvPr id="0" name=""/>
        <dsp:cNvSpPr/>
      </dsp:nvSpPr>
      <dsp:spPr>
        <a:xfrm>
          <a:off x="0" y="1317339"/>
          <a:ext cx="6719017" cy="427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29"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vi-VN" sz="3000" kern="1200"/>
            <a:t>Hình thức của Địa lí </a:t>
          </a:r>
          <a:r>
            <a:rPr lang="en-US" sz="3000" kern="1200"/>
            <a:t>8</a:t>
          </a:r>
          <a:r>
            <a:rPr lang="vi-VN" sz="3000" kern="1200"/>
            <a:t> có nhiều ưu thế vượt trội so với các SGK hiện hành và trước đó. Điều này thể hiện rất rõ ở cả kênh chữ, kênh hình và cấu trúc sách.</a:t>
          </a:r>
          <a:endParaRPr lang="en-US" sz="3000" kern="1200"/>
        </a:p>
        <a:p>
          <a:pPr marL="285750" lvl="1" indent="-285750" algn="l" defTabSz="1333500">
            <a:lnSpc>
              <a:spcPct val="90000"/>
            </a:lnSpc>
            <a:spcBef>
              <a:spcPct val="0"/>
            </a:spcBef>
            <a:spcAft>
              <a:spcPct val="20000"/>
            </a:spcAft>
            <a:buChar char="•"/>
          </a:pPr>
          <a:r>
            <a:rPr lang="vi-VN" sz="3000" kern="1200"/>
            <a:t>Đối với mỗi bài học, ngoài yêu cầu cần đạt được đóng khung là lần lượt 3 phần có liên hệ mật thiết với nhau: </a:t>
          </a:r>
          <a:r>
            <a:rPr lang="vi-VN" sz="3000" b="1" kern="1200"/>
            <a:t>Mở đầu</a:t>
          </a:r>
          <a:r>
            <a:rPr lang="vi-VN" sz="3000" kern="1200"/>
            <a:t>, </a:t>
          </a:r>
          <a:r>
            <a:rPr lang="en-US" sz="3000" b="1" kern="1200"/>
            <a:t>K</a:t>
          </a:r>
          <a:r>
            <a:rPr lang="vi-VN" sz="3000" b="1" kern="1200"/>
            <a:t>iến thức mới</a:t>
          </a:r>
          <a:r>
            <a:rPr lang="vi-VN" sz="3000" kern="1200"/>
            <a:t>, </a:t>
          </a:r>
          <a:r>
            <a:rPr lang="vi-VN" sz="3000" b="1" kern="1200"/>
            <a:t>Luyện tập và vận dụng</a:t>
          </a:r>
          <a:r>
            <a:rPr lang="vi-VN" sz="3000" kern="1200"/>
            <a:t>. </a:t>
          </a:r>
          <a:endParaRPr lang="en-US" sz="3000" kern="1200"/>
        </a:p>
      </dsp:txBody>
      <dsp:txXfrm>
        <a:off x="0" y="1317339"/>
        <a:ext cx="6719017" cy="42786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E4221-F06A-448C-940C-99BFA0B7EF81}" type="datetimeFigureOut">
              <a:rPr lang="en-US" smtClean="0"/>
              <a:t>5/29/2023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CAB34-ECF4-4DB6-A1DC-19B94B8A7AC2}" type="slidenum">
              <a:rPr lang="en-US" smtClean="0"/>
              <a:t>‹#›</a:t>
            </a:fld>
            <a:endParaRPr lang="en-US"/>
          </a:p>
        </p:txBody>
      </p:sp>
    </p:spTree>
    <p:extLst>
      <p:ext uri="{BB962C8B-B14F-4D97-AF65-F5344CB8AC3E}">
        <p14:creationId xmlns:p14="http://schemas.microsoft.com/office/powerpoint/2010/main" val="384054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26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85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1F5E-1560-47C6-8E57-0EA0E488A7D0}" type="slidenum">
              <a:rPr lang="en-US" smtClean="0"/>
              <a:t>20</a:t>
            </a:fld>
            <a:endParaRPr lang="en-US"/>
          </a:p>
        </p:txBody>
      </p:sp>
    </p:spTree>
    <p:extLst>
      <p:ext uri="{BB962C8B-B14F-4D97-AF65-F5344CB8AC3E}">
        <p14:creationId xmlns:p14="http://schemas.microsoft.com/office/powerpoint/2010/main" val="385612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Giáo</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viên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kênh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Học</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tiễn</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gắn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huống</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45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Arial Body"/>
              </a:rPr>
              <a:t>Đối với </a:t>
            </a:r>
            <a:r>
              <a:rPr lang="vi-VN" sz="1200" b="1" dirty="0">
                <a:latin typeface="Arial Body"/>
              </a:rPr>
              <a:t>Địa lí </a:t>
            </a:r>
            <a:r>
              <a:rPr lang="en-US" sz="1200" b="1" dirty="0">
                <a:latin typeface="Arial Body"/>
              </a:rPr>
              <a:t>8</a:t>
            </a:r>
            <a:r>
              <a:rPr lang="vi-VN" sz="1200" dirty="0">
                <a:latin typeface="Arial Body"/>
              </a:rPr>
              <a:t>, tích hợp được thể hiện ở nhiều mức độ và hình thức khác nhau</a:t>
            </a:r>
            <a:r>
              <a:rPr lang="en-US" sz="1200" dirty="0">
                <a:latin typeface="Arial Body"/>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t>Tất cả các hình thức này ở mức độ khác nhau đã được chú ý trong quá trình biên soạn SGK Địa lí </a:t>
            </a:r>
            <a:r>
              <a:rPr lang="en-US" sz="1200" dirty="0"/>
              <a:t>8</a:t>
            </a:r>
            <a:r>
              <a:rPr lang="vi-VN" sz="1200" dirty="0"/>
              <a:t>.</a:t>
            </a:r>
            <a:endParaRPr lang="en-US" sz="120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3E31F5E-1560-47C6-8E57-0EA0E488A7D0}" type="slidenum">
              <a:rPr lang="en-US" smtClean="0"/>
              <a:t>22</a:t>
            </a:fld>
            <a:endParaRPr lang="en-US"/>
          </a:p>
        </p:txBody>
      </p:sp>
    </p:spTree>
    <p:extLst>
      <p:ext uri="{BB962C8B-B14F-4D97-AF65-F5344CB8AC3E}">
        <p14:creationId xmlns:p14="http://schemas.microsoft.com/office/powerpoint/2010/main" val="52251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1F5E-1560-47C6-8E57-0EA0E488A7D0}" type="slidenum">
              <a:rPr lang="en-US" smtClean="0"/>
              <a:t>24</a:t>
            </a:fld>
            <a:endParaRPr lang="en-US"/>
          </a:p>
        </p:txBody>
      </p:sp>
    </p:spTree>
    <p:extLst>
      <p:ext uri="{BB962C8B-B14F-4D97-AF65-F5344CB8AC3E}">
        <p14:creationId xmlns:p14="http://schemas.microsoft.com/office/powerpoint/2010/main" val="153995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Các</a:t>
            </a:r>
            <a:r>
              <a:rPr lang="en-US" dirty="0"/>
              <a:t> </a:t>
            </a:r>
            <a:r>
              <a:rPr lang="en-US" dirty="0" err="1"/>
              <a:t>thiết</a:t>
            </a:r>
            <a:r>
              <a:rPr lang="en-US" dirty="0"/>
              <a:t> </a:t>
            </a:r>
            <a:r>
              <a:rPr lang="en-US" dirty="0" err="1"/>
              <a:t>bị</a:t>
            </a:r>
            <a:r>
              <a:rPr lang="en-US" dirty="0"/>
              <a:t> </a:t>
            </a:r>
            <a:r>
              <a:rPr lang="en-US" dirty="0" err="1"/>
              <a:t>dạy</a:t>
            </a:r>
            <a:r>
              <a:rPr lang="en-US" dirty="0"/>
              <a:t> </a:t>
            </a:r>
            <a:r>
              <a:rPr lang="en-US" dirty="0" err="1"/>
              <a:t>học</a:t>
            </a:r>
            <a:r>
              <a:rPr lang="en-US" dirty="0"/>
              <a:t> </a:t>
            </a:r>
            <a:r>
              <a:rPr lang="en-US" dirty="0" err="1"/>
              <a:t>sẽ</a:t>
            </a:r>
            <a:r>
              <a:rPr lang="en-US" dirty="0"/>
              <a:t> </a:t>
            </a:r>
            <a:r>
              <a:rPr lang="en-US" dirty="0" err="1"/>
              <a:t>giúp</a:t>
            </a:r>
            <a:r>
              <a:rPr lang="en-US" dirty="0"/>
              <a:t> GV </a:t>
            </a:r>
            <a:r>
              <a:rPr lang="en-US" dirty="0" err="1"/>
              <a:t>tổ</a:t>
            </a:r>
            <a:r>
              <a:rPr lang="en-US" dirty="0"/>
              <a:t> </a:t>
            </a:r>
            <a:r>
              <a:rPr lang="en-US" dirty="0" err="1"/>
              <a:t>chức</a:t>
            </a:r>
            <a:r>
              <a:rPr lang="en-US" dirty="0"/>
              <a:t> </a:t>
            </a:r>
            <a:r>
              <a:rPr lang="en-US" dirty="0" err="1"/>
              <a:t>hoạt</a:t>
            </a:r>
            <a:r>
              <a:rPr lang="en-US" dirty="0"/>
              <a:t> </a:t>
            </a:r>
            <a:r>
              <a:rPr lang="en-US" dirty="0" err="1"/>
              <a:t>động</a:t>
            </a:r>
            <a:r>
              <a:rPr lang="en-US" dirty="0"/>
              <a:t>, </a:t>
            </a:r>
            <a:r>
              <a:rPr lang="en-US" dirty="0" err="1"/>
              <a:t>tìm</a:t>
            </a:r>
            <a:r>
              <a:rPr lang="en-US" dirty="0"/>
              <a:t> </a:t>
            </a:r>
            <a:r>
              <a:rPr lang="en-US" dirty="0" err="1"/>
              <a:t>tòi</a:t>
            </a:r>
            <a:r>
              <a:rPr lang="en-US" dirty="0"/>
              <a:t> </a:t>
            </a:r>
            <a:r>
              <a:rPr lang="en-US" dirty="0" err="1"/>
              <a:t>kiến</a:t>
            </a:r>
            <a:r>
              <a:rPr lang="en-US" dirty="0"/>
              <a:t> </a:t>
            </a:r>
            <a:r>
              <a:rPr lang="en-US" dirty="0" err="1"/>
              <a:t>thức</a:t>
            </a:r>
            <a:r>
              <a:rPr lang="en-US" dirty="0"/>
              <a:t> </a:t>
            </a:r>
            <a:r>
              <a:rPr lang="en-US" dirty="0" err="1"/>
              <a:t>một</a:t>
            </a:r>
            <a:r>
              <a:rPr lang="en-US" dirty="0"/>
              <a:t> </a:t>
            </a:r>
            <a:r>
              <a:rPr lang="en-US" dirty="0" err="1"/>
              <a:t>cách</a:t>
            </a:r>
            <a:r>
              <a:rPr lang="en-US" dirty="0"/>
              <a:t> </a:t>
            </a:r>
            <a:r>
              <a:rPr lang="en-US" dirty="0" err="1"/>
              <a:t>tích</a:t>
            </a:r>
            <a:r>
              <a:rPr lang="en-US" dirty="0"/>
              <a:t> </a:t>
            </a:r>
            <a:r>
              <a:rPr lang="en-US" dirty="0" err="1"/>
              <a:t>cực</a:t>
            </a:r>
            <a:r>
              <a:rPr lang="en-US" dirty="0"/>
              <a:t>, </a:t>
            </a:r>
            <a:r>
              <a:rPr lang="en-US" dirty="0" err="1"/>
              <a:t>hạn</a:t>
            </a:r>
            <a:r>
              <a:rPr lang="en-US" dirty="0"/>
              <a:t> </a:t>
            </a:r>
            <a:r>
              <a:rPr lang="en-US" dirty="0" err="1"/>
              <a:t>chế</a:t>
            </a:r>
            <a:r>
              <a:rPr lang="en-US" dirty="0"/>
              <a:t> </a:t>
            </a:r>
            <a:r>
              <a:rPr lang="en-US" dirty="0" err="1"/>
              <a:t>tính</a:t>
            </a:r>
            <a:r>
              <a:rPr lang="en-US" dirty="0"/>
              <a:t> </a:t>
            </a:r>
            <a:r>
              <a:rPr lang="en-US" dirty="0" err="1"/>
              <a:t>hàn</a:t>
            </a:r>
            <a:r>
              <a:rPr lang="en-US" dirty="0"/>
              <a:t> </a:t>
            </a:r>
            <a:r>
              <a:rPr lang="en-US" dirty="0" err="1"/>
              <a:t>lâm</a:t>
            </a:r>
            <a:r>
              <a:rPr lang="en-US" dirty="0"/>
              <a:t> </a:t>
            </a:r>
            <a:r>
              <a:rPr lang="en-US" dirty="0" err="1"/>
              <a:t>về</a:t>
            </a:r>
            <a:r>
              <a:rPr lang="en-US" dirty="0"/>
              <a:t> </a:t>
            </a:r>
            <a:r>
              <a:rPr lang="en-US" dirty="0" err="1"/>
              <a:t>các</a:t>
            </a:r>
            <a:r>
              <a:rPr lang="en-US" dirty="0"/>
              <a:t> </a:t>
            </a:r>
            <a:r>
              <a:rPr lang="en-US" dirty="0" err="1"/>
              <a:t>châu</a:t>
            </a:r>
            <a:r>
              <a:rPr lang="en-US" dirty="0"/>
              <a:t> </a:t>
            </a:r>
            <a:r>
              <a:rPr lang="en-US" dirty="0" err="1"/>
              <a:t>lục</a:t>
            </a:r>
            <a:r>
              <a:rPr lang="en-US" dirty="0"/>
              <a:t>. </a:t>
            </a:r>
            <a:r>
              <a:rPr lang="en-US" dirty="0" err="1"/>
              <a:t>Một</a:t>
            </a:r>
            <a:r>
              <a:rPr lang="en-US" dirty="0"/>
              <a:t> </a:t>
            </a:r>
            <a:r>
              <a:rPr lang="en-US" dirty="0" err="1"/>
              <a:t>số</a:t>
            </a:r>
            <a:r>
              <a:rPr lang="en-US" dirty="0"/>
              <a:t> </a:t>
            </a:r>
            <a:r>
              <a:rPr lang="en-US" dirty="0" err="1"/>
              <a:t>thiết</a:t>
            </a:r>
            <a:r>
              <a:rPr lang="en-US" dirty="0"/>
              <a:t> </a:t>
            </a:r>
            <a:r>
              <a:rPr lang="en-US" dirty="0" err="1"/>
              <a:t>bị</a:t>
            </a:r>
            <a:r>
              <a:rPr lang="en-US" dirty="0"/>
              <a:t> </a:t>
            </a:r>
            <a:r>
              <a:rPr lang="en-US" dirty="0" err="1"/>
              <a:t>dạy</a:t>
            </a:r>
            <a:r>
              <a:rPr lang="en-US" dirty="0"/>
              <a:t> </a:t>
            </a:r>
            <a:r>
              <a:rPr lang="en-US" dirty="0" err="1"/>
              <a:t>học</a:t>
            </a:r>
            <a:r>
              <a:rPr lang="en-US" dirty="0"/>
              <a:t> </a:t>
            </a:r>
            <a:r>
              <a:rPr lang="en-US" dirty="0" err="1"/>
              <a:t>tiêu</a:t>
            </a:r>
            <a:r>
              <a:rPr lang="en-US" dirty="0"/>
              <a:t> </a:t>
            </a:r>
            <a:r>
              <a:rPr lang="en-US" dirty="0" err="1"/>
              <a:t>biểu</a:t>
            </a:r>
            <a:r>
              <a:rPr lang="en-US" dirty="0"/>
              <a:t> </a:t>
            </a:r>
            <a:r>
              <a:rPr lang="en-US" dirty="0" err="1"/>
              <a:t>của</a:t>
            </a:r>
            <a:r>
              <a:rPr lang="en-US" dirty="0"/>
              <a:t> </a:t>
            </a:r>
            <a:r>
              <a:rPr lang="en-US" dirty="0" err="1"/>
              <a:t>môn</a:t>
            </a:r>
            <a:r>
              <a:rPr lang="en-US" dirty="0"/>
              <a:t> </a:t>
            </a:r>
            <a:r>
              <a:rPr lang="en-US" dirty="0" err="1"/>
              <a:t>địa</a:t>
            </a:r>
            <a:r>
              <a:rPr lang="en-US" dirty="0"/>
              <a:t> </a:t>
            </a:r>
            <a:r>
              <a:rPr lang="en-US" dirty="0" err="1"/>
              <a:t>lí</a:t>
            </a:r>
            <a:r>
              <a:rPr lang="en-US" dirty="0"/>
              <a:t> </a:t>
            </a:r>
            <a:r>
              <a:rPr lang="en-US" dirty="0" err="1"/>
              <a:t>như</a:t>
            </a:r>
            <a:r>
              <a:rPr lang="en-US" dirty="0"/>
              <a:t>:</a:t>
            </a:r>
          </a:p>
          <a:p>
            <a:pPr marL="628650" lvl="1" indent="-171450">
              <a:buFont typeface="Arial" panose="020B0604020202020204" pitchFamily="34" charset="0"/>
              <a:buChar char="•"/>
            </a:pPr>
            <a:r>
              <a:rPr lang="en-US" dirty="0" err="1"/>
              <a:t>Bản</a:t>
            </a:r>
            <a:r>
              <a:rPr lang="en-US" dirty="0"/>
              <a:t> </a:t>
            </a:r>
            <a:r>
              <a:rPr lang="en-US" dirty="0" err="1"/>
              <a:t>đồ</a:t>
            </a:r>
            <a:r>
              <a:rPr lang="en-US" dirty="0"/>
              <a:t> </a:t>
            </a:r>
            <a:r>
              <a:rPr lang="en-US" dirty="0" err="1"/>
              <a:t>giáo</a:t>
            </a:r>
            <a:r>
              <a:rPr lang="en-US" dirty="0"/>
              <a:t> khoa </a:t>
            </a:r>
            <a:r>
              <a:rPr lang="en-US" dirty="0" err="1"/>
              <a:t>treo</a:t>
            </a:r>
            <a:r>
              <a:rPr lang="en-US" dirty="0"/>
              <a:t> </a:t>
            </a:r>
            <a:r>
              <a:rPr lang="en-US" dirty="0" err="1"/>
              <a:t>tường</a:t>
            </a:r>
            <a:r>
              <a:rPr lang="en-US" dirty="0"/>
              <a:t> </a:t>
            </a:r>
            <a:r>
              <a:rPr lang="en-US" dirty="0" err="1"/>
              <a:t>các</a:t>
            </a:r>
            <a:r>
              <a:rPr lang="en-US" dirty="0"/>
              <a:t> </a:t>
            </a:r>
            <a:r>
              <a:rPr lang="en-US" dirty="0" err="1"/>
              <a:t>châu</a:t>
            </a:r>
            <a:r>
              <a:rPr lang="en-US" dirty="0"/>
              <a:t> </a:t>
            </a:r>
            <a:r>
              <a:rPr lang="en-US" dirty="0" err="1"/>
              <a:t>lục</a:t>
            </a:r>
            <a:r>
              <a:rPr lang="en-US" dirty="0"/>
              <a:t> </a:t>
            </a:r>
            <a:r>
              <a:rPr lang="en-US" dirty="0" err="1"/>
              <a:t>và</a:t>
            </a:r>
            <a:r>
              <a:rPr lang="en-US" dirty="0"/>
              <a:t> </a:t>
            </a:r>
            <a:r>
              <a:rPr lang="en-US" dirty="0" err="1"/>
              <a:t>khu</a:t>
            </a:r>
            <a:r>
              <a:rPr lang="en-US" dirty="0"/>
              <a:t> </a:t>
            </a:r>
            <a:r>
              <a:rPr lang="en-US" dirty="0" err="1"/>
              <a:t>vực</a:t>
            </a:r>
            <a:endParaRPr lang="en-US" dirty="0"/>
          </a:p>
          <a:p>
            <a:pPr marL="628650" lvl="1" indent="-171450">
              <a:buFont typeface="Arial" panose="020B0604020202020204" pitchFamily="34" charset="0"/>
              <a:buChar char="•"/>
            </a:pPr>
            <a:r>
              <a:rPr lang="en-US" dirty="0" err="1"/>
              <a:t>Atlat</a:t>
            </a:r>
            <a:r>
              <a:rPr lang="en-US" dirty="0"/>
              <a:t> </a:t>
            </a:r>
            <a:r>
              <a:rPr lang="en-US" dirty="0" err="1"/>
              <a:t>Địa</a:t>
            </a:r>
            <a:r>
              <a:rPr lang="en-US" dirty="0"/>
              <a:t> </a:t>
            </a:r>
            <a:r>
              <a:rPr lang="en-US" dirty="0" err="1"/>
              <a:t>lí</a:t>
            </a:r>
            <a:r>
              <a:rPr lang="en-US" dirty="0"/>
              <a:t> </a:t>
            </a:r>
            <a:r>
              <a:rPr lang="en-US" dirty="0" err="1"/>
              <a:t>các</a:t>
            </a:r>
            <a:r>
              <a:rPr lang="en-US" dirty="0"/>
              <a:t> </a:t>
            </a:r>
            <a:r>
              <a:rPr lang="en-US" dirty="0" err="1"/>
              <a:t>châu</a:t>
            </a:r>
            <a:r>
              <a:rPr lang="en-US" dirty="0"/>
              <a:t> </a:t>
            </a:r>
            <a:r>
              <a:rPr lang="en-US" dirty="0" err="1"/>
              <a:t>lục</a:t>
            </a:r>
            <a:endParaRPr lang="en-US" dirty="0"/>
          </a:p>
          <a:p>
            <a:pPr marL="628650" lvl="1" indent="-171450">
              <a:buFont typeface="Arial" panose="020B0604020202020204" pitchFamily="34" charset="0"/>
              <a:buChar char="•"/>
            </a:pP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52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Đảm</a:t>
            </a:r>
            <a:r>
              <a:rPr lang="en-US" dirty="0"/>
              <a:t> </a:t>
            </a:r>
            <a:r>
              <a:rPr lang="en-US" dirty="0" err="1"/>
              <a:t>bảo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sau</a:t>
            </a:r>
            <a:r>
              <a:rPr lang="en-US" dirty="0"/>
              <a:t>:</a:t>
            </a:r>
          </a:p>
          <a:p>
            <a:r>
              <a:rPr lang="en-US" dirty="0"/>
              <a:t>- </a:t>
            </a:r>
            <a:r>
              <a:rPr lang="en-US" dirty="0" err="1"/>
              <a:t>Mục</a:t>
            </a:r>
            <a:r>
              <a:rPr lang="en-US" dirty="0"/>
              <a:t> </a:t>
            </a:r>
            <a:r>
              <a:rPr lang="en-US" dirty="0" err="1"/>
              <a:t>tiêu</a:t>
            </a:r>
            <a:r>
              <a:rPr lang="en-US" dirty="0"/>
              <a:t> </a:t>
            </a:r>
            <a:r>
              <a:rPr lang="en-US" dirty="0" err="1"/>
              <a:t>đánh</a:t>
            </a:r>
            <a:r>
              <a:rPr lang="en-US" dirty="0"/>
              <a:t> </a:t>
            </a:r>
            <a:r>
              <a:rPr lang="en-US" dirty="0" err="1"/>
              <a:t>giá</a:t>
            </a:r>
            <a:r>
              <a:rPr lang="en-US" dirty="0"/>
              <a:t> </a:t>
            </a:r>
            <a:r>
              <a:rPr lang="en-US" dirty="0" err="1"/>
              <a:t>là</a:t>
            </a:r>
            <a:r>
              <a:rPr lang="en-US" dirty="0"/>
              <a:t> </a:t>
            </a:r>
            <a:r>
              <a:rPr lang="en-US" dirty="0" err="1"/>
              <a:t>cung</a:t>
            </a:r>
            <a:r>
              <a:rPr lang="en-US" dirty="0"/>
              <a:t> </a:t>
            </a:r>
            <a:r>
              <a:rPr lang="en-US" dirty="0" err="1"/>
              <a:t>cấp</a:t>
            </a:r>
            <a:r>
              <a:rPr lang="en-US" dirty="0"/>
              <a:t> </a:t>
            </a:r>
            <a:r>
              <a:rPr lang="en-US" dirty="0" err="1"/>
              <a:t>thông</a:t>
            </a:r>
            <a:r>
              <a:rPr lang="en-US" dirty="0"/>
              <a:t> tin </a:t>
            </a:r>
            <a:r>
              <a:rPr lang="en-US" dirty="0" err="1"/>
              <a:t>chính</a:t>
            </a:r>
            <a:r>
              <a:rPr lang="en-US" dirty="0"/>
              <a:t> </a:t>
            </a:r>
            <a:r>
              <a:rPr lang="en-US" dirty="0" err="1"/>
              <a:t>xác</a:t>
            </a:r>
            <a:r>
              <a:rPr lang="en-US" dirty="0"/>
              <a:t>, </a:t>
            </a:r>
            <a:r>
              <a:rPr lang="en-US" dirty="0" err="1"/>
              <a:t>kịp</a:t>
            </a:r>
            <a:r>
              <a:rPr lang="en-US" dirty="0"/>
              <a:t> </a:t>
            </a:r>
            <a:r>
              <a:rPr lang="en-US" dirty="0" err="1"/>
              <a:t>thời</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về</a:t>
            </a:r>
            <a:r>
              <a:rPr lang="en-US" dirty="0"/>
              <a:t> </a:t>
            </a:r>
            <a:r>
              <a:rPr lang="en-US" dirty="0" err="1"/>
              <a:t>mức</a:t>
            </a:r>
            <a:r>
              <a:rPr lang="en-US" dirty="0"/>
              <a:t> </a:t>
            </a:r>
            <a:r>
              <a:rPr lang="en-US" dirty="0" err="1"/>
              <a:t>độ</a:t>
            </a:r>
            <a:r>
              <a:rPr lang="en-US" dirty="0"/>
              <a:t> </a:t>
            </a:r>
            <a:r>
              <a:rPr lang="en-US" dirty="0" err="1"/>
              <a:t>đáp</a:t>
            </a:r>
            <a:r>
              <a:rPr lang="en-US" dirty="0"/>
              <a:t> </a:t>
            </a:r>
            <a:r>
              <a:rPr lang="en-US" dirty="0" err="1"/>
              <a:t>ứng</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của</a:t>
            </a:r>
            <a:r>
              <a:rPr lang="en-US" dirty="0"/>
              <a:t> </a:t>
            </a:r>
            <a:r>
              <a:rPr lang="en-US" dirty="0" err="1"/>
              <a:t>chương</a:t>
            </a:r>
            <a:r>
              <a:rPr lang="en-US" dirty="0"/>
              <a:t> </a:t>
            </a:r>
            <a:r>
              <a:rPr lang="en-US" dirty="0" err="1"/>
              <a:t>trình</a:t>
            </a:r>
            <a:r>
              <a:rPr lang="en-US" dirty="0"/>
              <a:t> </a:t>
            </a:r>
            <a:r>
              <a:rPr lang="en-US" dirty="0" err="1"/>
              <a:t>và</a:t>
            </a:r>
            <a:r>
              <a:rPr lang="en-US" dirty="0"/>
              <a:t> </a:t>
            </a:r>
            <a:r>
              <a:rPr lang="en-US" dirty="0" err="1"/>
              <a:t>sự</a:t>
            </a:r>
            <a:r>
              <a:rPr lang="en-US" dirty="0"/>
              <a:t> </a:t>
            </a:r>
            <a:r>
              <a:rPr lang="en-US" dirty="0" err="1"/>
              <a:t>tiến</a:t>
            </a:r>
            <a:r>
              <a:rPr lang="en-US" dirty="0"/>
              <a:t> </a:t>
            </a:r>
            <a:r>
              <a:rPr lang="en-US" dirty="0" err="1"/>
              <a:t>bộ</a:t>
            </a:r>
            <a:r>
              <a:rPr lang="en-US" dirty="0"/>
              <a:t> </a:t>
            </a:r>
            <a:r>
              <a:rPr lang="en-US" dirty="0" err="1"/>
              <a:t>của</a:t>
            </a:r>
            <a:r>
              <a:rPr lang="en-US" dirty="0"/>
              <a:t> HS </a:t>
            </a:r>
            <a:r>
              <a:rPr lang="en-US" dirty="0" err="1"/>
              <a:t>để</a:t>
            </a:r>
            <a:r>
              <a:rPr lang="en-US" dirty="0"/>
              <a:t> </a:t>
            </a:r>
            <a:r>
              <a:rPr lang="en-US" dirty="0" err="1"/>
              <a:t>hướng</a:t>
            </a:r>
            <a:r>
              <a:rPr lang="en-US" dirty="0"/>
              <a:t> </a:t>
            </a:r>
            <a:r>
              <a:rPr lang="en-US" dirty="0" err="1"/>
              <a:t>dẫn</a:t>
            </a:r>
            <a:r>
              <a:rPr lang="en-US" dirty="0"/>
              <a:t> </a:t>
            </a:r>
            <a:r>
              <a:rPr lang="en-US" dirty="0" err="1"/>
              <a:t>điều</a:t>
            </a:r>
            <a:r>
              <a:rPr lang="en-US" dirty="0"/>
              <a:t> </a:t>
            </a:r>
            <a:r>
              <a:rPr lang="en-US" dirty="0" err="1"/>
              <a:t>chỉnh</a:t>
            </a:r>
            <a:r>
              <a:rPr lang="en-US" dirty="0"/>
              <a:t> </a:t>
            </a:r>
            <a:r>
              <a:rPr lang="en-US" dirty="0" err="1"/>
              <a:t>hoạt</a:t>
            </a:r>
            <a:r>
              <a:rPr lang="en-US" dirty="0"/>
              <a:t> </a:t>
            </a:r>
            <a:r>
              <a:rPr lang="en-US" dirty="0" err="1"/>
              <a:t>động</a:t>
            </a:r>
            <a:r>
              <a:rPr lang="en-US" dirty="0"/>
              <a:t> </a:t>
            </a:r>
            <a:r>
              <a:rPr lang="en-US" dirty="0" err="1"/>
              <a:t>dạy</a:t>
            </a:r>
            <a:r>
              <a:rPr lang="en-US" dirty="0"/>
              <a:t> </a:t>
            </a:r>
            <a:r>
              <a:rPr lang="en-US" dirty="0" err="1"/>
              <a:t>của</a:t>
            </a:r>
            <a:r>
              <a:rPr lang="en-US" dirty="0"/>
              <a:t> GV </a:t>
            </a:r>
            <a:r>
              <a:rPr lang="en-US" dirty="0" err="1"/>
              <a:t>và</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của</a:t>
            </a:r>
            <a:r>
              <a:rPr lang="en-US" dirty="0"/>
              <a:t> HS.</a:t>
            </a:r>
          </a:p>
          <a:p>
            <a:r>
              <a:rPr lang="en-US" dirty="0"/>
              <a:t>- </a:t>
            </a:r>
            <a:r>
              <a:rPr lang="en-US" dirty="0" err="1"/>
              <a:t>Căn</a:t>
            </a:r>
            <a:r>
              <a:rPr lang="en-US" dirty="0"/>
              <a:t> </a:t>
            </a:r>
            <a:r>
              <a:rPr lang="en-US" dirty="0" err="1"/>
              <a:t>cứ</a:t>
            </a:r>
            <a:r>
              <a:rPr lang="en-US" dirty="0"/>
              <a:t> </a:t>
            </a:r>
            <a:r>
              <a:rPr lang="en-US" dirty="0" err="1"/>
              <a:t>để</a:t>
            </a:r>
            <a:r>
              <a:rPr lang="en-US" dirty="0"/>
              <a:t> </a:t>
            </a:r>
            <a:r>
              <a:rPr lang="en-US" dirty="0" err="1"/>
              <a:t>đánh</a:t>
            </a:r>
            <a:r>
              <a:rPr lang="en-US" dirty="0"/>
              <a:t> </a:t>
            </a:r>
            <a:r>
              <a:rPr lang="en-US" dirty="0" err="1"/>
              <a:t>giá</a:t>
            </a:r>
            <a:r>
              <a:rPr lang="en-US" dirty="0"/>
              <a:t> </a:t>
            </a:r>
            <a:r>
              <a:rPr lang="en-US" dirty="0" err="1"/>
              <a:t>là</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chủ</a:t>
            </a:r>
            <a:r>
              <a:rPr lang="en-US" dirty="0"/>
              <a:t> </a:t>
            </a:r>
            <a:r>
              <a:rPr lang="en-US" dirty="0" err="1"/>
              <a:t>yếu</a:t>
            </a:r>
            <a:r>
              <a:rPr lang="en-US" dirty="0"/>
              <a:t>, </a:t>
            </a:r>
            <a:r>
              <a:rPr lang="en-US" dirty="0" err="1"/>
              <a:t>năng</a:t>
            </a:r>
            <a:r>
              <a:rPr lang="en-US" dirty="0"/>
              <a:t> </a:t>
            </a:r>
            <a:r>
              <a:rPr lang="en-US" dirty="0" err="1"/>
              <a:t>lực</a:t>
            </a:r>
            <a:r>
              <a:rPr lang="en-US" dirty="0"/>
              <a:t> </a:t>
            </a:r>
            <a:r>
              <a:rPr lang="en-US" dirty="0" err="1"/>
              <a:t>chung</a:t>
            </a:r>
            <a:r>
              <a:rPr lang="en-US" dirty="0"/>
              <a:t> </a:t>
            </a:r>
            <a:r>
              <a:rPr lang="en-US" dirty="0" err="1"/>
              <a:t>và</a:t>
            </a:r>
            <a:r>
              <a:rPr lang="en-US" dirty="0"/>
              <a:t> </a:t>
            </a:r>
            <a:r>
              <a:rPr lang="en-US" dirty="0" err="1"/>
              <a:t>năng</a:t>
            </a:r>
            <a:r>
              <a:rPr lang="en-US" dirty="0"/>
              <a:t> </a:t>
            </a:r>
            <a:r>
              <a:rPr lang="en-US" dirty="0" err="1"/>
              <a:t>lực</a:t>
            </a:r>
            <a:r>
              <a:rPr lang="en-US" dirty="0"/>
              <a:t> </a:t>
            </a:r>
            <a:r>
              <a:rPr lang="en-US" dirty="0" err="1"/>
              <a:t>đặc</a:t>
            </a:r>
            <a:r>
              <a:rPr lang="en-US" dirty="0"/>
              <a:t> </a:t>
            </a:r>
            <a:r>
              <a:rPr lang="en-US" dirty="0" err="1"/>
              <a:t>thù</a:t>
            </a:r>
            <a:r>
              <a:rPr lang="en-US" dirty="0"/>
              <a:t> </a:t>
            </a:r>
            <a:r>
              <a:rPr lang="en-US" dirty="0" err="1"/>
              <a:t>đã</a:t>
            </a:r>
            <a:r>
              <a:rPr lang="en-US" dirty="0"/>
              <a:t> </a:t>
            </a:r>
            <a:r>
              <a:rPr lang="en-US" dirty="0" err="1"/>
              <a:t>được</a:t>
            </a:r>
            <a:r>
              <a:rPr lang="en-US" dirty="0"/>
              <a:t> </a:t>
            </a:r>
            <a:r>
              <a:rPr lang="en-US" dirty="0" err="1"/>
              <a:t>quy</a:t>
            </a:r>
            <a:r>
              <a:rPr lang="en-US" dirty="0"/>
              <a:t> </a:t>
            </a:r>
            <a:r>
              <a:rPr lang="en-US" dirty="0" err="1"/>
              <a:t>định</a:t>
            </a:r>
            <a:r>
              <a:rPr lang="en-US" dirty="0"/>
              <a:t> </a:t>
            </a:r>
            <a:r>
              <a:rPr lang="en-US" dirty="0" err="1"/>
              <a:t>trong</a:t>
            </a:r>
            <a:r>
              <a:rPr lang="en-US" dirty="0"/>
              <a:t> CT</a:t>
            </a:r>
          </a:p>
          <a:p>
            <a:r>
              <a:rPr lang="en-US" dirty="0"/>
              <a:t>- </a:t>
            </a:r>
            <a:r>
              <a:rPr lang="en-US" dirty="0" err="1"/>
              <a:t>Đánh</a:t>
            </a:r>
            <a:r>
              <a:rPr lang="en-US" dirty="0"/>
              <a:t> </a:t>
            </a:r>
            <a:r>
              <a:rPr lang="en-US" dirty="0" err="1"/>
              <a:t>giá</a:t>
            </a:r>
            <a:r>
              <a:rPr lang="en-US" dirty="0"/>
              <a:t> </a:t>
            </a:r>
            <a:r>
              <a:rPr lang="en-US" dirty="0" err="1"/>
              <a:t>cả</a:t>
            </a:r>
            <a:r>
              <a:rPr lang="en-US" dirty="0"/>
              <a:t> </a:t>
            </a:r>
            <a:r>
              <a:rPr lang="en-US" dirty="0" err="1"/>
              <a:t>về</a:t>
            </a:r>
            <a:r>
              <a:rPr lang="en-US" dirty="0"/>
              <a:t> </a:t>
            </a:r>
            <a:r>
              <a:rPr lang="en-US" dirty="0" err="1"/>
              <a:t>lí</a:t>
            </a:r>
            <a:r>
              <a:rPr lang="en-US" dirty="0"/>
              <a:t> </a:t>
            </a:r>
            <a:r>
              <a:rPr lang="en-US" dirty="0" err="1"/>
              <a:t>thuyết</a:t>
            </a:r>
            <a:r>
              <a:rPr lang="en-US" dirty="0"/>
              <a:t> </a:t>
            </a:r>
            <a:r>
              <a:rPr lang="en-US" dirty="0" err="1"/>
              <a:t>và</a:t>
            </a:r>
            <a:r>
              <a:rPr lang="en-US" dirty="0"/>
              <a:t> </a:t>
            </a:r>
            <a:r>
              <a:rPr lang="en-US" dirty="0" err="1"/>
              <a:t>kĩ</a:t>
            </a:r>
            <a:r>
              <a:rPr lang="en-US" dirty="0"/>
              <a:t> </a:t>
            </a:r>
            <a:r>
              <a:rPr lang="en-US" dirty="0" err="1"/>
              <a:t>năng</a:t>
            </a:r>
            <a:r>
              <a:rPr lang="en-US" dirty="0"/>
              <a:t>. </a:t>
            </a:r>
            <a:r>
              <a:rPr lang="en-US" dirty="0" err="1"/>
              <a:t>Đánh</a:t>
            </a:r>
            <a:r>
              <a:rPr lang="en-US" dirty="0"/>
              <a:t> </a:t>
            </a:r>
            <a:r>
              <a:rPr lang="en-US" dirty="0" err="1"/>
              <a:t>giá</a:t>
            </a:r>
            <a:r>
              <a:rPr lang="en-US" dirty="0"/>
              <a:t> </a:t>
            </a:r>
            <a:r>
              <a:rPr lang="en-US" dirty="0" err="1"/>
              <a:t>việc</a:t>
            </a:r>
            <a:r>
              <a:rPr lang="en-US" dirty="0"/>
              <a:t> </a:t>
            </a:r>
            <a:r>
              <a:rPr lang="en-US" dirty="0" err="1"/>
              <a:t>vận</a:t>
            </a:r>
            <a:r>
              <a:rPr lang="en-US" dirty="0"/>
              <a:t> </a:t>
            </a:r>
            <a:r>
              <a:rPr lang="en-US" dirty="0" err="1"/>
              <a:t>dụng</a:t>
            </a:r>
            <a:r>
              <a:rPr lang="en-US" dirty="0"/>
              <a:t> tri </a:t>
            </a:r>
            <a:r>
              <a:rPr lang="en-US" dirty="0" err="1"/>
              <a:t>thức</a:t>
            </a:r>
            <a:r>
              <a:rPr lang="en-US" dirty="0"/>
              <a:t> </a:t>
            </a:r>
            <a:r>
              <a:rPr lang="en-US" dirty="0" err="1"/>
              <a:t>vào</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cụ</a:t>
            </a:r>
            <a:r>
              <a:rPr lang="en-US" dirty="0"/>
              <a:t> </a:t>
            </a:r>
            <a:r>
              <a:rPr lang="en-US" dirty="0" err="1"/>
              <a:t>thể</a:t>
            </a:r>
            <a:r>
              <a:rPr lang="en-US" dirty="0"/>
              <a:t>, </a:t>
            </a:r>
            <a:r>
              <a:rPr lang="en-US" dirty="0" err="1"/>
              <a:t>hạn</a:t>
            </a:r>
            <a:r>
              <a:rPr lang="en-US" dirty="0"/>
              <a:t> </a:t>
            </a:r>
            <a:r>
              <a:rPr lang="en-US" dirty="0" err="1"/>
              <a:t>chế</a:t>
            </a:r>
            <a:r>
              <a:rPr lang="en-US" dirty="0"/>
              <a:t> </a:t>
            </a:r>
            <a:r>
              <a:rPr lang="en-US" dirty="0" err="1"/>
              <a:t>đánh</a:t>
            </a:r>
            <a:r>
              <a:rPr lang="en-US" dirty="0"/>
              <a:t> </a:t>
            </a:r>
            <a:r>
              <a:rPr lang="en-US" dirty="0" err="1"/>
              <a:t>giá</a:t>
            </a:r>
            <a:r>
              <a:rPr lang="en-US" dirty="0"/>
              <a:t> </a:t>
            </a:r>
            <a:r>
              <a:rPr lang="en-US" dirty="0" err="1"/>
              <a:t>việc</a:t>
            </a:r>
            <a:r>
              <a:rPr lang="en-US" dirty="0"/>
              <a:t> </a:t>
            </a:r>
            <a:r>
              <a:rPr lang="en-US" dirty="0" err="1"/>
              <a:t>tái</a:t>
            </a:r>
            <a:r>
              <a:rPr lang="en-US" dirty="0"/>
              <a:t> </a:t>
            </a:r>
            <a:r>
              <a:rPr lang="en-US" dirty="0" err="1"/>
              <a:t>hiện</a:t>
            </a:r>
            <a:r>
              <a:rPr lang="en-US" dirty="0"/>
              <a:t> </a:t>
            </a:r>
            <a:r>
              <a:rPr lang="en-US" dirty="0" err="1"/>
              <a:t>kiến</a:t>
            </a:r>
            <a:r>
              <a:rPr lang="en-US" dirty="0"/>
              <a:t> </a:t>
            </a:r>
            <a:r>
              <a:rPr lang="en-US" dirty="0" err="1"/>
              <a:t>thức</a:t>
            </a:r>
            <a:r>
              <a:rPr lang="en-US" dirty="0"/>
              <a:t>. </a:t>
            </a:r>
            <a:r>
              <a:rPr lang="en-US" dirty="0" err="1"/>
              <a:t>Đa</a:t>
            </a:r>
            <a:r>
              <a:rPr lang="en-US" dirty="0"/>
              <a:t> </a:t>
            </a:r>
            <a:r>
              <a:rPr lang="en-US" dirty="0" err="1"/>
              <a:t>dạng</a:t>
            </a:r>
            <a:r>
              <a:rPr lang="en-US" dirty="0"/>
              <a:t> </a:t>
            </a:r>
            <a:r>
              <a:rPr lang="en-US" dirty="0" err="1"/>
              <a:t>các</a:t>
            </a:r>
            <a:r>
              <a:rPr lang="en-US" dirty="0"/>
              <a:t> </a:t>
            </a:r>
            <a:r>
              <a:rPr lang="en-US" dirty="0" err="1"/>
              <a:t>loại</a:t>
            </a:r>
            <a:r>
              <a:rPr lang="en-US" dirty="0"/>
              <a:t> </a:t>
            </a:r>
            <a:r>
              <a:rPr lang="en-US" dirty="0" err="1"/>
              <a:t>hình</a:t>
            </a:r>
            <a:r>
              <a:rPr lang="en-US" dirty="0"/>
              <a:t> </a:t>
            </a:r>
            <a:r>
              <a:rPr lang="en-US" dirty="0" err="1"/>
              <a:t>đánh</a:t>
            </a:r>
            <a:r>
              <a:rPr lang="en-US" dirty="0"/>
              <a:t> </a:t>
            </a:r>
            <a:r>
              <a:rPr lang="en-US" dirty="0" err="1"/>
              <a:t>giá</a:t>
            </a:r>
            <a:r>
              <a:rPr lang="en-US" dirty="0"/>
              <a:t>, tang </a:t>
            </a:r>
            <a:r>
              <a:rPr lang="en-US" dirty="0" err="1"/>
              <a:t>cường</a:t>
            </a:r>
            <a:r>
              <a:rPr lang="en-US" dirty="0"/>
              <a:t> </a:t>
            </a:r>
            <a:r>
              <a:rPr lang="en-US" dirty="0" err="1"/>
              <a:t>đánh</a:t>
            </a:r>
            <a:r>
              <a:rPr lang="en-US" dirty="0"/>
              <a:t> </a:t>
            </a:r>
            <a:r>
              <a:rPr lang="en-US" dirty="0" err="1"/>
              <a:t>giá</a:t>
            </a:r>
            <a:r>
              <a:rPr lang="en-US" dirty="0"/>
              <a:t> </a:t>
            </a:r>
            <a:r>
              <a:rPr lang="en-US" dirty="0" err="1"/>
              <a:t>thường</a:t>
            </a:r>
            <a:r>
              <a:rPr lang="en-US" dirty="0"/>
              <a:t> </a:t>
            </a:r>
            <a:r>
              <a:rPr lang="en-US" dirty="0" err="1"/>
              <a:t>xuyên</a:t>
            </a:r>
            <a:r>
              <a:rPr lang="en-US" dirty="0"/>
              <a:t> </a:t>
            </a:r>
            <a:r>
              <a:rPr lang="en-US" dirty="0" err="1"/>
              <a:t>bằng</a:t>
            </a:r>
            <a:r>
              <a:rPr lang="en-US" dirty="0"/>
              <a:t> </a:t>
            </a:r>
            <a:r>
              <a:rPr lang="en-US" dirty="0" err="1"/>
              <a:t>nhiều</a:t>
            </a:r>
            <a:r>
              <a:rPr lang="en-US" dirty="0"/>
              <a:t> </a:t>
            </a:r>
            <a:r>
              <a:rPr lang="en-US" dirty="0" err="1"/>
              <a:t>hình</a:t>
            </a:r>
            <a:r>
              <a:rPr lang="en-US" dirty="0"/>
              <a:t> </a:t>
            </a:r>
            <a:r>
              <a:rPr lang="en-US" dirty="0" err="1"/>
              <a:t>thức</a:t>
            </a:r>
            <a:r>
              <a:rPr lang="en-US" dirty="0"/>
              <a:t> </a:t>
            </a:r>
            <a:r>
              <a:rPr lang="en-US" dirty="0" err="1"/>
              <a:t>khác</a:t>
            </a:r>
            <a:r>
              <a:rPr lang="en-US" dirty="0"/>
              <a:t> </a:t>
            </a:r>
            <a:r>
              <a:rPr lang="en-US" dirty="0" err="1"/>
              <a:t>nhau</a:t>
            </a:r>
            <a:endParaRPr lang="en-US" dirty="0"/>
          </a:p>
          <a:p>
            <a:r>
              <a:rPr lang="en-US" dirty="0"/>
              <a:t>- </a:t>
            </a:r>
            <a:r>
              <a:rPr lang="en-US" dirty="0" err="1"/>
              <a:t>Kết</a:t>
            </a:r>
            <a:r>
              <a:rPr lang="en-US" dirty="0"/>
              <a:t> </a:t>
            </a:r>
            <a:r>
              <a:rPr lang="en-US" dirty="0" err="1"/>
              <a:t>quả</a:t>
            </a:r>
            <a:r>
              <a:rPr lang="en-US" dirty="0"/>
              <a:t> </a:t>
            </a:r>
            <a:r>
              <a:rPr lang="en-US" dirty="0" err="1"/>
              <a:t>giáo</a:t>
            </a:r>
            <a:r>
              <a:rPr lang="en-US" dirty="0"/>
              <a:t> </a:t>
            </a:r>
            <a:r>
              <a:rPr lang="en-US" dirty="0" err="1"/>
              <a:t>dục</a:t>
            </a:r>
            <a:r>
              <a:rPr lang="en-US" dirty="0"/>
              <a:t> </a:t>
            </a:r>
            <a:r>
              <a:rPr lang="en-US" dirty="0" err="1"/>
              <a:t>được</a:t>
            </a:r>
            <a:r>
              <a:rPr lang="en-US" dirty="0"/>
              <a:t> </a:t>
            </a:r>
            <a:r>
              <a:rPr lang="en-US" dirty="0" err="1"/>
              <a:t>đánh</a:t>
            </a:r>
            <a:r>
              <a:rPr lang="en-US" dirty="0"/>
              <a:t> </a:t>
            </a:r>
            <a:r>
              <a:rPr lang="en-US" dirty="0" err="1"/>
              <a:t>giá</a:t>
            </a:r>
            <a:r>
              <a:rPr lang="en-US" dirty="0"/>
              <a:t> </a:t>
            </a:r>
            <a:r>
              <a:rPr lang="en-US" dirty="0" err="1"/>
              <a:t>bằng</a:t>
            </a:r>
            <a:r>
              <a:rPr lang="en-US" dirty="0"/>
              <a:t> </a:t>
            </a:r>
            <a:r>
              <a:rPr lang="en-US" dirty="0" err="1"/>
              <a:t>các</a:t>
            </a:r>
            <a:r>
              <a:rPr lang="en-US" dirty="0"/>
              <a:t> </a:t>
            </a:r>
            <a:r>
              <a:rPr lang="en-US" dirty="0" err="1"/>
              <a:t>hình</a:t>
            </a:r>
            <a:r>
              <a:rPr lang="en-US" dirty="0"/>
              <a:t> </a:t>
            </a:r>
            <a:r>
              <a:rPr lang="en-US" dirty="0" err="1"/>
              <a:t>thức</a:t>
            </a:r>
            <a:r>
              <a:rPr lang="en-US" dirty="0"/>
              <a:t> </a:t>
            </a:r>
            <a:r>
              <a:rPr lang="en-US" dirty="0" err="1"/>
              <a:t>định</a:t>
            </a:r>
            <a:r>
              <a:rPr lang="en-US" dirty="0"/>
              <a:t> </a:t>
            </a:r>
            <a:r>
              <a:rPr lang="en-US" dirty="0" err="1"/>
              <a:t>tính</a:t>
            </a:r>
            <a:r>
              <a:rPr lang="en-US" dirty="0"/>
              <a:t> </a:t>
            </a:r>
            <a:r>
              <a:rPr lang="en-US" dirty="0" err="1"/>
              <a:t>và</a:t>
            </a:r>
            <a:r>
              <a:rPr lang="en-US" dirty="0"/>
              <a:t> </a:t>
            </a:r>
            <a:r>
              <a:rPr lang="en-US" dirty="0" err="1"/>
              <a:t>định</a:t>
            </a:r>
            <a:r>
              <a:rPr lang="en-US" dirty="0"/>
              <a:t> </a:t>
            </a:r>
            <a:r>
              <a:rPr lang="en-US" dirty="0" err="1"/>
              <a:t>lượng</a:t>
            </a:r>
            <a:r>
              <a:rPr lang="en-US" dirty="0"/>
              <a:t> </a:t>
            </a:r>
            <a:r>
              <a:rPr lang="en-US" dirty="0" err="1"/>
              <a:t>thông</a:t>
            </a:r>
            <a:r>
              <a:rPr lang="en-US" dirty="0"/>
              <a:t> qua </a:t>
            </a:r>
            <a:r>
              <a:rPr lang="en-US" dirty="0" err="1"/>
              <a:t>đánh</a:t>
            </a:r>
            <a:r>
              <a:rPr lang="en-US" dirty="0"/>
              <a:t> </a:t>
            </a:r>
            <a:r>
              <a:rPr lang="en-US" dirty="0" err="1"/>
              <a:t>giá</a:t>
            </a:r>
            <a:r>
              <a:rPr lang="en-US" dirty="0"/>
              <a:t> </a:t>
            </a:r>
            <a:r>
              <a:rPr lang="en-US" dirty="0" err="1"/>
              <a:t>thường</a:t>
            </a:r>
            <a:r>
              <a:rPr lang="en-US" dirty="0"/>
              <a:t> </a:t>
            </a:r>
            <a:r>
              <a:rPr lang="en-US" dirty="0" err="1"/>
              <a:t>xuyên</a:t>
            </a:r>
            <a:r>
              <a:rPr lang="en-US" dirty="0"/>
              <a:t>, </a:t>
            </a:r>
            <a:r>
              <a:rPr lang="en-US" dirty="0" err="1"/>
              <a:t>định</a:t>
            </a:r>
            <a:r>
              <a:rPr lang="en-US" dirty="0"/>
              <a:t> </a:t>
            </a:r>
            <a:r>
              <a:rPr lang="en-US" dirty="0" err="1"/>
              <a:t>kì</a:t>
            </a:r>
            <a:r>
              <a:rPr lang="en-US" dirty="0"/>
              <a:t> </a:t>
            </a:r>
            <a:r>
              <a:rPr lang="en-US" dirty="0" err="1"/>
              <a:t>trên</a:t>
            </a:r>
            <a:r>
              <a:rPr lang="en-US" dirty="0"/>
              <a:t> </a:t>
            </a:r>
            <a:r>
              <a:rPr lang="en-US" dirty="0" err="1"/>
              <a:t>cơ</a:t>
            </a:r>
            <a:r>
              <a:rPr lang="en-US" dirty="0"/>
              <a:t> </a:t>
            </a:r>
            <a:r>
              <a:rPr lang="en-US" dirty="0" err="1"/>
              <a:t>sở</a:t>
            </a:r>
            <a:r>
              <a:rPr lang="en-US" dirty="0"/>
              <a:t> </a:t>
            </a:r>
            <a:r>
              <a:rPr lang="en-US" dirty="0" err="1"/>
              <a:t>đó</a:t>
            </a:r>
            <a:r>
              <a:rPr lang="en-US" dirty="0"/>
              <a:t> </a:t>
            </a:r>
            <a:r>
              <a:rPr lang="en-US" dirty="0" err="1"/>
              <a:t>sẽ</a:t>
            </a:r>
            <a:r>
              <a:rPr lang="en-US" dirty="0"/>
              <a:t> </a:t>
            </a:r>
            <a:r>
              <a:rPr lang="en-US" dirty="0" err="1"/>
              <a:t>tổng</a:t>
            </a:r>
            <a:r>
              <a:rPr lang="en-US" dirty="0"/>
              <a:t> </a:t>
            </a:r>
            <a:r>
              <a:rPr lang="en-US" dirty="0" err="1"/>
              <a:t>hợp</a:t>
            </a:r>
            <a:r>
              <a:rPr lang="en-US" dirty="0"/>
              <a:t> </a:t>
            </a:r>
            <a:r>
              <a:rPr lang="en-US" dirty="0" err="1"/>
              <a:t>việc</a:t>
            </a:r>
            <a:r>
              <a:rPr lang="en-US" dirty="0"/>
              <a:t> </a:t>
            </a:r>
            <a:r>
              <a:rPr lang="en-US" dirty="0" err="1"/>
              <a:t>đánh</a:t>
            </a:r>
            <a:r>
              <a:rPr lang="en-US" dirty="0"/>
              <a:t> </a:t>
            </a:r>
            <a:r>
              <a:rPr lang="en-US" dirty="0" err="1"/>
              <a:t>giá</a:t>
            </a:r>
            <a:r>
              <a:rPr lang="en-US" dirty="0"/>
              <a:t> </a:t>
            </a:r>
            <a:r>
              <a:rPr lang="en-US" dirty="0" err="1"/>
              <a:t>chung</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năng</a:t>
            </a:r>
            <a:r>
              <a:rPr lang="en-US" dirty="0"/>
              <a:t> </a:t>
            </a:r>
            <a:r>
              <a:rPr lang="en-US" dirty="0" err="1"/>
              <a:t>lực</a:t>
            </a:r>
            <a:r>
              <a:rPr lang="en-US" dirty="0"/>
              <a:t> </a:t>
            </a:r>
            <a:r>
              <a:rPr lang="en-US" dirty="0" err="1"/>
              <a:t>và</a:t>
            </a:r>
            <a:r>
              <a:rPr lang="en-US" dirty="0"/>
              <a:t> </a:t>
            </a:r>
            <a:r>
              <a:rPr lang="en-US" dirty="0" err="1"/>
              <a:t>tiến</a:t>
            </a:r>
            <a:r>
              <a:rPr lang="en-US" dirty="0"/>
              <a:t> </a:t>
            </a:r>
            <a:r>
              <a:rPr lang="en-US" dirty="0" err="1"/>
              <a:t>bộ</a:t>
            </a:r>
            <a:r>
              <a:rPr lang="en-US" dirty="0"/>
              <a:t> </a:t>
            </a:r>
            <a:r>
              <a:rPr lang="en-US" dirty="0" err="1"/>
              <a:t>của</a:t>
            </a:r>
            <a:r>
              <a:rPr lang="en-US" dirty="0"/>
              <a:t> HS.</a:t>
            </a:r>
          </a:p>
        </p:txBody>
      </p:sp>
      <p:sp>
        <p:nvSpPr>
          <p:cNvPr id="4" name="Slide Number Placeholder 3"/>
          <p:cNvSpPr>
            <a:spLocks noGrp="1"/>
          </p:cNvSpPr>
          <p:nvPr>
            <p:ph type="sldNum" sz="quarter" idx="5"/>
          </p:nvPr>
        </p:nvSpPr>
        <p:spPr/>
        <p:txBody>
          <a:bodyPr/>
          <a:lstStyle/>
          <a:p>
            <a:fld id="{767CAB34-ECF4-4DB6-A1DC-19B94B8A7AC2}" type="slidenum">
              <a:rPr lang="en-US" smtClean="0"/>
              <a:t>27</a:t>
            </a:fld>
            <a:endParaRPr lang="en-US"/>
          </a:p>
        </p:txBody>
      </p:sp>
    </p:spTree>
    <p:extLst>
      <p:ext uri="{BB962C8B-B14F-4D97-AF65-F5344CB8AC3E}">
        <p14:creationId xmlns:p14="http://schemas.microsoft.com/office/powerpoint/2010/main" val="220137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CAB34-ECF4-4DB6-A1DC-19B94B8A7AC2}" type="slidenum">
              <a:rPr lang="en-US" smtClean="0"/>
              <a:t>28</a:t>
            </a:fld>
            <a:endParaRPr lang="en-US"/>
          </a:p>
        </p:txBody>
      </p:sp>
    </p:spTree>
    <p:extLst>
      <p:ext uri="{BB962C8B-B14F-4D97-AF65-F5344CB8AC3E}">
        <p14:creationId xmlns:p14="http://schemas.microsoft.com/office/powerpoint/2010/main" val="165697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Thưa</a:t>
            </a:r>
            <a:r>
              <a:rPr lang="en-US" dirty="0"/>
              <a:t> </a:t>
            </a:r>
            <a:r>
              <a:rPr lang="en-US" dirty="0" err="1"/>
              <a:t>quý</a:t>
            </a:r>
            <a:r>
              <a:rPr lang="en-US" baseline="0" dirty="0"/>
              <a:t> </a:t>
            </a:r>
            <a:r>
              <a:rPr lang="en-US" baseline="0" dirty="0" err="1"/>
              <a:t>thầy</a:t>
            </a:r>
            <a:r>
              <a:rPr lang="en-US" baseline="0" dirty="0"/>
              <a:t> </a:t>
            </a:r>
            <a:r>
              <a:rPr lang="en-US" baseline="0" dirty="0" err="1"/>
              <a:t>cô</a:t>
            </a:r>
            <a:r>
              <a:rPr lang="en-US" baseline="0" dirty="0"/>
              <a:t>, t</a:t>
            </a:r>
            <a:r>
              <a:rPr lang="vi-VN" dirty="0"/>
              <a:t>rên đây là một số những điểm nổi bật của Địa lí </a:t>
            </a:r>
            <a:r>
              <a:rPr lang="en-US" dirty="0"/>
              <a:t>8 - </a:t>
            </a:r>
            <a:r>
              <a:rPr lang="vi-VN" dirty="0"/>
              <a:t>Cánh Diều</a:t>
            </a:r>
            <a:r>
              <a:rPr lang="en-US" dirty="0"/>
              <a:t>.</a:t>
            </a:r>
            <a:r>
              <a:rPr lang="en-US" baseline="0" dirty="0"/>
              <a:t> </a:t>
            </a:r>
            <a:r>
              <a:rPr lang="en-US" baseline="0" dirty="0" err="1"/>
              <a:t>Có</a:t>
            </a:r>
            <a:r>
              <a:rPr lang="en-US" baseline="0" dirty="0"/>
              <a:t> </a:t>
            </a:r>
            <a:r>
              <a:rPr lang="en-US" baseline="0" dirty="0" err="1"/>
              <a:t>thể</a:t>
            </a:r>
            <a:r>
              <a:rPr lang="en-US" baseline="0" dirty="0"/>
              <a:t> </a:t>
            </a:r>
            <a:r>
              <a:rPr lang="en-US" baseline="0" dirty="0" err="1"/>
              <a:t>thấy</a:t>
            </a:r>
            <a:r>
              <a:rPr lang="en-US" baseline="0" dirty="0"/>
              <a:t> </a:t>
            </a:r>
            <a:r>
              <a:rPr lang="en-US" baseline="0" dirty="0" err="1"/>
              <a:t>cuốn</a:t>
            </a:r>
            <a:r>
              <a:rPr lang="en-US" baseline="0" dirty="0"/>
              <a:t> SGK </a:t>
            </a:r>
            <a:r>
              <a:rPr lang="en-US" baseline="0" dirty="0" err="1"/>
              <a:t>này</a:t>
            </a:r>
            <a:r>
              <a:rPr lang="vi-VN" baseline="0" dirty="0"/>
              <a:t> đáp ứng được các tiêu chuẩn trong Thông tư số 33 của Bộ Giáo dục và Đào tạo</a:t>
            </a:r>
            <a:r>
              <a:rPr lang="en-US" baseline="0" dirty="0"/>
              <a:t>, </a:t>
            </a:r>
            <a:r>
              <a:rPr lang="en-US" baseline="0" dirty="0" err="1"/>
              <a:t>có</a:t>
            </a:r>
            <a:r>
              <a:rPr lang="vi-VN" baseline="0" dirty="0"/>
              <a:t> ưu việt cả về nội dung và hình thức và hoàn toàn đáp ứng được các yêu cầu để đưa ra sử dụng trên phạm vi cả nước</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295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4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31F5E-1560-47C6-8E57-0EA0E488A7D0}" type="slidenum">
              <a:rPr lang="en-US" smtClean="0"/>
              <a:t>3</a:t>
            </a:fld>
            <a:endParaRPr lang="en-US"/>
          </a:p>
        </p:txBody>
      </p:sp>
    </p:spTree>
    <p:extLst>
      <p:ext uri="{BB962C8B-B14F-4D97-AF65-F5344CB8AC3E}">
        <p14:creationId xmlns:p14="http://schemas.microsoft.com/office/powerpoint/2010/main" val="186234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12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Các</a:t>
            </a:r>
            <a:r>
              <a:rPr lang="en-US" dirty="0"/>
              <a:t> </a:t>
            </a:r>
            <a:r>
              <a:rPr lang="en-US" dirty="0" err="1"/>
              <a:t>phẩm</a:t>
            </a:r>
            <a:r>
              <a:rPr lang="en-US" dirty="0"/>
              <a:t> </a:t>
            </a:r>
            <a:r>
              <a:rPr lang="en-US" dirty="0" err="1"/>
              <a:t>chất</a:t>
            </a:r>
            <a:r>
              <a:rPr lang="en-US" dirty="0"/>
              <a:t> </a:t>
            </a:r>
            <a:r>
              <a:rPr lang="en-US" dirty="0" err="1"/>
              <a:t>chủ</a:t>
            </a:r>
            <a:r>
              <a:rPr lang="en-US" dirty="0"/>
              <a:t> </a:t>
            </a:r>
            <a:r>
              <a:rPr lang="en-US" dirty="0" err="1"/>
              <a:t>yếu</a:t>
            </a:r>
            <a:r>
              <a:rPr lang="en-US" dirty="0"/>
              <a:t>: </a:t>
            </a:r>
            <a:r>
              <a:rPr lang="en-US" dirty="0" err="1"/>
              <a:t>yêu</a:t>
            </a:r>
            <a:r>
              <a:rPr lang="en-US" dirty="0"/>
              <a:t> </a:t>
            </a:r>
            <a:r>
              <a:rPr lang="en-US" dirty="0" err="1"/>
              <a:t>nước</a:t>
            </a:r>
            <a:r>
              <a:rPr lang="en-US" dirty="0"/>
              <a:t>, </a:t>
            </a:r>
            <a:r>
              <a:rPr lang="en-US" dirty="0" err="1"/>
              <a:t>nhân</a:t>
            </a:r>
            <a:r>
              <a:rPr lang="en-US" dirty="0"/>
              <a:t> </a:t>
            </a:r>
            <a:r>
              <a:rPr lang="en-US" dirty="0" err="1"/>
              <a:t>ái</a:t>
            </a:r>
            <a:r>
              <a:rPr lang="en-US" dirty="0"/>
              <a:t>, </a:t>
            </a:r>
            <a:r>
              <a:rPr lang="en-US" dirty="0" err="1"/>
              <a:t>chăm</a:t>
            </a:r>
            <a:r>
              <a:rPr lang="en-US" dirty="0"/>
              <a:t> </a:t>
            </a:r>
            <a:r>
              <a:rPr lang="en-US" dirty="0" err="1"/>
              <a:t>chỉ</a:t>
            </a:r>
            <a:r>
              <a:rPr lang="en-US" dirty="0"/>
              <a:t>, </a:t>
            </a:r>
            <a:r>
              <a:rPr lang="en-US" dirty="0" err="1"/>
              <a:t>trung</a:t>
            </a:r>
            <a:r>
              <a:rPr lang="en-US" dirty="0"/>
              <a:t> </a:t>
            </a:r>
            <a:r>
              <a:rPr lang="en-US" dirty="0" err="1"/>
              <a:t>thực</a:t>
            </a:r>
            <a:r>
              <a:rPr lang="en-US" dirty="0"/>
              <a:t>, </a:t>
            </a:r>
            <a:r>
              <a:rPr lang="en-US" dirty="0" err="1"/>
              <a:t>trách</a:t>
            </a:r>
            <a:r>
              <a:rPr lang="en-US" dirty="0"/>
              <a:t> </a:t>
            </a:r>
            <a:r>
              <a:rPr lang="en-US" dirty="0" err="1"/>
              <a:t>nhiệm</a:t>
            </a:r>
            <a:endParaRPr lang="en-US" dirty="0"/>
          </a:p>
          <a:p>
            <a:pPr marL="171450" indent="-171450">
              <a:buFontTx/>
              <a:buChar char="-"/>
            </a:pPr>
            <a:r>
              <a:rPr lang="en-US" dirty="0" err="1"/>
              <a:t>Các</a:t>
            </a:r>
            <a:r>
              <a:rPr lang="en-US" dirty="0"/>
              <a:t> </a:t>
            </a:r>
            <a:r>
              <a:rPr lang="en-US" dirty="0" err="1"/>
              <a:t>năng</a:t>
            </a:r>
            <a:r>
              <a:rPr lang="en-US" dirty="0"/>
              <a:t> </a:t>
            </a:r>
            <a:r>
              <a:rPr lang="en-US" dirty="0" err="1"/>
              <a:t>lực</a:t>
            </a:r>
            <a:r>
              <a:rPr lang="en-US" dirty="0"/>
              <a:t> </a:t>
            </a:r>
            <a:r>
              <a:rPr lang="en-US" dirty="0" err="1"/>
              <a:t>chung</a:t>
            </a:r>
            <a:r>
              <a:rPr lang="en-US" dirty="0"/>
              <a:t>: </a:t>
            </a:r>
            <a:r>
              <a:rPr lang="en-US" dirty="0" err="1"/>
              <a:t>năng</a:t>
            </a:r>
            <a:r>
              <a:rPr lang="en-US" dirty="0"/>
              <a:t> </a:t>
            </a:r>
            <a:r>
              <a:rPr lang="en-US" dirty="0" err="1"/>
              <a:t>lực</a:t>
            </a:r>
            <a:r>
              <a:rPr lang="en-US" dirty="0"/>
              <a:t> </a:t>
            </a:r>
            <a:r>
              <a:rPr lang="en-US" dirty="0" err="1"/>
              <a:t>tự</a:t>
            </a:r>
            <a:r>
              <a:rPr lang="en-US" dirty="0"/>
              <a:t> </a:t>
            </a:r>
            <a:r>
              <a:rPr lang="en-US" dirty="0" err="1"/>
              <a:t>chủ</a:t>
            </a:r>
            <a:r>
              <a:rPr lang="en-US" dirty="0"/>
              <a:t> </a:t>
            </a:r>
            <a:r>
              <a:rPr lang="en-US" dirty="0" err="1"/>
              <a:t>và</a:t>
            </a:r>
            <a:r>
              <a:rPr lang="en-US" dirty="0"/>
              <a:t> </a:t>
            </a:r>
            <a:r>
              <a:rPr lang="en-US" dirty="0" err="1"/>
              <a:t>tự</a:t>
            </a:r>
            <a:r>
              <a:rPr lang="en-US" dirty="0"/>
              <a:t> </a:t>
            </a:r>
            <a:r>
              <a:rPr lang="en-US" dirty="0" err="1"/>
              <a:t>học</a:t>
            </a:r>
            <a:r>
              <a:rPr lang="en-US" dirty="0"/>
              <a:t>, </a:t>
            </a:r>
            <a:r>
              <a:rPr lang="en-US" dirty="0" err="1"/>
              <a:t>năng</a:t>
            </a:r>
            <a:r>
              <a:rPr lang="en-US" dirty="0"/>
              <a:t> </a:t>
            </a:r>
            <a:r>
              <a:rPr lang="en-US" dirty="0" err="1"/>
              <a:t>lực</a:t>
            </a:r>
            <a:r>
              <a:rPr lang="en-US" dirty="0"/>
              <a:t> </a:t>
            </a:r>
            <a:r>
              <a:rPr lang="en-US" dirty="0" err="1"/>
              <a:t>giao</a:t>
            </a:r>
            <a:r>
              <a:rPr lang="en-US" dirty="0"/>
              <a:t> </a:t>
            </a:r>
            <a:r>
              <a:rPr lang="en-US" dirty="0" err="1"/>
              <a:t>tiếp</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năng</a:t>
            </a:r>
            <a:r>
              <a:rPr lang="en-US" dirty="0"/>
              <a:t> </a:t>
            </a:r>
            <a:r>
              <a:rPr lang="en-US" dirty="0" err="1"/>
              <a:t>lực</a:t>
            </a:r>
            <a:r>
              <a:rPr lang="en-US" dirty="0"/>
              <a:t> </a:t>
            </a:r>
            <a:r>
              <a:rPr lang="en-US" dirty="0" err="1"/>
              <a:t>giải</a:t>
            </a:r>
            <a:r>
              <a:rPr lang="en-US" dirty="0"/>
              <a:t> </a:t>
            </a:r>
            <a:r>
              <a:rPr lang="en-US" dirty="0" err="1"/>
              <a:t>quyết</a:t>
            </a:r>
            <a:r>
              <a:rPr lang="en-US" dirty="0"/>
              <a:t> </a:t>
            </a:r>
            <a:r>
              <a:rPr lang="en-US" dirty="0" err="1"/>
              <a:t>vấn</a:t>
            </a:r>
            <a:r>
              <a:rPr lang="en-US" dirty="0"/>
              <a:t> </a:t>
            </a:r>
            <a:r>
              <a:rPr lang="en-US" dirty="0" err="1"/>
              <a:t>đề</a:t>
            </a:r>
            <a:r>
              <a:rPr lang="en-US" dirty="0"/>
              <a:t> </a:t>
            </a:r>
            <a:r>
              <a:rPr lang="en-US" dirty="0" err="1"/>
              <a:t>và</a:t>
            </a:r>
            <a:r>
              <a:rPr lang="en-US" dirty="0"/>
              <a:t> </a:t>
            </a:r>
            <a:r>
              <a:rPr lang="en-US" dirty="0" err="1"/>
              <a:t>sáng</a:t>
            </a:r>
            <a:r>
              <a:rPr lang="en-US" dirty="0"/>
              <a:t> </a:t>
            </a:r>
            <a:r>
              <a:rPr lang="en-US" dirty="0" err="1"/>
              <a:t>tạo</a:t>
            </a:r>
            <a:endParaRPr lang="en-US" dirty="0"/>
          </a:p>
          <a:p>
            <a:pPr marL="171450" indent="-171450">
              <a:buFontTx/>
              <a:buChar char="-"/>
            </a:pPr>
            <a:r>
              <a:rPr lang="en-US" dirty="0" err="1"/>
              <a:t>Các</a:t>
            </a:r>
            <a:r>
              <a:rPr lang="en-US" dirty="0"/>
              <a:t> </a:t>
            </a:r>
            <a:r>
              <a:rPr lang="en-US" dirty="0" err="1"/>
              <a:t>năng</a:t>
            </a:r>
            <a:r>
              <a:rPr lang="en-US" dirty="0"/>
              <a:t> </a:t>
            </a:r>
            <a:r>
              <a:rPr lang="en-US" dirty="0" err="1"/>
              <a:t>lực</a:t>
            </a:r>
            <a:r>
              <a:rPr lang="en-US" dirty="0"/>
              <a:t> </a:t>
            </a:r>
            <a:r>
              <a:rPr lang="en-US" dirty="0" err="1"/>
              <a:t>đặc</a:t>
            </a:r>
            <a:r>
              <a:rPr lang="en-US" dirty="0"/>
              <a:t> </a:t>
            </a:r>
            <a:r>
              <a:rPr lang="en-US" dirty="0" err="1"/>
              <a:t>thù</a:t>
            </a:r>
            <a:r>
              <a:rPr lang="en-US" dirty="0"/>
              <a:t>: </a:t>
            </a:r>
            <a:r>
              <a:rPr lang="en-US" dirty="0" err="1"/>
              <a:t>được</a:t>
            </a:r>
            <a:r>
              <a:rPr lang="en-US" dirty="0"/>
              <a:t> </a:t>
            </a:r>
            <a:r>
              <a:rPr lang="en-US" dirty="0" err="1"/>
              <a:t>hình</a:t>
            </a:r>
            <a:r>
              <a:rPr lang="en-US" dirty="0"/>
              <a:t> </a:t>
            </a:r>
            <a:r>
              <a:rPr lang="en-US" dirty="0" err="1"/>
              <a:t>thành</a:t>
            </a:r>
            <a:r>
              <a:rPr lang="en-US" dirty="0"/>
              <a:t>, </a:t>
            </a:r>
            <a:r>
              <a:rPr lang="en-US" dirty="0" err="1"/>
              <a:t>phát</a:t>
            </a:r>
            <a:r>
              <a:rPr lang="en-US" dirty="0"/>
              <a:t> </a:t>
            </a:r>
            <a:r>
              <a:rPr lang="en-US" dirty="0" err="1"/>
              <a:t>triển</a:t>
            </a:r>
            <a:r>
              <a:rPr lang="en-US" dirty="0"/>
              <a:t> </a:t>
            </a:r>
            <a:r>
              <a:rPr lang="en-US" dirty="0" err="1"/>
              <a:t>thông</a:t>
            </a:r>
            <a:r>
              <a:rPr lang="en-US" dirty="0"/>
              <a:t> qua </a:t>
            </a:r>
            <a:r>
              <a:rPr lang="en-US" dirty="0" err="1"/>
              <a:t>môn</a:t>
            </a:r>
            <a:r>
              <a:rPr lang="en-US" dirty="0"/>
              <a:t> </a:t>
            </a:r>
            <a:r>
              <a:rPr lang="en-US" dirty="0" err="1"/>
              <a:t>học</a:t>
            </a:r>
            <a:r>
              <a:rPr lang="en-US" dirty="0"/>
              <a:t> </a:t>
            </a:r>
            <a:r>
              <a:rPr lang="en-US" dirty="0" err="1"/>
              <a:t>và</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tập</a:t>
            </a:r>
            <a:endParaRPr lang="en-US" dirty="0"/>
          </a:p>
        </p:txBody>
      </p:sp>
      <p:sp>
        <p:nvSpPr>
          <p:cNvPr id="4" name="Slide Number Placeholder 3"/>
          <p:cNvSpPr>
            <a:spLocks noGrp="1"/>
          </p:cNvSpPr>
          <p:nvPr>
            <p:ph type="sldNum" sz="quarter" idx="5"/>
          </p:nvPr>
        </p:nvSpPr>
        <p:spPr/>
        <p:txBody>
          <a:bodyPr/>
          <a:lstStyle/>
          <a:p>
            <a:fld id="{767CAB34-ECF4-4DB6-A1DC-19B94B8A7AC2}" type="slidenum">
              <a:rPr lang="en-US" smtClean="0"/>
              <a:t>6</a:t>
            </a:fld>
            <a:endParaRPr lang="en-US"/>
          </a:p>
        </p:txBody>
      </p:sp>
    </p:spTree>
    <p:extLst>
      <p:ext uri="{BB962C8B-B14F-4D97-AF65-F5344CB8AC3E}">
        <p14:creationId xmlns:p14="http://schemas.microsoft.com/office/powerpoint/2010/main" val="404434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Năng</a:t>
            </a:r>
            <a:r>
              <a:rPr lang="en-US" dirty="0"/>
              <a:t> </a:t>
            </a:r>
            <a:r>
              <a:rPr lang="en-US" dirty="0" err="1"/>
              <a:t>lực</a:t>
            </a:r>
            <a:r>
              <a:rPr lang="en-US" dirty="0"/>
              <a:t> </a:t>
            </a:r>
            <a:r>
              <a:rPr lang="en-US" dirty="0" err="1"/>
              <a:t>nhận</a:t>
            </a:r>
            <a:r>
              <a:rPr lang="en-US" dirty="0"/>
              <a:t> </a:t>
            </a:r>
            <a:r>
              <a:rPr lang="en-US" dirty="0" err="1"/>
              <a:t>thức</a:t>
            </a:r>
            <a:r>
              <a:rPr lang="en-US" dirty="0"/>
              <a:t> khoa </a:t>
            </a:r>
            <a:r>
              <a:rPr lang="en-US" dirty="0" err="1"/>
              <a:t>học</a:t>
            </a:r>
            <a:r>
              <a:rPr lang="en-US" dirty="0"/>
              <a:t> </a:t>
            </a:r>
            <a:r>
              <a:rPr lang="en-US" dirty="0" err="1"/>
              <a:t>địa</a:t>
            </a:r>
            <a:r>
              <a:rPr lang="en-US" dirty="0"/>
              <a:t> </a:t>
            </a:r>
            <a:r>
              <a:rPr lang="en-US" dirty="0" err="1"/>
              <a:t>lí</a:t>
            </a:r>
            <a:r>
              <a:rPr lang="en-US" dirty="0"/>
              <a:t>: bao </a:t>
            </a:r>
            <a:r>
              <a:rPr lang="en-US" dirty="0" err="1"/>
              <a:t>gồm</a:t>
            </a:r>
            <a:r>
              <a:rPr lang="en-US" dirty="0"/>
              <a:t> </a:t>
            </a:r>
            <a:r>
              <a:rPr lang="en-US" dirty="0" err="1"/>
              <a:t>các</a:t>
            </a:r>
            <a:r>
              <a:rPr lang="en-US" dirty="0"/>
              <a:t> </a:t>
            </a:r>
            <a:r>
              <a:rPr lang="en-US" dirty="0" err="1"/>
              <a:t>biểu</a:t>
            </a:r>
            <a:r>
              <a:rPr lang="en-US" dirty="0"/>
              <a:t> </a:t>
            </a:r>
            <a:r>
              <a:rPr lang="en-US" dirty="0" err="1"/>
              <a:t>hiện</a:t>
            </a:r>
            <a:r>
              <a:rPr lang="en-US" dirty="0"/>
              <a:t> </a:t>
            </a:r>
            <a:r>
              <a:rPr lang="en-US" dirty="0" err="1"/>
              <a:t>cụ</a:t>
            </a:r>
            <a:r>
              <a:rPr lang="en-US" dirty="0"/>
              <a:t> </a:t>
            </a:r>
            <a:r>
              <a:rPr lang="en-US" dirty="0" err="1"/>
              <a:t>thể</a:t>
            </a:r>
            <a:r>
              <a:rPr lang="en-US" dirty="0"/>
              <a:t> </a:t>
            </a:r>
            <a:r>
              <a:rPr lang="en-US" dirty="0" err="1"/>
              <a:t>như</a:t>
            </a:r>
            <a:r>
              <a:rPr lang="en-US" dirty="0"/>
              <a:t> </a:t>
            </a:r>
            <a:r>
              <a:rPr lang="en-US" dirty="0" err="1"/>
              <a:t>nhận</a:t>
            </a:r>
            <a:r>
              <a:rPr lang="en-US" dirty="0"/>
              <a:t> </a:t>
            </a:r>
            <a:r>
              <a:rPr lang="en-US" dirty="0" err="1"/>
              <a:t>thức</a:t>
            </a:r>
            <a:r>
              <a:rPr lang="en-US" dirty="0"/>
              <a:t> </a:t>
            </a:r>
            <a:r>
              <a:rPr lang="en-US" dirty="0" err="1"/>
              <a:t>thế</a:t>
            </a:r>
            <a:r>
              <a:rPr lang="en-US" dirty="0"/>
              <a:t> </a:t>
            </a:r>
            <a:r>
              <a:rPr lang="en-US" dirty="0" err="1"/>
              <a:t>giới</a:t>
            </a:r>
            <a:r>
              <a:rPr lang="en-US" dirty="0"/>
              <a:t> </a:t>
            </a:r>
            <a:r>
              <a:rPr lang="en-US" dirty="0" err="1"/>
              <a:t>theo</a:t>
            </a:r>
            <a:r>
              <a:rPr lang="en-US" dirty="0"/>
              <a:t> </a:t>
            </a:r>
            <a:r>
              <a:rPr lang="en-US" dirty="0" err="1"/>
              <a:t>quan</a:t>
            </a:r>
            <a:r>
              <a:rPr lang="en-US" dirty="0"/>
              <a:t> </a:t>
            </a:r>
            <a:r>
              <a:rPr lang="en-US" dirty="0" err="1"/>
              <a:t>điểm</a:t>
            </a:r>
            <a:r>
              <a:rPr lang="en-US" dirty="0"/>
              <a:t> </a:t>
            </a:r>
            <a:r>
              <a:rPr lang="en-US" dirty="0" err="1"/>
              <a:t>không</a:t>
            </a:r>
            <a:r>
              <a:rPr lang="en-US" dirty="0"/>
              <a:t> </a:t>
            </a:r>
            <a:r>
              <a:rPr lang="en-US" dirty="0" err="1"/>
              <a:t>gian</a:t>
            </a:r>
            <a:r>
              <a:rPr lang="en-US" dirty="0"/>
              <a:t> </a:t>
            </a:r>
            <a:r>
              <a:rPr lang="en-US" dirty="0" err="1"/>
              <a:t>và</a:t>
            </a:r>
            <a:r>
              <a:rPr lang="en-US" dirty="0"/>
              <a:t> </a:t>
            </a:r>
            <a:r>
              <a:rPr lang="en-US" dirty="0" err="1"/>
              <a:t>giải</a:t>
            </a:r>
            <a:r>
              <a:rPr lang="en-US" dirty="0"/>
              <a:t> </a:t>
            </a:r>
            <a:r>
              <a:rPr lang="en-US" dirty="0" err="1"/>
              <a:t>thích</a:t>
            </a:r>
            <a:r>
              <a:rPr lang="en-US" dirty="0"/>
              <a:t> </a:t>
            </a:r>
            <a:r>
              <a:rPr lang="en-US" dirty="0" err="1"/>
              <a:t>các</a:t>
            </a:r>
            <a:r>
              <a:rPr lang="en-US" dirty="0"/>
              <a:t> </a:t>
            </a:r>
            <a:r>
              <a:rPr lang="en-US" dirty="0" err="1"/>
              <a:t>hiện</a:t>
            </a:r>
            <a:r>
              <a:rPr lang="en-US" dirty="0"/>
              <a:t> </a:t>
            </a:r>
            <a:r>
              <a:rPr lang="en-US" dirty="0" err="1"/>
              <a:t>tượng</a:t>
            </a:r>
            <a:r>
              <a:rPr lang="en-US" dirty="0"/>
              <a:t> </a:t>
            </a:r>
            <a:r>
              <a:rPr lang="en-US" dirty="0" err="1"/>
              <a:t>và</a:t>
            </a:r>
            <a:r>
              <a:rPr lang="en-US" dirty="0"/>
              <a:t> </a:t>
            </a:r>
            <a:r>
              <a:rPr lang="en-US" dirty="0" err="1"/>
              <a:t>quá</a:t>
            </a:r>
            <a:r>
              <a:rPr lang="en-US" dirty="0"/>
              <a:t> </a:t>
            </a:r>
            <a:r>
              <a:rPr lang="en-US" dirty="0" err="1"/>
              <a:t>trình</a:t>
            </a:r>
            <a:r>
              <a:rPr lang="en-US" dirty="0"/>
              <a:t> </a:t>
            </a:r>
            <a:r>
              <a:rPr lang="en-US" dirty="0" err="1"/>
              <a:t>địa</a:t>
            </a:r>
            <a:r>
              <a:rPr lang="en-US" dirty="0"/>
              <a:t> </a:t>
            </a:r>
            <a:r>
              <a:rPr lang="en-US" dirty="0" err="1"/>
              <a:t>lí</a:t>
            </a:r>
            <a:r>
              <a:rPr lang="en-US" dirty="0"/>
              <a:t> (</a:t>
            </a:r>
            <a:r>
              <a:rPr lang="en-US" dirty="0" err="1"/>
              <a:t>tự</a:t>
            </a:r>
            <a:r>
              <a:rPr lang="en-US" dirty="0"/>
              <a:t> </a:t>
            </a:r>
            <a:r>
              <a:rPr lang="en-US" dirty="0" err="1"/>
              <a:t>nhiên</a:t>
            </a:r>
            <a:r>
              <a:rPr lang="en-US" dirty="0"/>
              <a:t>, KT-XH)</a:t>
            </a:r>
          </a:p>
          <a:p>
            <a:pPr marL="171450" indent="-171450">
              <a:buFontTx/>
              <a:buChar char="-"/>
            </a:pPr>
            <a:r>
              <a:rPr lang="en-US" dirty="0" err="1"/>
              <a:t>Năng</a:t>
            </a:r>
            <a:r>
              <a:rPr lang="en-US" dirty="0"/>
              <a:t> </a:t>
            </a:r>
            <a:r>
              <a:rPr lang="en-US" dirty="0" err="1"/>
              <a:t>lực</a:t>
            </a:r>
            <a:r>
              <a:rPr lang="en-US" dirty="0"/>
              <a:t> </a:t>
            </a:r>
            <a:r>
              <a:rPr lang="en-US" dirty="0" err="1"/>
              <a:t>tìm</a:t>
            </a:r>
            <a:r>
              <a:rPr lang="en-US" dirty="0"/>
              <a:t> </a:t>
            </a:r>
            <a:r>
              <a:rPr lang="en-US" dirty="0" err="1"/>
              <a:t>hiểu</a:t>
            </a:r>
            <a:r>
              <a:rPr lang="en-US" dirty="0"/>
              <a:t> </a:t>
            </a:r>
            <a:r>
              <a:rPr lang="en-US" dirty="0" err="1"/>
              <a:t>địa</a:t>
            </a:r>
            <a:r>
              <a:rPr lang="en-US" dirty="0"/>
              <a:t> </a:t>
            </a:r>
            <a:r>
              <a:rPr lang="en-US" dirty="0" err="1"/>
              <a:t>lí</a:t>
            </a:r>
            <a:r>
              <a:rPr lang="en-US" dirty="0"/>
              <a:t>: bao </a:t>
            </a:r>
            <a:r>
              <a:rPr lang="en-US" dirty="0" err="1"/>
              <a:t>gồm</a:t>
            </a:r>
            <a:r>
              <a:rPr lang="en-US" dirty="0"/>
              <a:t> </a:t>
            </a:r>
            <a:r>
              <a:rPr lang="en-US" dirty="0" err="1"/>
              <a:t>các</a:t>
            </a:r>
            <a:r>
              <a:rPr lang="en-US" dirty="0"/>
              <a:t> </a:t>
            </a:r>
            <a:r>
              <a:rPr lang="en-US" dirty="0" err="1"/>
              <a:t>biểu</a:t>
            </a:r>
            <a:r>
              <a:rPr lang="en-US" dirty="0"/>
              <a:t> </a:t>
            </a:r>
            <a:r>
              <a:rPr lang="en-US" dirty="0" err="1"/>
              <a:t>hiện</a:t>
            </a:r>
            <a:r>
              <a:rPr lang="en-US" dirty="0"/>
              <a:t> </a:t>
            </a:r>
            <a:r>
              <a:rPr lang="en-US" dirty="0" err="1"/>
              <a:t>cụ</a:t>
            </a:r>
            <a:r>
              <a:rPr lang="en-US" dirty="0"/>
              <a:t> </a:t>
            </a:r>
            <a:r>
              <a:rPr lang="en-US" dirty="0" err="1"/>
              <a:t>thể</a:t>
            </a:r>
            <a:r>
              <a:rPr lang="en-US" dirty="0"/>
              <a:t> </a:t>
            </a:r>
            <a:r>
              <a:rPr lang="en-US" dirty="0" err="1"/>
              <a:t>như</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của</a:t>
            </a:r>
            <a:r>
              <a:rPr lang="en-US" dirty="0"/>
              <a:t> </a:t>
            </a:r>
            <a:r>
              <a:rPr lang="en-US" dirty="0" err="1"/>
              <a:t>Địa</a:t>
            </a:r>
            <a:r>
              <a:rPr lang="en-US" dirty="0"/>
              <a:t> </a:t>
            </a:r>
            <a:r>
              <a:rPr lang="en-US" dirty="0" err="1"/>
              <a:t>lí</a:t>
            </a:r>
            <a:r>
              <a:rPr lang="en-US" dirty="0"/>
              <a:t> </a:t>
            </a:r>
            <a:r>
              <a:rPr lang="en-US" dirty="0" err="1"/>
              <a:t>học</a:t>
            </a:r>
            <a:r>
              <a:rPr lang="en-US" dirty="0"/>
              <a:t>, </a:t>
            </a:r>
            <a:r>
              <a:rPr lang="en-US" dirty="0" err="1"/>
              <a:t>tổ</a:t>
            </a:r>
            <a:r>
              <a:rPr lang="en-US" dirty="0"/>
              <a:t> </a:t>
            </a:r>
            <a:r>
              <a:rPr lang="en-US" dirty="0" err="1"/>
              <a:t>chức</a:t>
            </a:r>
            <a:r>
              <a:rPr lang="en-US" dirty="0"/>
              <a:t> </a:t>
            </a:r>
            <a:r>
              <a:rPr lang="en-US" dirty="0" err="1"/>
              <a:t>học</a:t>
            </a:r>
            <a:r>
              <a:rPr lang="en-US" dirty="0"/>
              <a:t> </a:t>
            </a:r>
            <a:r>
              <a:rPr lang="en-US" dirty="0" err="1"/>
              <a:t>tập</a:t>
            </a:r>
            <a:r>
              <a:rPr lang="en-US" dirty="0"/>
              <a:t> ở </a:t>
            </a:r>
            <a:r>
              <a:rPr lang="en-US" dirty="0" err="1"/>
              <a:t>thực</a:t>
            </a:r>
            <a:r>
              <a:rPr lang="en-US" dirty="0"/>
              <a:t> </a:t>
            </a:r>
            <a:r>
              <a:rPr lang="en-US" dirty="0" err="1"/>
              <a:t>địa</a:t>
            </a:r>
            <a:r>
              <a:rPr lang="en-US" dirty="0"/>
              <a:t>, </a:t>
            </a:r>
            <a:r>
              <a:rPr lang="en-US" dirty="0" err="1"/>
              <a:t>khai</a:t>
            </a:r>
            <a:r>
              <a:rPr lang="en-US" dirty="0"/>
              <a:t> </a:t>
            </a:r>
            <a:r>
              <a:rPr lang="en-US" dirty="0" err="1"/>
              <a:t>thác</a:t>
            </a:r>
            <a:r>
              <a:rPr lang="en-US" dirty="0"/>
              <a:t> internet </a:t>
            </a:r>
            <a:r>
              <a:rPr lang="en-US" dirty="0" err="1"/>
              <a:t>phục</a:t>
            </a:r>
            <a:r>
              <a:rPr lang="en-US" dirty="0"/>
              <a:t> </a:t>
            </a:r>
            <a:r>
              <a:rPr lang="en-US" dirty="0" err="1"/>
              <a:t>vụ</a:t>
            </a:r>
            <a:r>
              <a:rPr lang="en-US" dirty="0"/>
              <a:t> </a:t>
            </a:r>
            <a:r>
              <a:rPr lang="en-US" dirty="0" err="1"/>
              <a:t>môn</a:t>
            </a:r>
            <a:r>
              <a:rPr lang="en-US" dirty="0"/>
              <a:t> </a:t>
            </a:r>
            <a:r>
              <a:rPr lang="en-US" dirty="0" err="1"/>
              <a:t>học</a:t>
            </a:r>
            <a:endParaRPr lang="en-US" dirty="0"/>
          </a:p>
          <a:p>
            <a:pPr marL="171450" indent="-171450">
              <a:buFontTx/>
              <a:buChar char="-"/>
            </a:pPr>
            <a:r>
              <a:rPr lang="en-US" dirty="0" err="1"/>
              <a:t>Năng</a:t>
            </a:r>
            <a:r>
              <a:rPr lang="en-US" dirty="0"/>
              <a:t> </a:t>
            </a:r>
            <a:r>
              <a:rPr lang="en-US" dirty="0" err="1"/>
              <a:t>lực</a:t>
            </a:r>
            <a:r>
              <a:rPr lang="en-US" dirty="0"/>
              <a:t> </a:t>
            </a:r>
            <a:r>
              <a:rPr lang="en-US" dirty="0" err="1"/>
              <a:t>vận</a:t>
            </a:r>
            <a:r>
              <a:rPr lang="en-US" dirty="0"/>
              <a:t> </a:t>
            </a:r>
            <a:r>
              <a:rPr lang="en-US" dirty="0" err="1"/>
              <a:t>dụng</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đã</a:t>
            </a:r>
            <a:r>
              <a:rPr lang="en-US" dirty="0"/>
              <a:t> </a:t>
            </a:r>
            <a:r>
              <a:rPr lang="en-US" dirty="0" err="1"/>
              <a:t>học</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học</a:t>
            </a:r>
            <a:r>
              <a:rPr lang="en-US" dirty="0"/>
              <a:t> </a:t>
            </a:r>
            <a:r>
              <a:rPr lang="en-US" dirty="0" err="1"/>
              <a:t>tập</a:t>
            </a:r>
            <a:r>
              <a:rPr lang="en-US" dirty="0"/>
              <a:t>, HS </a:t>
            </a:r>
            <a:r>
              <a:rPr lang="en-US" dirty="0" err="1"/>
              <a:t>học</a:t>
            </a:r>
            <a:r>
              <a:rPr lang="en-US" dirty="0"/>
              <a:t> </a:t>
            </a:r>
            <a:r>
              <a:rPr lang="en-US" dirty="0" err="1"/>
              <a:t>được</a:t>
            </a:r>
            <a:r>
              <a:rPr lang="en-US" dirty="0"/>
              <a:t> </a:t>
            </a:r>
            <a:r>
              <a:rPr lang="en-US" dirty="0" err="1"/>
              <a:t>cách</a:t>
            </a:r>
            <a:r>
              <a:rPr lang="en-US" dirty="0"/>
              <a:t> </a:t>
            </a:r>
            <a:r>
              <a:rPr lang="en-US" dirty="0" err="1"/>
              <a:t>vận</a:t>
            </a:r>
            <a:r>
              <a:rPr lang="en-US" dirty="0"/>
              <a:t> </a:t>
            </a:r>
            <a:r>
              <a:rPr lang="en-US" dirty="0" err="1"/>
              <a:t>dụng</a:t>
            </a:r>
            <a:r>
              <a:rPr lang="en-US" dirty="0"/>
              <a:t> </a:t>
            </a:r>
            <a:r>
              <a:rPr lang="en-US" dirty="0" err="1"/>
              <a:t>kiến</a:t>
            </a:r>
            <a:r>
              <a:rPr lang="en-US" dirty="0"/>
              <a:t> </a:t>
            </a:r>
            <a:r>
              <a:rPr lang="en-US" dirty="0" err="1"/>
              <a:t>thức</a:t>
            </a:r>
            <a:r>
              <a:rPr lang="en-US" dirty="0"/>
              <a:t> </a:t>
            </a:r>
            <a:r>
              <a:rPr lang="en-US" dirty="0" err="1"/>
              <a:t>thực</a:t>
            </a:r>
            <a:r>
              <a:rPr lang="en-US" dirty="0"/>
              <a:t> </a:t>
            </a:r>
            <a:r>
              <a:rPr lang="en-US" dirty="0" err="1"/>
              <a:t>tế</a:t>
            </a:r>
            <a:r>
              <a:rPr lang="en-US" dirty="0"/>
              <a:t> </a:t>
            </a:r>
            <a:r>
              <a:rPr lang="en-US" dirty="0" err="1"/>
              <a:t>để</a:t>
            </a:r>
            <a:r>
              <a:rPr lang="en-US" dirty="0"/>
              <a:t> </a:t>
            </a:r>
            <a:r>
              <a:rPr lang="en-US" dirty="0" err="1"/>
              <a:t>bổ</a:t>
            </a:r>
            <a:r>
              <a:rPr lang="en-US" dirty="0"/>
              <a:t> sung, </a:t>
            </a:r>
            <a:r>
              <a:rPr lang="en-US" dirty="0" err="1"/>
              <a:t>làm</a:t>
            </a:r>
            <a:r>
              <a:rPr lang="en-US" dirty="0"/>
              <a:t> </a:t>
            </a:r>
            <a:r>
              <a:rPr lang="en-US" dirty="0" err="1"/>
              <a:t>sáng</a:t>
            </a:r>
            <a:r>
              <a:rPr lang="en-US" dirty="0"/>
              <a:t> </a:t>
            </a:r>
            <a:r>
              <a:rPr lang="en-US" dirty="0" err="1"/>
              <a:t>rõ</a:t>
            </a:r>
            <a:r>
              <a:rPr lang="en-US" dirty="0"/>
              <a:t> </a:t>
            </a:r>
            <a:r>
              <a:rPr lang="en-US" dirty="0" err="1"/>
              <a:t>kiến</a:t>
            </a:r>
            <a:r>
              <a:rPr lang="en-US" dirty="0"/>
              <a:t> </a:t>
            </a:r>
            <a:r>
              <a:rPr lang="en-US" dirty="0" err="1"/>
              <a:t>thức</a:t>
            </a:r>
            <a:r>
              <a:rPr lang="en-US" dirty="0"/>
              <a:t> </a:t>
            </a:r>
            <a:r>
              <a:rPr lang="en-US" dirty="0" err="1"/>
              <a:t>địa</a:t>
            </a:r>
            <a:r>
              <a:rPr lang="en-US" dirty="0"/>
              <a:t> </a:t>
            </a:r>
            <a:r>
              <a:rPr lang="en-US" dirty="0" err="1"/>
              <a:t>lí</a:t>
            </a:r>
            <a:r>
              <a:rPr lang="en-US" dirty="0"/>
              <a:t>, </a:t>
            </a:r>
            <a:r>
              <a:rPr lang="en-US" dirty="0" err="1"/>
              <a:t>đồng</a:t>
            </a:r>
            <a:r>
              <a:rPr lang="en-US" dirty="0"/>
              <a:t> </a:t>
            </a:r>
            <a:r>
              <a:rPr lang="en-US" dirty="0" err="1"/>
              <a:t>thời</a:t>
            </a:r>
            <a:r>
              <a:rPr lang="en-US" dirty="0"/>
              <a:t> </a:t>
            </a:r>
            <a:r>
              <a:rPr lang="en-US" dirty="0" err="1"/>
              <a:t>vận</a:t>
            </a:r>
            <a:r>
              <a:rPr lang="en-US" dirty="0"/>
              <a:t> </a:t>
            </a:r>
            <a:r>
              <a:rPr lang="en-US" dirty="0" err="1"/>
              <a:t>dụng</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đã</a:t>
            </a:r>
            <a:r>
              <a:rPr lang="en-US" dirty="0"/>
              <a:t> </a:t>
            </a:r>
            <a:r>
              <a:rPr lang="en-US" dirty="0" err="1"/>
              <a:t>học</a:t>
            </a:r>
            <a:r>
              <a:rPr lang="en-US" dirty="0"/>
              <a:t> </a:t>
            </a:r>
            <a:r>
              <a:rPr lang="en-US" dirty="0" err="1"/>
              <a:t>vào</a:t>
            </a:r>
            <a:r>
              <a:rPr lang="en-US" dirty="0"/>
              <a:t> </a:t>
            </a:r>
            <a:r>
              <a:rPr lang="en-US" dirty="0" err="1"/>
              <a:t>nhận</a:t>
            </a:r>
            <a:r>
              <a:rPr lang="en-US" dirty="0"/>
              <a:t> </a:t>
            </a:r>
            <a:r>
              <a:rPr lang="en-US" dirty="0" err="1"/>
              <a:t>thức</a:t>
            </a:r>
            <a:r>
              <a:rPr lang="en-US" dirty="0"/>
              <a:t> </a:t>
            </a:r>
            <a:r>
              <a:rPr lang="en-US" dirty="0" err="1"/>
              <a:t>hoặc</a:t>
            </a:r>
            <a:r>
              <a:rPr lang="en-US" dirty="0"/>
              <a:t> </a:t>
            </a:r>
            <a:r>
              <a:rPr lang="en-US" dirty="0" err="1"/>
              <a:t>nghiên</a:t>
            </a:r>
            <a:r>
              <a:rPr lang="en-US" dirty="0"/>
              <a:t> </a:t>
            </a:r>
            <a:r>
              <a:rPr lang="en-US" dirty="0" err="1"/>
              <a:t>cứu</a:t>
            </a:r>
            <a:r>
              <a:rPr lang="en-US" dirty="0"/>
              <a:t> </a:t>
            </a:r>
            <a:r>
              <a:rPr lang="en-US" dirty="0" err="1"/>
              <a:t>một</a:t>
            </a:r>
            <a:r>
              <a:rPr lang="en-US" dirty="0"/>
              <a:t> </a:t>
            </a:r>
            <a:r>
              <a:rPr lang="en-US" dirty="0" err="1"/>
              <a:t>chủ</a:t>
            </a:r>
            <a:r>
              <a:rPr lang="en-US" dirty="0"/>
              <a:t> </a:t>
            </a:r>
            <a:r>
              <a:rPr lang="en-US" dirty="0" err="1"/>
              <a:t>đề</a:t>
            </a:r>
            <a:r>
              <a:rPr lang="en-US" dirty="0"/>
              <a:t> </a:t>
            </a:r>
            <a:r>
              <a:rPr lang="en-US" dirty="0" err="1"/>
              <a:t>vừa</a:t>
            </a:r>
            <a:r>
              <a:rPr lang="en-US" dirty="0"/>
              <a:t> </a:t>
            </a:r>
            <a:r>
              <a:rPr lang="en-US" dirty="0" err="1"/>
              <a:t>sức</a:t>
            </a:r>
            <a:r>
              <a:rPr lang="en-US" dirty="0"/>
              <a:t> </a:t>
            </a:r>
            <a:r>
              <a:rPr lang="en-US" dirty="0" err="1"/>
              <a:t>trong</a:t>
            </a:r>
            <a:r>
              <a:rPr lang="en-US" dirty="0"/>
              <a:t> </a:t>
            </a:r>
            <a:r>
              <a:rPr lang="en-US" dirty="0" err="1"/>
              <a:t>thực</a:t>
            </a:r>
            <a:r>
              <a:rPr lang="en-US" dirty="0"/>
              <a:t> </a:t>
            </a:r>
            <a:r>
              <a:rPr lang="en-US" dirty="0" err="1"/>
              <a:t>tế</a:t>
            </a:r>
            <a:r>
              <a:rPr lang="en-US" dirty="0"/>
              <a:t>.</a:t>
            </a:r>
          </a:p>
        </p:txBody>
      </p:sp>
      <p:sp>
        <p:nvSpPr>
          <p:cNvPr id="4" name="Slide Number Placeholder 3"/>
          <p:cNvSpPr>
            <a:spLocks noGrp="1"/>
          </p:cNvSpPr>
          <p:nvPr>
            <p:ph type="sldNum" sz="quarter" idx="5"/>
          </p:nvPr>
        </p:nvSpPr>
        <p:spPr/>
        <p:txBody>
          <a:bodyPr/>
          <a:lstStyle/>
          <a:p>
            <a:fld id="{767CAB34-ECF4-4DB6-A1DC-19B94B8A7AC2}" type="slidenum">
              <a:rPr lang="en-US" smtClean="0"/>
              <a:t>7</a:t>
            </a:fld>
            <a:endParaRPr lang="en-US"/>
          </a:p>
        </p:txBody>
      </p:sp>
    </p:spTree>
    <p:extLst>
      <p:ext uri="{BB962C8B-B14F-4D97-AF65-F5344CB8AC3E}">
        <p14:creationId xmlns:p14="http://schemas.microsoft.com/office/powerpoint/2010/main" val="53312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Hướng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dẫn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sử</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dụng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sách</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lời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nói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8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4 </a:t>
            </a:r>
            <a:r>
              <a:rPr lang="en-US" sz="1200" b="1"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Mỗi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bài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lượng</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7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67CAB34-ECF4-4DB6-A1DC-19B94B8A7AC2}" type="slidenum">
              <a:rPr lang="en-US" smtClean="0"/>
              <a:t>10</a:t>
            </a:fld>
            <a:endParaRPr lang="en-US"/>
          </a:p>
        </p:txBody>
      </p:sp>
    </p:spTree>
    <p:extLst>
      <p:ext uri="{BB962C8B-B14F-4D97-AF65-F5344CB8AC3E}">
        <p14:creationId xmlns:p14="http://schemas.microsoft.com/office/powerpoint/2010/main" val="7389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a:spcBef>
                <a:spcPts val="600"/>
              </a:spcBef>
              <a:buFont typeface="Wingdings" panose="05000000000000000000" pitchFamily="2" charset="2"/>
              <a:buChar char="q"/>
              <a:tabLst>
                <a:tab pos="120650" algn="l"/>
                <a:tab pos="2338388" algn="l"/>
              </a:tabLst>
            </a:pPr>
            <a:r>
              <a:rPr lang="vi-VN" sz="2400" b="1" dirty="0"/>
              <a:t>Tên bài gồm số </a:t>
            </a:r>
            <a:r>
              <a:rPr lang="vi-VN" sz="2400" dirty="0"/>
              <a:t>thứ tự và tên bài, thể hiện nội dung dạy học trong bài. Ví dụ, Bài 1. </a:t>
            </a:r>
            <a:r>
              <a:rPr lang="en-US" sz="2400" dirty="0" err="1"/>
              <a:t>Vị</a:t>
            </a:r>
            <a:r>
              <a:rPr lang="en-US" sz="2400" dirty="0"/>
              <a:t> </a:t>
            </a:r>
            <a:r>
              <a:rPr lang="en-US" sz="2400" dirty="0" err="1"/>
              <a:t>trí</a:t>
            </a:r>
            <a:r>
              <a:rPr lang="en-US" sz="2400" dirty="0"/>
              <a:t> </a:t>
            </a:r>
            <a:r>
              <a:rPr lang="en-US" sz="2400" dirty="0" err="1"/>
              <a:t>địa</a:t>
            </a:r>
            <a:r>
              <a:rPr lang="en-US" sz="2400" dirty="0"/>
              <a:t> </a:t>
            </a:r>
            <a:r>
              <a:rPr lang="en-US" sz="2400" dirty="0" err="1"/>
              <a:t>lí</a:t>
            </a:r>
            <a:r>
              <a:rPr lang="en-US" sz="2400" dirty="0"/>
              <a:t> và </a:t>
            </a:r>
            <a:r>
              <a:rPr lang="en-US" sz="2400" dirty="0" err="1"/>
              <a:t>phạm</a:t>
            </a:r>
            <a:r>
              <a:rPr lang="en-US" sz="2400" dirty="0"/>
              <a:t> vi </a:t>
            </a:r>
            <a:r>
              <a:rPr lang="en-US" sz="2400" dirty="0" err="1"/>
              <a:t>lãnh</a:t>
            </a:r>
            <a:r>
              <a:rPr lang="en-US" sz="2400" dirty="0"/>
              <a:t> thổ, </a:t>
            </a:r>
            <a:r>
              <a:rPr lang="en-US" sz="2400" dirty="0" err="1"/>
              <a:t>địa</a:t>
            </a:r>
            <a:r>
              <a:rPr lang="en-US" sz="2400" dirty="0"/>
              <a:t> </a:t>
            </a:r>
            <a:r>
              <a:rPr lang="en-US" sz="2400" dirty="0" err="1"/>
              <a:t>hình</a:t>
            </a:r>
            <a:r>
              <a:rPr lang="en-US" sz="2400" dirty="0"/>
              <a:t> và </a:t>
            </a:r>
            <a:r>
              <a:rPr lang="en-US" sz="2400" dirty="0" err="1"/>
              <a:t>khoáng</a:t>
            </a:r>
            <a:r>
              <a:rPr lang="en-US" sz="2400" dirty="0"/>
              <a:t> </a:t>
            </a:r>
            <a:r>
              <a:rPr lang="en-US" sz="2400" dirty="0" err="1"/>
              <a:t>sản</a:t>
            </a:r>
            <a:r>
              <a:rPr lang="en-US" sz="2400" dirty="0"/>
              <a:t> Việt Nam</a:t>
            </a:r>
            <a:r>
              <a:rPr lang="en-US" sz="2400" dirty="0">
                <a:latin typeface="Arial" panose="020B0604020202020204" pitchFamily="34" charset="0"/>
                <a:cs typeface="Arial" panose="020B0604020202020204" pitchFamily="34" charset="0"/>
              </a:rPr>
              <a:t>,...</a:t>
            </a:r>
          </a:p>
          <a:p>
            <a:pPr marL="800100" lvl="1" indent="-342900" algn="just">
              <a:spcBef>
                <a:spcPts val="600"/>
              </a:spcBef>
              <a:buFont typeface="Wingdings" panose="05000000000000000000" pitchFamily="2" charset="2"/>
              <a:buChar char="q"/>
              <a:tabLst>
                <a:tab pos="120650" algn="l"/>
                <a:tab pos="2338388" algn="l"/>
              </a:tabLst>
            </a:pPr>
            <a:r>
              <a:rPr lang="vi-VN" sz="2400" b="1" dirty="0"/>
              <a:t>Yêu cầu cần đạt</a:t>
            </a:r>
            <a:r>
              <a:rPr lang="vi-VN" sz="2400" dirty="0"/>
              <a:t>: ở ngay dưới tên bài, viết dưới dạng “Học xong bài này, em sẽ: ...” </a:t>
            </a:r>
            <a:endParaRPr lang="en-US" sz="2400" dirty="0"/>
          </a:p>
          <a:p>
            <a:pPr marL="800100" lvl="1" indent="-342900" algn="just">
              <a:spcBef>
                <a:spcPts val="600"/>
              </a:spcBef>
              <a:buFont typeface="Wingdings" panose="05000000000000000000" pitchFamily="2" charset="2"/>
              <a:buChar char="q"/>
              <a:tabLst>
                <a:tab pos="120650" algn="l"/>
                <a:tab pos="2338388" algn="l"/>
              </a:tabLst>
            </a:pPr>
            <a:r>
              <a:rPr lang="vi-VN" sz="2400" b="1" dirty="0"/>
              <a:t>Mở đầu</a:t>
            </a:r>
            <a:r>
              <a:rPr lang="vi-VN" sz="2400" dirty="0"/>
              <a:t>: </a:t>
            </a:r>
            <a:r>
              <a:rPr lang="en-US" sz="2400" dirty="0" err="1">
                <a:latin typeface="Arial" panose="020B0604020202020204" pitchFamily="34" charset="0"/>
                <a:cs typeface="Arial" panose="020B0604020202020204" pitchFamily="34" charset="0"/>
              </a:rPr>
              <a:t>nhằm</a:t>
            </a:r>
            <a:r>
              <a:rPr lang="vi-VN" sz="2400" dirty="0"/>
              <a:t> khởi động, tạo các tình huống có vấn đề, </a:t>
            </a:r>
            <a:r>
              <a:rPr lang="en-US" sz="2400" dirty="0" err="1">
                <a:latin typeface="Arial" panose="020B0604020202020204" pitchFamily="34" charset="0"/>
                <a:cs typeface="Arial" panose="020B0604020202020204" pitchFamily="34" charset="0"/>
              </a:rPr>
              <a:t>nêu</a:t>
            </a:r>
            <a:r>
              <a:rPr lang="en-US" sz="2400" dirty="0">
                <a:latin typeface="Arial" panose="020B0604020202020204" pitchFamily="34" charset="0"/>
                <a:cs typeface="Arial" panose="020B0604020202020204" pitchFamily="34" charset="0"/>
              </a:rPr>
              <a:t> </a:t>
            </a:r>
            <a:r>
              <a:rPr lang="vi-VN" sz="2400" dirty="0"/>
              <a:t>các kiến thức và kĩ năng cơ bản</a:t>
            </a:r>
            <a:r>
              <a:rPr lang="en-US" sz="2400" dirty="0"/>
              <a:t>;</a:t>
            </a:r>
            <a:r>
              <a:rPr lang="vi-VN" sz="2400" dirty="0"/>
              <a:t> được viết khá ngắn gọn, lôi cuốn học sinh và cũng đa dạng tuỳ theo bài. </a:t>
            </a:r>
            <a:endParaRPr lang="en-US" sz="2400" dirty="0"/>
          </a:p>
          <a:p>
            <a:pPr marL="800100" lvl="1" indent="-342900" algn="just">
              <a:spcBef>
                <a:spcPts val="600"/>
              </a:spcBef>
              <a:buFont typeface="Wingdings" panose="05000000000000000000" pitchFamily="2" charset="2"/>
              <a:buChar char="q"/>
              <a:tabLst>
                <a:tab pos="120650" algn="l"/>
                <a:tab pos="2338388" algn="l"/>
              </a:tabLst>
            </a:pPr>
            <a:r>
              <a:rPr lang="vi-VN" sz="2400" b="1" dirty="0"/>
              <a:t>Kiến thức mới</a:t>
            </a:r>
            <a:r>
              <a:rPr lang="vi-VN" sz="2400" dirty="0"/>
              <a:t>: bao gồm phần chính văn, trình bày những nội dung cốt lõi của bài, có kênh hình đa dạng, phong phú bên cạnh kênh chữ, bao gồm bản đồ, lược đồ, sơ đồ, biểu đồ, ảnh minh hoạ. Các hình đều được đánh số theo bài. Ví dụ, ở bài 1 sẽ có các hình 1.1, 1.2, 1.3,... </a:t>
            </a:r>
            <a:r>
              <a:rPr lang="en-US" sz="2400" baseline="0" dirty="0"/>
              <a:t> </a:t>
            </a:r>
            <a:r>
              <a:rPr lang="vi-VN" sz="2400" dirty="0"/>
              <a:t>Ngoài ra, ở một số bài còn có ô “</a:t>
            </a:r>
            <a:r>
              <a:rPr lang="vi-VN" sz="2400" b="1" dirty="0"/>
              <a:t>Em có biết</a:t>
            </a:r>
            <a:r>
              <a:rPr lang="vi-VN" sz="2400" dirty="0"/>
              <a:t>?” để mở rộng hiểu biết của học sinh về một hiện tượng, đối tượng địa lí nào đó được nói đến trong bài hoặc liên hệ thực tế. </a:t>
            </a:r>
            <a:endParaRPr lang="en-US" sz="2400" dirty="0"/>
          </a:p>
          <a:p>
            <a:pPr marL="800100" lvl="1" indent="-342900" algn="just">
              <a:spcBef>
                <a:spcPts val="600"/>
              </a:spcBef>
              <a:buFont typeface="Wingdings" panose="05000000000000000000" pitchFamily="2" charset="2"/>
              <a:buChar char="q"/>
              <a:tabLst>
                <a:tab pos="120650" algn="l"/>
                <a:tab pos="2338388" algn="l"/>
              </a:tabLst>
            </a:pPr>
            <a:r>
              <a:rPr lang="vi-VN" sz="2400" b="1" dirty="0"/>
              <a:t>Luyện tập và vận dụng</a:t>
            </a:r>
            <a:r>
              <a:rPr lang="vi-VN" sz="2400" dirty="0"/>
              <a:t>: Phần này được đặt ở cuối bài, nhằm hệ thống hoá lại nội dung, củng cố kiến thức của bài học, rèn luyện kĩ năng và là những tình huống vận dụng kiến thức vào học tập, cuộc sống. </a:t>
            </a:r>
            <a:endParaRPr lang="en-US" sz="24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73E31F5E-1560-47C6-8E57-0EA0E488A7D0}" type="slidenum">
              <a:rPr lang="en-US" smtClean="0"/>
              <a:t>11</a:t>
            </a:fld>
            <a:endParaRPr lang="en-US"/>
          </a:p>
        </p:txBody>
      </p:sp>
    </p:spTree>
    <p:extLst>
      <p:ext uri="{BB962C8B-B14F-4D97-AF65-F5344CB8AC3E}">
        <p14:creationId xmlns:p14="http://schemas.microsoft.com/office/powerpoint/2010/main" val="324724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err="1">
                <a:solidFill>
                  <a:schemeClr val="tx1"/>
                </a:solidFill>
                <a:effectLst/>
                <a:latin typeface="+mn-lt"/>
                <a:ea typeface="+mn-ea"/>
                <a:cs typeface="+mn-cs"/>
              </a:rPr>
              <a:t>Kế</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thừa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ưu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SGK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8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SGK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nhau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SGK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8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hiện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bổ</a:t>
            </a:r>
            <a:r>
              <a:rPr lang="en-US" sz="1200" kern="1200" dirty="0">
                <a:solidFill>
                  <a:schemeClr val="tx1"/>
                </a:solidFill>
                <a:effectLst/>
                <a:latin typeface="+mn-lt"/>
                <a:ea typeface="+mn-ea"/>
                <a:cs typeface="+mn-cs"/>
              </a:rPr>
              <a:t> sung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hậu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hậu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a:t>
            </a:r>
          </a:p>
          <a:p>
            <a:r>
              <a:rPr lang="en-US" sz="1200" b="1" i="1" kern="1200" dirty="0" err="1">
                <a:solidFill>
                  <a:schemeClr val="tx1"/>
                </a:solidFill>
                <a:effectLst/>
                <a:latin typeface="+mn-lt"/>
                <a:ea typeface="+mn-ea"/>
                <a:cs typeface="+mn-cs"/>
              </a:rPr>
              <a:t>Giảm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tải</a:t>
            </a:r>
            <a:r>
              <a:rPr lang="en-US" sz="1200" b="1" i="1" kern="1200" dirty="0">
                <a:solidFill>
                  <a:schemeClr val="tx1"/>
                </a:solidFill>
                <a:effectLst/>
                <a:latin typeface="+mn-lt"/>
                <a:ea typeface="+mn-ea"/>
                <a:cs typeface="+mn-cs"/>
              </a:rPr>
              <a:t>:</a:t>
            </a:r>
            <a:r>
              <a:rPr lang="en-US" sz="1200" b="1" i="1"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 8,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châu</a:t>
            </a:r>
            <a:r>
              <a:rPr lang="en-US" sz="1200" kern="1200" dirty="0">
                <a:solidFill>
                  <a:schemeClr val="tx1"/>
                </a:solidFill>
                <a:effectLst/>
                <a:latin typeface="+mn-lt"/>
                <a:ea typeface="+mn-ea"/>
                <a:cs typeface="+mn-cs"/>
              </a:rPr>
              <a:t> Á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châu</a:t>
            </a:r>
            <a:r>
              <a:rPr lang="en-US" sz="1200" kern="1200" dirty="0">
                <a:solidFill>
                  <a:schemeClr val="tx1"/>
                </a:solidFill>
                <a:effectLst/>
                <a:latin typeface="+mn-lt"/>
                <a:ea typeface="+mn-ea"/>
                <a:cs typeface="+mn-cs"/>
              </a:rPr>
              <a:t> Á,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 </a:t>
            </a:r>
            <a:r>
              <a:rPr lang="en-US" sz="1200" kern="1200" dirty="0" err="1">
                <a:solidFill>
                  <a:schemeClr val="tx1"/>
                </a:solidFill>
                <a:effectLst/>
                <a:latin typeface="+mn-lt"/>
                <a:ea typeface="+mn-ea"/>
                <a:cs typeface="+mn-cs"/>
              </a:rPr>
              <a:t>Tuy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2018, ở </a:t>
            </a:r>
            <a:r>
              <a:rPr lang="en-US" sz="1200" kern="1200" dirty="0" err="1">
                <a:solidFill>
                  <a:schemeClr val="tx1"/>
                </a:solidFill>
                <a:effectLst/>
                <a:latin typeface="+mn-lt"/>
                <a:ea typeface="+mn-ea"/>
                <a:cs typeface="+mn-cs"/>
              </a:rPr>
              <a:t>lớp</a:t>
            </a:r>
            <a:r>
              <a:rPr lang="en-US" sz="1200" kern="1200" dirty="0">
                <a:solidFill>
                  <a:schemeClr val="tx1"/>
                </a:solidFill>
                <a:effectLst/>
                <a:latin typeface="+mn-lt"/>
                <a:ea typeface="+mn-ea"/>
                <a:cs typeface="+mn-cs"/>
              </a:rPr>
              <a:t> 8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Việt</a:t>
            </a:r>
            <a:r>
              <a:rPr lang="en-US" sz="1200" kern="1200" dirty="0">
                <a:solidFill>
                  <a:schemeClr val="tx1"/>
                </a:solidFill>
                <a:effectLst/>
                <a:latin typeface="+mn-lt"/>
                <a:ea typeface="+mn-ea"/>
                <a:cs typeface="+mn-cs"/>
              </a:rPr>
              <a:t> Nam.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85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31F5E-1560-47C6-8E57-0EA0E488A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4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26ACCD-0A73-4FFF-8E1E-596C20E8FB55}"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01451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80842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19633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65373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37528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6ACCD-0A73-4FFF-8E1E-596C20E8FB55}"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47975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6ACCD-0A73-4FFF-8E1E-596C20E8FB55}"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61464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6ACCD-0A73-4FFF-8E1E-596C20E8FB55}"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5722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43049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6648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46567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A42B62E-FEA0-4142-BFA8-6546ABDDED4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6ACCD-0A73-4FFF-8E1E-596C20E8FB55}" type="datetimeFigureOut">
              <a:rPr lang="en-US" smtClean="0"/>
              <a:t>5/29/2023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96BC-590F-41E2-AE69-29568EAD1C22}" type="slidenum">
              <a:rPr lang="en-US" smtClean="0"/>
              <a:t>‹#›</a:t>
            </a:fld>
            <a:endParaRPr lang="en-US"/>
          </a:p>
        </p:txBody>
      </p:sp>
    </p:spTree>
    <p:extLst>
      <p:ext uri="{BB962C8B-B14F-4D97-AF65-F5344CB8AC3E}">
        <p14:creationId xmlns:p14="http://schemas.microsoft.com/office/powerpoint/2010/main" val="2091719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png"/><Relationship Id="rId7"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2.png"/><Relationship Id="rId7" Type="http://schemas.openxmlformats.org/officeDocument/2006/relationships/diagramColors" Target="../diagrams/colors5.xm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c10.vn/"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hyperlink" Target="https://hoc10.v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hyperlink" Target="https://hoc10.v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00DD-FBE7-03FE-E12E-D3B1A1970B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2942FB-E50F-37FA-808C-5E696D3B71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0181"/>
          </a:xfrm>
        </p:spPr>
      </p:pic>
    </p:spTree>
    <p:extLst>
      <p:ext uri="{BB962C8B-B14F-4D97-AF65-F5344CB8AC3E}">
        <p14:creationId xmlns:p14="http://schemas.microsoft.com/office/powerpoint/2010/main" val="238986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68568"/>
            <a:ext cx="12192000" cy="5465036"/>
          </a:xfrm>
          <a:prstGeom prst="rect">
            <a:avLst/>
          </a:prstGeom>
          <a:solidFill>
            <a:srgbClr val="EB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781" y="24396"/>
            <a:ext cx="1006448" cy="1274565"/>
          </a:xfrm>
          <a:prstGeom prst="rect">
            <a:avLst/>
          </a:prstGeom>
        </p:spPr>
      </p:pic>
      <p:sp>
        <p:nvSpPr>
          <p:cNvPr id="2" name="Rectangle 1"/>
          <p:cNvSpPr/>
          <p:nvPr/>
        </p:nvSpPr>
        <p:spPr>
          <a:xfrm>
            <a:off x="0" y="12197"/>
            <a:ext cx="12192000" cy="1298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vi-VN" altLang="en-US" sz="2800" b="1" dirty="0">
                <a:solidFill>
                  <a:schemeClr val="bg1"/>
                </a:solidFill>
                <a:latin typeface="Arial" panose="020B0604020202020204" pitchFamily="34" charset="0"/>
                <a:cs typeface="Arial" panose="020B0604020202020204" pitchFamily="34" charset="0"/>
              </a:rPr>
              <a:t>Bảng đối chiếu nội dung Chương trình GDPT năm 2018, các bài học trong </a:t>
            </a:r>
            <a:r>
              <a:rPr lang="en-US" altLang="en-US" sz="2800" b="1" dirty="0">
                <a:solidFill>
                  <a:schemeClr val="bg1"/>
                </a:solidFill>
                <a:latin typeface="Arial" panose="020B0604020202020204" pitchFamily="34" charset="0"/>
                <a:cs typeface="Arial" panose="020B0604020202020204" pitchFamily="34" charset="0"/>
              </a:rPr>
              <a:t>SGK </a:t>
            </a:r>
            <a:r>
              <a:rPr lang="vi-VN" altLang="en-US" sz="2800" b="1" dirty="0">
                <a:solidFill>
                  <a:schemeClr val="bg1"/>
                </a:solidFill>
                <a:latin typeface="Arial" panose="020B0604020202020204" pitchFamily="34" charset="0"/>
                <a:cs typeface="Arial" panose="020B0604020202020204" pitchFamily="34" charset="0"/>
              </a:rPr>
              <a:t>và dự kiến số tiết của phần Địa lí và Chủ đề chung</a:t>
            </a:r>
            <a:endParaRPr lang="en-US" altLang="en-US" sz="2800" b="1" dirty="0">
              <a:solidFill>
                <a:schemeClr val="bg1"/>
              </a:solidFill>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11157"/>
            <a:ext cx="4552950" cy="507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663" y="1281113"/>
            <a:ext cx="3826529" cy="527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5192" y="1368568"/>
            <a:ext cx="3826807" cy="51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8980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1E2207C2-C2EE-4FCB-A965-368C3C93A68E}"/>
              </a:ext>
            </a:extLst>
          </p:cNvPr>
          <p:cNvSpPr/>
          <p:nvPr/>
        </p:nvSpPr>
        <p:spPr>
          <a:xfrm>
            <a:off x="0" y="0"/>
            <a:ext cx="12192000" cy="958362"/>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692067" y="347292"/>
            <a:ext cx="8771576" cy="341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3. </a:t>
            </a:r>
            <a:r>
              <a:rPr lang="en-US" sz="4000" b="1" dirty="0" err="1">
                <a:solidFill>
                  <a:schemeClr val="bg1"/>
                </a:solidFill>
                <a:latin typeface="Arial" panose="020B0604020202020204" pitchFamily="34" charset="0"/>
                <a:cs typeface="Arial" panose="020B0604020202020204" pitchFamily="34" charset="0"/>
              </a:rPr>
              <a:t>Cấu</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trúc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mỗi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học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phần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endParaRPr lang="en-US" sz="4000" b="1" dirty="0">
              <a:solidFill>
                <a:schemeClr val="bg1"/>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flipH="1">
            <a:off x="9921667" y="1966817"/>
            <a:ext cx="490947"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pic>
        <p:nvPicPr>
          <p:cNvPr id="15" name="Picture 14">
            <a:extLst>
              <a:ext uri="{FF2B5EF4-FFF2-40B4-BE49-F238E27FC236}">
                <a16:creationId xmlns:a16="http://schemas.microsoft.com/office/drawing/2014/main" id="{29F20742-2871-4E3A-A895-6FA80CC73E71}"/>
              </a:ext>
            </a:extLst>
          </p:cNvPr>
          <p:cNvPicPr>
            <a:picLocks noChangeAspect="1"/>
          </p:cNvPicPr>
          <p:nvPr/>
        </p:nvPicPr>
        <p:blipFill>
          <a:blip r:embed="rId4"/>
          <a:stretch>
            <a:fillRect/>
          </a:stretch>
        </p:blipFill>
        <p:spPr>
          <a:xfrm>
            <a:off x="1184204" y="958362"/>
            <a:ext cx="4086241" cy="5687605"/>
          </a:xfrm>
          <a:prstGeom prst="rect">
            <a:avLst/>
          </a:prstGeom>
        </p:spPr>
      </p:pic>
      <p:sp>
        <p:nvSpPr>
          <p:cNvPr id="26" name="Rounded Rectangle 6">
            <a:extLst>
              <a:ext uri="{FF2B5EF4-FFF2-40B4-BE49-F238E27FC236}">
                <a16:creationId xmlns:a16="http://schemas.microsoft.com/office/drawing/2014/main" id="{F723F1BF-C915-4C20-924B-914046C9598B}"/>
              </a:ext>
            </a:extLst>
          </p:cNvPr>
          <p:cNvSpPr/>
          <p:nvPr/>
        </p:nvSpPr>
        <p:spPr>
          <a:xfrm>
            <a:off x="2446" y="1523277"/>
            <a:ext cx="1190270" cy="39559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bài</a:t>
            </a:r>
            <a:endParaRPr lang="en-US" dirty="0">
              <a:solidFill>
                <a:schemeClr val="tx1"/>
              </a:solidFill>
              <a:latin typeface="Arial" panose="020B0604020202020204" pitchFamily="34" charset="0"/>
              <a:cs typeface="Arial" panose="020B0604020202020204" pitchFamily="34" charset="0"/>
            </a:endParaRPr>
          </a:p>
        </p:txBody>
      </p:sp>
      <p:sp>
        <p:nvSpPr>
          <p:cNvPr id="29" name="Rounded Rectangle 7">
            <a:extLst>
              <a:ext uri="{FF2B5EF4-FFF2-40B4-BE49-F238E27FC236}">
                <a16:creationId xmlns:a16="http://schemas.microsoft.com/office/drawing/2014/main" id="{1D6CEBE5-0E3D-4770-AE29-1C7FBEED8E0D}"/>
              </a:ext>
            </a:extLst>
          </p:cNvPr>
          <p:cNvSpPr/>
          <p:nvPr/>
        </p:nvSpPr>
        <p:spPr>
          <a:xfrm>
            <a:off x="-19753" y="2197291"/>
            <a:ext cx="1296045" cy="71161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Yêu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cầu</a:t>
            </a:r>
            <a:r>
              <a:rPr lang="en-US" dirty="0">
                <a:solidFill>
                  <a:schemeClr val="tx1"/>
                </a:solidFill>
                <a:latin typeface="Arial" panose="020B0604020202020204" pitchFamily="34" charset="0"/>
                <a:cs typeface="Arial" panose="020B0604020202020204" pitchFamily="34" charset="0"/>
              </a:rPr>
              <a:t> </a:t>
            </a:r>
          </a:p>
          <a:p>
            <a:pPr algn="ctr"/>
            <a:r>
              <a:rPr lang="en-US" dirty="0" err="1">
                <a:solidFill>
                  <a:schemeClr val="tx1"/>
                </a:solidFill>
                <a:latin typeface="Arial" panose="020B0604020202020204" pitchFamily="34" charset="0"/>
                <a:cs typeface="Arial" panose="020B0604020202020204" pitchFamily="34" charset="0"/>
              </a:rPr>
              <a:t>cần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đạt</a:t>
            </a:r>
            <a:endParaRPr lang="en-US" dirty="0">
              <a:solidFill>
                <a:schemeClr val="tx1"/>
              </a:solidFill>
              <a:latin typeface="Arial" panose="020B0604020202020204" pitchFamily="34" charset="0"/>
              <a:cs typeface="Arial" panose="020B0604020202020204" pitchFamily="34" charset="0"/>
            </a:endParaRPr>
          </a:p>
        </p:txBody>
      </p:sp>
      <p:sp>
        <p:nvSpPr>
          <p:cNvPr id="30" name="Rounded Rectangle 8">
            <a:extLst>
              <a:ext uri="{FF2B5EF4-FFF2-40B4-BE49-F238E27FC236}">
                <a16:creationId xmlns:a16="http://schemas.microsoft.com/office/drawing/2014/main" id="{2E26488A-CA5D-4AFD-B9CD-44189A541821}"/>
              </a:ext>
            </a:extLst>
          </p:cNvPr>
          <p:cNvSpPr/>
          <p:nvPr/>
        </p:nvSpPr>
        <p:spPr>
          <a:xfrm>
            <a:off x="0" y="3150006"/>
            <a:ext cx="1157957" cy="45884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Mở</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đầu</a:t>
            </a:r>
            <a:endParaRPr lang="en-US" dirty="0">
              <a:solidFill>
                <a:schemeClr val="tx1"/>
              </a:solidFill>
              <a:latin typeface="Arial" panose="020B0604020202020204" pitchFamily="34" charset="0"/>
              <a:cs typeface="Arial" panose="020B0604020202020204" pitchFamily="34" charset="0"/>
            </a:endParaRPr>
          </a:p>
        </p:txBody>
      </p:sp>
      <p:sp>
        <p:nvSpPr>
          <p:cNvPr id="31" name="Rounded Rectangle 9">
            <a:extLst>
              <a:ext uri="{FF2B5EF4-FFF2-40B4-BE49-F238E27FC236}">
                <a16:creationId xmlns:a16="http://schemas.microsoft.com/office/drawing/2014/main" id="{0FD25AF0-C9F3-4C6C-ACC0-5EFDEE29AFA7}"/>
              </a:ext>
            </a:extLst>
          </p:cNvPr>
          <p:cNvSpPr/>
          <p:nvPr/>
        </p:nvSpPr>
        <p:spPr>
          <a:xfrm>
            <a:off x="122951" y="4832643"/>
            <a:ext cx="917742" cy="117736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Kiến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thức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mới</a:t>
            </a:r>
            <a:endParaRPr lang="en-US" dirty="0">
              <a:solidFill>
                <a:schemeClr val="tx1"/>
              </a:solidFill>
              <a:latin typeface="Arial" panose="020B0604020202020204" pitchFamily="34" charset="0"/>
              <a:cs typeface="Arial" panose="020B0604020202020204" pitchFamily="34" charset="0"/>
            </a:endParaRPr>
          </a:p>
        </p:txBody>
      </p:sp>
      <p:sp>
        <p:nvSpPr>
          <p:cNvPr id="34" name="Rounded Rectangle 11">
            <a:extLst>
              <a:ext uri="{FF2B5EF4-FFF2-40B4-BE49-F238E27FC236}">
                <a16:creationId xmlns:a16="http://schemas.microsoft.com/office/drawing/2014/main" id="{D6DC4BB0-AB52-4E82-A1F3-BFB1D97BD4DF}"/>
              </a:ext>
            </a:extLst>
          </p:cNvPr>
          <p:cNvSpPr/>
          <p:nvPr/>
        </p:nvSpPr>
        <p:spPr>
          <a:xfrm>
            <a:off x="4524045" y="3597102"/>
            <a:ext cx="1050816" cy="675119"/>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biết</a:t>
            </a:r>
            <a:r>
              <a:rPr lang="en-US" dirty="0">
                <a:solidFill>
                  <a:schemeClr val="tx1"/>
                </a:solidFill>
                <a:latin typeface="Arial" panose="020B0604020202020204" pitchFamily="34" charset="0"/>
                <a:cs typeface="Arial" panose="020B0604020202020204" pitchFamily="34" charset="0"/>
              </a:rPr>
              <a:t>?</a:t>
            </a:r>
          </a:p>
        </p:txBody>
      </p:sp>
      <p:cxnSp>
        <p:nvCxnSpPr>
          <p:cNvPr id="35" name="Straight Arrow Connector 34">
            <a:extLst>
              <a:ext uri="{FF2B5EF4-FFF2-40B4-BE49-F238E27FC236}">
                <a16:creationId xmlns:a16="http://schemas.microsoft.com/office/drawing/2014/main" id="{E630CAC7-1970-46A7-92F3-EA942D3E2900}"/>
              </a:ext>
            </a:extLst>
          </p:cNvPr>
          <p:cNvCxnSpPr>
            <a:cxnSpLocks/>
          </p:cNvCxnSpPr>
          <p:nvPr/>
        </p:nvCxnSpPr>
        <p:spPr>
          <a:xfrm>
            <a:off x="1192716" y="1853561"/>
            <a:ext cx="499351"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906C0BF-9F51-4EF7-A54B-982186DB6560}"/>
              </a:ext>
            </a:extLst>
          </p:cNvPr>
          <p:cNvCxnSpPr/>
          <p:nvPr/>
        </p:nvCxnSpPr>
        <p:spPr>
          <a:xfrm>
            <a:off x="1276291" y="2553099"/>
            <a:ext cx="477758"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CB98AC-FF3D-49B3-8873-33646890EEB1}"/>
              </a:ext>
            </a:extLst>
          </p:cNvPr>
          <p:cNvCxnSpPr/>
          <p:nvPr/>
        </p:nvCxnSpPr>
        <p:spPr>
          <a:xfrm>
            <a:off x="1157957" y="3379427"/>
            <a:ext cx="457148"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6AE880E-839E-466A-8758-55FA6DA00508}"/>
              </a:ext>
            </a:extLst>
          </p:cNvPr>
          <p:cNvCxnSpPr/>
          <p:nvPr/>
        </p:nvCxnSpPr>
        <p:spPr>
          <a:xfrm>
            <a:off x="1012254" y="5421324"/>
            <a:ext cx="536302"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EC9B41C-7FE0-4FB4-A6B6-2BB798D010D9}"/>
              </a:ext>
            </a:extLst>
          </p:cNvPr>
          <p:cNvCxnSpPr>
            <a:cxnSpLocks/>
          </p:cNvCxnSpPr>
          <p:nvPr/>
        </p:nvCxnSpPr>
        <p:spPr>
          <a:xfrm flipH="1">
            <a:off x="4618401" y="4275995"/>
            <a:ext cx="431052" cy="26492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9E431ABD-BDAA-46CF-A375-869C91E0753A}"/>
              </a:ext>
            </a:extLst>
          </p:cNvPr>
          <p:cNvPicPr>
            <a:picLocks noChangeAspect="1"/>
          </p:cNvPicPr>
          <p:nvPr/>
        </p:nvPicPr>
        <p:blipFill>
          <a:blip r:embed="rId5"/>
          <a:stretch>
            <a:fillRect/>
          </a:stretch>
        </p:blipFill>
        <p:spPr>
          <a:xfrm>
            <a:off x="5770750" y="958361"/>
            <a:ext cx="4670212" cy="4725999"/>
          </a:xfrm>
          <a:prstGeom prst="rect">
            <a:avLst/>
          </a:prstGeom>
        </p:spPr>
      </p:pic>
      <p:pic>
        <p:nvPicPr>
          <p:cNvPr id="42" name="Picture 41">
            <a:extLst>
              <a:ext uri="{FF2B5EF4-FFF2-40B4-BE49-F238E27FC236}">
                <a16:creationId xmlns:a16="http://schemas.microsoft.com/office/drawing/2014/main" id="{165E23F7-A036-44B1-A96D-2B320B401804}"/>
              </a:ext>
            </a:extLst>
          </p:cNvPr>
          <p:cNvPicPr>
            <a:picLocks noChangeAspect="1"/>
          </p:cNvPicPr>
          <p:nvPr/>
        </p:nvPicPr>
        <p:blipFill>
          <a:blip r:embed="rId6"/>
          <a:stretch>
            <a:fillRect/>
          </a:stretch>
        </p:blipFill>
        <p:spPr>
          <a:xfrm>
            <a:off x="5880420" y="4832643"/>
            <a:ext cx="4592206" cy="2045268"/>
          </a:xfrm>
          <a:prstGeom prst="rect">
            <a:avLst/>
          </a:prstGeom>
        </p:spPr>
      </p:pic>
      <p:sp>
        <p:nvSpPr>
          <p:cNvPr id="43" name="Rounded Rectangle 12">
            <a:extLst>
              <a:ext uri="{FF2B5EF4-FFF2-40B4-BE49-F238E27FC236}">
                <a16:creationId xmlns:a16="http://schemas.microsoft.com/office/drawing/2014/main" id="{99B49069-A2E2-4D9A-9F22-38290AA4286B}"/>
              </a:ext>
            </a:extLst>
          </p:cNvPr>
          <p:cNvSpPr/>
          <p:nvPr/>
        </p:nvSpPr>
        <p:spPr>
          <a:xfrm>
            <a:off x="10368814" y="5458359"/>
            <a:ext cx="1570757" cy="92814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Luyện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p>
          <a:p>
            <a:pPr algn="ctr"/>
            <a:r>
              <a:rPr lang="en-US" dirty="0" err="1">
                <a:solidFill>
                  <a:schemeClr val="tx1"/>
                </a:solidFill>
                <a:latin typeface="Arial" panose="020B0604020202020204" pitchFamily="34" charset="0"/>
                <a:cs typeface="Arial" panose="020B0604020202020204" pitchFamily="34" charset="0"/>
              </a:rPr>
              <a:t>vận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dụng</a:t>
            </a:r>
            <a:endParaRPr lang="en-US" dirty="0">
              <a:solidFill>
                <a:schemeClr val="tx1"/>
              </a:solidFill>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BBDDDE1B-1443-459B-BF7B-DAAB91EAF5E3}"/>
              </a:ext>
            </a:extLst>
          </p:cNvPr>
          <p:cNvCxnSpPr/>
          <p:nvPr/>
        </p:nvCxnSpPr>
        <p:spPr>
          <a:xfrm flipH="1">
            <a:off x="9729059" y="5922433"/>
            <a:ext cx="639756" cy="0"/>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10">
            <a:extLst>
              <a:ext uri="{FF2B5EF4-FFF2-40B4-BE49-F238E27FC236}">
                <a16:creationId xmlns:a16="http://schemas.microsoft.com/office/drawing/2014/main" id="{D0533202-2E6B-4649-936C-BD32E79BBC61}"/>
              </a:ext>
            </a:extLst>
          </p:cNvPr>
          <p:cNvSpPr/>
          <p:nvPr/>
        </p:nvSpPr>
        <p:spPr>
          <a:xfrm>
            <a:off x="10756947" y="4836132"/>
            <a:ext cx="1184204" cy="47186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Câu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hỏi</a:t>
            </a:r>
            <a:endParaRPr lang="en-US" dirty="0">
              <a:solidFill>
                <a:schemeClr val="tx1"/>
              </a:solidFill>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653B56E9-C260-4A1D-A408-52EC1FA4BAE3}"/>
              </a:ext>
            </a:extLst>
          </p:cNvPr>
          <p:cNvCxnSpPr>
            <a:cxnSpLocks/>
          </p:cNvCxnSpPr>
          <p:nvPr/>
        </p:nvCxnSpPr>
        <p:spPr>
          <a:xfrm flipH="1">
            <a:off x="10064618" y="5073449"/>
            <a:ext cx="692329" cy="5921"/>
          </a:xfrm>
          <a:prstGeom prst="straightConnector1">
            <a:avLst/>
          </a:prstGeom>
          <a:ln w="19050">
            <a:solidFill>
              <a:srgbClr val="00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4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grpSp>
        <p:nvGrpSpPr>
          <p:cNvPr id="7" name="Group 6">
            <a:extLst>
              <a:ext uri="{FF2B5EF4-FFF2-40B4-BE49-F238E27FC236}">
                <a16:creationId xmlns:a16="http://schemas.microsoft.com/office/drawing/2014/main" id="{DAD3A685-A383-48D5-AAFC-0F43CF7423C7}"/>
              </a:ext>
            </a:extLst>
          </p:cNvPr>
          <p:cNvGrpSpPr>
            <a:grpSpLocks/>
          </p:cNvGrpSpPr>
          <p:nvPr/>
        </p:nvGrpSpPr>
        <p:grpSpPr bwMode="auto">
          <a:xfrm>
            <a:off x="513800" y="1738456"/>
            <a:ext cx="3161620" cy="1987550"/>
            <a:chOff x="802138" y="3760608"/>
            <a:chExt cx="1938139" cy="1987792"/>
          </a:xfrm>
        </p:grpSpPr>
        <p:grpSp>
          <p:nvGrpSpPr>
            <p:cNvPr id="8" name="Group 6">
              <a:extLst>
                <a:ext uri="{FF2B5EF4-FFF2-40B4-BE49-F238E27FC236}">
                  <a16:creationId xmlns:a16="http://schemas.microsoft.com/office/drawing/2014/main" id="{0810E04D-DBBD-4C8F-862F-CD68B14C0538}"/>
                </a:ext>
              </a:extLst>
            </p:cNvPr>
            <p:cNvGrpSpPr>
              <a:grpSpLocks/>
            </p:cNvGrpSpPr>
            <p:nvPr/>
          </p:nvGrpSpPr>
          <p:grpSpPr bwMode="auto">
            <a:xfrm>
              <a:off x="802138" y="3760608"/>
              <a:ext cx="1938139" cy="1987792"/>
              <a:chOff x="4320" y="1152"/>
              <a:chExt cx="414" cy="402"/>
            </a:xfrm>
          </p:grpSpPr>
          <p:sp>
            <p:nvSpPr>
              <p:cNvPr id="10" name="AutoShape 7">
                <a:extLst>
                  <a:ext uri="{FF2B5EF4-FFF2-40B4-BE49-F238E27FC236}">
                    <a16:creationId xmlns:a16="http://schemas.microsoft.com/office/drawing/2014/main" id="{7817A7A4-C10F-4E3E-9568-289B3D3D60A0}"/>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8">
                <a:extLst>
                  <a:ext uri="{FF2B5EF4-FFF2-40B4-BE49-F238E27FC236}">
                    <a16:creationId xmlns:a16="http://schemas.microsoft.com/office/drawing/2014/main" id="{9F5F4174-B30E-41B2-B692-59CA868C1A40}"/>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Rectangle 9">
              <a:extLst>
                <a:ext uri="{FF2B5EF4-FFF2-40B4-BE49-F238E27FC236}">
                  <a16:creationId xmlns:a16="http://schemas.microsoft.com/office/drawing/2014/main" id="{81BE2F0E-0004-4F23-BA50-635C99743574}"/>
                </a:ext>
              </a:extLst>
            </p:cNvPr>
            <p:cNvSpPr>
              <a:spLocks noChangeArrowheads="1"/>
            </p:cNvSpPr>
            <p:nvPr/>
          </p:nvSpPr>
          <p:spPr bwMode="gray">
            <a:xfrm>
              <a:off x="1083817" y="4033578"/>
              <a:ext cx="1400520" cy="12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Tiếp</a:t>
              </a:r>
              <a:r>
                <a:rPr kumimoji="0" lang="en-US" altLang="en-US" sz="36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FFFFFF"/>
                  </a:solidFill>
                  <a:effectLst/>
                  <a:uLnTx/>
                  <a:uFillTx/>
                  <a:latin typeface="Arial" panose="020B0604020202020204" pitchFamily="34" charset="0"/>
                  <a:ea typeface="+mn-ea"/>
                  <a:cs typeface="Arial" panose="020B0604020202020204" pitchFamily="34" charset="0"/>
                </a:rPr>
                <a:t>cận</a:t>
              </a:r>
              <a:r>
                <a:rPr kumimoji="0" lang="en-US" altLang="en-US" sz="36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FFFFFF"/>
                  </a:solidFill>
                  <a:effectLst/>
                  <a:uLnTx/>
                  <a:uFillTx/>
                  <a:latin typeface="Arial" panose="020B0604020202020204" pitchFamily="34" charset="0"/>
                  <a:ea typeface="+mn-ea"/>
                  <a:cs typeface="Arial" panose="020B0604020202020204" pitchFamily="34" charset="0"/>
                </a:rPr>
                <a:t>năng</a:t>
              </a:r>
              <a:r>
                <a:rPr kumimoji="0" lang="en-US" altLang="en-US" sz="36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FFFFFF"/>
                  </a:solidFill>
                  <a:effectLst/>
                  <a:uLnTx/>
                  <a:uFillTx/>
                  <a:latin typeface="Arial" panose="020B0604020202020204" pitchFamily="34" charset="0"/>
                  <a:ea typeface="+mn-ea"/>
                  <a:cs typeface="Arial" panose="020B0604020202020204" pitchFamily="34" charset="0"/>
                </a:rPr>
                <a:t>lực</a:t>
              </a:r>
              <a:endPar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A9FF23AC-A9A8-4AE6-A4FC-248C638F598F}"/>
              </a:ext>
            </a:extLst>
          </p:cNvPr>
          <p:cNvGrpSpPr>
            <a:grpSpLocks/>
          </p:cNvGrpSpPr>
          <p:nvPr/>
        </p:nvGrpSpPr>
        <p:grpSpPr bwMode="auto">
          <a:xfrm>
            <a:off x="8670469" y="4438187"/>
            <a:ext cx="3150250" cy="1944687"/>
            <a:chOff x="3064793" y="3760608"/>
            <a:chExt cx="1938139" cy="1944216"/>
          </a:xfrm>
        </p:grpSpPr>
        <p:grpSp>
          <p:nvGrpSpPr>
            <p:cNvPr id="13" name="Group 10">
              <a:extLst>
                <a:ext uri="{FF2B5EF4-FFF2-40B4-BE49-F238E27FC236}">
                  <a16:creationId xmlns:a16="http://schemas.microsoft.com/office/drawing/2014/main" id="{DDB574F3-0291-4997-A253-6940C6BAE8FA}"/>
                </a:ext>
              </a:extLst>
            </p:cNvPr>
            <p:cNvGrpSpPr>
              <a:grpSpLocks/>
            </p:cNvGrpSpPr>
            <p:nvPr/>
          </p:nvGrpSpPr>
          <p:grpSpPr bwMode="auto">
            <a:xfrm>
              <a:off x="3064793" y="3760608"/>
              <a:ext cx="1938139" cy="1944216"/>
              <a:chOff x="4320" y="1152"/>
              <a:chExt cx="414" cy="402"/>
            </a:xfrm>
          </p:grpSpPr>
          <p:sp>
            <p:nvSpPr>
              <p:cNvPr id="15" name="AutoShape 11">
                <a:extLst>
                  <a:ext uri="{FF2B5EF4-FFF2-40B4-BE49-F238E27FC236}">
                    <a16:creationId xmlns:a16="http://schemas.microsoft.com/office/drawing/2014/main" id="{59A7A56F-C264-4A53-B8E3-B703F48D09D4}"/>
                  </a:ext>
                </a:extLst>
              </p:cNvPr>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2">
                <a:extLst>
                  <a:ext uri="{FF2B5EF4-FFF2-40B4-BE49-F238E27FC236}">
                    <a16:creationId xmlns:a16="http://schemas.microsoft.com/office/drawing/2014/main" id="{777F195B-BA7E-458A-A6B6-8737E0281792}"/>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Rectangle 16">
              <a:extLst>
                <a:ext uri="{FF2B5EF4-FFF2-40B4-BE49-F238E27FC236}">
                  <a16:creationId xmlns:a16="http://schemas.microsoft.com/office/drawing/2014/main" id="{DB013B65-ED56-4E9F-B2C9-BC6DCF8B619F}"/>
                </a:ext>
              </a:extLst>
            </p:cNvPr>
            <p:cNvSpPr>
              <a:spLocks noChangeArrowheads="1"/>
            </p:cNvSpPr>
            <p:nvPr/>
          </p:nvSpPr>
          <p:spPr bwMode="gray">
            <a:xfrm>
              <a:off x="3313191" y="4081604"/>
              <a:ext cx="1400520" cy="12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Giảm</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tải</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nội</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dung</a:t>
              </a:r>
            </a:p>
          </p:txBody>
        </p:sp>
      </p:grpSp>
      <p:grpSp>
        <p:nvGrpSpPr>
          <p:cNvPr id="17" name="Group 16">
            <a:extLst>
              <a:ext uri="{FF2B5EF4-FFF2-40B4-BE49-F238E27FC236}">
                <a16:creationId xmlns:a16="http://schemas.microsoft.com/office/drawing/2014/main" id="{F16160F8-A16C-40FE-B344-C7A261084887}"/>
              </a:ext>
            </a:extLst>
          </p:cNvPr>
          <p:cNvGrpSpPr>
            <a:grpSpLocks/>
          </p:cNvGrpSpPr>
          <p:nvPr/>
        </p:nvGrpSpPr>
        <p:grpSpPr bwMode="auto">
          <a:xfrm>
            <a:off x="4447270" y="2732528"/>
            <a:ext cx="3297460" cy="2678002"/>
            <a:chOff x="5315035" y="3740584"/>
            <a:chExt cx="2569333" cy="2101119"/>
          </a:xfrm>
        </p:grpSpPr>
        <p:grpSp>
          <p:nvGrpSpPr>
            <p:cNvPr id="18" name="Group 13">
              <a:extLst>
                <a:ext uri="{FF2B5EF4-FFF2-40B4-BE49-F238E27FC236}">
                  <a16:creationId xmlns:a16="http://schemas.microsoft.com/office/drawing/2014/main" id="{BEA443AA-9D5E-43E0-9632-A4D732396CDB}"/>
                </a:ext>
              </a:extLst>
            </p:cNvPr>
            <p:cNvGrpSpPr>
              <a:grpSpLocks/>
            </p:cNvGrpSpPr>
            <p:nvPr/>
          </p:nvGrpSpPr>
          <p:grpSpPr bwMode="auto">
            <a:xfrm>
              <a:off x="5315035" y="3740584"/>
              <a:ext cx="2569333" cy="1944216"/>
              <a:chOff x="4320" y="1152"/>
              <a:chExt cx="414" cy="402"/>
            </a:xfrm>
          </p:grpSpPr>
          <p:sp>
            <p:nvSpPr>
              <p:cNvPr id="20" name="AutoShape 14">
                <a:extLst>
                  <a:ext uri="{FF2B5EF4-FFF2-40B4-BE49-F238E27FC236}">
                    <a16:creationId xmlns:a16="http://schemas.microsoft.com/office/drawing/2014/main" id="{CAEEA3AF-599C-42D3-AFB2-C6F70BE0E9F3}"/>
                  </a:ext>
                </a:extLst>
              </p:cNvPr>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reeform 15">
                <a:extLst>
                  <a:ext uri="{FF2B5EF4-FFF2-40B4-BE49-F238E27FC236}">
                    <a16:creationId xmlns:a16="http://schemas.microsoft.com/office/drawing/2014/main" id="{325A8E36-7326-4AA0-AB94-2ACAE916084E}"/>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Rectangle 17">
              <a:extLst>
                <a:ext uri="{FF2B5EF4-FFF2-40B4-BE49-F238E27FC236}">
                  <a16:creationId xmlns:a16="http://schemas.microsoft.com/office/drawing/2014/main" id="{935B3A92-CB8D-4D0A-8BAF-51AC9DDF906A}"/>
                </a:ext>
              </a:extLst>
            </p:cNvPr>
            <p:cNvSpPr>
              <a:spLocks noChangeArrowheads="1"/>
            </p:cNvSpPr>
            <p:nvPr/>
          </p:nvSpPr>
          <p:spPr bwMode="gray">
            <a:xfrm>
              <a:off x="5583844" y="3933951"/>
              <a:ext cx="2156508" cy="190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Tính</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kế</a:t>
              </a:r>
              <a:r>
                <a:rPr kumimoji="0" lang="en-US" altLang="en-US" sz="36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FFFFFF"/>
                  </a:solidFill>
                  <a:effectLst/>
                  <a:uLnTx/>
                  <a:uFillTx/>
                  <a:latin typeface="Arial" panose="020B0604020202020204" pitchFamily="34" charset="0"/>
                  <a:ea typeface="+mn-ea"/>
                  <a:cs typeface="Arial" panose="020B0604020202020204" pitchFamily="34" charset="0"/>
                </a:rPr>
                <a:t>thừa</a:t>
              </a:r>
              <a:r>
                <a:rPr kumimoji="0" lang="en-US" altLang="en-US" sz="36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noProof="0" dirty="0" err="1">
                  <a:ln>
                    <a:noFill/>
                  </a:ln>
                  <a:solidFill>
                    <a:srgbClr val="FFFFFF"/>
                  </a:solidFill>
                  <a:effectLst/>
                  <a:uLnTx/>
                  <a:uFillTx/>
                  <a:latin typeface="Arial" panose="020B0604020202020204" pitchFamily="34" charset="0"/>
                  <a:ea typeface="+mn-ea"/>
                  <a:cs typeface="Arial" panose="020B0604020202020204" pitchFamily="34" charset="0"/>
                </a:rPr>
                <a:t>và</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hiện</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đại</a:t>
              </a:r>
              <a:endPar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2" name="Rectangle: Rounded Corners 4">
            <a:extLst>
              <a:ext uri="{FF2B5EF4-FFF2-40B4-BE49-F238E27FC236}">
                <a16:creationId xmlns:a16="http://schemas.microsoft.com/office/drawing/2014/main" id="{1E2207C2-C2EE-4FCB-A965-368C3C93A68E}"/>
              </a:ext>
            </a:extLst>
          </p:cNvPr>
          <p:cNvSpPr/>
          <p:nvPr/>
        </p:nvSpPr>
        <p:spPr>
          <a:xfrm>
            <a:off x="152400" y="15240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Tree>
    <p:extLst>
      <p:ext uri="{BB962C8B-B14F-4D97-AF65-F5344CB8AC3E}">
        <p14:creationId xmlns:p14="http://schemas.microsoft.com/office/powerpoint/2010/main" val="127117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162" y="44217"/>
            <a:ext cx="1006448" cy="1274565"/>
          </a:xfrm>
          <a:prstGeom prst="rect">
            <a:avLst/>
          </a:prstGeom>
        </p:spPr>
      </p:pic>
      <p:graphicFrame>
        <p:nvGraphicFramePr>
          <p:cNvPr id="8" name="TextBox 4">
            <a:extLst>
              <a:ext uri="{FF2B5EF4-FFF2-40B4-BE49-F238E27FC236}">
                <a16:creationId xmlns:a16="http://schemas.microsoft.com/office/drawing/2014/main" id="{3E8ED540-A8BB-9D71-4652-A5855E5173FF}"/>
              </a:ext>
            </a:extLst>
          </p:cNvPr>
          <p:cNvGraphicFramePr/>
          <p:nvPr>
            <p:extLst>
              <p:ext uri="{D42A27DB-BD31-4B8C-83A1-F6EECF244321}">
                <p14:modId xmlns:p14="http://schemas.microsoft.com/office/powerpoint/2010/main" val="557605099"/>
              </p:ext>
            </p:extLst>
          </p:nvPr>
        </p:nvGraphicFramePr>
        <p:xfrm>
          <a:off x="113390" y="1083104"/>
          <a:ext cx="11965219" cy="490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7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257435" y="0"/>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
        <p:nvSpPr>
          <p:cNvPr id="5" name="TextBox 4">
            <a:extLst>
              <a:ext uri="{FF2B5EF4-FFF2-40B4-BE49-F238E27FC236}">
                <a16:creationId xmlns:a16="http://schemas.microsoft.com/office/drawing/2014/main" id="{DA74860B-8920-4ED6-B580-2BFA023344FF}"/>
              </a:ext>
            </a:extLst>
          </p:cNvPr>
          <p:cNvSpPr txBox="1"/>
          <p:nvPr/>
        </p:nvSpPr>
        <p:spPr>
          <a:xfrm>
            <a:off x="397216" y="1139825"/>
            <a:ext cx="11522258" cy="5304401"/>
          </a:xfrm>
          <a:prstGeom prst="rect">
            <a:avLst/>
          </a:prstGeom>
          <a:noFill/>
        </p:spPr>
        <p:txBody>
          <a:bodyPr wrap="square" rtlCol="0">
            <a:spAutoFit/>
          </a:bodyPr>
          <a:lstStyle/>
          <a:p>
            <a:pPr algn="just">
              <a:lnSpc>
                <a:spcPct val="120000"/>
              </a:lnSpc>
              <a:spcBef>
                <a:spcPts val="300"/>
              </a:spcBef>
              <a:spcAft>
                <a:spcPts val="300"/>
              </a:spcAft>
              <a:tabLst>
                <a:tab pos="120650" algn="l"/>
                <a:tab pos="2338388" algn="l"/>
              </a:tabLst>
            </a:pPr>
            <a:r>
              <a:rPr lang="vi-VN" sz="2100" b="1" dirty="0">
                <a:latin typeface="Arial Body"/>
              </a:rPr>
              <a:t>Ví dụ:</a:t>
            </a:r>
            <a:r>
              <a:rPr lang="vi-VN" sz="2100" dirty="0">
                <a:latin typeface="Arial Body"/>
              </a:rPr>
              <a:t> </a:t>
            </a:r>
            <a:endParaRPr lang="en-US" sz="2100" dirty="0">
              <a:latin typeface="Arial Body"/>
            </a:endParaRPr>
          </a:p>
          <a:p>
            <a:pPr indent="180340" algn="just">
              <a:lnSpc>
                <a:spcPct val="130000"/>
              </a:lnSpc>
              <a:spcBef>
                <a:spcPts val="720"/>
              </a:spcBef>
              <a:spcAft>
                <a:spcPts val="720"/>
              </a:spcAft>
            </a:pP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Hãy</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tìm</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hiểu</a:t>
            </a:r>
            <a:r>
              <a:rPr lang="en-US" sz="2100" i="1" dirty="0">
                <a:effectLst/>
                <a:latin typeface="Arial Body"/>
                <a:ea typeface="Calibri" panose="020F0502020204030204" pitchFamily="34" charset="0"/>
                <a:cs typeface="Times New Roman" panose="02020603050405020304" pitchFamily="18" charset="0"/>
              </a:rPr>
              <a:t> và </a:t>
            </a:r>
            <a:r>
              <a:rPr lang="en-US" sz="2100" i="1" dirty="0" err="1">
                <a:effectLst/>
                <a:latin typeface="Arial Body"/>
                <a:ea typeface="Calibri" panose="020F0502020204030204" pitchFamily="34" charset="0"/>
                <a:cs typeface="Times New Roman" panose="02020603050405020304" pitchFamily="18" charset="0"/>
              </a:rPr>
              <a:t>thu</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thập</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thông</a:t>
            </a:r>
            <a:r>
              <a:rPr lang="en-US" sz="2100" i="1" dirty="0">
                <a:effectLst/>
                <a:latin typeface="Arial Body"/>
                <a:ea typeface="Calibri" panose="020F0502020204030204" pitchFamily="34" charset="0"/>
                <a:cs typeface="Times New Roman" panose="02020603050405020304" pitchFamily="18" charset="0"/>
              </a:rPr>
              <a:t> tin về </a:t>
            </a:r>
            <a:r>
              <a:rPr lang="en-US" sz="2100" i="1" dirty="0" err="1">
                <a:effectLst/>
                <a:latin typeface="Arial Body"/>
                <a:ea typeface="Calibri" panose="020F0502020204030204" pitchFamily="34" charset="0"/>
                <a:cs typeface="Times New Roman" panose="02020603050405020304" pitchFamily="18" charset="0"/>
              </a:rPr>
              <a:t>những</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thuận</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lợi</a:t>
            </a:r>
            <a:r>
              <a:rPr lang="en-US" sz="2100" i="1" dirty="0">
                <a:effectLst/>
                <a:latin typeface="Arial Body"/>
                <a:ea typeface="Calibri" panose="020F0502020204030204" pitchFamily="34" charset="0"/>
                <a:cs typeface="Times New Roman" panose="02020603050405020304" pitchFamily="18" charset="0"/>
              </a:rPr>
              <a:t> và </a:t>
            </a:r>
            <a:r>
              <a:rPr lang="en-US" sz="2100" i="1" dirty="0" err="1">
                <a:effectLst/>
                <a:latin typeface="Arial Body"/>
                <a:ea typeface="Calibri" panose="020F0502020204030204" pitchFamily="34" charset="0"/>
                <a:cs typeface="Times New Roman" panose="02020603050405020304" pitchFamily="18" charset="0"/>
              </a:rPr>
              <a:t>khó</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khăn</a:t>
            </a:r>
            <a:r>
              <a:rPr lang="en-US" sz="2100" i="1" dirty="0">
                <a:effectLst/>
                <a:latin typeface="Arial Body"/>
                <a:ea typeface="Calibri" panose="020F0502020204030204" pitchFamily="34" charset="0"/>
                <a:cs typeface="Times New Roman" panose="02020603050405020304" pitchFamily="18" charset="0"/>
              </a:rPr>
              <a:t> của </a:t>
            </a:r>
            <a:r>
              <a:rPr lang="en-US" sz="2100" i="1" dirty="0" err="1">
                <a:effectLst/>
                <a:latin typeface="Arial Body"/>
                <a:ea typeface="Calibri" panose="020F0502020204030204" pitchFamily="34" charset="0"/>
                <a:cs typeface="Times New Roman" panose="02020603050405020304" pitchFamily="18" charset="0"/>
              </a:rPr>
              <a:t>điều</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kiện</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tự</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nhiên</a:t>
            </a:r>
            <a:r>
              <a:rPr lang="en-US" sz="2100" i="1" dirty="0">
                <a:effectLst/>
                <a:latin typeface="Arial Body"/>
                <a:ea typeface="Calibri" panose="020F0502020204030204" pitchFamily="34" charset="0"/>
                <a:cs typeface="Times New Roman" panose="02020603050405020304" pitchFamily="18" charset="0"/>
              </a:rPr>
              <a:t> ở </a:t>
            </a:r>
            <a:r>
              <a:rPr lang="en-US" sz="2100" i="1" dirty="0" err="1">
                <a:effectLst/>
                <a:latin typeface="Arial Body"/>
                <a:ea typeface="Calibri" panose="020F0502020204030204" pitchFamily="34" charset="0"/>
                <a:cs typeface="Times New Roman" panose="02020603050405020304" pitchFamily="18" charset="0"/>
              </a:rPr>
              <a:t>địa</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phương</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em</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đối</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với</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sự</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phát</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triển</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kinh</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tế</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Bài</a:t>
            </a:r>
            <a:r>
              <a:rPr lang="en-US" sz="2100" i="1" dirty="0">
                <a:effectLst/>
                <a:latin typeface="Arial Body"/>
                <a:ea typeface="Calibri" panose="020F0502020204030204" pitchFamily="34" charset="0"/>
                <a:cs typeface="Times New Roman" panose="02020603050405020304" pitchFamily="18" charset="0"/>
              </a:rPr>
              <a:t> 1).</a:t>
            </a:r>
            <a:endParaRPr lang="en-US" sz="2100" dirty="0">
              <a:effectLst/>
              <a:latin typeface="Arial Body"/>
              <a:ea typeface="Calibri" panose="020F0502020204030204" pitchFamily="34" charset="0"/>
              <a:cs typeface="Courier New" panose="02070309020205020404" pitchFamily="49" charset="0"/>
            </a:endParaRPr>
          </a:p>
          <a:p>
            <a:pPr indent="180340" algn="just">
              <a:lnSpc>
                <a:spcPct val="130000"/>
              </a:lnSpc>
              <a:spcBef>
                <a:spcPts val="720"/>
              </a:spcBef>
              <a:spcAft>
                <a:spcPts val="720"/>
              </a:spcAft>
            </a:pP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Tìm</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hiểu</a:t>
            </a:r>
            <a:r>
              <a:rPr lang="en-US" sz="2100" i="1" dirty="0">
                <a:effectLst/>
                <a:latin typeface="Arial Body"/>
                <a:ea typeface="Calibri" panose="020F0502020204030204" pitchFamily="34" charset="0"/>
                <a:cs typeface="Times New Roman" panose="02020603050405020304" pitchFamily="18" charset="0"/>
              </a:rPr>
              <a:t> và giới </a:t>
            </a:r>
            <a:r>
              <a:rPr lang="en-US" sz="2100" i="1" dirty="0" err="1">
                <a:effectLst/>
                <a:latin typeface="Arial Body"/>
                <a:ea typeface="Calibri" panose="020F0502020204030204" pitchFamily="34" charset="0"/>
                <a:cs typeface="Times New Roman" panose="02020603050405020304" pitchFamily="18" charset="0"/>
              </a:rPr>
              <a:t>thiệu</a:t>
            </a:r>
            <a:r>
              <a:rPr lang="en-US" sz="2100" i="1" dirty="0">
                <a:effectLst/>
                <a:latin typeface="Arial Body"/>
                <a:ea typeface="Calibri" panose="020F0502020204030204" pitchFamily="34" charset="0"/>
                <a:cs typeface="Times New Roman" panose="02020603050405020304" pitchFamily="18" charset="0"/>
              </a:rPr>
              <a:t> về một </a:t>
            </a:r>
            <a:r>
              <a:rPr lang="en-US" sz="2100" i="1" dirty="0" err="1">
                <a:effectLst/>
                <a:latin typeface="Arial Body"/>
                <a:ea typeface="Calibri" panose="020F0502020204030204" pitchFamily="34" charset="0"/>
                <a:cs typeface="Times New Roman" panose="02020603050405020304" pitchFamily="18" charset="0"/>
              </a:rPr>
              <a:t>tỏng</a:t>
            </a:r>
            <a:r>
              <a:rPr lang="en-US" sz="2100" i="1" dirty="0">
                <a:effectLst/>
                <a:latin typeface="Arial Body"/>
                <a:ea typeface="Calibri" panose="020F0502020204030204" pitchFamily="34" charset="0"/>
                <a:cs typeface="Times New Roman" panose="02020603050405020304" pitchFamily="18" charset="0"/>
              </a:rPr>
              <a:t> số các </a:t>
            </a:r>
            <a:r>
              <a:rPr lang="en-US" sz="2100" i="1" dirty="0" err="1">
                <a:effectLst/>
                <a:latin typeface="Arial Body"/>
                <a:ea typeface="Calibri" panose="020F0502020204030204" pitchFamily="34" charset="0"/>
                <a:cs typeface="Times New Roman" panose="02020603050405020304" pitchFamily="18" charset="0"/>
              </a:rPr>
              <a:t>đảo</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là</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mốc</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xác</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định</a:t>
            </a:r>
            <a:r>
              <a:rPr lang="en-US" sz="2100" i="1" dirty="0">
                <a:effectLst/>
                <a:latin typeface="Arial Body"/>
                <a:ea typeface="Calibri" panose="020F0502020204030204" pitchFamily="34" charset="0"/>
                <a:cs typeface="Times New Roman" panose="02020603050405020304" pitchFamily="18" charset="0"/>
              </a:rPr>
              <a:t> </a:t>
            </a:r>
            <a:r>
              <a:rPr lang="en-US" sz="2100" i="1" dirty="0" err="1">
                <a:effectLst/>
                <a:latin typeface="Arial Body"/>
                <a:ea typeface="Calibri" panose="020F0502020204030204" pitchFamily="34" charset="0"/>
                <a:cs typeface="Times New Roman" panose="02020603050405020304" pitchFamily="18" charset="0"/>
              </a:rPr>
              <a:t>đường</a:t>
            </a:r>
            <a:r>
              <a:rPr lang="en-US" sz="2100" i="1" dirty="0">
                <a:effectLst/>
                <a:latin typeface="Arial Body"/>
                <a:ea typeface="Calibri" panose="020F0502020204030204" pitchFamily="34" charset="0"/>
                <a:cs typeface="Times New Roman" panose="02020603050405020304" pitchFamily="18" charset="0"/>
              </a:rPr>
              <a:t> cơ </a:t>
            </a:r>
            <a:r>
              <a:rPr lang="en-US" sz="2100" i="1" dirty="0" err="1">
                <a:effectLst/>
                <a:latin typeface="Arial Body"/>
                <a:ea typeface="Calibri" panose="020F0502020204030204" pitchFamily="34" charset="0"/>
                <a:cs typeface="Times New Roman" panose="02020603050405020304" pitchFamily="18" charset="0"/>
              </a:rPr>
              <a:t>sở</a:t>
            </a:r>
            <a:r>
              <a:rPr lang="en-US" sz="2100" i="1" dirty="0">
                <a:effectLst/>
                <a:latin typeface="Arial Body"/>
                <a:ea typeface="Calibri" panose="020F0502020204030204" pitchFamily="34" charset="0"/>
                <a:cs typeface="Times New Roman" panose="02020603050405020304" pitchFamily="18" charset="0"/>
              </a:rPr>
              <a:t> của vùng </a:t>
            </a:r>
            <a:r>
              <a:rPr lang="en-US" sz="2100" i="1" dirty="0" err="1">
                <a:effectLst/>
                <a:latin typeface="Arial Body"/>
                <a:ea typeface="Calibri" panose="020F0502020204030204" pitchFamily="34" charset="0"/>
                <a:cs typeface="Times New Roman" panose="02020603050405020304" pitchFamily="18" charset="0"/>
              </a:rPr>
              <a:t>biển</a:t>
            </a:r>
            <a:r>
              <a:rPr lang="en-US" sz="2100" i="1" dirty="0">
                <a:effectLst/>
                <a:latin typeface="Arial Body"/>
                <a:ea typeface="Calibri" panose="020F0502020204030204" pitchFamily="34" charset="0"/>
                <a:cs typeface="Times New Roman" panose="02020603050405020304" pitchFamily="18" charset="0"/>
              </a:rPr>
              <a:t> Việt Nam.</a:t>
            </a:r>
            <a:endParaRPr lang="en-US" sz="2100" dirty="0">
              <a:effectLst/>
              <a:latin typeface="Arial Body"/>
              <a:ea typeface="Calibri" panose="020F0502020204030204" pitchFamily="34" charset="0"/>
              <a:cs typeface="Courier New" panose="02070309020205020404" pitchFamily="49" charset="0"/>
            </a:endParaRPr>
          </a:p>
          <a:p>
            <a:pPr indent="180340" algn="just">
              <a:lnSpc>
                <a:spcPct val="130000"/>
              </a:lnSpc>
              <a:spcBef>
                <a:spcPts val="720"/>
              </a:spcBef>
              <a:spcAft>
                <a:spcPts val="720"/>
              </a:spcAft>
            </a:pPr>
            <a:r>
              <a:rPr lang="en-US" sz="2100" b="1" dirty="0" err="1">
                <a:effectLst/>
                <a:latin typeface="Arial Body"/>
                <a:ea typeface="Calibri" panose="020F0502020204030204" pitchFamily="34" charset="0"/>
                <a:cs typeface="Times New Roman" panose="02020603050405020304" pitchFamily="18" charset="0"/>
              </a:rPr>
              <a:t>Việc</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hình</a:t>
            </a:r>
            <a:r>
              <a:rPr lang="en-US" sz="2100" b="1" dirty="0">
                <a:effectLst/>
                <a:latin typeface="Arial Body"/>
                <a:ea typeface="Calibri" panose="020F0502020204030204" pitchFamily="34" charset="0"/>
                <a:cs typeface="Times New Roman" panose="02020603050405020304" pitchFamily="18" charset="0"/>
              </a:rPr>
              <a:t> thành và </a:t>
            </a:r>
            <a:r>
              <a:rPr lang="en-US" sz="2100" b="1" dirty="0" err="1">
                <a:effectLst/>
                <a:latin typeface="Arial Body"/>
                <a:ea typeface="Calibri" panose="020F0502020204030204" pitchFamily="34" charset="0"/>
                <a:cs typeface="Times New Roman" panose="02020603050405020304" pitchFamily="18" charset="0"/>
              </a:rPr>
              <a:t>phát</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triển</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năng</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lực</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đặc</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thù</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địa</a:t>
            </a:r>
            <a:r>
              <a:rPr lang="en-US" sz="2100" b="1" dirty="0">
                <a:effectLst/>
                <a:latin typeface="Arial Body"/>
                <a:ea typeface="Calibri" panose="020F0502020204030204" pitchFamily="34" charset="0"/>
                <a:cs typeface="Times New Roman" panose="02020603050405020304" pitchFamily="18" charset="0"/>
              </a:rPr>
              <a:t> </a:t>
            </a:r>
            <a:r>
              <a:rPr lang="en-US" sz="2100" b="1" dirty="0" err="1">
                <a:effectLst/>
                <a:latin typeface="Arial Body"/>
                <a:ea typeface="Calibri" panose="020F0502020204030204" pitchFamily="34" charset="0"/>
                <a:cs typeface="Times New Roman" panose="02020603050405020304" pitchFamily="18" charset="0"/>
              </a:rPr>
              <a:t>lí</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là</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điểm</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nhấn</a:t>
            </a:r>
            <a:r>
              <a:rPr lang="en-US" sz="2100" dirty="0">
                <a:effectLst/>
                <a:latin typeface="Arial Body"/>
                <a:ea typeface="Calibri" panose="020F0502020204030204" pitchFamily="34" charset="0"/>
                <a:cs typeface="Times New Roman" panose="02020603050405020304" pitchFamily="18" charset="0"/>
              </a:rPr>
              <a:t> trung </a:t>
            </a:r>
            <a:r>
              <a:rPr lang="en-US" sz="2100" dirty="0" err="1">
                <a:effectLst/>
                <a:latin typeface="Arial Body"/>
                <a:ea typeface="Calibri" panose="020F0502020204030204" pitchFamily="34" charset="0"/>
                <a:cs typeface="Times New Roman" panose="02020603050405020304" pitchFamily="18" charset="0"/>
              </a:rPr>
              <a:t>tâm</a:t>
            </a:r>
            <a:r>
              <a:rPr lang="en-US" sz="2100" dirty="0">
                <a:effectLst/>
                <a:latin typeface="Arial Body"/>
                <a:ea typeface="Calibri" panose="020F0502020204030204" pitchFamily="34" charset="0"/>
                <a:cs typeface="Times New Roman" panose="02020603050405020304" pitchFamily="18" charset="0"/>
              </a:rPr>
              <a:t> trong </a:t>
            </a:r>
            <a:r>
              <a:rPr lang="en-US" sz="2100" dirty="0" err="1">
                <a:effectLst/>
                <a:latin typeface="Arial Body"/>
                <a:ea typeface="Calibri" panose="020F0502020204030204" pitchFamily="34" charset="0"/>
                <a:cs typeface="Times New Roman" panose="02020603050405020304" pitchFamily="18" charset="0"/>
              </a:rPr>
              <a:t>Địa</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lí</a:t>
            </a:r>
            <a:r>
              <a:rPr lang="en-US" sz="2100" dirty="0">
                <a:effectLst/>
                <a:latin typeface="Arial Body"/>
                <a:ea typeface="Calibri" panose="020F0502020204030204" pitchFamily="34" charset="0"/>
                <a:cs typeface="Times New Roman" panose="02020603050405020304" pitchFamily="18" charset="0"/>
              </a:rPr>
              <a:t> 8 và </a:t>
            </a:r>
            <a:r>
              <a:rPr lang="en-US" sz="2100" dirty="0" err="1">
                <a:effectLst/>
                <a:latin typeface="Arial Body"/>
                <a:ea typeface="Calibri" panose="020F0502020204030204" pitchFamily="34" charset="0"/>
                <a:cs typeface="Times New Roman" panose="02020603050405020304" pitchFamily="18" charset="0"/>
              </a:rPr>
              <a:t>được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triển</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khai</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nhất</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quán</a:t>
            </a:r>
            <a:r>
              <a:rPr lang="en-US" sz="2100" dirty="0">
                <a:effectLst/>
                <a:latin typeface="Arial Body"/>
                <a:ea typeface="Calibri" panose="020F0502020204030204" pitchFamily="34" charset="0"/>
                <a:cs typeface="Times New Roman" panose="02020603050405020304" pitchFamily="18" charset="0"/>
              </a:rPr>
              <a:t> trong các </a:t>
            </a:r>
            <a:r>
              <a:rPr lang="en-US" sz="2100" dirty="0" err="1">
                <a:effectLst/>
                <a:latin typeface="Arial Body"/>
                <a:ea typeface="Calibri" panose="020F0502020204030204" pitchFamily="34" charset="0"/>
                <a:cs typeface="Times New Roman" panose="02020603050405020304" pitchFamily="18" charset="0"/>
              </a:rPr>
              <a:t>bài</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học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Năng</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lực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đặc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thù</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địa</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lí</a:t>
            </a:r>
            <a:r>
              <a:rPr lang="en-US" sz="2100" dirty="0">
                <a:effectLst/>
                <a:latin typeface="Arial Body"/>
                <a:ea typeface="Calibri" panose="020F0502020204030204" pitchFamily="34" charset="0"/>
                <a:cs typeface="Times New Roman" panose="02020603050405020304" pitchFamily="18" charset="0"/>
              </a:rPr>
              <a:t> bao </a:t>
            </a:r>
            <a:r>
              <a:rPr lang="en-US" sz="2100" dirty="0" err="1">
                <a:effectLst/>
                <a:latin typeface="Arial Body"/>
                <a:ea typeface="Calibri" panose="020F0502020204030204" pitchFamily="34" charset="0"/>
                <a:cs typeface="Times New Roman" panose="02020603050405020304" pitchFamily="18" charset="0"/>
              </a:rPr>
              <a:t>gồm</a:t>
            </a:r>
            <a:r>
              <a:rPr lang="en-US" sz="2100" dirty="0">
                <a:effectLst/>
                <a:latin typeface="Arial Body"/>
                <a:ea typeface="Calibri" panose="020F0502020204030204" pitchFamily="34" charset="0"/>
                <a:cs typeface="Times New Roman" panose="02020603050405020304" pitchFamily="18" charset="0"/>
              </a:rPr>
              <a:t> 3 thành </a:t>
            </a:r>
            <a:r>
              <a:rPr lang="en-US" sz="2100" dirty="0" err="1">
                <a:effectLst/>
                <a:latin typeface="Arial Body"/>
                <a:ea typeface="Calibri" panose="020F0502020204030204" pitchFamily="34" charset="0"/>
                <a:cs typeface="Times New Roman" panose="02020603050405020304" pitchFamily="18" charset="0"/>
              </a:rPr>
              <a:t>phần</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nhận</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thức</a:t>
            </a:r>
            <a:r>
              <a:rPr lang="en-US" sz="2100" dirty="0">
                <a:effectLst/>
                <a:latin typeface="Arial Body"/>
                <a:ea typeface="Calibri" panose="020F0502020204030204" pitchFamily="34" charset="0"/>
                <a:cs typeface="Times New Roman" panose="02020603050405020304" pitchFamily="18" charset="0"/>
              </a:rPr>
              <a:t> khoa </a:t>
            </a:r>
            <a:r>
              <a:rPr lang="en-US" sz="2100" dirty="0" err="1">
                <a:effectLst/>
                <a:latin typeface="Arial Body"/>
                <a:ea typeface="Calibri" panose="020F0502020204030204" pitchFamily="34" charset="0"/>
                <a:cs typeface="Times New Roman" panose="02020603050405020304" pitchFamily="18" charset="0"/>
              </a:rPr>
              <a:t>học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địa</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lí</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tìm</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hiểu</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địa</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lí</a:t>
            </a:r>
            <a:r>
              <a:rPr lang="en-US" sz="2100" dirty="0">
                <a:effectLst/>
                <a:latin typeface="Arial Body"/>
                <a:ea typeface="Calibri" panose="020F0502020204030204" pitchFamily="34" charset="0"/>
                <a:cs typeface="Times New Roman" panose="02020603050405020304" pitchFamily="18" charset="0"/>
              </a:rPr>
              <a:t> và </a:t>
            </a:r>
            <a:r>
              <a:rPr lang="en-US" sz="2100" dirty="0" err="1">
                <a:effectLst/>
                <a:latin typeface="Arial Body"/>
                <a:ea typeface="Calibri" panose="020F0502020204030204" pitchFamily="34" charset="0"/>
                <a:cs typeface="Times New Roman" panose="02020603050405020304" pitchFamily="18" charset="0"/>
              </a:rPr>
              <a:t>vận</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dụng</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kiến</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thức</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kĩ</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nẵng</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đã</a:t>
            </a:r>
            <a:r>
              <a:rPr lang="en-US" sz="2100" dirty="0">
                <a:effectLst/>
                <a:latin typeface="Arial Body"/>
                <a:ea typeface="Calibri" panose="020F0502020204030204" pitchFamily="34" charset="0"/>
                <a:cs typeface="Times New Roman" panose="02020603050405020304" pitchFamily="18" charset="0"/>
              </a:rPr>
              <a:t> </a:t>
            </a:r>
            <a:r>
              <a:rPr lang="en-US" sz="2100" dirty="0" err="1">
                <a:effectLst/>
                <a:latin typeface="Arial Body"/>
                <a:ea typeface="Calibri" panose="020F0502020204030204" pitchFamily="34" charset="0"/>
                <a:cs typeface="Times New Roman" panose="02020603050405020304" pitchFamily="18" charset="0"/>
              </a:rPr>
              <a:t>học</a:t>
            </a:r>
            <a:r>
              <a:rPr lang="en-US" sz="2100" dirty="0">
                <a:effectLst/>
                <a:latin typeface="Arial Body"/>
                <a:ea typeface="Calibri" panose="020F0502020204030204" pitchFamily="34" charset="0"/>
                <a:cs typeface="Times New Roman" panose="02020603050405020304" pitchFamily="18" charset="0"/>
              </a:rPr>
              <a:t>. </a:t>
            </a:r>
            <a:endParaRPr lang="en-US" sz="2100" dirty="0">
              <a:effectLst/>
              <a:latin typeface="Arial Body"/>
              <a:ea typeface="Calibri" panose="020F0502020204030204" pitchFamily="34" charset="0"/>
              <a:cs typeface="Courier New" panose="02070309020205020404" pitchFamily="49" charset="0"/>
            </a:endParaRPr>
          </a:p>
          <a:p>
            <a:pPr indent="180340" algn="just">
              <a:lnSpc>
                <a:spcPct val="130000"/>
              </a:lnSpc>
              <a:spcBef>
                <a:spcPts val="720"/>
              </a:spcBef>
              <a:spcAft>
                <a:spcPts val="720"/>
              </a:spcAft>
            </a:pPr>
            <a:r>
              <a:rPr lang="en-US" sz="2100" spc="-10" dirty="0" err="1">
                <a:effectLst/>
                <a:latin typeface="Arial Body"/>
                <a:ea typeface="Calibri" panose="020F0502020204030204" pitchFamily="34" charset="0"/>
                <a:cs typeface="Times New Roman" panose="02020603050405020304" pitchFamily="18" charset="0"/>
              </a:rPr>
              <a:t>Để</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hình</a:t>
            </a:r>
            <a:r>
              <a:rPr lang="en-US" sz="2100" spc="-10" dirty="0">
                <a:effectLst/>
                <a:latin typeface="Arial Body"/>
                <a:ea typeface="Calibri" panose="020F0502020204030204" pitchFamily="34" charset="0"/>
                <a:cs typeface="Times New Roman" panose="02020603050405020304" pitchFamily="18" charset="0"/>
              </a:rPr>
              <a:t> thành </a:t>
            </a:r>
            <a:r>
              <a:rPr lang="en-US" sz="2100" spc="-10" dirty="0" err="1">
                <a:effectLst/>
                <a:latin typeface="Arial Body"/>
                <a:ea typeface="Calibri" panose="020F0502020204030204" pitchFamily="34" charset="0"/>
                <a:cs typeface="Times New Roman" panose="02020603050405020304" pitchFamily="18" charset="0"/>
              </a:rPr>
              <a:t>được</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năng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lực</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cần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phải</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có</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kiến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thức</a:t>
            </a:r>
            <a:r>
              <a:rPr lang="en-US" sz="2100" spc="-10" dirty="0">
                <a:effectLst/>
                <a:latin typeface="Arial Body"/>
                <a:ea typeface="Calibri" panose="020F0502020204030204" pitchFamily="34" charset="0"/>
                <a:cs typeface="Times New Roman" panose="02020603050405020304" pitchFamily="18" charset="0"/>
              </a:rPr>
              <a:t> và </a:t>
            </a:r>
            <a:r>
              <a:rPr lang="en-US" sz="2100" spc="-10" dirty="0" err="1">
                <a:effectLst/>
                <a:latin typeface="Arial Body"/>
                <a:ea typeface="Calibri" panose="020F0502020204030204" pitchFamily="34" charset="0"/>
                <a:cs typeface="Times New Roman" panose="02020603050405020304" pitchFamily="18" charset="0"/>
              </a:rPr>
              <a:t>kĩ</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năng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Từ</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hệ</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thống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kiến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thức</a:t>
            </a:r>
            <a:r>
              <a:rPr lang="en-US" sz="2100" spc="-10" dirty="0">
                <a:effectLst/>
                <a:latin typeface="Arial Body"/>
                <a:ea typeface="Calibri" panose="020F0502020204030204" pitchFamily="34" charset="0"/>
                <a:cs typeface="Times New Roman" panose="02020603050405020304" pitchFamily="18" charset="0"/>
              </a:rPr>
              <a:t> cơ bản về </a:t>
            </a:r>
            <a:r>
              <a:rPr lang="en-US" sz="2100" spc="-10" dirty="0" err="1">
                <a:effectLst/>
                <a:latin typeface="Arial Body"/>
                <a:ea typeface="Calibri" panose="020F0502020204030204" pitchFamily="34" charset="0"/>
                <a:cs typeface="Times New Roman" panose="02020603050405020304" pitchFamily="18" charset="0"/>
              </a:rPr>
              <a:t>địa</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lí</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tự</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nhiên</a:t>
            </a:r>
            <a:r>
              <a:rPr lang="en-US" sz="2100" spc="-10" dirty="0">
                <a:effectLst/>
                <a:latin typeface="Arial Body"/>
                <a:ea typeface="Calibri" panose="020F0502020204030204" pitchFamily="34" charset="0"/>
                <a:cs typeface="Times New Roman" panose="02020603050405020304" pitchFamily="18" charset="0"/>
              </a:rPr>
              <a:t> Việt Nam trong SGK </a:t>
            </a:r>
            <a:r>
              <a:rPr lang="en-US" sz="2100" spc="-10" dirty="0" err="1">
                <a:effectLst/>
                <a:latin typeface="Arial Body"/>
                <a:ea typeface="Calibri" panose="020F0502020204030204" pitchFamily="34" charset="0"/>
                <a:cs typeface="Times New Roman" panose="02020603050405020304" pitchFamily="18" charset="0"/>
              </a:rPr>
              <a:t>cùng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với</a:t>
            </a:r>
            <a:r>
              <a:rPr lang="en-US" sz="2100" spc="-10" dirty="0">
                <a:effectLst/>
                <a:latin typeface="Arial Body"/>
                <a:ea typeface="Calibri" panose="020F0502020204030204" pitchFamily="34" charset="0"/>
                <a:cs typeface="Times New Roman" panose="02020603050405020304" pitchFamily="18" charset="0"/>
              </a:rPr>
              <a:t> các </a:t>
            </a:r>
            <a:r>
              <a:rPr lang="en-US" sz="2100" spc="-10" dirty="0" err="1">
                <a:effectLst/>
                <a:latin typeface="Arial Body"/>
                <a:ea typeface="Calibri" panose="020F0502020204030204" pitchFamily="34" charset="0"/>
                <a:cs typeface="Times New Roman" panose="02020603050405020304" pitchFamily="18" charset="0"/>
              </a:rPr>
              <a:t>kĩ</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năng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học</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sinh</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dần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dần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hình</a:t>
            </a:r>
            <a:r>
              <a:rPr lang="en-US" sz="2100" spc="-10" dirty="0">
                <a:effectLst/>
                <a:latin typeface="Arial Body"/>
                <a:ea typeface="Calibri" panose="020F0502020204030204" pitchFamily="34" charset="0"/>
                <a:cs typeface="Times New Roman" panose="02020603050405020304" pitchFamily="18" charset="0"/>
              </a:rPr>
              <a:t> thành </a:t>
            </a:r>
            <a:r>
              <a:rPr lang="en-US" sz="2100" spc="-10" dirty="0" err="1">
                <a:effectLst/>
                <a:latin typeface="Arial Body"/>
                <a:ea typeface="Calibri" panose="020F0502020204030204" pitchFamily="34" charset="0"/>
                <a:cs typeface="Times New Roman" panose="02020603050405020304" pitchFamily="18" charset="0"/>
              </a:rPr>
              <a:t>năng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lực</a:t>
            </a:r>
            <a:r>
              <a:rPr lang="en-US" sz="2100" spc="-10" dirty="0">
                <a:effectLst/>
                <a:latin typeface="Arial Body"/>
                <a:ea typeface="Calibri" panose="020F0502020204030204" pitchFamily="34" charset="0"/>
                <a:cs typeface="Times New Roman" panose="02020603050405020304" pitchFamily="18" charset="0"/>
              </a:rPr>
              <a:t> ở các </a:t>
            </a:r>
            <a:r>
              <a:rPr lang="en-US" sz="2100" spc="-10" dirty="0" err="1">
                <a:effectLst/>
                <a:latin typeface="Arial Body"/>
                <a:ea typeface="Calibri" panose="020F0502020204030204" pitchFamily="34" charset="0"/>
                <a:cs typeface="Times New Roman" panose="02020603050405020304" pitchFamily="18" charset="0"/>
              </a:rPr>
              <a:t>mức</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độ</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từ</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thấp</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đến</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cao</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phù</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hợp</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với</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từng</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lớp</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học</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cấp</a:t>
            </a:r>
            <a:r>
              <a:rPr lang="en-US" sz="2100" spc="-10" dirty="0">
                <a:effectLst/>
                <a:latin typeface="Arial Body"/>
                <a:ea typeface="Calibri" panose="020F0502020204030204" pitchFamily="34" charset="0"/>
                <a:cs typeface="Times New Roman" panose="02020603050405020304" pitchFamily="18" charset="0"/>
              </a:rPr>
              <a:t> </a:t>
            </a:r>
            <a:r>
              <a:rPr lang="en-US" sz="2100" spc="-10" dirty="0" err="1">
                <a:effectLst/>
                <a:latin typeface="Arial Body"/>
                <a:ea typeface="Calibri" panose="020F0502020204030204" pitchFamily="34" charset="0"/>
                <a:cs typeface="Times New Roman" panose="02020603050405020304" pitchFamily="18" charset="0"/>
              </a:rPr>
              <a:t>học</a:t>
            </a:r>
            <a:r>
              <a:rPr lang="en-US" sz="2100" spc="-10" dirty="0">
                <a:effectLst/>
                <a:latin typeface="Arial Body"/>
                <a:ea typeface="Calibri" panose="020F0502020204030204" pitchFamily="34" charset="0"/>
                <a:cs typeface="Times New Roman" panose="02020603050405020304" pitchFamily="18" charset="0"/>
              </a:rPr>
              <a:t>.</a:t>
            </a:r>
            <a:endParaRPr lang="en-US" sz="2100" dirty="0">
              <a:effectLst/>
              <a:latin typeface="Arial Body"/>
              <a:ea typeface="Calibri" panose="020F0502020204030204" pitchFamily="34" charset="0"/>
              <a:cs typeface="Courier New" panose="02070309020205020404" pitchFamily="49"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Tree>
    <p:extLst>
      <p:ext uri="{BB962C8B-B14F-4D97-AF65-F5344CB8AC3E}">
        <p14:creationId xmlns:p14="http://schemas.microsoft.com/office/powerpoint/2010/main" val="130184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graphicFrame>
        <p:nvGraphicFramePr>
          <p:cNvPr id="8" name="TextBox 4">
            <a:extLst>
              <a:ext uri="{FF2B5EF4-FFF2-40B4-BE49-F238E27FC236}">
                <a16:creationId xmlns:a16="http://schemas.microsoft.com/office/drawing/2014/main" id="{B918B531-C0A2-0C69-C44A-B60C4FBE35A6}"/>
              </a:ext>
            </a:extLst>
          </p:cNvPr>
          <p:cNvGraphicFramePr/>
          <p:nvPr>
            <p:extLst>
              <p:ext uri="{D42A27DB-BD31-4B8C-83A1-F6EECF244321}">
                <p14:modId xmlns:p14="http://schemas.microsoft.com/office/powerpoint/2010/main" val="749761240"/>
              </p:ext>
            </p:extLst>
          </p:nvPr>
        </p:nvGraphicFramePr>
        <p:xfrm>
          <a:off x="78608" y="982781"/>
          <a:ext cx="12034784" cy="88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FE0BFD9-CCD5-1660-7020-369C093007FF}"/>
              </a:ext>
            </a:extLst>
          </p:cNvPr>
          <p:cNvGraphicFramePr/>
          <p:nvPr>
            <p:extLst>
              <p:ext uri="{D42A27DB-BD31-4B8C-83A1-F6EECF244321}">
                <p14:modId xmlns:p14="http://schemas.microsoft.com/office/powerpoint/2010/main" val="778899125"/>
              </p:ext>
            </p:extLst>
          </p:nvPr>
        </p:nvGraphicFramePr>
        <p:xfrm>
          <a:off x="936743" y="1655191"/>
          <a:ext cx="1101602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502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880784" y="-29038"/>
            <a:ext cx="10113998"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Tính</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kế</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thừa</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sp>
        <p:nvSpPr>
          <p:cNvPr id="5" name="TextBox 4">
            <a:extLst>
              <a:ext uri="{FF2B5EF4-FFF2-40B4-BE49-F238E27FC236}">
                <a16:creationId xmlns:a16="http://schemas.microsoft.com/office/drawing/2014/main" id="{A381FBDC-0226-4E2C-A770-F09A31B0E8CB}"/>
              </a:ext>
            </a:extLst>
          </p:cNvPr>
          <p:cNvSpPr txBox="1"/>
          <p:nvPr/>
        </p:nvSpPr>
        <p:spPr>
          <a:xfrm>
            <a:off x="632120" y="1492624"/>
            <a:ext cx="45719" cy="369332"/>
          </a:xfrm>
          <a:prstGeom prst="rect">
            <a:avLst/>
          </a:prstGeom>
          <a:noFill/>
        </p:spPr>
        <p:txBody>
          <a:bodyPr wrap="square" rtlCol="0">
            <a:spAutoFit/>
          </a:bodyPr>
          <a:lstStyle/>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354" y="2816882"/>
            <a:ext cx="7005278" cy="40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117" y="1110787"/>
            <a:ext cx="8422297" cy="159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90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48" y="52755"/>
            <a:ext cx="10359545" cy="65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46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grpSp>
        <p:nvGrpSpPr>
          <p:cNvPr id="7" name="Group 6">
            <a:extLst>
              <a:ext uri="{FF2B5EF4-FFF2-40B4-BE49-F238E27FC236}">
                <a16:creationId xmlns:a16="http://schemas.microsoft.com/office/drawing/2014/main" id="{DAD3A685-A383-48D5-AAFC-0F43CF7423C7}"/>
              </a:ext>
            </a:extLst>
          </p:cNvPr>
          <p:cNvGrpSpPr>
            <a:grpSpLocks/>
          </p:cNvGrpSpPr>
          <p:nvPr/>
        </p:nvGrpSpPr>
        <p:grpSpPr bwMode="auto">
          <a:xfrm>
            <a:off x="699574" y="1152842"/>
            <a:ext cx="5152586" cy="2250136"/>
            <a:chOff x="802138" y="3760608"/>
            <a:chExt cx="2067351" cy="1987792"/>
          </a:xfrm>
        </p:grpSpPr>
        <p:grpSp>
          <p:nvGrpSpPr>
            <p:cNvPr id="8" name="Group 6">
              <a:extLst>
                <a:ext uri="{FF2B5EF4-FFF2-40B4-BE49-F238E27FC236}">
                  <a16:creationId xmlns:a16="http://schemas.microsoft.com/office/drawing/2014/main" id="{0810E04D-DBBD-4C8F-862F-CD68B14C0538}"/>
                </a:ext>
              </a:extLst>
            </p:cNvPr>
            <p:cNvGrpSpPr>
              <a:grpSpLocks/>
            </p:cNvGrpSpPr>
            <p:nvPr/>
          </p:nvGrpSpPr>
          <p:grpSpPr bwMode="auto">
            <a:xfrm>
              <a:off x="802138" y="3760608"/>
              <a:ext cx="1938139" cy="1987792"/>
              <a:chOff x="4320" y="1152"/>
              <a:chExt cx="414" cy="402"/>
            </a:xfrm>
          </p:grpSpPr>
          <p:sp>
            <p:nvSpPr>
              <p:cNvPr id="10" name="AutoShape 7">
                <a:extLst>
                  <a:ext uri="{FF2B5EF4-FFF2-40B4-BE49-F238E27FC236}">
                    <a16:creationId xmlns:a16="http://schemas.microsoft.com/office/drawing/2014/main" id="{7817A7A4-C10F-4E3E-9568-289B3D3D60A0}"/>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8">
                <a:extLst>
                  <a:ext uri="{FF2B5EF4-FFF2-40B4-BE49-F238E27FC236}">
                    <a16:creationId xmlns:a16="http://schemas.microsoft.com/office/drawing/2014/main" id="{9F5F4174-B30E-41B2-B692-59CA868C1A40}"/>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Rectangle 9">
              <a:extLst>
                <a:ext uri="{FF2B5EF4-FFF2-40B4-BE49-F238E27FC236}">
                  <a16:creationId xmlns:a16="http://schemas.microsoft.com/office/drawing/2014/main" id="{81BE2F0E-0004-4F23-BA50-635C99743574}"/>
                </a:ext>
              </a:extLst>
            </p:cNvPr>
            <p:cNvSpPr>
              <a:spLocks noChangeArrowheads="1"/>
            </p:cNvSpPr>
            <p:nvPr/>
          </p:nvSpPr>
          <p:spPr bwMode="gray">
            <a:xfrm>
              <a:off x="1083816" y="4033578"/>
              <a:ext cx="1785673" cy="152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Tính</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vi-VN"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hực</a:t>
              </a:r>
              <a:r>
                <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hành</a:t>
              </a:r>
              <a:r>
                <a:rPr kumimoji="0" lang="vi-VN"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&amp;</a:t>
              </a:r>
              <a:r>
                <a:rPr lang="en-US" altLang="en-US" sz="3600" b="1" dirty="0" err="1">
                  <a:solidFill>
                    <a:srgbClr val="FFFFFF"/>
                  </a:solidFill>
                </a:rPr>
                <a:t>Vận</a:t>
              </a:r>
              <a:r>
                <a:rPr lang="en-US" altLang="en-US" sz="3600" b="1" dirty="0">
                  <a:solidFill>
                    <a:srgbClr val="FFFFFF"/>
                  </a:solidFill>
                </a:rPr>
                <a:t> </a:t>
              </a:r>
              <a:r>
                <a:rPr lang="en-US" altLang="en-US" sz="3600" b="1" dirty="0" err="1">
                  <a:solidFill>
                    <a:srgbClr val="FFFFFF"/>
                  </a:solidFill>
                </a:rPr>
                <a:t>dụng</a:t>
              </a:r>
              <a:endParaRPr lang="en-US" altLang="en-US" sz="3600" b="1" dirty="0">
                <a:solidFill>
                  <a:srgbClr val="FFFFFF"/>
                </a:solidFill>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A9FF23AC-A9A8-4AE6-A4FC-248C638F598F}"/>
              </a:ext>
            </a:extLst>
          </p:cNvPr>
          <p:cNvGrpSpPr>
            <a:grpSpLocks/>
          </p:cNvGrpSpPr>
          <p:nvPr/>
        </p:nvGrpSpPr>
        <p:grpSpPr bwMode="auto">
          <a:xfrm>
            <a:off x="280163" y="3923831"/>
            <a:ext cx="6095356" cy="1944687"/>
            <a:chOff x="3064793" y="3760608"/>
            <a:chExt cx="1938139" cy="1944216"/>
          </a:xfrm>
        </p:grpSpPr>
        <p:grpSp>
          <p:nvGrpSpPr>
            <p:cNvPr id="13" name="Group 10">
              <a:extLst>
                <a:ext uri="{FF2B5EF4-FFF2-40B4-BE49-F238E27FC236}">
                  <a16:creationId xmlns:a16="http://schemas.microsoft.com/office/drawing/2014/main" id="{DDB574F3-0291-4997-A253-6940C6BAE8FA}"/>
                </a:ext>
              </a:extLst>
            </p:cNvPr>
            <p:cNvGrpSpPr>
              <a:grpSpLocks/>
            </p:cNvGrpSpPr>
            <p:nvPr/>
          </p:nvGrpSpPr>
          <p:grpSpPr bwMode="auto">
            <a:xfrm>
              <a:off x="3064793" y="3760608"/>
              <a:ext cx="1938139" cy="1944216"/>
              <a:chOff x="4320" y="1152"/>
              <a:chExt cx="414" cy="402"/>
            </a:xfrm>
          </p:grpSpPr>
          <p:sp>
            <p:nvSpPr>
              <p:cNvPr id="15" name="AutoShape 11">
                <a:extLst>
                  <a:ext uri="{FF2B5EF4-FFF2-40B4-BE49-F238E27FC236}">
                    <a16:creationId xmlns:a16="http://schemas.microsoft.com/office/drawing/2014/main" id="{59A7A56F-C264-4A53-B8E3-B703F48D09D4}"/>
                  </a:ext>
                </a:extLst>
              </p:cNvPr>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2">
                <a:extLst>
                  <a:ext uri="{FF2B5EF4-FFF2-40B4-BE49-F238E27FC236}">
                    <a16:creationId xmlns:a16="http://schemas.microsoft.com/office/drawing/2014/main" id="{777F195B-BA7E-458A-A6B6-8737E0281792}"/>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Rectangle 16">
              <a:extLst>
                <a:ext uri="{FF2B5EF4-FFF2-40B4-BE49-F238E27FC236}">
                  <a16:creationId xmlns:a16="http://schemas.microsoft.com/office/drawing/2014/main" id="{DB013B65-ED56-4E9F-B2C9-BC6DCF8B619F}"/>
                </a:ext>
              </a:extLst>
            </p:cNvPr>
            <p:cNvSpPr>
              <a:spLocks noChangeArrowheads="1"/>
            </p:cNvSpPr>
            <p:nvPr/>
          </p:nvSpPr>
          <p:spPr bwMode="gray">
            <a:xfrm>
              <a:off x="3313191" y="4081604"/>
              <a:ext cx="1400520" cy="12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tabLst>
                  <a:tab pos="120650" algn="l"/>
                  <a:tab pos="2338388" algn="l"/>
                </a:tabLst>
              </a:pPr>
              <a:r>
                <a:rPr lang="en-US" sz="3600" b="1" dirty="0" err="1"/>
                <a:t>Đổi</a:t>
              </a:r>
              <a:r>
                <a:rPr lang="en-US" sz="3600" b="1" dirty="0"/>
                <a:t> </a:t>
              </a:r>
              <a:r>
                <a:rPr lang="en-US" sz="3600" b="1" dirty="0" err="1"/>
                <a:t>mới</a:t>
              </a:r>
              <a:r>
                <a:rPr lang="en-US" sz="3600" b="1" dirty="0"/>
                <a:t> </a:t>
              </a:r>
              <a:r>
                <a:rPr lang="en-US" sz="3600" b="1" dirty="0" err="1"/>
                <a:t>quá</a:t>
              </a:r>
              <a:r>
                <a:rPr lang="en-US" sz="3600" b="1" dirty="0"/>
                <a:t> </a:t>
              </a:r>
              <a:r>
                <a:rPr lang="en-US" sz="3600" b="1" dirty="0" err="1"/>
                <a:t>trình</a:t>
              </a:r>
              <a:r>
                <a:rPr lang="en-US" sz="3600" b="1" dirty="0"/>
                <a:t> </a:t>
              </a:r>
              <a:r>
                <a:rPr lang="en-US" sz="3600" b="1" dirty="0" err="1"/>
                <a:t>dạy</a:t>
              </a:r>
              <a:r>
                <a:rPr lang="en-US" sz="3600" b="1" dirty="0"/>
                <a:t> </a:t>
              </a:r>
              <a:r>
                <a:rPr lang="en-US" sz="3600" b="1" dirty="0" err="1"/>
                <a:t>và</a:t>
              </a:r>
              <a:r>
                <a:rPr lang="en-US" sz="3600" b="1" dirty="0"/>
                <a:t> </a:t>
              </a:r>
              <a:r>
                <a:rPr lang="en-US" sz="3600" b="1" dirty="0" err="1"/>
                <a:t>học</a:t>
              </a:r>
              <a:endParaRPr lang="en-US" sz="3600" b="1" dirty="0"/>
            </a:p>
          </p:txBody>
        </p:sp>
      </p:grpSp>
      <p:grpSp>
        <p:nvGrpSpPr>
          <p:cNvPr id="17" name="Group 16">
            <a:extLst>
              <a:ext uri="{FF2B5EF4-FFF2-40B4-BE49-F238E27FC236}">
                <a16:creationId xmlns:a16="http://schemas.microsoft.com/office/drawing/2014/main" id="{F16160F8-A16C-40FE-B344-C7A261084887}"/>
              </a:ext>
            </a:extLst>
          </p:cNvPr>
          <p:cNvGrpSpPr>
            <a:grpSpLocks/>
          </p:cNvGrpSpPr>
          <p:nvPr/>
        </p:nvGrpSpPr>
        <p:grpSpPr bwMode="auto">
          <a:xfrm>
            <a:off x="6096000" y="1152842"/>
            <a:ext cx="4450784" cy="2033461"/>
            <a:chOff x="5315035" y="3740584"/>
            <a:chExt cx="2569333" cy="1944216"/>
          </a:xfrm>
        </p:grpSpPr>
        <p:grpSp>
          <p:nvGrpSpPr>
            <p:cNvPr id="18" name="Group 13">
              <a:extLst>
                <a:ext uri="{FF2B5EF4-FFF2-40B4-BE49-F238E27FC236}">
                  <a16:creationId xmlns:a16="http://schemas.microsoft.com/office/drawing/2014/main" id="{BEA443AA-9D5E-43E0-9632-A4D732396CDB}"/>
                </a:ext>
              </a:extLst>
            </p:cNvPr>
            <p:cNvGrpSpPr>
              <a:grpSpLocks/>
            </p:cNvGrpSpPr>
            <p:nvPr/>
          </p:nvGrpSpPr>
          <p:grpSpPr bwMode="auto">
            <a:xfrm>
              <a:off x="5315035" y="3740584"/>
              <a:ext cx="2569333" cy="1944216"/>
              <a:chOff x="4320" y="1152"/>
              <a:chExt cx="414" cy="402"/>
            </a:xfrm>
          </p:grpSpPr>
          <p:sp>
            <p:nvSpPr>
              <p:cNvPr id="20" name="AutoShape 14">
                <a:extLst>
                  <a:ext uri="{FF2B5EF4-FFF2-40B4-BE49-F238E27FC236}">
                    <a16:creationId xmlns:a16="http://schemas.microsoft.com/office/drawing/2014/main" id="{CAEEA3AF-599C-42D3-AFB2-C6F70BE0E9F3}"/>
                  </a:ext>
                </a:extLst>
              </p:cNvPr>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reeform 15">
                <a:extLst>
                  <a:ext uri="{FF2B5EF4-FFF2-40B4-BE49-F238E27FC236}">
                    <a16:creationId xmlns:a16="http://schemas.microsoft.com/office/drawing/2014/main" id="{325A8E36-7326-4AA0-AB94-2ACAE916084E}"/>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Rectangle 17">
              <a:extLst>
                <a:ext uri="{FF2B5EF4-FFF2-40B4-BE49-F238E27FC236}">
                  <a16:creationId xmlns:a16="http://schemas.microsoft.com/office/drawing/2014/main" id="{935B3A92-CB8D-4D0A-8BAF-51AC9DDF906A}"/>
                </a:ext>
              </a:extLst>
            </p:cNvPr>
            <p:cNvSpPr>
              <a:spLocks noChangeArrowheads="1"/>
            </p:cNvSpPr>
            <p:nvPr/>
          </p:nvSpPr>
          <p:spPr bwMode="gray">
            <a:xfrm>
              <a:off x="5583844" y="3933951"/>
              <a:ext cx="2156508" cy="13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spcAft>
                  <a:spcPts val="600"/>
                </a:spcAft>
                <a:defRPr/>
              </a:pPr>
              <a:r>
                <a:rPr kumimoji="0" lang="en-US" altLang="en-US" sz="36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Tính</a:t>
              </a:r>
              <a:r>
                <a:rPr kumimoji="0" lang="vi-VN"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vi-VN" sz="3600" b="1" dirty="0"/>
                <a:t>tích hợp</a:t>
              </a:r>
              <a:r>
                <a:rPr lang="vi-VN" sz="3600" dirty="0"/>
                <a:t> </a:t>
              </a:r>
              <a:endParaRPr lang="en-US" sz="3600" dirty="0"/>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p:txBody>
        </p:sp>
      </p:grpSp>
      <p:sp>
        <p:nvSpPr>
          <p:cNvPr id="22" name="AutoShape 11">
            <a:extLst>
              <a:ext uri="{FF2B5EF4-FFF2-40B4-BE49-F238E27FC236}">
                <a16:creationId xmlns:a16="http://schemas.microsoft.com/office/drawing/2014/main" id="{59A7A56F-C264-4A53-B8E3-B703F48D09D4}"/>
              </a:ext>
            </a:extLst>
          </p:cNvPr>
          <p:cNvSpPr>
            <a:spLocks noChangeArrowheads="1"/>
          </p:cNvSpPr>
          <p:nvPr/>
        </p:nvSpPr>
        <p:spPr bwMode="gray">
          <a:xfrm>
            <a:off x="6648374" y="3872725"/>
            <a:ext cx="5205864" cy="19446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just">
              <a:lnSpc>
                <a:spcPct val="130000"/>
              </a:lnSpc>
              <a:spcBef>
                <a:spcPts val="600"/>
              </a:spcBef>
              <a:spcAft>
                <a:spcPts val="600"/>
              </a:spcAft>
              <a:tabLst>
                <a:tab pos="120650" algn="l"/>
                <a:tab pos="2338388" algn="l"/>
              </a:tabLst>
            </a:pPr>
            <a:r>
              <a:rPr lang="en-US" sz="3600" b="1" dirty="0"/>
              <a:t>Đ</a:t>
            </a:r>
            <a:r>
              <a:rPr lang="vi-VN" sz="3600" b="1" dirty="0">
                <a:latin typeface="Arial" panose="020B0604020202020204" pitchFamily="34" charset="0"/>
                <a:cs typeface="Arial" panose="020B0604020202020204" pitchFamily="34" charset="0"/>
              </a:rPr>
              <a:t>ổi mới về hình thức</a:t>
            </a:r>
          </a:p>
          <a:p>
            <a:pPr algn="just">
              <a:lnSpc>
                <a:spcPct val="130000"/>
              </a:lnSpc>
              <a:spcBef>
                <a:spcPts val="600"/>
              </a:spcBef>
              <a:spcAft>
                <a:spcPts val="600"/>
              </a:spcAft>
              <a:tabLst>
                <a:tab pos="120650" algn="l"/>
                <a:tab pos="2338388" algn="l"/>
              </a:tabLst>
            </a:pPr>
            <a:r>
              <a:rPr lang="vi-VN" sz="3600" b="1" dirty="0">
                <a:latin typeface="Arial" panose="020B0604020202020204" pitchFamily="34" charset="0"/>
                <a:cs typeface="Arial" panose="020B0604020202020204" pitchFamily="34" charset="0"/>
              </a:rPr>
              <a:t> và cách trình bày </a:t>
            </a:r>
            <a:endParaRPr lang="en-US" sz="3600"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7B60597-CEF8-B734-B317-E48B909A1748}"/>
              </a:ext>
            </a:extLst>
          </p:cNvPr>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Tree>
    <p:extLst>
      <p:ext uri="{BB962C8B-B14F-4D97-AF65-F5344CB8AC3E}">
        <p14:creationId xmlns:p14="http://schemas.microsoft.com/office/powerpoint/2010/main" val="412570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10" y="1589955"/>
            <a:ext cx="6324943" cy="5268045"/>
          </a:xfrm>
          <a:prstGeom prst="rect">
            <a:avLst/>
          </a:prstGeom>
        </p:spPr>
        <p:txBody>
          <a:bodyPr wrap="square">
            <a:spAutoFit/>
          </a:bodyPr>
          <a:lstStyle/>
          <a:p>
            <a:pPr indent="230188" algn="just">
              <a:lnSpc>
                <a:spcPct val="130000"/>
              </a:lnSpc>
              <a:spcBef>
                <a:spcPts val="600"/>
              </a:spcBef>
              <a:spcAft>
                <a:spcPts val="600"/>
              </a:spcAft>
            </a:pPr>
            <a:r>
              <a:rPr lang="vi-VN" sz="1900" dirty="0"/>
              <a:t>Tính </a:t>
            </a:r>
            <a:r>
              <a:rPr lang="vi-VN" sz="1900" b="1" dirty="0"/>
              <a:t>thực hành, vận dụng </a:t>
            </a:r>
            <a:r>
              <a:rPr lang="vi-VN" sz="1900" dirty="0"/>
              <a:t>được chú trọng trong mỗi bài học, nhiều nội dung trong bài gắn liền với thực tiễn (Việt Nam hoặc địa phương). Đặc biệt là các tình huống ở bài thực hành và phần Vận dụng. </a:t>
            </a:r>
            <a:endParaRPr lang="en-US" sz="1900" dirty="0"/>
          </a:p>
          <a:p>
            <a:pPr indent="230188" algn="just">
              <a:lnSpc>
                <a:spcPct val="130000"/>
              </a:lnSpc>
              <a:spcBef>
                <a:spcPts val="600"/>
              </a:spcBef>
              <a:spcAft>
                <a:spcPts val="600"/>
              </a:spcAft>
            </a:pPr>
            <a:r>
              <a:rPr lang="vi-VN" sz="1900" dirty="0"/>
              <a:t>Mức độ vận dụng của học sinh cũng đã được tính toán để phù hợp với trình độ và tâm lí lứa tuổi ở lớp </a:t>
            </a:r>
            <a:r>
              <a:rPr lang="en-US" sz="1900" dirty="0"/>
              <a:t>8.</a:t>
            </a:r>
          </a:p>
          <a:p>
            <a:pPr indent="230188" algn="just">
              <a:lnSpc>
                <a:spcPct val="130000"/>
              </a:lnSpc>
              <a:spcBef>
                <a:spcPts val="600"/>
              </a:spcBef>
              <a:spcAft>
                <a:spcPts val="600"/>
              </a:spcAft>
            </a:pPr>
            <a:r>
              <a:rPr lang="vi-VN" sz="1900" b="1" dirty="0">
                <a:latin typeface="Arial Body"/>
              </a:rPr>
              <a:t>Ví dụ</a:t>
            </a:r>
            <a:r>
              <a:rPr lang="en-US" sz="1900" b="1" dirty="0">
                <a:latin typeface="Arial Body"/>
              </a:rPr>
              <a:t>:</a:t>
            </a:r>
          </a:p>
          <a:p>
            <a:pPr indent="180340" algn="just">
              <a:lnSpc>
                <a:spcPct val="130000"/>
              </a:lnSpc>
              <a:spcBef>
                <a:spcPts val="720"/>
              </a:spcBef>
              <a:spcAft>
                <a:spcPts val="720"/>
              </a:spcAft>
            </a:pPr>
            <a:r>
              <a:rPr lang="en-US" sz="1900" dirty="0">
                <a:effectLst/>
                <a:latin typeface="Arial Body"/>
                <a:ea typeface="Calibri" panose="020F0502020204030204" pitchFamily="34" charset="0"/>
                <a:cs typeface="Times New Roman" panose="02020603050405020304" pitchFamily="18" charset="0"/>
              </a:rPr>
              <a:t>– Ở </a:t>
            </a:r>
            <a:r>
              <a:rPr lang="en-US" sz="1900" dirty="0" err="1">
                <a:effectLst/>
                <a:latin typeface="Arial Body"/>
                <a:ea typeface="Calibri" panose="020F0502020204030204" pitchFamily="34" charset="0"/>
                <a:cs typeface="Times New Roman" panose="02020603050405020304" pitchFamily="18" charset="0"/>
              </a:rPr>
              <a:t>Bài</a:t>
            </a:r>
            <a:r>
              <a:rPr lang="en-US" sz="1900" dirty="0">
                <a:effectLst/>
                <a:latin typeface="Arial Body"/>
                <a:ea typeface="Calibri" panose="020F0502020204030204" pitchFamily="34" charset="0"/>
                <a:cs typeface="Times New Roman" panose="02020603050405020304" pitchFamily="18" charset="0"/>
              </a:rPr>
              <a:t> 5: </a:t>
            </a:r>
            <a:r>
              <a:rPr lang="en-US" sz="1900" dirty="0" err="1">
                <a:effectLst/>
                <a:latin typeface="Arial Body"/>
                <a:ea typeface="Calibri" panose="020F0502020204030204" pitchFamily="34" charset="0"/>
                <a:cs typeface="Times New Roman" panose="02020603050405020304" pitchFamily="18" charset="0"/>
              </a:rPr>
              <a:t>Lựa</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chọn</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một</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địa</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điểm</a:t>
            </a:r>
            <a:r>
              <a:rPr lang="en-US" sz="1900" dirty="0">
                <a:effectLst/>
                <a:latin typeface="Arial Body"/>
                <a:ea typeface="Calibri" panose="020F0502020204030204" pitchFamily="34" charset="0"/>
                <a:cs typeface="Times New Roman" panose="02020603050405020304" pitchFamily="18" charset="0"/>
              </a:rPr>
              <a:t> du </a:t>
            </a:r>
            <a:r>
              <a:rPr lang="en-US" sz="1900" dirty="0" err="1">
                <a:effectLst/>
                <a:latin typeface="Arial Body"/>
                <a:ea typeface="Calibri" panose="020F0502020204030204" pitchFamily="34" charset="0"/>
                <a:cs typeface="Times New Roman" panose="02020603050405020304" pitchFamily="18" charset="0"/>
              </a:rPr>
              <a:t>lịch</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mà</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em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biết</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tìm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kiếm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thông</a:t>
            </a:r>
            <a:r>
              <a:rPr lang="en-US" sz="1900" dirty="0">
                <a:effectLst/>
                <a:latin typeface="Arial Body"/>
                <a:ea typeface="Calibri" panose="020F0502020204030204" pitchFamily="34" charset="0"/>
                <a:cs typeface="Times New Roman" panose="02020603050405020304" pitchFamily="18" charset="0"/>
              </a:rPr>
              <a:t> tin </a:t>
            </a:r>
            <a:r>
              <a:rPr lang="en-US" sz="1900" dirty="0" err="1">
                <a:effectLst/>
                <a:latin typeface="Arial Body"/>
                <a:ea typeface="Calibri" panose="020F0502020204030204" pitchFamily="34" charset="0"/>
                <a:cs typeface="Times New Roman" panose="02020603050405020304" pitchFamily="18" charset="0"/>
              </a:rPr>
              <a:t>và</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phân</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tích</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ảnh</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hưởng</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của</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khí</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hậu</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đối</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với</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hoạt</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động</a:t>
            </a:r>
            <a:r>
              <a:rPr lang="en-US" sz="1900" dirty="0">
                <a:effectLst/>
                <a:latin typeface="Arial Body"/>
                <a:ea typeface="Calibri" panose="020F0502020204030204" pitchFamily="34" charset="0"/>
                <a:cs typeface="Times New Roman" panose="02020603050405020304" pitchFamily="18" charset="0"/>
              </a:rPr>
              <a:t> du </a:t>
            </a:r>
            <a:r>
              <a:rPr lang="en-US" sz="1900" dirty="0" err="1">
                <a:effectLst/>
                <a:latin typeface="Arial Body"/>
                <a:ea typeface="Calibri" panose="020F0502020204030204" pitchFamily="34" charset="0"/>
                <a:cs typeface="Times New Roman" panose="02020603050405020304" pitchFamily="18" charset="0"/>
              </a:rPr>
              <a:t>lịch</a:t>
            </a:r>
            <a:r>
              <a:rPr lang="en-US" sz="1900" dirty="0">
                <a:effectLst/>
                <a:latin typeface="Arial Body"/>
                <a:ea typeface="Calibri" panose="020F0502020204030204" pitchFamily="34" charset="0"/>
                <a:cs typeface="Times New Roman" panose="02020603050405020304" pitchFamily="18" charset="0"/>
              </a:rPr>
              <a:t> ở </a:t>
            </a:r>
            <a:r>
              <a:rPr lang="en-US" sz="1900" dirty="0" err="1">
                <a:effectLst/>
                <a:latin typeface="Arial Body"/>
                <a:ea typeface="Calibri" panose="020F0502020204030204" pitchFamily="34" charset="0"/>
                <a:cs typeface="Times New Roman" panose="02020603050405020304" pitchFamily="18" charset="0"/>
              </a:rPr>
              <a:t>địa</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điểm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đó</a:t>
            </a:r>
            <a:r>
              <a:rPr lang="en-US" sz="1900" dirty="0">
                <a:effectLst/>
                <a:latin typeface="Arial Body"/>
                <a:ea typeface="Calibri" panose="020F0502020204030204" pitchFamily="34" charset="0"/>
                <a:cs typeface="Times New Roman" panose="02020603050405020304" pitchFamily="18" charset="0"/>
              </a:rPr>
              <a:t>. </a:t>
            </a:r>
            <a:endParaRPr lang="en-US" sz="1900" dirty="0">
              <a:effectLst/>
              <a:latin typeface="Arial Body"/>
              <a:ea typeface="Calibri" panose="020F0502020204030204" pitchFamily="34" charset="0"/>
              <a:cs typeface="Courier New" panose="02070309020205020404" pitchFamily="49" charset="0"/>
            </a:endParaRPr>
          </a:p>
          <a:p>
            <a:pPr indent="180340" algn="just">
              <a:lnSpc>
                <a:spcPct val="130000"/>
              </a:lnSpc>
              <a:spcBef>
                <a:spcPts val="720"/>
              </a:spcBef>
              <a:spcAft>
                <a:spcPts val="720"/>
              </a:spcAft>
            </a:pPr>
            <a:r>
              <a:rPr lang="en-US" sz="1900" dirty="0">
                <a:effectLst/>
                <a:latin typeface="Arial Body"/>
                <a:ea typeface="Calibri" panose="020F0502020204030204" pitchFamily="34" charset="0"/>
                <a:cs typeface="Times New Roman" panose="02020603050405020304" pitchFamily="18" charset="0"/>
              </a:rPr>
              <a:t>– Ở </a:t>
            </a:r>
            <a:r>
              <a:rPr lang="en-US" sz="1900" dirty="0" err="1">
                <a:effectLst/>
                <a:latin typeface="Arial Body"/>
                <a:ea typeface="Calibri" panose="020F0502020204030204" pitchFamily="34" charset="0"/>
                <a:cs typeface="Times New Roman" panose="02020603050405020304" pitchFamily="18" charset="0"/>
              </a:rPr>
              <a:t>Bài</a:t>
            </a:r>
            <a:r>
              <a:rPr lang="en-US" sz="1900" dirty="0">
                <a:effectLst/>
                <a:latin typeface="Arial Body"/>
                <a:ea typeface="Calibri" panose="020F0502020204030204" pitchFamily="34" charset="0"/>
                <a:cs typeface="Times New Roman" panose="02020603050405020304" pitchFamily="18" charset="0"/>
              </a:rPr>
              <a:t> 8: </a:t>
            </a:r>
            <a:r>
              <a:rPr lang="en-US" sz="1900" dirty="0" err="1">
                <a:effectLst/>
                <a:latin typeface="Arial Body"/>
                <a:ea typeface="Calibri" panose="020F0502020204030204" pitchFamily="34" charset="0"/>
                <a:cs typeface="Times New Roman" panose="02020603050405020304" pitchFamily="18" charset="0"/>
              </a:rPr>
              <a:t>Hãy</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nêu</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một</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số</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hành</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động</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mà</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em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có</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thể</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thực</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hiện</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để</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góp</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phần</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giảm</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nhẹ</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biến</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đổi</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khí</a:t>
            </a:r>
            <a:r>
              <a:rPr lang="en-US" sz="1900" dirty="0">
                <a:effectLst/>
                <a:latin typeface="Arial Body"/>
                <a:ea typeface="Calibri" panose="020F0502020204030204" pitchFamily="34" charset="0"/>
                <a:cs typeface="Times New Roman" panose="02020603050405020304" pitchFamily="18" charset="0"/>
              </a:rPr>
              <a:t> </a:t>
            </a:r>
            <a:r>
              <a:rPr lang="en-US" sz="1900" dirty="0" err="1">
                <a:effectLst/>
                <a:latin typeface="Arial Body"/>
                <a:ea typeface="Calibri" panose="020F0502020204030204" pitchFamily="34" charset="0"/>
                <a:cs typeface="Times New Roman" panose="02020603050405020304" pitchFamily="18" charset="0"/>
              </a:rPr>
              <a:t>hậu</a:t>
            </a:r>
            <a:r>
              <a:rPr lang="en-US" sz="1900" dirty="0">
                <a:effectLst/>
                <a:latin typeface="Arial Body"/>
                <a:ea typeface="Calibri" panose="020F0502020204030204" pitchFamily="34" charset="0"/>
                <a:cs typeface="Times New Roman" panose="02020603050405020304" pitchFamily="18" charset="0"/>
              </a:rPr>
              <a:t>. </a:t>
            </a:r>
            <a:r>
              <a:rPr lang="vi-VN" sz="1900" i="1" dirty="0">
                <a:latin typeface="Arial Body"/>
              </a:rPr>
              <a:t> </a:t>
            </a:r>
            <a:endParaRPr lang="en-US" sz="1900" i="1" dirty="0">
              <a:latin typeface="Arial Body"/>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4535" y="76175"/>
            <a:ext cx="1006448" cy="1274565"/>
          </a:xfrm>
          <a:prstGeom prst="rect">
            <a:avLst/>
          </a:prstGeom>
        </p:spPr>
      </p:pic>
      <p:pic>
        <p:nvPicPr>
          <p:cNvPr id="10" name="Picture 9">
            <a:extLst>
              <a:ext uri="{FF2B5EF4-FFF2-40B4-BE49-F238E27FC236}">
                <a16:creationId xmlns:a16="http://schemas.microsoft.com/office/drawing/2014/main" id="{B8944E3C-24A0-4A52-BFFD-F3BFE7063662}"/>
              </a:ext>
            </a:extLst>
          </p:cNvPr>
          <p:cNvPicPr>
            <a:picLocks noChangeAspect="1"/>
          </p:cNvPicPr>
          <p:nvPr/>
        </p:nvPicPr>
        <p:blipFill>
          <a:blip r:embed="rId3"/>
          <a:stretch>
            <a:fillRect/>
          </a:stretch>
        </p:blipFill>
        <p:spPr>
          <a:xfrm>
            <a:off x="8735252" y="3461233"/>
            <a:ext cx="3355731" cy="3320592"/>
          </a:xfrm>
          <a:prstGeom prst="rect">
            <a:avLst/>
          </a:prstGeom>
        </p:spPr>
      </p:pic>
      <p:pic>
        <p:nvPicPr>
          <p:cNvPr id="12" name="Picture 11">
            <a:extLst>
              <a:ext uri="{FF2B5EF4-FFF2-40B4-BE49-F238E27FC236}">
                <a16:creationId xmlns:a16="http://schemas.microsoft.com/office/drawing/2014/main" id="{C8DE5B01-9A98-442E-A19E-009B51FCBCCA}"/>
              </a:ext>
            </a:extLst>
          </p:cNvPr>
          <p:cNvPicPr>
            <a:picLocks noChangeAspect="1"/>
          </p:cNvPicPr>
          <p:nvPr/>
        </p:nvPicPr>
        <p:blipFill>
          <a:blip r:embed="rId4"/>
          <a:stretch>
            <a:fillRect/>
          </a:stretch>
        </p:blipFill>
        <p:spPr>
          <a:xfrm>
            <a:off x="7026363" y="1056393"/>
            <a:ext cx="3490529" cy="2372608"/>
          </a:xfrm>
          <a:prstGeom prst="rect">
            <a:avLst/>
          </a:prstGeom>
        </p:spPr>
      </p:pic>
      <p:sp>
        <p:nvSpPr>
          <p:cNvPr id="7" name="TextBox 6">
            <a:extLst>
              <a:ext uri="{FF2B5EF4-FFF2-40B4-BE49-F238E27FC236}">
                <a16:creationId xmlns:a16="http://schemas.microsoft.com/office/drawing/2014/main" id="{20AD887C-F12B-C454-AF80-8B51519E77DE}"/>
              </a:ext>
            </a:extLst>
          </p:cNvPr>
          <p:cNvSpPr txBox="1"/>
          <p:nvPr/>
        </p:nvSpPr>
        <p:spPr>
          <a:xfrm>
            <a:off x="0" y="1083103"/>
            <a:ext cx="6458720"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(4.3). </a:t>
            </a:r>
            <a:r>
              <a:rPr kumimoji="0" lang="en-US" altLang="en-US" sz="2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Tính</a:t>
            </a: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vi-VN" alt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a:t>
            </a:r>
            <a:r>
              <a:rPr kumimoji="0" lang="en-US" altLang="en-US" sz="2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hực</a:t>
            </a: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hành</a:t>
            </a:r>
            <a:r>
              <a:rPr kumimoji="0" lang="vi-VN" alt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&amp;</a:t>
            </a:r>
            <a:r>
              <a:rPr lang="en-US" altLang="en-US" sz="2800" b="1" dirty="0" err="1">
                <a:solidFill>
                  <a:schemeClr val="bg1"/>
                </a:solidFill>
              </a:rPr>
              <a:t>Vận</a:t>
            </a:r>
            <a:r>
              <a:rPr lang="en-US" altLang="en-US" sz="2800" b="1" dirty="0">
                <a:solidFill>
                  <a:schemeClr val="bg1"/>
                </a:solidFill>
              </a:rPr>
              <a:t> </a:t>
            </a:r>
            <a:r>
              <a:rPr lang="en-US" altLang="en-US" sz="2800" b="1" dirty="0" err="1">
                <a:solidFill>
                  <a:schemeClr val="bg1"/>
                </a:solidFill>
              </a:rPr>
              <a:t>dụng</a:t>
            </a:r>
            <a:endParaRPr lang="en-US" altLang="en-US" sz="2800" b="1" dirty="0">
              <a:solidFill>
                <a:schemeClr val="bg1"/>
              </a:solidFill>
            </a:endParaRPr>
          </a:p>
        </p:txBody>
      </p:sp>
    </p:spTree>
    <p:extLst>
      <p:ext uri="{BB962C8B-B14F-4D97-AF65-F5344CB8AC3E}">
        <p14:creationId xmlns:p14="http://schemas.microsoft.com/office/powerpoint/2010/main" val="291550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Rounded Corners 4">
            <a:extLst>
              <a:ext uri="{FF2B5EF4-FFF2-40B4-BE49-F238E27FC236}">
                <a16:creationId xmlns:a16="http://schemas.microsoft.com/office/drawing/2014/main" id="{1E2207C2-C2EE-4FCB-A965-368C3C93A68E}"/>
              </a:ext>
            </a:extLst>
          </p:cNvPr>
          <p:cNvSpPr/>
          <p:nvPr/>
        </p:nvSpPr>
        <p:spPr>
          <a:xfrm>
            <a:off x="0" y="-1"/>
            <a:ext cx="12192000" cy="1578065"/>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a:spLocks/>
          </p:cNvSpPr>
          <p:nvPr/>
        </p:nvSpPr>
        <p:spPr>
          <a:xfrm>
            <a:off x="1142206" y="126249"/>
            <a:ext cx="9907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TRÂN TRỌNG GIỚI THIỆU SÁCH GIÁO KHOA</a:t>
            </a:r>
          </a:p>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LỊCH SỬ VÀ ĐỊA LÍ 8 – PHẦN ĐỊA LÍ</a:t>
            </a:r>
          </a:p>
        </p:txBody>
      </p:sp>
      <p:sp>
        <p:nvSpPr>
          <p:cNvPr id="6" name="Rectangle: Rounded Corners 6">
            <a:extLst>
              <a:ext uri="{FF2B5EF4-FFF2-40B4-BE49-F238E27FC236}">
                <a16:creationId xmlns:a16="http://schemas.microsoft.com/office/drawing/2014/main" id="{3D13D876-1236-4C3A-A0FA-E9D0BE165D20}"/>
              </a:ext>
            </a:extLst>
          </p:cNvPr>
          <p:cNvSpPr/>
          <p:nvPr/>
        </p:nvSpPr>
        <p:spPr>
          <a:xfrm>
            <a:off x="0" y="1727966"/>
            <a:ext cx="12192000" cy="5130034"/>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5609"/>
            <a:ext cx="7815120" cy="52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D506EB25-1240-4407-A84E-2F18A6353A2A}"/>
              </a:ext>
            </a:extLst>
          </p:cNvPr>
          <p:cNvPicPr>
            <a:picLocks noChangeAspect="1"/>
          </p:cNvPicPr>
          <p:nvPr/>
        </p:nvPicPr>
        <p:blipFill>
          <a:blip r:embed="rId5"/>
          <a:stretch>
            <a:fillRect/>
          </a:stretch>
        </p:blipFill>
        <p:spPr>
          <a:xfrm>
            <a:off x="7815120" y="1666364"/>
            <a:ext cx="4376880" cy="5158299"/>
          </a:xfrm>
          <a:prstGeom prst="rect">
            <a:avLst/>
          </a:prstGeom>
        </p:spPr>
      </p:pic>
    </p:spTree>
    <p:extLst>
      <p:ext uri="{BB962C8B-B14F-4D97-AF65-F5344CB8AC3E}">
        <p14:creationId xmlns:p14="http://schemas.microsoft.com/office/powerpoint/2010/main" val="286950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SGK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
        <p:nvSpPr>
          <p:cNvPr id="6" name="TextBox 5">
            <a:extLst>
              <a:ext uri="{FF2B5EF4-FFF2-40B4-BE49-F238E27FC236}">
                <a16:creationId xmlns:a16="http://schemas.microsoft.com/office/drawing/2014/main" id="{DA74860B-8920-4ED6-B580-2BFA023344FF}"/>
              </a:ext>
            </a:extLst>
          </p:cNvPr>
          <p:cNvSpPr txBox="1"/>
          <p:nvPr/>
        </p:nvSpPr>
        <p:spPr>
          <a:xfrm>
            <a:off x="144155" y="1144898"/>
            <a:ext cx="10914035" cy="907941"/>
          </a:xfrm>
          <a:prstGeom prst="rect">
            <a:avLst/>
          </a:prstGeom>
          <a:noFill/>
        </p:spPr>
        <p:txBody>
          <a:bodyPr wrap="square" rtlCol="0">
            <a:spAutoFit/>
          </a:bodyPr>
          <a:lstStyle/>
          <a:p>
            <a:pPr algn="ctr">
              <a:spcBef>
                <a:spcPts val="600"/>
              </a:spcBef>
              <a:tabLst>
                <a:tab pos="120650" algn="l"/>
                <a:tab pos="2338388" algn="l"/>
              </a:tabLst>
            </a:pPr>
            <a:r>
              <a:rPr lang="en-US" sz="2400" b="1" dirty="0">
                <a:latin typeface="Arial" panose="020B0604020202020204" pitchFamily="34" charset="0"/>
                <a:cs typeface="Arial" panose="020B0604020202020204" pitchFamily="34" charset="0"/>
              </a:rPr>
              <a:t>(4.4). SGK </a:t>
            </a:r>
            <a:r>
              <a:rPr lang="en-US" sz="2400" b="1" dirty="0" err="1">
                <a:latin typeface="Arial" panose="020B0604020202020204" pitchFamily="34" charset="0"/>
                <a:cs typeface="Arial" panose="020B0604020202020204" pitchFamily="34" charset="0"/>
              </a:rPr>
              <a:t>Địa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lí</a:t>
            </a:r>
            <a:r>
              <a:rPr lang="en-US" sz="2400" b="1" dirty="0">
                <a:latin typeface="Arial" panose="020B0604020202020204" pitchFamily="34" charset="0"/>
                <a:cs typeface="Arial" panose="020B0604020202020204" pitchFamily="34" charset="0"/>
              </a:rPr>
              <a:t> 8 </a:t>
            </a:r>
            <a:r>
              <a:rPr lang="en-US" sz="2400" b="1" dirty="0" err="1">
                <a:latin typeface="Arial" panose="020B0604020202020204" pitchFamily="34" charset="0"/>
                <a:cs typeface="Arial" panose="020B0604020202020204" pitchFamily="34" charset="0"/>
              </a:rPr>
              <a:t>góp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giúp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viên</a:t>
            </a:r>
            <a:r>
              <a:rPr lang="en-US" sz="2400" b="1" dirty="0">
                <a:latin typeface="Arial" panose="020B0604020202020204" pitchFamily="34" charset="0"/>
                <a:cs typeface="Arial" panose="020B0604020202020204" pitchFamily="34" charset="0"/>
              </a:rPr>
              <a:t> và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mới</a:t>
            </a:r>
            <a:endParaRPr lang="en-US" sz="2400" b="1" dirty="0">
              <a:latin typeface="Arial" panose="020B0604020202020204" pitchFamily="34" charset="0"/>
              <a:cs typeface="Arial" panose="020B0604020202020204" pitchFamily="34" charset="0"/>
            </a:endParaRPr>
          </a:p>
          <a:p>
            <a:pPr algn="ctr">
              <a:spcBef>
                <a:spcPts val="600"/>
              </a:spcBef>
              <a:tabLst>
                <a:tab pos="120650" algn="l"/>
                <a:tab pos="2338388" algn="l"/>
              </a:tabLst>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endParaRPr lang="en-US" sz="2100" b="1"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928576" y="2322796"/>
            <a:ext cx="10334847" cy="3863707"/>
            <a:chOff x="896938" y="2622550"/>
            <a:chExt cx="7682185" cy="3316288"/>
          </a:xfrm>
        </p:grpSpPr>
        <p:sp>
          <p:nvSpPr>
            <p:cNvPr id="11" name="AutoShape 3"/>
            <p:cNvSpPr>
              <a:spLocks noChangeArrowheads="1"/>
            </p:cNvSpPr>
            <p:nvPr/>
          </p:nvSpPr>
          <p:spPr bwMode="gray">
            <a:xfrm>
              <a:off x="5395250" y="3186113"/>
              <a:ext cx="3114302" cy="2752725"/>
            </a:xfrm>
            <a:prstGeom prst="roundRect">
              <a:avLst>
                <a:gd name="adj" fmla="val 8014"/>
              </a:avLst>
            </a:prstGeom>
            <a:solidFill>
              <a:srgbClr val="F8F8F8"/>
            </a:solidFill>
            <a:ln w="9525">
              <a:solidFill>
                <a:schemeClr val="accent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ts val="300"/>
                </a:spcBef>
                <a:spcAft>
                  <a:spcPts val="300"/>
                </a:spcAft>
              </a:pPr>
              <a:endParaRPr lang="en-US" altLang="en-US" sz="2400"/>
            </a:p>
          </p:txBody>
        </p:sp>
        <p:grpSp>
          <p:nvGrpSpPr>
            <p:cNvPr id="12" name="Group 5"/>
            <p:cNvGrpSpPr>
              <a:grpSpLocks/>
            </p:cNvGrpSpPr>
            <p:nvPr/>
          </p:nvGrpSpPr>
          <p:grpSpPr bwMode="auto">
            <a:xfrm>
              <a:off x="896938" y="2622550"/>
              <a:ext cx="2857500" cy="466725"/>
              <a:chOff x="752" y="1413"/>
              <a:chExt cx="1321" cy="294"/>
            </a:xfrm>
          </p:grpSpPr>
          <p:sp>
            <p:nvSpPr>
              <p:cNvPr id="24"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sp>
            <p:nvSpPr>
              <p:cNvPr id="25"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sp>
            <p:nvSpPr>
              <p:cNvPr id="26"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grpSp>
        <p:grpSp>
          <p:nvGrpSpPr>
            <p:cNvPr id="13" name="Group 9"/>
            <p:cNvGrpSpPr>
              <a:grpSpLocks/>
            </p:cNvGrpSpPr>
            <p:nvPr/>
          </p:nvGrpSpPr>
          <p:grpSpPr bwMode="auto">
            <a:xfrm>
              <a:off x="5392738" y="2622550"/>
              <a:ext cx="2857500" cy="466725"/>
              <a:chOff x="3623" y="1413"/>
              <a:chExt cx="1321" cy="294"/>
            </a:xfrm>
          </p:grpSpPr>
          <p:sp>
            <p:nvSpPr>
              <p:cNvPr id="21"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sp>
            <p:nvSpPr>
              <p:cNvPr id="22"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sp>
            <p:nvSpPr>
              <p:cNvPr id="23"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grpSp>
        <p:sp>
          <p:nvSpPr>
            <p:cNvPr id="14" name="AutoShape 13"/>
            <p:cNvSpPr>
              <a:spLocks noChangeArrowheads="1"/>
            </p:cNvSpPr>
            <p:nvPr/>
          </p:nvSpPr>
          <p:spPr bwMode="gray">
            <a:xfrm>
              <a:off x="896938" y="3186113"/>
              <a:ext cx="2849562" cy="2713037"/>
            </a:xfrm>
            <a:prstGeom prst="roundRect">
              <a:avLst>
                <a:gd name="adj" fmla="val 8014"/>
              </a:avLst>
            </a:prstGeom>
            <a:solidFill>
              <a:srgbClr val="F8F8F8"/>
            </a:solidFill>
            <a:ln w="9525">
              <a:solidFill>
                <a:schemeClr val="accent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ts val="300"/>
                </a:spcBef>
                <a:spcAft>
                  <a:spcPts val="300"/>
                </a:spcAft>
              </a:pPr>
              <a:endParaRPr lang="en-US" altLang="en-US" sz="2400"/>
            </a:p>
          </p:txBody>
        </p:sp>
        <p:sp>
          <p:nvSpPr>
            <p:cNvPr id="15" name="Text Box 18"/>
            <p:cNvSpPr txBox="1">
              <a:spLocks noChangeArrowheads="1"/>
            </p:cNvSpPr>
            <p:nvPr/>
          </p:nvSpPr>
          <p:spPr bwMode="white">
            <a:xfrm>
              <a:off x="1200884" y="2635700"/>
              <a:ext cx="2238375" cy="42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altLang="en-US" sz="2400" b="1" dirty="0" err="1">
                  <a:solidFill>
                    <a:srgbClr val="F8F8F8"/>
                  </a:solidFill>
                </a:rPr>
                <a:t>Giáo</a:t>
              </a:r>
              <a:r>
                <a:rPr lang="en-US" altLang="en-US" sz="2400" b="1" dirty="0">
                  <a:solidFill>
                    <a:srgbClr val="F8F8F8"/>
                  </a:solidFill>
                </a:rPr>
                <a:t> </a:t>
              </a:r>
              <a:r>
                <a:rPr lang="en-US" altLang="en-US" sz="2400" b="1" dirty="0" err="1">
                  <a:solidFill>
                    <a:srgbClr val="F8F8F8"/>
                  </a:solidFill>
                </a:rPr>
                <a:t>viên</a:t>
              </a:r>
              <a:endParaRPr lang="en-US" altLang="en-US" sz="2400" b="1" dirty="0">
                <a:solidFill>
                  <a:srgbClr val="F8F8F8"/>
                </a:solidFill>
              </a:endParaRPr>
            </a:p>
          </p:txBody>
        </p:sp>
        <p:sp>
          <p:nvSpPr>
            <p:cNvPr id="16" name="Text Box 18"/>
            <p:cNvSpPr txBox="1">
              <a:spLocks noChangeArrowheads="1"/>
            </p:cNvSpPr>
            <p:nvPr/>
          </p:nvSpPr>
          <p:spPr bwMode="white">
            <a:xfrm>
              <a:off x="5709872" y="2634939"/>
              <a:ext cx="223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altLang="en-US" sz="2400" b="1" dirty="0" err="1">
                  <a:solidFill>
                    <a:srgbClr val="000000"/>
                  </a:solidFill>
                </a:rPr>
                <a:t>Học</a:t>
              </a:r>
              <a:r>
                <a:rPr lang="en-US" altLang="en-US" sz="2400" b="1" dirty="0">
                  <a:solidFill>
                    <a:srgbClr val="000000"/>
                  </a:solidFill>
                </a:rPr>
                <a:t> </a:t>
              </a:r>
              <a:r>
                <a:rPr lang="en-US" altLang="en-US" sz="2400" b="1" dirty="0" err="1">
                  <a:solidFill>
                    <a:srgbClr val="000000"/>
                  </a:solidFill>
                </a:rPr>
                <a:t>sinh</a:t>
              </a:r>
              <a:endParaRPr lang="en-US" altLang="en-US" sz="2400" b="1" dirty="0">
                <a:solidFill>
                  <a:srgbClr val="000000"/>
                </a:solidFill>
              </a:endParaRPr>
            </a:p>
          </p:txBody>
        </p:sp>
        <p:sp>
          <p:nvSpPr>
            <p:cNvPr id="17" name="AutoShape 16"/>
            <p:cNvSpPr>
              <a:spLocks noChangeArrowheads="1"/>
            </p:cNvSpPr>
            <p:nvPr/>
          </p:nvSpPr>
          <p:spPr bwMode="blackGray">
            <a:xfrm rot="-10793605" flipH="1" flipV="1">
              <a:off x="3828907" y="3732213"/>
              <a:ext cx="1446142"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lgn="ctr">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sp>
          <p:nvSpPr>
            <p:cNvPr id="18" name="Text Box 19"/>
            <p:cNvSpPr txBox="1">
              <a:spLocks noChangeArrowheads="1"/>
            </p:cNvSpPr>
            <p:nvPr/>
          </p:nvSpPr>
          <p:spPr bwMode="gray">
            <a:xfrm>
              <a:off x="5523696" y="3516279"/>
              <a:ext cx="3055427" cy="194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Bef>
                  <a:spcPts val="300"/>
                </a:spcBef>
                <a:spcAft>
                  <a:spcPts val="300"/>
                </a:spcAft>
              </a:pPr>
              <a:r>
                <a:rPr lang="en-US" altLang="en-US" sz="2400" dirty="0" err="1"/>
                <a:t>Đư</a:t>
              </a:r>
              <a:r>
                <a:rPr lang="vi-VN" altLang="en-US" sz="2400" dirty="0"/>
                <a:t>ợc chủ động, sáng tạo trong học tập và có nhiều</a:t>
              </a:r>
              <a:br>
                <a:rPr lang="en-US" altLang="en-US" sz="2400" dirty="0"/>
              </a:br>
              <a:r>
                <a:rPr lang="vi-VN" altLang="en-US" sz="2400" dirty="0"/>
                <a:t>cơ hội tăng cường thực hành, vận dụng kiến thức </a:t>
              </a:r>
              <a:br>
                <a:rPr lang="en-US" altLang="en-US" sz="2400" dirty="0"/>
              </a:br>
              <a:r>
                <a:rPr lang="vi-VN" altLang="en-US" sz="2400" dirty="0"/>
                <a:t>đã học vào thực tiễn.</a:t>
              </a:r>
              <a:endParaRPr lang="en-US" altLang="en-US" sz="2400" dirty="0"/>
            </a:p>
          </p:txBody>
        </p:sp>
        <p:sp>
          <p:nvSpPr>
            <p:cNvPr id="19" name="Text Box 27"/>
            <p:cNvSpPr txBox="1">
              <a:spLocks noChangeArrowheads="1"/>
            </p:cNvSpPr>
            <p:nvPr/>
          </p:nvSpPr>
          <p:spPr bwMode="gray">
            <a:xfrm>
              <a:off x="1066098" y="3344664"/>
              <a:ext cx="2632075" cy="232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ts val="300"/>
                </a:spcBef>
                <a:spcAft>
                  <a:spcPts val="300"/>
                </a:spcAft>
              </a:pPr>
              <a:r>
                <a:rPr lang="en-US" altLang="en-US" sz="2400" spc="-100" dirty="0"/>
                <a:t>Đ</a:t>
              </a:r>
              <a:r>
                <a:rPr lang="vi-VN" altLang="en-US" sz="2400" spc="-100" dirty="0"/>
                <a:t>ổi mới phương pháp, hình thức tổ chức dạy học, đổi mới cách đánh giá thông qua hệ thống kênh hình, có sự tương tác trực tiếp với học sinh. </a:t>
              </a:r>
              <a:endParaRPr lang="en-US" altLang="en-US" sz="2400" b="1" spc="-100" dirty="0">
                <a:solidFill>
                  <a:srgbClr val="000000"/>
                </a:solidFill>
              </a:endParaRPr>
            </a:p>
          </p:txBody>
        </p:sp>
        <p:sp>
          <p:nvSpPr>
            <p:cNvPr id="20" name="AutoShape 34"/>
            <p:cNvSpPr>
              <a:spLocks noChangeArrowheads="1"/>
            </p:cNvSpPr>
            <p:nvPr/>
          </p:nvSpPr>
          <p:spPr bwMode="blackGray">
            <a:xfrm rot="10793605" flipV="1">
              <a:off x="3797158" y="4337050"/>
              <a:ext cx="1447729"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w="9525" algn="ctr">
              <a:noFill/>
              <a:miter lim="800000"/>
              <a:headEnd/>
              <a:tailEnd/>
            </a:ln>
            <a:effectLst/>
          </p:spPr>
          <p:txBody>
            <a:bodyPr wrap="none" anchor="ctr"/>
            <a:lstStyle/>
            <a:p>
              <a:pPr eaLnBrk="1" hangingPunct="1">
                <a:lnSpc>
                  <a:spcPct val="120000"/>
                </a:lnSpc>
                <a:spcBef>
                  <a:spcPts val="300"/>
                </a:spcBef>
                <a:spcAft>
                  <a:spcPts val="300"/>
                </a:spcAft>
                <a:defRPr/>
              </a:pPr>
              <a:endParaRPr lang="en-US" sz="2400">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Tree>
    <p:extLst>
      <p:ext uri="{BB962C8B-B14F-4D97-AF65-F5344CB8AC3E}">
        <p14:creationId xmlns:p14="http://schemas.microsoft.com/office/powerpoint/2010/main" val="358505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00958"/>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77839" y="17854"/>
            <a:ext cx="10113998"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err="1">
                <a:solidFill>
                  <a:prstClr val="white"/>
                </a:solidFill>
                <a:latin typeface="Arial" panose="020B0604020202020204" pitchFamily="34" charset="0"/>
                <a:cs typeface="Arial" panose="020B0604020202020204" pitchFamily="34" charset="0"/>
              </a:rPr>
              <a:t>Phương</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pháp</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dạy</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học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sp>
        <p:nvSpPr>
          <p:cNvPr id="5" name="TextBox 4">
            <a:extLst>
              <a:ext uri="{FF2B5EF4-FFF2-40B4-BE49-F238E27FC236}">
                <a16:creationId xmlns:a16="http://schemas.microsoft.com/office/drawing/2014/main" id="{A381FBDC-0226-4E2C-A770-F09A31B0E8CB}"/>
              </a:ext>
            </a:extLst>
          </p:cNvPr>
          <p:cNvSpPr txBox="1"/>
          <p:nvPr/>
        </p:nvSpPr>
        <p:spPr>
          <a:xfrm>
            <a:off x="632120" y="1492624"/>
            <a:ext cx="45719" cy="369332"/>
          </a:xfrm>
          <a:prstGeom prst="rect">
            <a:avLst/>
          </a:prstGeom>
          <a:noFill/>
        </p:spPr>
        <p:txBody>
          <a:bodyPr wrap="square" rtlCol="0">
            <a:spAutoFit/>
          </a:bodyPr>
          <a:lstStyle/>
          <a:p>
            <a:endParaRPr lang="en-US" dirty="0"/>
          </a:p>
        </p:txBody>
      </p:sp>
      <p:grpSp>
        <p:nvGrpSpPr>
          <p:cNvPr id="13" name="组合 11">
            <a:extLst>
              <a:ext uri="{FF2B5EF4-FFF2-40B4-BE49-F238E27FC236}">
                <a16:creationId xmlns:a16="http://schemas.microsoft.com/office/drawing/2014/main" id="{0C6D1227-4A2F-4255-9F2D-98EDC978D21D}"/>
              </a:ext>
            </a:extLst>
          </p:cNvPr>
          <p:cNvGrpSpPr/>
          <p:nvPr/>
        </p:nvGrpSpPr>
        <p:grpSpPr>
          <a:xfrm rot="3647498">
            <a:off x="-94193" y="1222192"/>
            <a:ext cx="1452625" cy="1160134"/>
            <a:chOff x="3427504" y="564966"/>
            <a:chExt cx="2219438" cy="1772546"/>
          </a:xfrm>
        </p:grpSpPr>
        <p:pic>
          <p:nvPicPr>
            <p:cNvPr id="14" name="图片 15">
              <a:extLst>
                <a:ext uri="{FF2B5EF4-FFF2-40B4-BE49-F238E27FC236}">
                  <a16:creationId xmlns:a16="http://schemas.microsoft.com/office/drawing/2014/main" id="{E8462DAC-5DEA-40D1-B430-B8D5CB91B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78155" flipH="1">
              <a:off x="3650950" y="341520"/>
              <a:ext cx="1772546" cy="2219438"/>
            </a:xfrm>
            <a:prstGeom prst="rect">
              <a:avLst/>
            </a:prstGeom>
          </p:spPr>
        </p:pic>
        <p:pic>
          <p:nvPicPr>
            <p:cNvPr id="15" name="图片 16">
              <a:extLst>
                <a:ext uri="{FF2B5EF4-FFF2-40B4-BE49-F238E27FC236}">
                  <a16:creationId xmlns:a16="http://schemas.microsoft.com/office/drawing/2014/main" id="{427975E7-F17F-4C18-8C25-436B7DD74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0612" flipH="1">
              <a:off x="4051643" y="712184"/>
              <a:ext cx="1392582" cy="911893"/>
            </a:xfrm>
            <a:prstGeom prst="rect">
              <a:avLst/>
            </a:prstGeom>
          </p:spPr>
        </p:pic>
      </p:grpSp>
      <p:sp>
        <p:nvSpPr>
          <p:cNvPr id="16" name="TextBox 10">
            <a:extLst>
              <a:ext uri="{FF2B5EF4-FFF2-40B4-BE49-F238E27FC236}">
                <a16:creationId xmlns:a16="http://schemas.microsoft.com/office/drawing/2014/main" id="{6774A884-7A9B-4AB0-A7C3-0248561E6F1C}"/>
              </a:ext>
            </a:extLst>
          </p:cNvPr>
          <p:cNvSpPr txBox="1"/>
          <p:nvPr/>
        </p:nvSpPr>
        <p:spPr>
          <a:xfrm>
            <a:off x="1016830" y="1880746"/>
            <a:ext cx="553998" cy="4007400"/>
          </a:xfrm>
          <a:prstGeom prst="rect">
            <a:avLst/>
          </a:prstGeom>
          <a:noFill/>
        </p:spPr>
        <p:txBody>
          <a:bodyPr vert="eaVert" wrap="square" rtlCol="0">
            <a:spAutoFit/>
          </a:bodyPr>
          <a:lstStyle/>
          <a:p>
            <a:pPr algn="dist"/>
            <a:r>
              <a:rPr lang="en-US" altLang="zh-CN" sz="2400" b="1" dirty="0">
                <a:solidFill>
                  <a:schemeClr val="tx1">
                    <a:lumMod val="95000"/>
                    <a:lumOff val="5000"/>
                  </a:schemeClr>
                </a:solidFill>
                <a:latin typeface="Arial" panose="020B0604020202020204" pitchFamily="34" charset="0"/>
                <a:ea typeface="Microsoft YaHei UI" panose="020B0503020204020204" pitchFamily="34" charset="-122"/>
                <a:cs typeface="Arial" panose="020B0604020202020204" pitchFamily="34" charset="0"/>
              </a:rPr>
              <a:t>PHƯƠNG PHÁP DẠY HỌC</a:t>
            </a:r>
            <a:endParaRPr lang="zh-CN" altLang="en-US" sz="2400" b="1" dirty="0">
              <a:solidFill>
                <a:schemeClr val="tx1">
                  <a:lumMod val="95000"/>
                  <a:lumOff val="5000"/>
                </a:schemeClr>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23" name="文本框 20">
            <a:extLst>
              <a:ext uri="{FF2B5EF4-FFF2-40B4-BE49-F238E27FC236}">
                <a16:creationId xmlns:a16="http://schemas.microsoft.com/office/drawing/2014/main" id="{22934CDE-781C-4AC2-802D-25ACA1A04304}"/>
              </a:ext>
            </a:extLst>
          </p:cNvPr>
          <p:cNvSpPr txBox="1"/>
          <p:nvPr/>
        </p:nvSpPr>
        <p:spPr>
          <a:xfrm>
            <a:off x="1820549" y="4536888"/>
            <a:ext cx="2662552" cy="830968"/>
          </a:xfrm>
          <a:prstGeom prst="rect">
            <a:avLst/>
          </a:prstGeom>
          <a:noFill/>
        </p:spPr>
        <p:txBody>
          <a:bodyPr wrap="square" lIns="91412" tIns="45706" rIns="91412" bIns="45706" rtlCol="0">
            <a:spAutoFit/>
          </a:bodyPr>
          <a:lstStyle/>
          <a:p>
            <a:pPr algn="ctr"/>
            <a:r>
              <a:rPr lang="en-US" altLang="zh-CN" sz="2400" dirty="0" err="1">
                <a:latin typeface="Arial" panose="020B0604020202020204" pitchFamily="34" charset="0"/>
                <a:ea typeface="Microsoft YaHei UI" panose="020B0503020204020204" pitchFamily="34" charset="-122"/>
                <a:cs typeface="Arial" panose="020B0604020202020204" pitchFamily="34" charset="0"/>
              </a:rPr>
              <a:t>Đề</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cao</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vai</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trò</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p>
          <a:p>
            <a:pPr algn="ctr"/>
            <a:r>
              <a:rPr lang="en-US" altLang="zh-CN" sz="2400" dirty="0" err="1">
                <a:latin typeface="Arial" panose="020B0604020202020204" pitchFamily="34" charset="0"/>
                <a:ea typeface="Microsoft YaHei UI" panose="020B0503020204020204" pitchFamily="34" charset="-122"/>
                <a:cs typeface="Arial" panose="020B0604020202020204" pitchFamily="34" charset="0"/>
              </a:rPr>
              <a:t>chủ</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thể</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của</a:t>
            </a:r>
            <a:r>
              <a:rPr lang="en-US" altLang="zh-CN" sz="2400" dirty="0">
                <a:latin typeface="Arial" panose="020B0604020202020204" pitchFamily="34" charset="0"/>
                <a:ea typeface="Microsoft YaHei UI" panose="020B0503020204020204" pitchFamily="34" charset="-122"/>
                <a:cs typeface="Arial" panose="020B0604020202020204" pitchFamily="34" charset="0"/>
              </a:rPr>
              <a:t> HS</a:t>
            </a:r>
            <a:endParaRPr lang="zh-CN" altLang="en-US" sz="2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4">
            <a:extLst>
              <a:ext uri="{FF2B5EF4-FFF2-40B4-BE49-F238E27FC236}">
                <a16:creationId xmlns:a16="http://schemas.microsoft.com/office/drawing/2014/main" id="{CE091990-CAD0-4D59-9ED5-9F59BD06606A}"/>
              </a:ext>
            </a:extLst>
          </p:cNvPr>
          <p:cNvSpPr txBox="1"/>
          <p:nvPr/>
        </p:nvSpPr>
        <p:spPr>
          <a:xfrm>
            <a:off x="4969037" y="4536888"/>
            <a:ext cx="2714463" cy="1569632"/>
          </a:xfrm>
          <a:prstGeom prst="rect">
            <a:avLst/>
          </a:prstGeom>
          <a:noFill/>
        </p:spPr>
        <p:txBody>
          <a:bodyPr wrap="square" lIns="91412" tIns="45706" rIns="91412" bIns="45706" rtlCol="0">
            <a:spAutoFit/>
          </a:bodyPr>
          <a:lstStyle>
            <a:defPPr>
              <a:defRPr lang="zh-CN"/>
            </a:defPPr>
            <a:lvl1pPr>
              <a:lnSpc>
                <a:spcPts val="2000"/>
              </a:lnSpc>
              <a:defRPr sz="1200"/>
            </a:lvl1pPr>
          </a:lstStyle>
          <a:p>
            <a:pPr algn="ctr">
              <a:lnSpc>
                <a:spcPct val="100000"/>
              </a:lnSpc>
            </a:pPr>
            <a:r>
              <a:rPr lang="en-US" altLang="zh-CN" sz="2400" dirty="0" err="1">
                <a:latin typeface="Arial" panose="020B0604020202020204" pitchFamily="34" charset="0"/>
                <a:ea typeface="Microsoft YaHei UI" panose="020B0503020204020204" pitchFamily="34" charset="-122"/>
                <a:cs typeface="Arial" panose="020B0604020202020204" pitchFamily="34" charset="0"/>
              </a:rPr>
              <a:t>Vận</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dụng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phương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pháp</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kĩ</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thuật</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dạy</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học</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linh</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hoạt</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sáng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tạo</a:t>
            </a:r>
            <a:endParaRPr lang="zh-CN" altLang="en-US" sz="2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30" name="文本框 27">
            <a:extLst>
              <a:ext uri="{FF2B5EF4-FFF2-40B4-BE49-F238E27FC236}">
                <a16:creationId xmlns:a16="http://schemas.microsoft.com/office/drawing/2014/main" id="{D76098CD-8983-43AC-B67A-F4B37F3A648A}"/>
              </a:ext>
            </a:extLst>
          </p:cNvPr>
          <p:cNvSpPr txBox="1"/>
          <p:nvPr/>
        </p:nvSpPr>
        <p:spPr>
          <a:xfrm>
            <a:off x="8011257" y="4536888"/>
            <a:ext cx="3433608" cy="1938964"/>
          </a:xfrm>
          <a:prstGeom prst="rect">
            <a:avLst/>
          </a:prstGeom>
          <a:noFill/>
        </p:spPr>
        <p:txBody>
          <a:bodyPr wrap="square" lIns="91412" tIns="45706" rIns="91412" bIns="45706" rtlCol="0">
            <a:spAutoFit/>
          </a:bodyPr>
          <a:lstStyle/>
          <a:p>
            <a:pPr algn="ctr"/>
            <a:r>
              <a:rPr lang="en-US" altLang="zh-CN" sz="2400" dirty="0" err="1">
                <a:latin typeface="Arial" panose="020B0604020202020204" pitchFamily="34" charset="0"/>
                <a:ea typeface="Microsoft YaHei UI" panose="020B0503020204020204" pitchFamily="34" charset="-122"/>
                <a:cs typeface="Arial" panose="020B0604020202020204" pitchFamily="34" charset="0"/>
              </a:rPr>
              <a:t>Đẩy</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mạnh</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ứng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dụng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công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nghệ</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thông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tin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và</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truyền</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thông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sử</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dụng</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hợp</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lí</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và</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hiệu</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quả</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các</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thiết</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bị</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dạy</a:t>
            </a:r>
            <a:r>
              <a:rPr lang="en-US" altLang="zh-CN" sz="2400" dirty="0">
                <a:latin typeface="Arial" panose="020B0604020202020204" pitchFamily="34" charset="0"/>
                <a:ea typeface="Microsoft YaHei UI" panose="020B0503020204020204" pitchFamily="34" charset="-122"/>
                <a:cs typeface="Arial" panose="020B0604020202020204" pitchFamily="34" charset="0"/>
              </a:rPr>
              <a:t> </a:t>
            </a:r>
            <a:r>
              <a:rPr lang="en-US" altLang="zh-CN" sz="2400" dirty="0" err="1">
                <a:latin typeface="Arial" panose="020B0604020202020204" pitchFamily="34" charset="0"/>
                <a:ea typeface="Microsoft YaHei UI" panose="020B0503020204020204" pitchFamily="34" charset="-122"/>
                <a:cs typeface="Arial" panose="020B0604020202020204" pitchFamily="34" charset="0"/>
              </a:rPr>
              <a:t>học</a:t>
            </a:r>
            <a:endParaRPr lang="zh-CN" altLang="en-US" sz="24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36" name="Picture 35" descr="A picture containing text&#10;&#10;Description automatically generated">
            <a:extLst>
              <a:ext uri="{FF2B5EF4-FFF2-40B4-BE49-F238E27FC236}">
                <a16:creationId xmlns:a16="http://schemas.microsoft.com/office/drawing/2014/main" id="{B1277C31-0CB4-466D-9F66-97E4C312E9DB}"/>
              </a:ext>
            </a:extLst>
          </p:cNvPr>
          <p:cNvPicPr>
            <a:picLocks noChangeAspect="1"/>
          </p:cNvPicPr>
          <p:nvPr/>
        </p:nvPicPr>
        <p:blipFill rotWithShape="1">
          <a:blip r:embed="rId6">
            <a:extLst>
              <a:ext uri="{28A0092B-C50C-407E-A947-70E740481C1C}">
                <a14:useLocalDpi xmlns:a14="http://schemas.microsoft.com/office/drawing/2010/main" val="0"/>
              </a:ext>
            </a:extLst>
          </a:blip>
          <a:srcRect l="25473"/>
          <a:stretch/>
        </p:blipFill>
        <p:spPr>
          <a:xfrm>
            <a:off x="8200370" y="2044460"/>
            <a:ext cx="3055382" cy="2302136"/>
          </a:xfrm>
          <a:prstGeom prst="rect">
            <a:avLst/>
          </a:prstGeom>
        </p:spPr>
      </p:pic>
      <p:pic>
        <p:nvPicPr>
          <p:cNvPr id="38" name="Picture 37" descr="Diagram&#10;&#10;Description automatically generated with medium confidence">
            <a:extLst>
              <a:ext uri="{FF2B5EF4-FFF2-40B4-BE49-F238E27FC236}">
                <a16:creationId xmlns:a16="http://schemas.microsoft.com/office/drawing/2014/main" id="{5A805A06-16F3-47A4-A194-35251F387F7B}"/>
              </a:ext>
            </a:extLst>
          </p:cNvPr>
          <p:cNvPicPr>
            <a:picLocks noChangeAspect="1"/>
          </p:cNvPicPr>
          <p:nvPr/>
        </p:nvPicPr>
        <p:blipFill rotWithShape="1">
          <a:blip r:embed="rId7">
            <a:extLst>
              <a:ext uri="{28A0092B-C50C-407E-A947-70E740481C1C}">
                <a14:useLocalDpi xmlns:a14="http://schemas.microsoft.com/office/drawing/2010/main" val="0"/>
              </a:ext>
            </a:extLst>
          </a:blip>
          <a:srcRect b="12202"/>
          <a:stretch/>
        </p:blipFill>
        <p:spPr>
          <a:xfrm>
            <a:off x="4819550" y="2227378"/>
            <a:ext cx="3039113" cy="1973358"/>
          </a:xfrm>
          <a:prstGeom prst="rect">
            <a:avLst/>
          </a:prstGeom>
        </p:spPr>
      </p:pic>
      <p:pic>
        <p:nvPicPr>
          <p:cNvPr id="40" name="Picture 39" descr="A picture containing table, dining table&#10;&#10;Description automatically generated">
            <a:extLst>
              <a:ext uri="{FF2B5EF4-FFF2-40B4-BE49-F238E27FC236}">
                <a16:creationId xmlns:a16="http://schemas.microsoft.com/office/drawing/2014/main" id="{9D89E347-473D-4AA9-BD10-014884E66D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018"/>
          <a:stretch/>
        </p:blipFill>
        <p:spPr>
          <a:xfrm>
            <a:off x="2017459" y="2115843"/>
            <a:ext cx="2195418" cy="2196428"/>
          </a:xfrm>
          <a:prstGeom prst="rect">
            <a:avLst/>
          </a:prstGeom>
        </p:spPr>
      </p:pic>
    </p:spTree>
    <p:extLst>
      <p:ext uri="{BB962C8B-B14F-4D97-AF65-F5344CB8AC3E}">
        <p14:creationId xmlns:p14="http://schemas.microsoft.com/office/powerpoint/2010/main" val="14227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7"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graphicFrame>
        <p:nvGraphicFramePr>
          <p:cNvPr id="8" name="TextBox 4">
            <a:extLst>
              <a:ext uri="{FF2B5EF4-FFF2-40B4-BE49-F238E27FC236}">
                <a16:creationId xmlns:a16="http://schemas.microsoft.com/office/drawing/2014/main" id="{A316AE40-025A-6A23-1659-58E8436787A9}"/>
              </a:ext>
            </a:extLst>
          </p:cNvPr>
          <p:cNvGraphicFramePr/>
          <p:nvPr>
            <p:extLst>
              <p:ext uri="{D42A27DB-BD31-4B8C-83A1-F6EECF244321}">
                <p14:modId xmlns:p14="http://schemas.microsoft.com/office/powerpoint/2010/main" val="2979738568"/>
              </p:ext>
            </p:extLst>
          </p:nvPr>
        </p:nvGraphicFramePr>
        <p:xfrm>
          <a:off x="171308" y="1317300"/>
          <a:ext cx="11649411" cy="5341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7380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4868" y="10276"/>
            <a:ext cx="830932" cy="1052291"/>
          </a:xfrm>
          <a:prstGeom prst="rect">
            <a:avLst/>
          </a:prstGeom>
        </p:spPr>
      </p:pic>
      <p:pic>
        <p:nvPicPr>
          <p:cNvPr id="4" name="Picture 3">
            <a:extLst>
              <a:ext uri="{FF2B5EF4-FFF2-40B4-BE49-F238E27FC236}">
                <a16:creationId xmlns:a16="http://schemas.microsoft.com/office/drawing/2014/main" id="{4179510C-A19A-463B-A362-14F9D4150E0C}"/>
              </a:ext>
            </a:extLst>
          </p:cNvPr>
          <p:cNvPicPr>
            <a:picLocks noChangeAspect="1"/>
          </p:cNvPicPr>
          <p:nvPr/>
        </p:nvPicPr>
        <p:blipFill>
          <a:blip r:embed="rId3"/>
          <a:stretch>
            <a:fillRect/>
          </a:stretch>
        </p:blipFill>
        <p:spPr>
          <a:xfrm>
            <a:off x="6719017" y="1244337"/>
            <a:ext cx="4809963" cy="5597509"/>
          </a:xfrm>
          <a:prstGeom prst="rect">
            <a:avLst/>
          </a:prstGeom>
        </p:spPr>
      </p:pic>
      <p:graphicFrame>
        <p:nvGraphicFramePr>
          <p:cNvPr id="12" name="TextBox 4">
            <a:extLst>
              <a:ext uri="{FF2B5EF4-FFF2-40B4-BE49-F238E27FC236}">
                <a16:creationId xmlns:a16="http://schemas.microsoft.com/office/drawing/2014/main" id="{8582BE4E-D0BD-5269-63EF-52B53AE5C91F}"/>
              </a:ext>
            </a:extLst>
          </p:cNvPr>
          <p:cNvGraphicFramePr/>
          <p:nvPr>
            <p:extLst>
              <p:ext uri="{D42A27DB-BD31-4B8C-83A1-F6EECF244321}">
                <p14:modId xmlns:p14="http://schemas.microsoft.com/office/powerpoint/2010/main" val="2461212162"/>
              </p:ext>
            </p:extLst>
          </p:nvPr>
        </p:nvGraphicFramePr>
        <p:xfrm>
          <a:off x="0" y="1025653"/>
          <a:ext cx="6719017" cy="579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714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
        <p:nvSpPr>
          <p:cNvPr id="5" name="Rectangle 4"/>
          <p:cNvSpPr/>
          <p:nvPr/>
        </p:nvSpPr>
        <p:spPr>
          <a:xfrm>
            <a:off x="306496" y="1139824"/>
            <a:ext cx="11058525" cy="1495281"/>
          </a:xfrm>
          <a:prstGeom prst="rect">
            <a:avLst/>
          </a:prstGeom>
        </p:spPr>
        <p:txBody>
          <a:bodyPr wrap="square">
            <a:spAutoFit/>
          </a:bodyPr>
          <a:lstStyle/>
          <a:p>
            <a:pPr algn="just">
              <a:lnSpc>
                <a:spcPct val="130000"/>
              </a:lnSpc>
              <a:spcBef>
                <a:spcPts val="600"/>
              </a:spcBef>
              <a:spcAft>
                <a:spcPts val="600"/>
              </a:spcAft>
              <a:tabLst>
                <a:tab pos="120650" algn="l"/>
                <a:tab pos="2338388" algn="l"/>
              </a:tabLst>
            </a:pPr>
            <a:r>
              <a:rPr lang="vi-VN" b="1" dirty="0">
                <a:latin typeface="Arial (Body)"/>
                <a:cs typeface="Arial" panose="020B0604020202020204" pitchFamily="34" charset="0"/>
              </a:rPr>
              <a:t>Bản đồ</a:t>
            </a:r>
            <a:r>
              <a:rPr lang="en-US" b="1" dirty="0">
                <a:latin typeface="Arial (Body)"/>
                <a:cs typeface="Arial" panose="020B0604020202020204" pitchFamily="34" charset="0"/>
              </a:rPr>
              <a:t> </a:t>
            </a:r>
            <a:r>
              <a:rPr lang="en-US" dirty="0" err="1">
                <a:latin typeface="Arial (Body)"/>
                <a:cs typeface="Arial" panose="020B0604020202020204" pitchFamily="34" charset="0"/>
              </a:rPr>
              <a:t>là</a:t>
            </a:r>
            <a:r>
              <a:rPr lang="en-US" dirty="0">
                <a:latin typeface="Arial (Body)"/>
                <a:cs typeface="Arial" panose="020B0604020202020204" pitchFamily="34" charset="0"/>
              </a:rPr>
              <a:t> </a:t>
            </a:r>
            <a:r>
              <a:rPr lang="en-US" dirty="0" err="1">
                <a:latin typeface="Arial (Body)"/>
                <a:cs typeface="Arial" panose="020B0604020202020204" pitchFamily="34" charset="0"/>
              </a:rPr>
              <a:t>thiết</a:t>
            </a:r>
            <a:r>
              <a:rPr lang="en-US" dirty="0">
                <a:latin typeface="Arial (Body)"/>
                <a:cs typeface="Arial" panose="020B0604020202020204" pitchFamily="34" charset="0"/>
              </a:rPr>
              <a:t> </a:t>
            </a:r>
            <a:r>
              <a:rPr lang="en-US" dirty="0" err="1">
                <a:latin typeface="Arial (Body)"/>
                <a:cs typeface="Arial" panose="020B0604020202020204" pitchFamily="34" charset="0"/>
              </a:rPr>
              <a:t>bị</a:t>
            </a:r>
            <a:r>
              <a:rPr lang="en-US" dirty="0">
                <a:latin typeface="Arial (Body)"/>
                <a:cs typeface="Arial" panose="020B0604020202020204" pitchFamily="34" charset="0"/>
              </a:rPr>
              <a:t> </a:t>
            </a:r>
            <a:r>
              <a:rPr lang="en-US" dirty="0" err="1">
                <a:latin typeface="Arial (Body)"/>
                <a:cs typeface="Arial" panose="020B0604020202020204" pitchFamily="34" charset="0"/>
              </a:rPr>
              <a:t>dạy</a:t>
            </a:r>
            <a:r>
              <a:rPr lang="en-US" dirty="0">
                <a:latin typeface="Arial (Body)"/>
                <a:cs typeface="Arial" panose="020B0604020202020204" pitchFamily="34" charset="0"/>
              </a:rPr>
              <a:t> </a:t>
            </a:r>
            <a:r>
              <a:rPr lang="en-US" dirty="0" err="1">
                <a:latin typeface="Arial (Body)"/>
                <a:cs typeface="Arial" panose="020B0604020202020204" pitchFamily="34" charset="0"/>
              </a:rPr>
              <a:t>học</a:t>
            </a:r>
            <a:r>
              <a:rPr lang="en-US" dirty="0">
                <a:latin typeface="Arial (Body)"/>
                <a:cs typeface="Arial" panose="020B0604020202020204" pitchFamily="34" charset="0"/>
              </a:rPr>
              <a:t> </a:t>
            </a:r>
            <a:r>
              <a:rPr lang="vi-VN" dirty="0">
                <a:latin typeface="Arial (Body)"/>
                <a:cs typeface="Arial" panose="020B0604020202020204" pitchFamily="34" charset="0"/>
              </a:rPr>
              <a:t>không thể thiếu trong dạy học Địa lí. Trong Địa lí </a:t>
            </a:r>
            <a:r>
              <a:rPr lang="en-US" dirty="0">
                <a:latin typeface="Arial (Body)"/>
                <a:cs typeface="Arial" panose="020B0604020202020204" pitchFamily="34" charset="0"/>
              </a:rPr>
              <a:t>8</a:t>
            </a:r>
            <a:r>
              <a:rPr lang="vi-VN" dirty="0">
                <a:latin typeface="Arial (Body)"/>
                <a:cs typeface="Arial" panose="020B0604020202020204" pitchFamily="34" charset="0"/>
              </a:rPr>
              <a:t>, các bản đồ, lược đồ, sơ đồ, biểu đồ được xây dựng kĩ lưỡng, cả về nội dung khoa học và chất lượng hình ảnh; tạo ra tình huống học tập, vừa là nguồn tri thức địa lí, vừa tạo điều kiện để học sinh phát triển các kĩ năng và năng lực tìm hiểu địa lí. </a:t>
            </a:r>
            <a:endParaRPr lang="en-US" dirty="0">
              <a:latin typeface="Arial (Body)"/>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5312" y="24657"/>
            <a:ext cx="835792" cy="1058446"/>
          </a:xfrm>
          <a:prstGeom prst="rect">
            <a:avLst/>
          </a:prstGeom>
        </p:spPr>
      </p:pic>
      <p:pic>
        <p:nvPicPr>
          <p:cNvPr id="12" name="Picture 11">
            <a:extLst>
              <a:ext uri="{FF2B5EF4-FFF2-40B4-BE49-F238E27FC236}">
                <a16:creationId xmlns:a16="http://schemas.microsoft.com/office/drawing/2014/main" id="{0650E444-2461-4F53-A70B-7EE450F9CB06}"/>
              </a:ext>
            </a:extLst>
          </p:cNvPr>
          <p:cNvPicPr>
            <a:picLocks noChangeAspect="1"/>
          </p:cNvPicPr>
          <p:nvPr/>
        </p:nvPicPr>
        <p:blipFill>
          <a:blip r:embed="rId4"/>
          <a:stretch>
            <a:fillRect/>
          </a:stretch>
        </p:blipFill>
        <p:spPr>
          <a:xfrm>
            <a:off x="8545071" y="2443131"/>
            <a:ext cx="3340433" cy="3049186"/>
          </a:xfrm>
          <a:prstGeom prst="rect">
            <a:avLst/>
          </a:prstGeom>
        </p:spPr>
      </p:pic>
      <p:pic>
        <p:nvPicPr>
          <p:cNvPr id="14" name="Picture 13">
            <a:extLst>
              <a:ext uri="{FF2B5EF4-FFF2-40B4-BE49-F238E27FC236}">
                <a16:creationId xmlns:a16="http://schemas.microsoft.com/office/drawing/2014/main" id="{BB75D570-EF7C-44C8-9BBB-FF5E1BD49272}"/>
              </a:ext>
            </a:extLst>
          </p:cNvPr>
          <p:cNvPicPr>
            <a:picLocks noChangeAspect="1"/>
          </p:cNvPicPr>
          <p:nvPr/>
        </p:nvPicPr>
        <p:blipFill>
          <a:blip r:embed="rId5"/>
          <a:stretch>
            <a:fillRect/>
          </a:stretch>
        </p:blipFill>
        <p:spPr>
          <a:xfrm>
            <a:off x="1016460" y="2443131"/>
            <a:ext cx="3109928" cy="4321804"/>
          </a:xfrm>
          <a:prstGeom prst="rect">
            <a:avLst/>
          </a:prstGeom>
        </p:spPr>
      </p:pic>
      <p:pic>
        <p:nvPicPr>
          <p:cNvPr id="16" name="Picture 15">
            <a:extLst>
              <a:ext uri="{FF2B5EF4-FFF2-40B4-BE49-F238E27FC236}">
                <a16:creationId xmlns:a16="http://schemas.microsoft.com/office/drawing/2014/main" id="{A4B94131-5D8F-4BD7-AE2D-29C2BAB789A6}"/>
              </a:ext>
            </a:extLst>
          </p:cNvPr>
          <p:cNvPicPr>
            <a:picLocks noChangeAspect="1"/>
          </p:cNvPicPr>
          <p:nvPr/>
        </p:nvPicPr>
        <p:blipFill>
          <a:blip r:embed="rId6"/>
          <a:stretch>
            <a:fillRect/>
          </a:stretch>
        </p:blipFill>
        <p:spPr>
          <a:xfrm>
            <a:off x="4216503" y="3202252"/>
            <a:ext cx="4238453" cy="3449562"/>
          </a:xfrm>
          <a:prstGeom prst="rect">
            <a:avLst/>
          </a:prstGeom>
        </p:spPr>
      </p:pic>
    </p:spTree>
    <p:extLst>
      <p:ext uri="{BB962C8B-B14F-4D97-AF65-F5344CB8AC3E}">
        <p14:creationId xmlns:p14="http://schemas.microsoft.com/office/powerpoint/2010/main" val="55889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17608" y="1194874"/>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77839" y="17854"/>
            <a:ext cx="10113998"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err="1">
                <a:solidFill>
                  <a:prstClr val="white"/>
                </a:solidFill>
                <a:latin typeface="Arial" panose="020B0604020202020204" pitchFamily="34" charset="0"/>
                <a:cs typeface="Arial" panose="020B0604020202020204" pitchFamily="34" charset="0"/>
              </a:rPr>
              <a:t>Các</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thiết</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bị</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dạy</a:t>
            </a:r>
            <a:r>
              <a:rPr lang="en-US" sz="4000" b="1" dirty="0">
                <a:solidFill>
                  <a:prstClr val="white"/>
                </a:solidFill>
                <a:latin typeface="Arial" panose="020B0604020202020204" pitchFamily="34" charset="0"/>
                <a:cs typeface="Arial" panose="020B0604020202020204" pitchFamily="34" charset="0"/>
              </a:rPr>
              <a:t> </a:t>
            </a:r>
            <a:r>
              <a:rPr lang="en-US" sz="4000" b="1" dirty="0" err="1">
                <a:solidFill>
                  <a:prstClr val="white"/>
                </a:solidFill>
                <a:latin typeface="Arial" panose="020B0604020202020204" pitchFamily="34" charset="0"/>
                <a:cs typeface="Arial" panose="020B0604020202020204" pitchFamily="34" charset="0"/>
              </a:rPr>
              <a:t>học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sp>
        <p:nvSpPr>
          <p:cNvPr id="5" name="TextBox 4">
            <a:extLst>
              <a:ext uri="{FF2B5EF4-FFF2-40B4-BE49-F238E27FC236}">
                <a16:creationId xmlns:a16="http://schemas.microsoft.com/office/drawing/2014/main" id="{A381FBDC-0226-4E2C-A770-F09A31B0E8CB}"/>
              </a:ext>
            </a:extLst>
          </p:cNvPr>
          <p:cNvSpPr txBox="1"/>
          <p:nvPr/>
        </p:nvSpPr>
        <p:spPr>
          <a:xfrm>
            <a:off x="632120" y="1492624"/>
            <a:ext cx="45719" cy="369332"/>
          </a:xfrm>
          <a:prstGeom prst="rect">
            <a:avLst/>
          </a:prstGeom>
          <a:noFill/>
        </p:spPr>
        <p:txBody>
          <a:bodyPr wrap="square" rtlCol="0">
            <a:spAutoFit/>
          </a:bodyPr>
          <a:lstStyle/>
          <a:p>
            <a:endParaRPr lang="en-US" dirty="0"/>
          </a:p>
        </p:txBody>
      </p:sp>
      <p:sp>
        <p:nvSpPr>
          <p:cNvPr id="10" name="Rectangle 3">
            <a:extLst>
              <a:ext uri="{FF2B5EF4-FFF2-40B4-BE49-F238E27FC236}">
                <a16:creationId xmlns:a16="http://schemas.microsoft.com/office/drawing/2014/main" id="{BCDB8DF6-5FFB-4B5F-B7BA-422B7F695BBB}"/>
              </a:ext>
            </a:extLst>
          </p:cNvPr>
          <p:cNvSpPr/>
          <p:nvPr/>
        </p:nvSpPr>
        <p:spPr>
          <a:xfrm rot="5400000">
            <a:off x="9060466" y="2663573"/>
            <a:ext cx="3144103" cy="802207"/>
          </a:xfrm>
          <a:prstGeom prst="rect">
            <a:avLst/>
          </a:prstGeom>
          <a:noFill/>
        </p:spPr>
        <p:txBody>
          <a:bodyPr wrap="square" rtlCol="0">
            <a:spAutoFit/>
          </a:bodyPr>
          <a:lstStyle/>
          <a:p>
            <a:pPr algn="dist">
              <a:lnSpc>
                <a:spcPts val="6000"/>
              </a:lnSpc>
            </a:pPr>
            <a:r>
              <a:rPr lang="en-US" altLang="zh-CN" sz="4000" b="1" spc="-300" dirty="0">
                <a:solidFill>
                  <a:schemeClr val="tx1">
                    <a:lumMod val="95000"/>
                    <a:lumOff val="5000"/>
                  </a:schemeClr>
                </a:solidFill>
                <a:latin typeface="Arial" panose="020B0604020202020204" pitchFamily="34" charset="0"/>
                <a:ea typeface="Microsoft YaHei UI" panose="020B0503020204020204" pitchFamily="34" charset="-122"/>
                <a:cs typeface="Arial" panose="020B0604020202020204" pitchFamily="34" charset="0"/>
                <a:sym typeface="+mn-lt"/>
              </a:rPr>
              <a:t>CÁC THIẾT BỊ</a:t>
            </a:r>
          </a:p>
        </p:txBody>
      </p:sp>
      <p:grpSp>
        <p:nvGrpSpPr>
          <p:cNvPr id="11" name="组合 25">
            <a:extLst>
              <a:ext uri="{FF2B5EF4-FFF2-40B4-BE49-F238E27FC236}">
                <a16:creationId xmlns:a16="http://schemas.microsoft.com/office/drawing/2014/main" id="{86C77117-C061-4A1A-A3EF-07A5311043AC}"/>
              </a:ext>
            </a:extLst>
          </p:cNvPr>
          <p:cNvGrpSpPr/>
          <p:nvPr/>
        </p:nvGrpSpPr>
        <p:grpSpPr>
          <a:xfrm>
            <a:off x="1967023" y="1901189"/>
            <a:ext cx="1702157" cy="1664097"/>
            <a:chOff x="1616765" y="2616579"/>
            <a:chExt cx="1702157" cy="1664097"/>
          </a:xfrm>
        </p:grpSpPr>
        <p:sp>
          <p:nvSpPr>
            <p:cNvPr id="13" name="矩形 26">
              <a:extLst>
                <a:ext uri="{FF2B5EF4-FFF2-40B4-BE49-F238E27FC236}">
                  <a16:creationId xmlns:a16="http://schemas.microsoft.com/office/drawing/2014/main" id="{D6276364-1D42-47C9-BDD3-F2C9DA3637FE}"/>
                </a:ext>
              </a:extLst>
            </p:cNvPr>
            <p:cNvSpPr/>
            <p:nvPr/>
          </p:nvSpPr>
          <p:spPr>
            <a:xfrm>
              <a:off x="1616765" y="2932688"/>
              <a:ext cx="1702157"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4" name="矩形 27">
              <a:extLst>
                <a:ext uri="{FF2B5EF4-FFF2-40B4-BE49-F238E27FC236}">
                  <a16:creationId xmlns:a16="http://schemas.microsoft.com/office/drawing/2014/main" id="{6F7358E7-F700-413C-AD4B-6BF167B223ED}"/>
                </a:ext>
              </a:extLst>
            </p:cNvPr>
            <p:cNvSpPr/>
            <p:nvPr/>
          </p:nvSpPr>
          <p:spPr>
            <a:xfrm>
              <a:off x="1731468" y="2616579"/>
              <a:ext cx="1420137" cy="523220"/>
            </a:xfrm>
            <a:prstGeom prst="rect">
              <a:avLst/>
            </a:prstGeom>
            <a:solidFill>
              <a:srgbClr val="F2F2F2"/>
            </a:solidFill>
          </p:spPr>
          <p:txBody>
            <a:bodyPr wrap="square">
              <a:spAutoFit/>
            </a:bodyPr>
            <a:lstStyle/>
            <a:p>
              <a:pPr algn="ct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Bản</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đồ</a:t>
              </a:r>
              <a:endParaRPr lang="zh-CN" altLang="en-US"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endParaRPr>
            </a:p>
          </p:txBody>
        </p:sp>
        <p:pic>
          <p:nvPicPr>
            <p:cNvPr id="15" name="图片 30">
              <a:extLst>
                <a:ext uri="{FF2B5EF4-FFF2-40B4-BE49-F238E27FC236}">
                  <a16:creationId xmlns:a16="http://schemas.microsoft.com/office/drawing/2014/main" id="{FFA265FB-74E1-47AC-BF62-3D9579AA9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17836" flipH="1">
              <a:off x="2077697" y="3159842"/>
              <a:ext cx="787150" cy="1120834"/>
            </a:xfrm>
            <a:prstGeom prst="rect">
              <a:avLst/>
            </a:prstGeom>
          </p:spPr>
        </p:pic>
      </p:grpSp>
      <p:grpSp>
        <p:nvGrpSpPr>
          <p:cNvPr id="16" name="组合 31">
            <a:extLst>
              <a:ext uri="{FF2B5EF4-FFF2-40B4-BE49-F238E27FC236}">
                <a16:creationId xmlns:a16="http://schemas.microsoft.com/office/drawing/2014/main" id="{9FF8FDFF-CDB4-4FD0-9587-C479A6C32EA8}"/>
              </a:ext>
            </a:extLst>
          </p:cNvPr>
          <p:cNvGrpSpPr/>
          <p:nvPr/>
        </p:nvGrpSpPr>
        <p:grpSpPr>
          <a:xfrm>
            <a:off x="835712" y="4136765"/>
            <a:ext cx="2217919" cy="1656159"/>
            <a:chOff x="8831322" y="2615422"/>
            <a:chExt cx="1702157" cy="1656159"/>
          </a:xfrm>
        </p:grpSpPr>
        <p:sp>
          <p:nvSpPr>
            <p:cNvPr id="17" name="矩形 32">
              <a:extLst>
                <a:ext uri="{FF2B5EF4-FFF2-40B4-BE49-F238E27FC236}">
                  <a16:creationId xmlns:a16="http://schemas.microsoft.com/office/drawing/2014/main" id="{4B950057-9402-4E08-AD8D-1827B16B164B}"/>
                </a:ext>
              </a:extLst>
            </p:cNvPr>
            <p:cNvSpPr/>
            <p:nvPr/>
          </p:nvSpPr>
          <p:spPr>
            <a:xfrm>
              <a:off x="8831322" y="2932688"/>
              <a:ext cx="1702157"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8" name="矩形 33">
              <a:extLst>
                <a:ext uri="{FF2B5EF4-FFF2-40B4-BE49-F238E27FC236}">
                  <a16:creationId xmlns:a16="http://schemas.microsoft.com/office/drawing/2014/main" id="{A9D2265D-B478-439A-8061-884F7847EB95}"/>
                </a:ext>
              </a:extLst>
            </p:cNvPr>
            <p:cNvSpPr/>
            <p:nvPr/>
          </p:nvSpPr>
          <p:spPr>
            <a:xfrm>
              <a:off x="8951879" y="2615422"/>
              <a:ext cx="1484889" cy="954107"/>
            </a:xfrm>
            <a:prstGeom prst="rect">
              <a:avLst/>
            </a:prstGeom>
            <a:solidFill>
              <a:srgbClr val="F2F2F2"/>
            </a:solidFill>
          </p:spPr>
          <p:txBody>
            <a:bodyPr wrap="square">
              <a:spAutoFit/>
            </a:bodyPr>
            <a:lstStyle/>
            <a:p>
              <a:pPr algn="ct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Tranh</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ảnh</a:t>
              </a:r>
              <a:endParaRPr lang="zh-CN" altLang="en-US"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endParaRPr>
            </a:p>
          </p:txBody>
        </p:sp>
        <p:pic>
          <p:nvPicPr>
            <p:cNvPr id="19" name="图片 37">
              <a:extLst>
                <a:ext uri="{FF2B5EF4-FFF2-40B4-BE49-F238E27FC236}">
                  <a16:creationId xmlns:a16="http://schemas.microsoft.com/office/drawing/2014/main" id="{16EC1414-CA86-4319-9EFC-28EA087FE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164">
              <a:off x="9358891" y="3150747"/>
              <a:ext cx="787150" cy="1120834"/>
            </a:xfrm>
            <a:prstGeom prst="rect">
              <a:avLst/>
            </a:prstGeom>
          </p:spPr>
        </p:pic>
      </p:grpSp>
      <p:grpSp>
        <p:nvGrpSpPr>
          <p:cNvPr id="20" name="组合 38">
            <a:extLst>
              <a:ext uri="{FF2B5EF4-FFF2-40B4-BE49-F238E27FC236}">
                <a16:creationId xmlns:a16="http://schemas.microsoft.com/office/drawing/2014/main" id="{04A0F8A3-39EE-4F11-9270-0BD47E962120}"/>
              </a:ext>
            </a:extLst>
          </p:cNvPr>
          <p:cNvGrpSpPr/>
          <p:nvPr/>
        </p:nvGrpSpPr>
        <p:grpSpPr>
          <a:xfrm>
            <a:off x="4354107" y="1879805"/>
            <a:ext cx="1702157" cy="1583572"/>
            <a:chOff x="3977844" y="2616579"/>
            <a:chExt cx="1702157" cy="1583572"/>
          </a:xfrm>
        </p:grpSpPr>
        <p:sp>
          <p:nvSpPr>
            <p:cNvPr id="21" name="矩形 39">
              <a:extLst>
                <a:ext uri="{FF2B5EF4-FFF2-40B4-BE49-F238E27FC236}">
                  <a16:creationId xmlns:a16="http://schemas.microsoft.com/office/drawing/2014/main" id="{B7B173EE-3F5A-4BE0-A8EF-2E317C3EC6B0}"/>
                </a:ext>
              </a:extLst>
            </p:cNvPr>
            <p:cNvSpPr/>
            <p:nvPr/>
          </p:nvSpPr>
          <p:spPr>
            <a:xfrm>
              <a:off x="3977844" y="2932688"/>
              <a:ext cx="1702157"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22" name="矩形 40">
              <a:extLst>
                <a:ext uri="{FF2B5EF4-FFF2-40B4-BE49-F238E27FC236}">
                  <a16:creationId xmlns:a16="http://schemas.microsoft.com/office/drawing/2014/main" id="{C7F0E72B-BAE4-4DD5-8E8C-12343D4D9D0D}"/>
                </a:ext>
              </a:extLst>
            </p:cNvPr>
            <p:cNvSpPr/>
            <p:nvPr/>
          </p:nvSpPr>
          <p:spPr>
            <a:xfrm>
              <a:off x="4072080" y="2616579"/>
              <a:ext cx="1525292" cy="523220"/>
            </a:xfrm>
            <a:prstGeom prst="rect">
              <a:avLst/>
            </a:prstGeom>
            <a:solidFill>
              <a:srgbClr val="F2F2F2"/>
            </a:solidFill>
          </p:spPr>
          <p:txBody>
            <a:bodyPr wrap="square">
              <a:spAutoFit/>
            </a:bodyPr>
            <a:lstStyle/>
            <a:p>
              <a:pPr algn="ct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Atlat</a:t>
              </a:r>
              <a:endParaRPr lang="zh-CN" altLang="en-US"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endParaRPr>
            </a:p>
          </p:txBody>
        </p:sp>
        <p:pic>
          <p:nvPicPr>
            <p:cNvPr id="23" name="图片 41">
              <a:extLst>
                <a:ext uri="{FF2B5EF4-FFF2-40B4-BE49-F238E27FC236}">
                  <a16:creationId xmlns:a16="http://schemas.microsoft.com/office/drawing/2014/main" id="{C458EE2C-D881-46DC-BC85-FA85C4A58A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996">
              <a:off x="4462105" y="3118759"/>
              <a:ext cx="831840" cy="1081392"/>
            </a:xfrm>
            <a:prstGeom prst="rect">
              <a:avLst/>
            </a:prstGeom>
          </p:spPr>
        </p:pic>
      </p:grpSp>
      <p:grpSp>
        <p:nvGrpSpPr>
          <p:cNvPr id="24" name="组合 42">
            <a:extLst>
              <a:ext uri="{FF2B5EF4-FFF2-40B4-BE49-F238E27FC236}">
                <a16:creationId xmlns:a16="http://schemas.microsoft.com/office/drawing/2014/main" id="{22590DFC-2257-4B90-94D0-D1451B602689}"/>
              </a:ext>
            </a:extLst>
          </p:cNvPr>
          <p:cNvGrpSpPr/>
          <p:nvPr/>
        </p:nvGrpSpPr>
        <p:grpSpPr>
          <a:xfrm>
            <a:off x="6633452" y="1906831"/>
            <a:ext cx="2239997" cy="1561492"/>
            <a:chOff x="6063370" y="2635150"/>
            <a:chExt cx="2122180" cy="1561492"/>
          </a:xfrm>
        </p:grpSpPr>
        <p:sp>
          <p:nvSpPr>
            <p:cNvPr id="25" name="矩形 43">
              <a:extLst>
                <a:ext uri="{FF2B5EF4-FFF2-40B4-BE49-F238E27FC236}">
                  <a16:creationId xmlns:a16="http://schemas.microsoft.com/office/drawing/2014/main" id="{34C2990C-72A8-44D0-B3BD-7439C4A131F8}"/>
                </a:ext>
              </a:extLst>
            </p:cNvPr>
            <p:cNvSpPr/>
            <p:nvPr/>
          </p:nvSpPr>
          <p:spPr>
            <a:xfrm>
              <a:off x="6063370" y="2932688"/>
              <a:ext cx="2122180"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26" name="矩形 44">
              <a:extLst>
                <a:ext uri="{FF2B5EF4-FFF2-40B4-BE49-F238E27FC236}">
                  <a16:creationId xmlns:a16="http://schemas.microsoft.com/office/drawing/2014/main" id="{4132D609-0776-48F8-AA93-AF3143FD40AA}"/>
                </a:ext>
              </a:extLst>
            </p:cNvPr>
            <p:cNvSpPr/>
            <p:nvPr/>
          </p:nvSpPr>
          <p:spPr>
            <a:xfrm>
              <a:off x="6246314" y="2635150"/>
              <a:ext cx="1897030" cy="523220"/>
            </a:xfrm>
            <a:prstGeom prst="rect">
              <a:avLst/>
            </a:prstGeom>
            <a:solidFill>
              <a:srgbClr val="F2F2F2"/>
            </a:solidFill>
          </p:spPr>
          <p:txBody>
            <a:bodyPr wrap="square">
              <a:spAutoFit/>
            </a:bodyPr>
            <a:lstStyle/>
            <a:p>
              <a:pPr algn="ct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Video clip</a:t>
              </a:r>
              <a:endParaRPr lang="ko-KR" altLang="en-US" sz="2800" dirty="0">
                <a:solidFill>
                  <a:schemeClr val="bg2">
                    <a:lumMod val="25000"/>
                  </a:schemeClr>
                </a:solidFill>
                <a:latin typeface="Arial" panose="020B0604020202020204" pitchFamily="34" charset="0"/>
                <a:cs typeface="Arial" panose="020B0604020202020204" pitchFamily="34" charset="0"/>
              </a:endParaRPr>
            </a:p>
          </p:txBody>
        </p:sp>
        <p:pic>
          <p:nvPicPr>
            <p:cNvPr id="27" name="图片 45">
              <a:extLst>
                <a:ext uri="{FF2B5EF4-FFF2-40B4-BE49-F238E27FC236}">
                  <a16:creationId xmlns:a16="http://schemas.microsoft.com/office/drawing/2014/main" id="{37E534CA-4895-4A76-B778-7367FD72E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3004" flipH="1">
              <a:off x="6852978" y="3115250"/>
              <a:ext cx="831840" cy="1081392"/>
            </a:xfrm>
            <a:prstGeom prst="rect">
              <a:avLst/>
            </a:prstGeom>
          </p:spPr>
        </p:pic>
      </p:grpSp>
      <p:pic>
        <p:nvPicPr>
          <p:cNvPr id="28" name="图片 58">
            <a:extLst>
              <a:ext uri="{FF2B5EF4-FFF2-40B4-BE49-F238E27FC236}">
                <a16:creationId xmlns:a16="http://schemas.microsoft.com/office/drawing/2014/main" id="{10D1BA1D-A437-45AB-A345-EDB03F580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1908" y="2687577"/>
            <a:ext cx="969395" cy="1366385"/>
          </a:xfrm>
          <a:prstGeom prst="rect">
            <a:avLst/>
          </a:prstGeom>
        </p:spPr>
      </p:pic>
      <p:grpSp>
        <p:nvGrpSpPr>
          <p:cNvPr id="29" name="组合 59">
            <a:extLst>
              <a:ext uri="{FF2B5EF4-FFF2-40B4-BE49-F238E27FC236}">
                <a16:creationId xmlns:a16="http://schemas.microsoft.com/office/drawing/2014/main" id="{0B9D8E5D-26A7-47E2-B22C-9B7B4A9ACD9B}"/>
              </a:ext>
            </a:extLst>
          </p:cNvPr>
          <p:cNvGrpSpPr/>
          <p:nvPr/>
        </p:nvGrpSpPr>
        <p:grpSpPr>
          <a:xfrm>
            <a:off x="3490152" y="4009893"/>
            <a:ext cx="3154996" cy="1920629"/>
            <a:chOff x="8831322" y="2488974"/>
            <a:chExt cx="1702157" cy="1920629"/>
          </a:xfrm>
        </p:grpSpPr>
        <p:sp>
          <p:nvSpPr>
            <p:cNvPr id="30" name="矩形 60">
              <a:extLst>
                <a:ext uri="{FF2B5EF4-FFF2-40B4-BE49-F238E27FC236}">
                  <a16:creationId xmlns:a16="http://schemas.microsoft.com/office/drawing/2014/main" id="{862D9C72-4284-45DF-8DEA-DABB54A98C62}"/>
                </a:ext>
              </a:extLst>
            </p:cNvPr>
            <p:cNvSpPr/>
            <p:nvPr/>
          </p:nvSpPr>
          <p:spPr>
            <a:xfrm>
              <a:off x="8831322" y="2932688"/>
              <a:ext cx="1702157"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31" name="矩形 62">
              <a:extLst>
                <a:ext uri="{FF2B5EF4-FFF2-40B4-BE49-F238E27FC236}">
                  <a16:creationId xmlns:a16="http://schemas.microsoft.com/office/drawing/2014/main" id="{CDB74098-5F0C-47D9-BB15-83D49A3123DA}"/>
                </a:ext>
              </a:extLst>
            </p:cNvPr>
            <p:cNvSpPr/>
            <p:nvPr/>
          </p:nvSpPr>
          <p:spPr>
            <a:xfrm>
              <a:off x="8957425" y="2488974"/>
              <a:ext cx="1525075" cy="954107"/>
            </a:xfrm>
            <a:prstGeom prst="rect">
              <a:avLst/>
            </a:prstGeom>
            <a:solidFill>
              <a:srgbClr val="F2F2F2"/>
            </a:solidFill>
          </p:spPr>
          <p:txBody>
            <a:bodyPr wrap="square">
              <a:spAutoFit/>
            </a:bodyPr>
            <a:lstStyle/>
            <a:p>
              <a:pPr algn="ct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Các</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phần</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mềm</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dạy</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học</a:t>
              </a:r>
              <a:endParaRPr lang="zh-CN" altLang="en-US"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endParaRPr>
            </a:p>
          </p:txBody>
        </p:sp>
        <p:pic>
          <p:nvPicPr>
            <p:cNvPr id="32" name="图片 63">
              <a:extLst>
                <a:ext uri="{FF2B5EF4-FFF2-40B4-BE49-F238E27FC236}">
                  <a16:creationId xmlns:a16="http://schemas.microsoft.com/office/drawing/2014/main" id="{78D1D6FA-2C70-473F-A422-DA46D669A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164">
              <a:off x="9342455" y="3288769"/>
              <a:ext cx="787150" cy="1120834"/>
            </a:xfrm>
            <a:prstGeom prst="rect">
              <a:avLst/>
            </a:prstGeom>
          </p:spPr>
        </p:pic>
      </p:grpSp>
      <p:grpSp>
        <p:nvGrpSpPr>
          <p:cNvPr id="33" name="组合 64">
            <a:extLst>
              <a:ext uri="{FF2B5EF4-FFF2-40B4-BE49-F238E27FC236}">
                <a16:creationId xmlns:a16="http://schemas.microsoft.com/office/drawing/2014/main" id="{AB011EC6-73B8-4D1C-8936-28DDF572D634}"/>
              </a:ext>
            </a:extLst>
          </p:cNvPr>
          <p:cNvGrpSpPr/>
          <p:nvPr/>
        </p:nvGrpSpPr>
        <p:grpSpPr>
          <a:xfrm>
            <a:off x="7306096" y="4109663"/>
            <a:ext cx="2518255" cy="1656159"/>
            <a:chOff x="8831322" y="2615422"/>
            <a:chExt cx="1702157" cy="1656159"/>
          </a:xfrm>
        </p:grpSpPr>
        <p:sp>
          <p:nvSpPr>
            <p:cNvPr id="34" name="矩形 65">
              <a:extLst>
                <a:ext uri="{FF2B5EF4-FFF2-40B4-BE49-F238E27FC236}">
                  <a16:creationId xmlns:a16="http://schemas.microsoft.com/office/drawing/2014/main" id="{76BCC760-9B53-4182-9FAC-FE96177F8839}"/>
                </a:ext>
              </a:extLst>
            </p:cNvPr>
            <p:cNvSpPr/>
            <p:nvPr/>
          </p:nvSpPr>
          <p:spPr>
            <a:xfrm>
              <a:off x="8831322" y="2932688"/>
              <a:ext cx="1702157" cy="1220831"/>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35" name="矩形 66">
              <a:extLst>
                <a:ext uri="{FF2B5EF4-FFF2-40B4-BE49-F238E27FC236}">
                  <a16:creationId xmlns:a16="http://schemas.microsoft.com/office/drawing/2014/main" id="{2DDFF0B7-6F34-48C4-A21C-42D2C138D85C}"/>
                </a:ext>
              </a:extLst>
            </p:cNvPr>
            <p:cNvSpPr/>
            <p:nvPr/>
          </p:nvSpPr>
          <p:spPr>
            <a:xfrm>
              <a:off x="8940933" y="2615422"/>
              <a:ext cx="1516007" cy="954107"/>
            </a:xfrm>
            <a:prstGeom prst="rect">
              <a:avLst/>
            </a:prstGeom>
            <a:solidFill>
              <a:srgbClr val="F2F2F2"/>
            </a:solidFill>
          </p:spPr>
          <p:txBody>
            <a:bodyPr wrap="square">
              <a:spAutoFit/>
            </a:bodyPr>
            <a:lstStyle/>
            <a:p>
              <a:pPr algn="ct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Tư</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liệu</a:t>
              </a:r>
              <a:r>
                <a:rPr lang="en-US" altLang="zh-CN"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rPr>
                <a:t>khác</a:t>
              </a:r>
              <a:endParaRPr lang="zh-CN" altLang="en-US" sz="2800" dirty="0">
                <a:solidFill>
                  <a:schemeClr val="bg2">
                    <a:lumMod val="25000"/>
                  </a:schemeClr>
                </a:solidFill>
                <a:latin typeface="Arial" panose="020B0604020202020204" pitchFamily="34" charset="0"/>
                <a:ea typeface="Microsoft YaHei UI" panose="020B0503020204020204" pitchFamily="34" charset="-122"/>
                <a:cs typeface="Arial" panose="020B0604020202020204" pitchFamily="34" charset="0"/>
              </a:endParaRPr>
            </a:p>
          </p:txBody>
        </p:sp>
        <p:pic>
          <p:nvPicPr>
            <p:cNvPr id="36" name="图片 67">
              <a:extLst>
                <a:ext uri="{FF2B5EF4-FFF2-40B4-BE49-F238E27FC236}">
                  <a16:creationId xmlns:a16="http://schemas.microsoft.com/office/drawing/2014/main" id="{B13B9169-0379-4E80-9E86-163E3DC86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2164">
              <a:off x="9358891" y="3150747"/>
              <a:ext cx="787150" cy="1120834"/>
            </a:xfrm>
            <a:prstGeom prst="rect">
              <a:avLst/>
            </a:prstGeom>
          </p:spPr>
        </p:pic>
      </p:grpSp>
    </p:spTree>
    <p:extLst>
      <p:ext uri="{BB962C8B-B14F-4D97-AF65-F5344CB8AC3E}">
        <p14:creationId xmlns:p14="http://schemas.microsoft.com/office/powerpoint/2010/main" val="5711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750"/>
                                        <p:tgtEl>
                                          <p:spTgt spid="2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3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900" decel="100000" fill="hold"/>
                                        <p:tgtEl>
                                          <p:spTgt spid="2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900" decel="100000" fill="hold"/>
                                        <p:tgtEl>
                                          <p:spTgt spid="2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900" decel="100000" fill="hold"/>
                                        <p:tgtEl>
                                          <p:spTgt spid="1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12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900" decel="100000" fill="hold"/>
                                        <p:tgtEl>
                                          <p:spTgt spid="3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4. </a:t>
            </a:r>
            <a:r>
              <a:rPr lang="en-US" sz="4000" b="1" dirty="0" err="1">
                <a:solidFill>
                  <a:schemeClr val="bg1"/>
                </a:solidFill>
                <a:latin typeface="Arial" panose="020B0604020202020204" pitchFamily="34" charset="0"/>
                <a:cs typeface="Arial" panose="020B0604020202020204" pitchFamily="34" charset="0"/>
              </a:rPr>
              <a:t>Những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điểm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mới</a:t>
            </a:r>
            <a:r>
              <a:rPr lang="en-US" sz="4000" b="1" dirty="0">
                <a:solidFill>
                  <a:schemeClr val="bg1"/>
                </a:solidFill>
                <a:latin typeface="Arial" panose="020B0604020202020204" pitchFamily="34" charset="0"/>
                <a:cs typeface="Arial" panose="020B0604020202020204" pitchFamily="34" charset="0"/>
              </a:rPr>
              <a:t> của </a:t>
            </a:r>
            <a:r>
              <a:rPr lang="en-US" sz="4000" b="1" dirty="0" err="1">
                <a:solidFill>
                  <a:schemeClr val="bg1"/>
                </a:solidFill>
                <a:latin typeface="Arial" panose="020B0604020202020204" pitchFamily="34" charset="0"/>
                <a:cs typeface="Arial" panose="020B0604020202020204" pitchFamily="34" charset="0"/>
              </a:rPr>
              <a:t>Địa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lí</a:t>
            </a:r>
            <a:r>
              <a:rPr lang="en-US" sz="4000" b="1" dirty="0">
                <a:solidFill>
                  <a:schemeClr val="bg1"/>
                </a:solidFill>
                <a:latin typeface="Arial" panose="020B0604020202020204" pitchFamily="34" charset="0"/>
                <a:cs typeface="Arial" panose="020B0604020202020204" pitchFamily="34" charset="0"/>
              </a:rPr>
              <a:t> 8</a:t>
            </a:r>
          </a:p>
        </p:txBody>
      </p:sp>
      <p:sp>
        <p:nvSpPr>
          <p:cNvPr id="5" name="Rectangle 4"/>
          <p:cNvSpPr/>
          <p:nvPr/>
        </p:nvSpPr>
        <p:spPr>
          <a:xfrm>
            <a:off x="1027103" y="1233783"/>
            <a:ext cx="9934575" cy="1491562"/>
          </a:xfrm>
          <a:prstGeom prst="rect">
            <a:avLst/>
          </a:prstGeom>
        </p:spPr>
        <p:txBody>
          <a:bodyPr wrap="square">
            <a:spAutoFit/>
          </a:bodyPr>
          <a:lstStyle/>
          <a:p>
            <a:pPr>
              <a:lnSpc>
                <a:spcPct val="130000"/>
              </a:lnSpc>
              <a:spcBef>
                <a:spcPts val="600"/>
              </a:spcBef>
              <a:spcAft>
                <a:spcPts val="600"/>
              </a:spcAft>
            </a:pPr>
            <a:r>
              <a:rPr lang="vi-VN" sz="2400" dirty="0">
                <a:cs typeface="Arial" panose="020B0604020202020204" pitchFamily="34" charset="0"/>
              </a:rPr>
              <a:t>Bên cạnh SGK, sách giáo viên, phiên bản điện tử còn hỗ trợ giáo viên sử dụng các phương tiện và thiết bị dạy học theo yêu cầu mở: hiện đại, phù hợp và khả thi</a:t>
            </a:r>
            <a:r>
              <a:rPr lang="en-US" sz="2400" dirty="0">
                <a:latin typeface="Arial" panose="020B0604020202020204" pitchFamily="34" charset="0"/>
                <a:cs typeface="Arial" panose="020B0604020202020204" pitchFamily="34" charset="0"/>
              </a:rPr>
              <a:t>.</a:t>
            </a:r>
            <a:endParaRPr lang="en-US" sz="2400" dirty="0"/>
          </a:p>
        </p:txBody>
      </p:sp>
      <p:sp>
        <p:nvSpPr>
          <p:cNvPr id="6" name="Content Placeholder 2">
            <a:extLst>
              <a:ext uri="{FF2B5EF4-FFF2-40B4-BE49-F238E27FC236}">
                <a16:creationId xmlns:a16="http://schemas.microsoft.com/office/drawing/2014/main" id="{D6AA1AEC-19E6-4F91-8332-4980F3BA39C7}"/>
              </a:ext>
            </a:extLst>
          </p:cNvPr>
          <p:cNvSpPr txBox="1">
            <a:spLocks/>
          </p:cNvSpPr>
          <p:nvPr/>
        </p:nvSpPr>
        <p:spPr bwMode="auto">
          <a:xfrm>
            <a:off x="496879" y="4639192"/>
            <a:ext cx="11185524" cy="124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ts val="1000"/>
              </a:spcBef>
            </a:pPr>
            <a:r>
              <a:rPr lang="en-GB" altLang="vi-VN" sz="4800" dirty="0">
                <a:latin typeface="Times New Roman" panose="02020603050405020304" pitchFamily="18" charset="0"/>
                <a:cs typeface="Times New Roman" panose="02020603050405020304" pitchFamily="18" charset="0"/>
              </a:rPr>
              <a:t>Website: </a:t>
            </a:r>
            <a:r>
              <a:rPr lang="en-GB" altLang="vi-VN" sz="4800" dirty="0">
                <a:latin typeface="Times New Roman" panose="02020603050405020304" pitchFamily="18" charset="0"/>
                <a:cs typeface="Times New Roman" panose="02020603050405020304" pitchFamily="18" charset="0"/>
                <a:hlinkClick r:id="rId2"/>
              </a:rPr>
              <a:t>https://hoc10.vn//</a:t>
            </a:r>
            <a:endParaRPr lang="en-GB" altLang="vi-VN" sz="4800" dirty="0">
              <a:latin typeface="Times New Roman" panose="02020603050405020304" pitchFamily="18" charset="0"/>
              <a:cs typeface="Times New Roman" panose="02020603050405020304" pitchFamily="18" charset="0"/>
            </a:endParaRPr>
          </a:p>
          <a:p>
            <a:pPr algn="ctr">
              <a:lnSpc>
                <a:spcPct val="90000"/>
              </a:lnSpc>
              <a:spcBef>
                <a:spcPts val="1000"/>
              </a:spcBef>
            </a:pPr>
            <a:endParaRPr lang="en-GB" altLang="vi-VN" sz="2200" dirty="0"/>
          </a:p>
        </p:txBody>
      </p:sp>
      <p:grpSp>
        <p:nvGrpSpPr>
          <p:cNvPr id="7" name="Group 6">
            <a:extLst>
              <a:ext uri="{FF2B5EF4-FFF2-40B4-BE49-F238E27FC236}">
                <a16:creationId xmlns:a16="http://schemas.microsoft.com/office/drawing/2014/main" id="{F7530E35-B450-3248-9ABE-008FC0588D18}"/>
              </a:ext>
            </a:extLst>
          </p:cNvPr>
          <p:cNvGrpSpPr/>
          <p:nvPr/>
        </p:nvGrpSpPr>
        <p:grpSpPr>
          <a:xfrm>
            <a:off x="415127" y="3190023"/>
            <a:ext cx="11349029" cy="1050242"/>
            <a:chOff x="2064590" y="1183768"/>
            <a:chExt cx="7292312" cy="911217"/>
          </a:xfrm>
          <a:solidFill>
            <a:srgbClr val="A964BC"/>
          </a:solidFill>
        </p:grpSpPr>
        <p:sp>
          <p:nvSpPr>
            <p:cNvPr id="8" name="Arrow: Pentagon 108">
              <a:extLst>
                <a:ext uri="{FF2B5EF4-FFF2-40B4-BE49-F238E27FC236}">
                  <a16:creationId xmlns:a16="http://schemas.microsoft.com/office/drawing/2014/main" id="{0E051A7C-8A0D-D649-B5BD-7D9D35DA8B6F}"/>
                </a:ext>
              </a:extLst>
            </p:cNvPr>
            <p:cNvSpPr/>
            <p:nvPr/>
          </p:nvSpPr>
          <p:spPr>
            <a:xfrm rot="10800000">
              <a:off x="2064590" y="1183768"/>
              <a:ext cx="7292312" cy="911217"/>
            </a:xfrm>
            <a:prstGeom prst="homePlate">
              <a:avLst/>
            </a:prstGeom>
            <a:solidFill>
              <a:srgbClr val="33B879"/>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9" name="Arrow: Pentagon 6">
              <a:extLst>
                <a:ext uri="{FF2B5EF4-FFF2-40B4-BE49-F238E27FC236}">
                  <a16:creationId xmlns:a16="http://schemas.microsoft.com/office/drawing/2014/main" id="{F5C8381A-6767-7B4A-BDA2-9C0E4A0A168E}"/>
                </a:ext>
              </a:extLst>
            </p:cNvPr>
            <p:cNvSpPr txBox="1"/>
            <p:nvPr/>
          </p:nvSpPr>
          <p:spPr>
            <a:xfrm rot="21600000">
              <a:off x="2292394" y="1183768"/>
              <a:ext cx="7064508" cy="911217"/>
            </a:xfrm>
            <a:prstGeom prst="rect">
              <a:avLst/>
            </a:prstGeom>
            <a:solidFill>
              <a:srgbClr val="33B879"/>
            </a:solidFill>
          </p:spPr>
          <p:style>
            <a:lnRef idx="0">
              <a:scrgbClr r="0" g="0" b="0"/>
            </a:lnRef>
            <a:fillRef idx="0">
              <a:scrgbClr r="0" g="0" b="0"/>
            </a:fillRef>
            <a:effectRef idx="0">
              <a:scrgbClr r="0" g="0" b="0"/>
            </a:effectRef>
            <a:fontRef idx="minor">
              <a:schemeClr val="lt1"/>
            </a:fontRef>
          </p:style>
          <p:txBody>
            <a:bodyPr spcFirstLastPara="0" vert="horz" wrap="square" lIns="401822" tIns="121920" rIns="227584" bIns="121920" numCol="1" spcCol="1270" anchor="ctr" anchorCtr="0">
              <a:noAutofit/>
            </a:bodyPr>
            <a:lstStyle/>
            <a:p>
              <a:pPr algn="ctr" defTabSz="1422418">
                <a:lnSpc>
                  <a:spcPct val="90000"/>
                </a:lnSpc>
                <a:spcBef>
                  <a:spcPct val="0"/>
                </a:spcBef>
                <a:spcAft>
                  <a:spcPct val="35000"/>
                </a:spcAft>
              </a:pPr>
              <a:r>
                <a:rPr lang="vi-VN" sz="3200" dirty="0">
                  <a:solidFill>
                    <a:schemeClr val="bg1"/>
                  </a:solidFill>
                  <a:latin typeface="Arial" panose="020B0604020202020204" pitchFamily="34" charset="0"/>
                  <a:cs typeface="Arial" panose="020B0604020202020204" pitchFamily="34" charset="0"/>
                </a:rPr>
                <a:t>Địa chỉ truy cập SGK</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Lịch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sử</a:t>
              </a:r>
              <a:r>
                <a:rPr lang="en-US" sz="3200" dirty="0">
                  <a:solidFill>
                    <a:schemeClr val="bg1"/>
                  </a:solidFill>
                  <a:latin typeface="Arial" panose="020B0604020202020204" pitchFamily="34" charset="0"/>
                  <a:cs typeface="Arial" panose="020B0604020202020204" pitchFamily="34" charset="0"/>
                </a:rPr>
                <a:t> và</a:t>
              </a:r>
              <a:r>
                <a:rPr lang="vi-VN"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Địa</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lí</a:t>
              </a:r>
              <a:r>
                <a:rPr lang="en-US" sz="3200" dirty="0">
                  <a:solidFill>
                    <a:schemeClr val="bg1"/>
                  </a:solidFill>
                  <a:latin typeface="Arial" panose="020B0604020202020204" pitchFamily="34" charset="0"/>
                  <a:cs typeface="Arial" panose="020B0604020202020204" pitchFamily="34" charset="0"/>
                </a:rPr>
                <a:t> 8 - </a:t>
              </a:r>
              <a:r>
                <a:rPr lang="vi-VN" sz="3200" dirty="0">
                  <a:solidFill>
                    <a:schemeClr val="bg1"/>
                  </a:solidFill>
                  <a:latin typeface="Arial" panose="020B0604020202020204" pitchFamily="34" charset="0"/>
                  <a:cs typeface="Arial" panose="020B0604020202020204" pitchFamily="34" charset="0"/>
                </a:rPr>
                <a:t>Cánh Diều</a:t>
              </a:r>
              <a:r>
                <a:rPr lang="en-US" sz="3200" dirty="0">
                  <a:solidFill>
                    <a:schemeClr val="bg1"/>
                  </a:solidFill>
                  <a:latin typeface="Arial" panose="020B0604020202020204" pitchFamily="34" charset="0"/>
                  <a:cs typeface="Arial" panose="020B0604020202020204" pitchFamily="34" charset="0"/>
                </a:rPr>
                <a:t> </a:t>
              </a:r>
              <a:r>
                <a:rPr lang="vi-VN" sz="3200" dirty="0">
                  <a:solidFill>
                    <a:schemeClr val="bg1"/>
                  </a:solidFill>
                  <a:latin typeface="Arial" panose="020B0604020202020204" pitchFamily="34" charset="0"/>
                  <a:cs typeface="Arial" panose="020B0604020202020204" pitchFamily="34" charset="0"/>
                </a:rPr>
                <a:t>và các học liệu điện tử đi kèm</a:t>
              </a:r>
              <a:endParaRPr lang="en-US" sz="3200" dirty="0">
                <a:solidFill>
                  <a:schemeClr val="bg1"/>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Tree>
    <p:extLst>
      <p:ext uri="{BB962C8B-B14F-4D97-AF65-F5344CB8AC3E}">
        <p14:creationId xmlns:p14="http://schemas.microsoft.com/office/powerpoint/2010/main" val="355070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p:txBody>
          <a:bodyPr/>
          <a:lstStyle/>
          <a:p>
            <a:pPr algn="ctr"/>
            <a:endParaRPr lang="en-US"/>
          </a:p>
        </p:txBody>
      </p:sp>
      <p:sp>
        <p:nvSpPr>
          <p:cNvPr id="4" name="Rectangle 3"/>
          <p:cNvSpPr/>
          <p:nvPr/>
        </p:nvSpPr>
        <p:spPr>
          <a:xfrm>
            <a:off x="0" y="0"/>
            <a:ext cx="12192000" cy="1298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vi-VN" altLang="en-US" sz="3200" b="1" dirty="0">
                <a:solidFill>
                  <a:schemeClr val="bg1"/>
                </a:solidFill>
                <a:latin typeface="Arial" panose="020B0604020202020204" pitchFamily="34" charset="0"/>
                <a:cs typeface="Arial" panose="020B0604020202020204" pitchFamily="34" charset="0"/>
              </a:rPr>
              <a:t>5</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Kiểm</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tra</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đánh</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giá</a:t>
            </a:r>
            <a:endParaRPr lang="en-US" altLang="en-US" sz="3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392964"/>
            <a:ext cx="12192000" cy="5465036"/>
          </a:xfrm>
          <a:prstGeom prst="rect">
            <a:avLst/>
          </a:prstGeom>
          <a:solidFill>
            <a:srgbClr val="EB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9">
            <a:extLst>
              <a:ext uri="{FF2B5EF4-FFF2-40B4-BE49-F238E27FC236}">
                <a16:creationId xmlns:a16="http://schemas.microsoft.com/office/drawing/2014/main" id="{41E9E90D-8C45-4B96-8886-D895DD551DE7}"/>
              </a:ext>
            </a:extLst>
          </p:cNvPr>
          <p:cNvGrpSpPr>
            <a:grpSpLocks/>
          </p:cNvGrpSpPr>
          <p:nvPr/>
        </p:nvGrpSpPr>
        <p:grpSpPr bwMode="auto">
          <a:xfrm>
            <a:off x="3584575" y="1664086"/>
            <a:ext cx="4495800" cy="4514850"/>
            <a:chOff x="1824" y="633"/>
            <a:chExt cx="2834" cy="2849"/>
          </a:xfrm>
        </p:grpSpPr>
        <p:sp>
          <p:nvSpPr>
            <p:cNvPr id="12" name="Puzzle3">
              <a:extLst>
                <a:ext uri="{FF2B5EF4-FFF2-40B4-BE49-F238E27FC236}">
                  <a16:creationId xmlns:a16="http://schemas.microsoft.com/office/drawing/2014/main" id="{6E56CCE9-CED5-444D-9693-99AA35C23035}"/>
                </a:ext>
              </a:extLst>
            </p:cNvPr>
            <p:cNvSpPr>
              <a:spLocks noEditPoints="1" noChangeArrowheads="1"/>
            </p:cNvSpPr>
            <p:nvPr/>
          </p:nvSpPr>
          <p:spPr bwMode="gray">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F6600">
                    <a:gamma/>
                    <a:tint val="63529"/>
                    <a:invGamma/>
                  </a:srgbClr>
                </a:gs>
                <a:gs pos="100000">
                  <a:srgbClr val="FF66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a:endParaRPr lang="en-US" sz="2400"/>
            </a:p>
          </p:txBody>
        </p:sp>
        <p:sp>
          <p:nvSpPr>
            <p:cNvPr id="13" name="Puzzle2">
              <a:extLst>
                <a:ext uri="{FF2B5EF4-FFF2-40B4-BE49-F238E27FC236}">
                  <a16:creationId xmlns:a16="http://schemas.microsoft.com/office/drawing/2014/main" id="{447182CD-1519-403E-AC7B-3E4541227472}"/>
                </a:ext>
              </a:extLst>
            </p:cNvPr>
            <p:cNvSpPr>
              <a:spLocks noEditPoints="1" noChangeArrowheads="1"/>
            </p:cNvSpPr>
            <p:nvPr/>
          </p:nvSpPr>
          <p:spPr bwMode="gray">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FFCC00">
                    <a:gamma/>
                    <a:tint val="45490"/>
                    <a:invGamma/>
                  </a:srgbClr>
                </a:gs>
                <a:gs pos="100000">
                  <a:srgbClr val="FFCC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a:endParaRPr lang="en-US" sz="2400"/>
            </a:p>
          </p:txBody>
        </p:sp>
        <p:sp>
          <p:nvSpPr>
            <p:cNvPr id="14" name="Puzzle4">
              <a:extLst>
                <a:ext uri="{FF2B5EF4-FFF2-40B4-BE49-F238E27FC236}">
                  <a16:creationId xmlns:a16="http://schemas.microsoft.com/office/drawing/2014/main" id="{8E7F8379-A2B9-4863-B2AD-AA66480052B1}"/>
                </a:ext>
              </a:extLst>
            </p:cNvPr>
            <p:cNvSpPr>
              <a:spLocks noEditPoints="1" noChangeArrowheads="1"/>
            </p:cNvSpPr>
            <p:nvPr/>
          </p:nvSpPr>
          <p:spPr bwMode="gray">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20AE3E"/>
                </a:gs>
                <a:gs pos="100000">
                  <a:srgbClr val="20AE3E">
                    <a:gamma/>
                    <a:tint val="51373"/>
                    <a:invGamma/>
                  </a:srgb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a:endParaRPr lang="en-US" sz="2400"/>
            </a:p>
          </p:txBody>
        </p:sp>
        <p:sp>
          <p:nvSpPr>
            <p:cNvPr id="15" name="Puzzle1">
              <a:extLst>
                <a:ext uri="{FF2B5EF4-FFF2-40B4-BE49-F238E27FC236}">
                  <a16:creationId xmlns:a16="http://schemas.microsoft.com/office/drawing/2014/main" id="{E1BDCBC7-F9DD-422A-9EEC-8F00B83548C7}"/>
                </a:ext>
              </a:extLst>
            </p:cNvPr>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rgbClr val="33CCFF"/>
                </a:gs>
                <a:gs pos="100000">
                  <a:srgbClr val="33CCFF">
                    <a:gamma/>
                    <a:shade val="46275"/>
                    <a:invGamma/>
                  </a:srgb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a:endParaRPr lang="en-US" sz="2400"/>
            </a:p>
          </p:txBody>
        </p:sp>
      </p:grpSp>
      <p:sp>
        <p:nvSpPr>
          <p:cNvPr id="16" name="Text Box 34">
            <a:extLst>
              <a:ext uri="{FF2B5EF4-FFF2-40B4-BE49-F238E27FC236}">
                <a16:creationId xmlns:a16="http://schemas.microsoft.com/office/drawing/2014/main" id="{16691EEF-2311-4D12-8AC7-A6FDE471F749}"/>
              </a:ext>
            </a:extLst>
          </p:cNvPr>
          <p:cNvSpPr txBox="1">
            <a:spLocks noChangeArrowheads="1"/>
          </p:cNvSpPr>
          <p:nvPr/>
        </p:nvSpPr>
        <p:spPr bwMode="auto">
          <a:xfrm>
            <a:off x="8222033" y="4219942"/>
            <a:ext cx="29398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err="1"/>
              <a:t>Căn</a:t>
            </a:r>
            <a:r>
              <a:rPr lang="en-US" altLang="en-US" sz="2800" b="1" dirty="0"/>
              <a:t> </a:t>
            </a:r>
            <a:r>
              <a:rPr lang="en-US" altLang="en-US" sz="2800" b="1" dirty="0" err="1"/>
              <a:t>cứ</a:t>
            </a:r>
            <a:r>
              <a:rPr lang="en-US" altLang="en-US" sz="2800" b="1" dirty="0"/>
              <a:t> </a:t>
            </a:r>
            <a:r>
              <a:rPr lang="en-US" altLang="en-US" sz="2800" b="1" dirty="0" err="1"/>
              <a:t>đánh</a:t>
            </a:r>
            <a:r>
              <a:rPr lang="en-US" altLang="en-US" sz="2800" b="1" dirty="0"/>
              <a:t> </a:t>
            </a:r>
            <a:r>
              <a:rPr lang="en-US" altLang="en-US" sz="2800" b="1" dirty="0" err="1"/>
              <a:t>giá</a:t>
            </a:r>
            <a:endParaRPr lang="en-US" altLang="en-US" sz="2800" b="1" dirty="0"/>
          </a:p>
          <a:p>
            <a:pPr algn="ctr"/>
            <a:r>
              <a:rPr lang="en-US" altLang="en-US" sz="2800" b="1" dirty="0"/>
              <a:t> </a:t>
            </a:r>
            <a:r>
              <a:rPr lang="en-US" altLang="en-US" sz="2800" b="1" dirty="0" err="1"/>
              <a:t>là</a:t>
            </a:r>
            <a:r>
              <a:rPr lang="en-US" altLang="en-US" sz="2800" b="1" dirty="0"/>
              <a:t> </a:t>
            </a:r>
            <a:r>
              <a:rPr lang="en-US" altLang="en-US" sz="2800" b="1" dirty="0" err="1"/>
              <a:t>yêu</a:t>
            </a:r>
            <a:r>
              <a:rPr lang="en-US" altLang="en-US" sz="2800" b="1" dirty="0"/>
              <a:t> </a:t>
            </a:r>
            <a:r>
              <a:rPr lang="en-US" altLang="en-US" sz="2800" b="1" dirty="0" err="1"/>
              <a:t>cầu</a:t>
            </a:r>
            <a:r>
              <a:rPr lang="en-US" altLang="en-US" sz="2800" b="1" dirty="0"/>
              <a:t> </a:t>
            </a:r>
            <a:r>
              <a:rPr lang="en-US" altLang="en-US" sz="2800" b="1" dirty="0" err="1"/>
              <a:t>cần</a:t>
            </a:r>
            <a:r>
              <a:rPr lang="en-US" altLang="en-US" sz="2800" b="1" dirty="0"/>
              <a:t> </a:t>
            </a:r>
            <a:r>
              <a:rPr lang="en-US" altLang="en-US" sz="2800" b="1" dirty="0" err="1"/>
              <a:t>đạt</a:t>
            </a:r>
            <a:endParaRPr lang="en-US" altLang="en-US" sz="2800" b="1" dirty="0"/>
          </a:p>
        </p:txBody>
      </p:sp>
      <p:sp>
        <p:nvSpPr>
          <p:cNvPr id="17" name="Text Box 35">
            <a:extLst>
              <a:ext uri="{FF2B5EF4-FFF2-40B4-BE49-F238E27FC236}">
                <a16:creationId xmlns:a16="http://schemas.microsoft.com/office/drawing/2014/main" id="{2354A89E-5ED5-4926-BC4E-FDB495D3C80E}"/>
              </a:ext>
            </a:extLst>
          </p:cNvPr>
          <p:cNvSpPr txBox="1">
            <a:spLocks noChangeArrowheads="1"/>
          </p:cNvSpPr>
          <p:nvPr/>
        </p:nvSpPr>
        <p:spPr bwMode="auto">
          <a:xfrm>
            <a:off x="0" y="3557808"/>
            <a:ext cx="42421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t>Hình</a:t>
            </a:r>
            <a:r>
              <a:rPr lang="en-US" altLang="en-US" sz="2800" b="1" dirty="0"/>
              <a:t> </a:t>
            </a:r>
            <a:r>
              <a:rPr lang="en-US" altLang="en-US" sz="2800" b="1" dirty="0" err="1"/>
              <a:t>thức</a:t>
            </a:r>
            <a:r>
              <a:rPr lang="en-US" altLang="en-US" sz="2800" b="1" dirty="0"/>
              <a:t> </a:t>
            </a:r>
            <a:r>
              <a:rPr lang="en-US" altLang="en-US" sz="2800" b="1" dirty="0" err="1"/>
              <a:t>định</a:t>
            </a:r>
            <a:r>
              <a:rPr lang="en-US" altLang="en-US" sz="2800" b="1" dirty="0"/>
              <a:t> </a:t>
            </a:r>
            <a:r>
              <a:rPr lang="en-US" altLang="en-US" sz="2800" b="1" dirty="0" err="1"/>
              <a:t>tính</a:t>
            </a:r>
            <a:r>
              <a:rPr lang="en-US" altLang="en-US" sz="2800" b="1" dirty="0"/>
              <a:t> </a:t>
            </a:r>
            <a:r>
              <a:rPr lang="en-US" altLang="en-US" sz="2800" b="1" dirty="0" err="1"/>
              <a:t>và</a:t>
            </a:r>
            <a:r>
              <a:rPr lang="en-US" altLang="en-US" sz="2800" b="1" dirty="0"/>
              <a:t> </a:t>
            </a:r>
            <a:r>
              <a:rPr lang="en-US" altLang="en-US" sz="2800" b="1" dirty="0" err="1"/>
              <a:t>định</a:t>
            </a:r>
            <a:r>
              <a:rPr lang="en-US" altLang="en-US" sz="2800" b="1" dirty="0"/>
              <a:t> </a:t>
            </a:r>
            <a:r>
              <a:rPr lang="en-US" altLang="en-US" sz="2800" b="1" dirty="0" err="1"/>
              <a:t>lượng</a:t>
            </a:r>
            <a:r>
              <a:rPr lang="en-US" altLang="en-US" sz="2800" b="1" dirty="0"/>
              <a:t>; </a:t>
            </a:r>
            <a:r>
              <a:rPr lang="en-US" altLang="en-US" sz="2800" b="1" dirty="0" err="1"/>
              <a:t>thường</a:t>
            </a:r>
            <a:r>
              <a:rPr lang="en-US" altLang="en-US" sz="2800" b="1" dirty="0"/>
              <a:t> </a:t>
            </a:r>
            <a:r>
              <a:rPr lang="en-US" altLang="en-US" sz="2800" b="1" dirty="0" err="1"/>
              <a:t>xuyên</a:t>
            </a:r>
            <a:r>
              <a:rPr lang="en-US" altLang="en-US" sz="2800" b="1" dirty="0"/>
              <a:t> </a:t>
            </a:r>
            <a:r>
              <a:rPr lang="en-US" altLang="en-US" sz="2800" b="1" dirty="0" err="1"/>
              <a:t>và</a:t>
            </a:r>
            <a:r>
              <a:rPr lang="en-US" altLang="en-US" sz="2800" b="1" dirty="0"/>
              <a:t> </a:t>
            </a:r>
            <a:r>
              <a:rPr lang="en-US" altLang="en-US" sz="2800" b="1" dirty="0" err="1"/>
              <a:t>định</a:t>
            </a:r>
            <a:r>
              <a:rPr lang="en-US" altLang="en-US" sz="2800" b="1" dirty="0"/>
              <a:t> </a:t>
            </a:r>
            <a:r>
              <a:rPr lang="en-US" altLang="en-US" sz="2800" b="1" dirty="0" err="1"/>
              <a:t>kì</a:t>
            </a:r>
            <a:endParaRPr lang="en-US" altLang="en-US" sz="2800" b="1" dirty="0"/>
          </a:p>
        </p:txBody>
      </p:sp>
      <p:sp>
        <p:nvSpPr>
          <p:cNvPr id="18" name="Text Box 36">
            <a:extLst>
              <a:ext uri="{FF2B5EF4-FFF2-40B4-BE49-F238E27FC236}">
                <a16:creationId xmlns:a16="http://schemas.microsoft.com/office/drawing/2014/main" id="{75568E79-504D-41D9-81EC-4D767815C711}"/>
              </a:ext>
            </a:extLst>
          </p:cNvPr>
          <p:cNvSpPr txBox="1">
            <a:spLocks noChangeArrowheads="1"/>
          </p:cNvSpPr>
          <p:nvPr/>
        </p:nvSpPr>
        <p:spPr bwMode="auto">
          <a:xfrm>
            <a:off x="1749490" y="1425701"/>
            <a:ext cx="45845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t>Cung</a:t>
            </a:r>
            <a:r>
              <a:rPr lang="en-US" altLang="en-US" sz="2800" b="1" dirty="0"/>
              <a:t> </a:t>
            </a:r>
            <a:r>
              <a:rPr lang="en-US" altLang="en-US" sz="2800" b="1" dirty="0" err="1"/>
              <a:t>cấp</a:t>
            </a:r>
            <a:r>
              <a:rPr lang="en-US" altLang="en-US" sz="2800" b="1" dirty="0"/>
              <a:t> </a:t>
            </a:r>
            <a:r>
              <a:rPr lang="en-US" altLang="en-US" sz="2800" b="1" dirty="0" err="1"/>
              <a:t>thông</a:t>
            </a:r>
            <a:r>
              <a:rPr lang="en-US" altLang="en-US" sz="2800" b="1" dirty="0"/>
              <a:t> tin </a:t>
            </a:r>
            <a:r>
              <a:rPr lang="en-US" altLang="en-US" sz="2800" b="1" dirty="0" err="1"/>
              <a:t>chính</a:t>
            </a:r>
            <a:r>
              <a:rPr lang="en-US" altLang="en-US" sz="2800" b="1" dirty="0"/>
              <a:t> </a:t>
            </a:r>
            <a:r>
              <a:rPr lang="en-US" altLang="en-US" sz="2800" b="1" dirty="0" err="1"/>
              <a:t>xác</a:t>
            </a:r>
            <a:r>
              <a:rPr lang="en-US" altLang="en-US" sz="2800" b="1" dirty="0"/>
              <a:t>, </a:t>
            </a:r>
            <a:r>
              <a:rPr lang="en-US" altLang="en-US" sz="2800" b="1" dirty="0" err="1"/>
              <a:t>kịp</a:t>
            </a:r>
            <a:r>
              <a:rPr lang="en-US" altLang="en-US" sz="2800" b="1" dirty="0"/>
              <a:t> </a:t>
            </a:r>
            <a:r>
              <a:rPr lang="en-US" altLang="en-US" sz="2800" b="1" dirty="0" err="1"/>
              <a:t>thời</a:t>
            </a:r>
            <a:r>
              <a:rPr lang="en-US" altLang="en-US" sz="2800" b="1" dirty="0"/>
              <a:t>, </a:t>
            </a:r>
            <a:r>
              <a:rPr lang="en-US" altLang="en-US" sz="2800" b="1" dirty="0" err="1"/>
              <a:t>có</a:t>
            </a:r>
            <a:r>
              <a:rPr lang="en-US" altLang="en-US" sz="2800" b="1" dirty="0"/>
              <a:t> </a:t>
            </a:r>
            <a:r>
              <a:rPr lang="en-US" altLang="en-US" sz="2800" b="1" dirty="0" err="1"/>
              <a:t>giá</a:t>
            </a:r>
            <a:r>
              <a:rPr lang="en-US" altLang="en-US" sz="2800" b="1" dirty="0"/>
              <a:t> </a:t>
            </a:r>
            <a:r>
              <a:rPr lang="en-US" altLang="en-US" sz="2800" b="1" dirty="0" err="1"/>
              <a:t>trị</a:t>
            </a:r>
            <a:endParaRPr lang="en-US" altLang="en-US" sz="2800" b="1" dirty="0"/>
          </a:p>
        </p:txBody>
      </p:sp>
      <p:sp>
        <p:nvSpPr>
          <p:cNvPr id="19" name="Text Box 37">
            <a:extLst>
              <a:ext uri="{FF2B5EF4-FFF2-40B4-BE49-F238E27FC236}">
                <a16:creationId xmlns:a16="http://schemas.microsoft.com/office/drawing/2014/main" id="{E5D89C01-F774-488D-A94D-4595AFEA8357}"/>
              </a:ext>
            </a:extLst>
          </p:cNvPr>
          <p:cNvSpPr txBox="1">
            <a:spLocks noChangeArrowheads="1"/>
          </p:cNvSpPr>
          <p:nvPr/>
        </p:nvSpPr>
        <p:spPr bwMode="auto">
          <a:xfrm>
            <a:off x="5453041" y="5845784"/>
            <a:ext cx="52441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t>Đánh</a:t>
            </a:r>
            <a:r>
              <a:rPr lang="en-US" altLang="en-US" sz="2800" b="1" dirty="0"/>
              <a:t> </a:t>
            </a:r>
            <a:r>
              <a:rPr lang="en-US" altLang="en-US" sz="2800" b="1" dirty="0" err="1"/>
              <a:t>giá</a:t>
            </a:r>
            <a:r>
              <a:rPr lang="en-US" altLang="en-US" sz="2800" b="1" dirty="0"/>
              <a:t> </a:t>
            </a:r>
            <a:r>
              <a:rPr lang="en-US" altLang="en-US" sz="2800" b="1" dirty="0" err="1"/>
              <a:t>cả</a:t>
            </a:r>
            <a:r>
              <a:rPr lang="en-US" altLang="en-US" sz="2800" b="1" dirty="0"/>
              <a:t> </a:t>
            </a:r>
            <a:r>
              <a:rPr lang="en-US" altLang="en-US" sz="2800" b="1" dirty="0" err="1"/>
              <a:t>lý</a:t>
            </a:r>
            <a:r>
              <a:rPr lang="en-US" altLang="en-US" sz="2800" b="1" dirty="0"/>
              <a:t> </a:t>
            </a:r>
            <a:r>
              <a:rPr lang="en-US" altLang="en-US" sz="2800" b="1" dirty="0" err="1"/>
              <a:t>thuyết</a:t>
            </a:r>
            <a:r>
              <a:rPr lang="en-US" altLang="en-US" sz="2800" b="1" dirty="0"/>
              <a:t> </a:t>
            </a:r>
            <a:r>
              <a:rPr lang="en-US" altLang="en-US" sz="2800" b="1" dirty="0" err="1"/>
              <a:t>và</a:t>
            </a:r>
            <a:r>
              <a:rPr lang="en-US" altLang="en-US" sz="2800" b="1" dirty="0"/>
              <a:t> </a:t>
            </a:r>
            <a:r>
              <a:rPr lang="en-US" altLang="en-US" sz="2800" b="1" dirty="0" err="1"/>
              <a:t>kĩ</a:t>
            </a:r>
            <a:r>
              <a:rPr lang="en-US" altLang="en-US" sz="2800" b="1" dirty="0"/>
              <a:t> </a:t>
            </a:r>
            <a:r>
              <a:rPr lang="en-US" altLang="en-US" sz="2800" b="1" dirty="0" err="1"/>
              <a:t>năng</a:t>
            </a:r>
            <a:r>
              <a:rPr lang="en-US" altLang="en-US" sz="2800" b="1" dirty="0"/>
              <a:t>, </a:t>
            </a:r>
            <a:r>
              <a:rPr lang="en-US" altLang="en-US" sz="2800" b="1" dirty="0" err="1"/>
              <a:t>đa</a:t>
            </a:r>
            <a:r>
              <a:rPr lang="en-US" altLang="en-US" sz="2800" b="1" dirty="0"/>
              <a:t> </a:t>
            </a:r>
            <a:r>
              <a:rPr lang="en-US" altLang="en-US" sz="2800" b="1" dirty="0" err="1"/>
              <a:t>dạng</a:t>
            </a:r>
            <a:r>
              <a:rPr lang="en-US" altLang="en-US" sz="2800" b="1" dirty="0"/>
              <a:t> </a:t>
            </a:r>
            <a:r>
              <a:rPr lang="en-US" altLang="en-US" sz="2800" b="1" dirty="0" err="1"/>
              <a:t>các</a:t>
            </a:r>
            <a:r>
              <a:rPr lang="en-US" altLang="en-US" sz="2800" b="1" dirty="0"/>
              <a:t> </a:t>
            </a:r>
            <a:r>
              <a:rPr lang="en-US" altLang="en-US" sz="2800" b="1" dirty="0" err="1"/>
              <a:t>loại</a:t>
            </a:r>
            <a:r>
              <a:rPr lang="en-US" altLang="en-US" sz="2800" b="1" dirty="0"/>
              <a:t> </a:t>
            </a:r>
            <a:r>
              <a:rPr lang="en-US" altLang="en-US" sz="2800" b="1" dirty="0" err="1"/>
              <a:t>hình</a:t>
            </a:r>
            <a:r>
              <a:rPr lang="en-US" altLang="en-US" sz="2800" b="1" dirty="0"/>
              <a:t> </a:t>
            </a:r>
            <a:r>
              <a:rPr lang="en-US" altLang="en-US" sz="2800" b="1" dirty="0" err="1"/>
              <a:t>đánh</a:t>
            </a:r>
            <a:r>
              <a:rPr lang="en-US" altLang="en-US" sz="2800" b="1" dirty="0"/>
              <a:t> </a:t>
            </a:r>
            <a:r>
              <a:rPr lang="en-US" altLang="en-US" sz="2800" b="1" dirty="0" err="1"/>
              <a:t>giá</a:t>
            </a:r>
            <a:endParaRPr lang="en-US" altLang="en-US" sz="2800" b="1" dirty="0"/>
          </a:p>
        </p:txBody>
      </p:sp>
    </p:spTree>
    <p:extLst>
      <p:ext uri="{BB962C8B-B14F-4D97-AF65-F5344CB8AC3E}">
        <p14:creationId xmlns:p14="http://schemas.microsoft.com/office/powerpoint/2010/main" val="38529004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6" name="Rectangle 1127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8" name="TextBox 7">
            <a:extLst>
              <a:ext uri="{FF2B5EF4-FFF2-40B4-BE49-F238E27FC236}">
                <a16:creationId xmlns:a16="http://schemas.microsoft.com/office/drawing/2014/main" id="{057F25C5-E81A-4F27-B8D5-BA02C6D2CA74}"/>
              </a:ext>
            </a:extLst>
          </p:cNvPr>
          <p:cNvSpPr txBox="1"/>
          <p:nvPr/>
        </p:nvSpPr>
        <p:spPr>
          <a:xfrm>
            <a:off x="4763933" y="3827844"/>
            <a:ext cx="6766405" cy="11681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a:solidFill>
                  <a:srgbClr val="FFFFFE"/>
                </a:solidFill>
                <a:latin typeface="+mj-lt"/>
                <a:ea typeface="+mj-ea"/>
                <a:cs typeface="+mj-cs"/>
              </a:rPr>
              <a:t>Sách tham khảo thiết yếu</a:t>
            </a:r>
          </a:p>
        </p:txBody>
      </p:sp>
      <p:sp>
        <p:nvSpPr>
          <p:cNvPr id="11275" name="Freeform: Shape 11274">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7" name="Freeform: Shape 11276">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9" name="Arc 1127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266" name="Picture 2" descr="A book cover with a map and a strip of photos&#10;&#10;Description automatically generated with low confidenc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19" y="1876659"/>
            <a:ext cx="2138583" cy="297295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2802" y="133707"/>
            <a:ext cx="1726394"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1" name="Freeform: Shape 11280">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879021" y="407063"/>
            <a:ext cx="1706894"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32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1027103" y="1233783"/>
            <a:ext cx="9934575" cy="1491562"/>
          </a:xfrm>
          <a:prstGeom prst="rect">
            <a:avLst/>
          </a:prstGeom>
        </p:spPr>
        <p:txBody>
          <a:bodyPr wrap="square">
            <a:spAutoFit/>
          </a:bodyPr>
          <a:lstStyle/>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Bên cạnh SGK, sách giáo viên, phiên bản điện tử còn hỗ trợ giáo viên sử dụng các phương tiện và thiết bị dạy học theo yêu cầu mở: hiện đại, phù hợp và khả thi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D6AA1AEC-19E6-4F91-8332-4980F3BA39C7}"/>
              </a:ext>
            </a:extLst>
          </p:cNvPr>
          <p:cNvSpPr txBox="1">
            <a:spLocks/>
          </p:cNvSpPr>
          <p:nvPr/>
        </p:nvSpPr>
        <p:spPr bwMode="auto">
          <a:xfrm>
            <a:off x="496879" y="4639192"/>
            <a:ext cx="11185524" cy="124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alt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Website: </a:t>
            </a:r>
            <a:r>
              <a:rPr kumimoji="0" lang="en-GB" alt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https://hoc10.vn//</a:t>
            </a:r>
            <a:endParaRPr kumimoji="0" lang="en-GB" alt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GB" alt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F7530E35-B450-3248-9ABE-008FC0588D18}"/>
              </a:ext>
            </a:extLst>
          </p:cNvPr>
          <p:cNvGrpSpPr/>
          <p:nvPr/>
        </p:nvGrpSpPr>
        <p:grpSpPr>
          <a:xfrm>
            <a:off x="415127" y="3190023"/>
            <a:ext cx="11349029" cy="1050242"/>
            <a:chOff x="2064590" y="1183768"/>
            <a:chExt cx="7292312" cy="911217"/>
          </a:xfrm>
          <a:solidFill>
            <a:srgbClr val="A964BC"/>
          </a:solidFill>
        </p:grpSpPr>
        <p:sp>
          <p:nvSpPr>
            <p:cNvPr id="8" name="Arrow: Pentagon 108">
              <a:extLst>
                <a:ext uri="{FF2B5EF4-FFF2-40B4-BE49-F238E27FC236}">
                  <a16:creationId xmlns:a16="http://schemas.microsoft.com/office/drawing/2014/main" id="{0E051A7C-8A0D-D649-B5BD-7D9D35DA8B6F}"/>
                </a:ext>
              </a:extLst>
            </p:cNvPr>
            <p:cNvSpPr/>
            <p:nvPr/>
          </p:nvSpPr>
          <p:spPr>
            <a:xfrm rot="10800000">
              <a:off x="2064590" y="1183768"/>
              <a:ext cx="7292312" cy="911217"/>
            </a:xfrm>
            <a:prstGeom prst="homePlate">
              <a:avLst/>
            </a:prstGeom>
            <a:solidFill>
              <a:srgbClr val="33B879"/>
            </a:solid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9" name="Arrow: Pentagon 6">
              <a:extLst>
                <a:ext uri="{FF2B5EF4-FFF2-40B4-BE49-F238E27FC236}">
                  <a16:creationId xmlns:a16="http://schemas.microsoft.com/office/drawing/2014/main" id="{F5C8381A-6767-7B4A-BDA2-9C0E4A0A168E}"/>
                </a:ext>
              </a:extLst>
            </p:cNvPr>
            <p:cNvSpPr txBox="1"/>
            <p:nvPr/>
          </p:nvSpPr>
          <p:spPr>
            <a:xfrm rot="21600000">
              <a:off x="2292394" y="1183768"/>
              <a:ext cx="7064508" cy="911217"/>
            </a:xfrm>
            <a:prstGeom prst="rect">
              <a:avLst/>
            </a:prstGeom>
            <a:solidFill>
              <a:srgbClr val="33B879"/>
            </a:solidFill>
          </p:spPr>
          <p:style>
            <a:lnRef idx="0">
              <a:scrgbClr r="0" g="0" b="0"/>
            </a:lnRef>
            <a:fillRef idx="0">
              <a:scrgbClr r="0" g="0" b="0"/>
            </a:fillRef>
            <a:effectRef idx="0">
              <a:scrgbClr r="0" g="0" b="0"/>
            </a:effectRef>
            <a:fontRef idx="minor">
              <a:schemeClr val="lt1"/>
            </a:fontRef>
          </p:style>
          <p:txBody>
            <a:bodyPr spcFirstLastPara="0" vert="horz" wrap="square" lIns="401822" tIns="121920" rIns="227584" bIns="121920" numCol="1" spcCol="1270" anchor="ctr" anchorCtr="0">
              <a:noAutofit/>
            </a:bodyPr>
            <a:lstStyle/>
            <a:p>
              <a:pPr marL="0" marR="0" lvl="0" indent="0" algn="ctr" defTabSz="1422418" rtl="0" eaLnBrk="1" fontAlgn="auto" latinLnBrk="0" hangingPunct="1">
                <a:lnSpc>
                  <a:spcPct val="90000"/>
                </a:lnSpc>
                <a:spcBef>
                  <a:spcPct val="0"/>
                </a:spcBef>
                <a:spcAft>
                  <a:spcPct val="3500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Địa chỉ truy cập SGK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Địa</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lí</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200" dirty="0">
                  <a:solidFill>
                    <a:prstClr val="white"/>
                  </a:solidFill>
                  <a:latin typeface="Arial" panose="020B0604020202020204" pitchFamily="34" charset="0"/>
                  <a:cs typeface="Arial" panose="020B0604020202020204" pitchFamily="34" charset="0"/>
                </a:rPr>
                <a:t>8</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Cánh Diều</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và các học liệu điện tử đi kèm</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Tree>
    <p:extLst>
      <p:ext uri="{BB962C8B-B14F-4D97-AF65-F5344CB8AC3E}">
        <p14:creationId xmlns:p14="http://schemas.microsoft.com/office/powerpoint/2010/main" val="20114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730284"/>
            <a:ext cx="12192000" cy="6127718"/>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1"/>
            <a:ext cx="12192000" cy="730282"/>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88808" y="24509"/>
            <a:ext cx="5592762" cy="68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TÁC GIẢ PHẦN ĐỊA LÍ</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30" y="775587"/>
            <a:ext cx="1896459" cy="2059851"/>
          </a:xfrm>
          <a:prstGeom prst="rect">
            <a:avLst/>
          </a:prstGeom>
        </p:spPr>
      </p:pic>
      <p:sp>
        <p:nvSpPr>
          <p:cNvPr id="14" name="Rectangle 13"/>
          <p:cNvSpPr/>
          <p:nvPr/>
        </p:nvSpPr>
        <p:spPr>
          <a:xfrm>
            <a:off x="329939" y="2835045"/>
            <a:ext cx="2949604" cy="769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solidFill>
                  <a:schemeClr val="tx1"/>
                </a:solidFill>
                <a:latin typeface="Arial" panose="020B0604020202020204" pitchFamily="34" charset="0"/>
                <a:cs typeface="Arial" panose="020B0604020202020204" pitchFamily="34" charset="0"/>
              </a:rPr>
              <a:t>Tổng</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chủ</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biên</a:t>
            </a:r>
            <a:r>
              <a:rPr lang="en-US" b="1" dirty="0">
                <a:solidFill>
                  <a:schemeClr val="tx1"/>
                </a:solidFill>
                <a:latin typeface="Arial" panose="020B0604020202020204" pitchFamily="34" charset="0"/>
                <a:cs typeface="Arial" panose="020B0604020202020204" pitchFamily="34" charset="0"/>
              </a:rPr>
              <a:t>: </a:t>
            </a:r>
          </a:p>
          <a:p>
            <a:pPr algn="ctr">
              <a:lnSpc>
                <a:spcPct val="130000"/>
              </a:lnSpc>
            </a:pPr>
            <a:r>
              <a:rPr lang="en-US" b="1" dirty="0">
                <a:solidFill>
                  <a:schemeClr val="tx1"/>
                </a:solidFill>
                <a:latin typeface="Arial" panose="020B0604020202020204" pitchFamily="34" charset="0"/>
                <a:cs typeface="Arial" panose="020B0604020202020204" pitchFamily="34" charset="0"/>
              </a:rPr>
              <a:t>GS.TS </a:t>
            </a:r>
            <a:r>
              <a:rPr lang="en-US" b="1" dirty="0" err="1">
                <a:solidFill>
                  <a:schemeClr val="tx1"/>
                </a:solidFill>
                <a:latin typeface="Arial" panose="020B0604020202020204" pitchFamily="34" charset="0"/>
                <a:cs typeface="Arial" panose="020B0604020202020204" pitchFamily="34" charset="0"/>
              </a:rPr>
              <a:t>Lê</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Thông</a:t>
            </a:r>
            <a:endParaRPr lang="en-US"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686913" y="6004394"/>
            <a:ext cx="2949604" cy="825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600" b="1" dirty="0">
                <a:solidFill>
                  <a:schemeClr val="tx1"/>
                </a:solidFill>
                <a:latin typeface="Arial" panose="020B0604020202020204" pitchFamily="34" charset="0"/>
                <a:cs typeface="Arial" panose="020B0604020202020204" pitchFamily="34" charset="0"/>
              </a:rPr>
              <a:t>TS. </a:t>
            </a:r>
            <a:r>
              <a:rPr lang="en-US" sz="1600" b="1" dirty="0" err="1">
                <a:solidFill>
                  <a:schemeClr val="tx1"/>
                </a:solidFill>
                <a:latin typeface="Arial" panose="020B0604020202020204" pitchFamily="34" charset="0"/>
                <a:cs typeface="Arial" panose="020B0604020202020204" pitchFamily="34" charset="0"/>
              </a:rPr>
              <a:t>Đỗ</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Văn</a:t>
            </a:r>
            <a:r>
              <a:rPr lang="en-US" sz="1600" b="1" dirty="0">
                <a:solidFill>
                  <a:schemeClr val="tx1"/>
                </a:solidFill>
                <a:latin typeface="Arial" panose="020B0604020202020204" pitchFamily="34" charset="0"/>
                <a:cs typeface="Arial" panose="020B0604020202020204" pitchFamily="34" charset="0"/>
              </a:rPr>
              <a:t> Thanh</a:t>
            </a:r>
          </a:p>
          <a:p>
            <a:pPr algn="ctr">
              <a:lnSpc>
                <a:spcPct val="130000"/>
              </a:lnSpc>
            </a:pPr>
            <a:r>
              <a:rPr lang="en-US" sz="1600" dirty="0" err="1">
                <a:solidFill>
                  <a:schemeClr val="tx1"/>
                </a:solidFill>
                <a:latin typeface="Arial" panose="020B0604020202020204" pitchFamily="34" charset="0"/>
                <a:cs typeface="Arial" panose="020B0604020202020204" pitchFamily="34" charset="0"/>
              </a:rPr>
              <a:t>Nguyên</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Trưởng</a:t>
            </a:r>
            <a:r>
              <a:rPr lang="en-US" sz="1600" dirty="0">
                <a:solidFill>
                  <a:schemeClr val="tx1"/>
                </a:solidFill>
                <a:latin typeface="Arial" panose="020B0604020202020204" pitchFamily="34" charset="0"/>
                <a:cs typeface="Arial" panose="020B0604020202020204" pitchFamily="34" charset="0"/>
              </a:rPr>
              <a:t> khoa </a:t>
            </a:r>
            <a:r>
              <a:rPr lang="en-US" sz="1600" dirty="0" err="1">
                <a:solidFill>
                  <a:schemeClr val="tx1"/>
                </a:solidFill>
                <a:latin typeface="Arial" panose="020B0604020202020204" pitchFamily="34" charset="0"/>
                <a:cs typeface="Arial" panose="020B0604020202020204" pitchFamily="34" charset="0"/>
              </a:rPr>
              <a:t>Địa</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lí</a:t>
            </a:r>
            <a:r>
              <a:rPr lang="en-US" sz="1600" dirty="0">
                <a:solidFill>
                  <a:schemeClr val="tx1"/>
                </a:solidFill>
                <a:latin typeface="Arial" panose="020B0604020202020204" pitchFamily="34" charset="0"/>
                <a:cs typeface="Arial" panose="020B0604020202020204" pitchFamily="34" charset="0"/>
              </a:rPr>
              <a:t>,</a:t>
            </a:r>
          </a:p>
          <a:p>
            <a:pPr algn="ctr">
              <a:lnSpc>
                <a:spcPct val="130000"/>
              </a:lnSpc>
            </a:pPr>
            <a:r>
              <a:rPr lang="en-US" sz="1600" dirty="0" err="1">
                <a:solidFill>
                  <a:schemeClr val="tx1"/>
                </a:solidFill>
                <a:latin typeface="Arial" panose="020B0604020202020204" pitchFamily="34" charset="0"/>
                <a:cs typeface="Arial" panose="020B0604020202020204" pitchFamily="34" charset="0"/>
              </a:rPr>
              <a:t>Trường</a:t>
            </a:r>
            <a:r>
              <a:rPr lang="en-US" sz="1600" dirty="0">
                <a:solidFill>
                  <a:schemeClr val="tx1"/>
                </a:solidFill>
                <a:latin typeface="Arial" panose="020B0604020202020204" pitchFamily="34" charset="0"/>
                <a:cs typeface="Arial" panose="020B0604020202020204" pitchFamily="34" charset="0"/>
              </a:rPr>
              <a:t> ĐHSP Hà Nội</a:t>
            </a:r>
          </a:p>
          <a:p>
            <a:pPr algn="ctr">
              <a:lnSpc>
                <a:spcPct val="130000"/>
              </a:lnSpc>
            </a:pPr>
            <a:endParaRPr lang="en-US" sz="16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830901" y="5872487"/>
            <a:ext cx="2813078" cy="825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600" b="1" dirty="0">
                <a:solidFill>
                  <a:schemeClr val="tx1"/>
                </a:solidFill>
                <a:latin typeface="Arial" panose="020B0604020202020204" pitchFamily="34" charset="0"/>
                <a:cs typeface="Arial" panose="020B0604020202020204" pitchFamily="34" charset="0"/>
              </a:rPr>
              <a:t>PGS.TS. </a:t>
            </a:r>
            <a:r>
              <a:rPr lang="en-US" sz="1600" b="1" dirty="0" err="1">
                <a:solidFill>
                  <a:schemeClr val="tx1"/>
                </a:solidFill>
                <a:latin typeface="Arial" panose="020B0604020202020204" pitchFamily="34" charset="0"/>
                <a:cs typeface="Arial" panose="020B0604020202020204" pitchFamily="34" charset="0"/>
              </a:rPr>
              <a:t>Trần</a:t>
            </a:r>
            <a:r>
              <a:rPr lang="en-US" sz="1600" b="1" dirty="0">
                <a:solidFill>
                  <a:schemeClr val="tx1"/>
                </a:solidFill>
                <a:latin typeface="Arial" panose="020B0604020202020204" pitchFamily="34" charset="0"/>
                <a:cs typeface="Arial" panose="020B0604020202020204" pitchFamily="34" charset="0"/>
              </a:rPr>
              <a:t> Thị </a:t>
            </a:r>
            <a:r>
              <a:rPr lang="en-US" sz="1600" b="1" dirty="0" err="1">
                <a:solidFill>
                  <a:schemeClr val="tx1"/>
                </a:solidFill>
                <a:latin typeface="Arial" panose="020B0604020202020204" pitchFamily="34" charset="0"/>
                <a:cs typeface="Arial" panose="020B0604020202020204" pitchFamily="34" charset="0"/>
              </a:rPr>
              <a:t>Tuyến</a:t>
            </a:r>
            <a:endParaRPr lang="en-US" sz="1600" b="1" dirty="0">
              <a:solidFill>
                <a:schemeClr val="tx1"/>
              </a:solidFill>
              <a:latin typeface="Arial" panose="020B0604020202020204" pitchFamily="34" charset="0"/>
              <a:cs typeface="Arial" panose="020B0604020202020204" pitchFamily="34" charset="0"/>
            </a:endParaRPr>
          </a:p>
          <a:p>
            <a:pPr algn="ctr">
              <a:lnSpc>
                <a:spcPct val="130000"/>
              </a:lnSpc>
            </a:pPr>
            <a:r>
              <a:rPr lang="en-US" sz="1600" dirty="0">
                <a:solidFill>
                  <a:schemeClr val="tx1"/>
                </a:solidFill>
                <a:latin typeface="Arial" panose="020B0604020202020204" pitchFamily="34" charset="0"/>
                <a:cs typeface="Arial" panose="020B0604020202020204" pitchFamily="34" charset="0"/>
              </a:rPr>
              <a:t>GV khoa </a:t>
            </a:r>
            <a:r>
              <a:rPr lang="en-US" sz="1600" dirty="0" err="1">
                <a:solidFill>
                  <a:schemeClr val="tx1"/>
                </a:solidFill>
                <a:latin typeface="Arial" panose="020B0604020202020204" pitchFamily="34" charset="0"/>
                <a:cs typeface="Arial" panose="020B0604020202020204" pitchFamily="34" charset="0"/>
              </a:rPr>
              <a:t>Địa</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lí</a:t>
            </a:r>
            <a:r>
              <a:rPr lang="en-US"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lang="en-US" sz="1600" dirty="0" err="1">
                <a:solidFill>
                  <a:schemeClr val="tx1"/>
                </a:solidFill>
                <a:latin typeface="Arial" panose="020B0604020202020204" pitchFamily="34" charset="0"/>
                <a:cs typeface="Arial" panose="020B0604020202020204" pitchFamily="34" charset="0"/>
              </a:rPr>
              <a:t>Trường</a:t>
            </a:r>
            <a:r>
              <a:rPr lang="en-US" sz="1600" dirty="0">
                <a:solidFill>
                  <a:schemeClr val="tx1"/>
                </a:solidFill>
                <a:latin typeface="Arial" panose="020B0604020202020204" pitchFamily="34" charset="0"/>
                <a:cs typeface="Arial" panose="020B0604020202020204" pitchFamily="34" charset="0"/>
              </a:rPr>
              <a:t> ĐH SP, ĐH Vinh </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0330" y="36573"/>
            <a:ext cx="582794" cy="738050"/>
          </a:xfrm>
          <a:prstGeom prst="rect">
            <a:avLst/>
          </a:prstGeom>
        </p:spPr>
      </p:pic>
      <p:sp>
        <p:nvSpPr>
          <p:cNvPr id="26" name="Rectangle 25">
            <a:extLst>
              <a:ext uri="{FF2B5EF4-FFF2-40B4-BE49-F238E27FC236}">
                <a16:creationId xmlns:a16="http://schemas.microsoft.com/office/drawing/2014/main" id="{EF27C07D-E291-4979-A698-D8A738168C29}"/>
              </a:ext>
            </a:extLst>
          </p:cNvPr>
          <p:cNvSpPr/>
          <p:nvPr/>
        </p:nvSpPr>
        <p:spPr>
          <a:xfrm>
            <a:off x="3636791" y="2835045"/>
            <a:ext cx="2949604" cy="769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a:solidFill>
                  <a:schemeClr val="tx1"/>
                </a:solidFill>
                <a:latin typeface="Arial" panose="020B0604020202020204" pitchFamily="34" charset="0"/>
                <a:cs typeface="Arial" panose="020B0604020202020204" pitchFamily="34" charset="0"/>
              </a:rPr>
              <a:t>Đồng </a:t>
            </a:r>
            <a:r>
              <a:rPr lang="en-US" b="1" dirty="0" err="1">
                <a:solidFill>
                  <a:schemeClr val="tx1"/>
                </a:solidFill>
                <a:latin typeface="Arial" panose="020B0604020202020204" pitchFamily="34" charset="0"/>
                <a:cs typeface="Arial" panose="020B0604020202020204" pitchFamily="34" charset="0"/>
              </a:rPr>
              <a:t>Chủ</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biên</a:t>
            </a:r>
            <a:r>
              <a:rPr lang="en-US" b="1" dirty="0">
                <a:solidFill>
                  <a:schemeClr val="tx1"/>
                </a:solidFill>
                <a:latin typeface="Arial" panose="020B0604020202020204" pitchFamily="34" charset="0"/>
                <a:cs typeface="Arial" panose="020B0604020202020204" pitchFamily="34" charset="0"/>
              </a:rPr>
              <a:t>: </a:t>
            </a:r>
          </a:p>
          <a:p>
            <a:pPr algn="ctr">
              <a:lnSpc>
                <a:spcPct val="130000"/>
              </a:lnSpc>
            </a:pPr>
            <a:r>
              <a:rPr lang="en-US" b="1" dirty="0">
                <a:solidFill>
                  <a:schemeClr val="tx1"/>
                </a:solidFill>
                <a:latin typeface="Arial" panose="020B0604020202020204" pitchFamily="34" charset="0"/>
                <a:cs typeface="Arial" panose="020B0604020202020204" pitchFamily="34" charset="0"/>
              </a:rPr>
              <a:t>PGS.TS </a:t>
            </a:r>
            <a:r>
              <a:rPr lang="en-US" b="1" dirty="0" err="1">
                <a:solidFill>
                  <a:schemeClr val="tx1"/>
                </a:solidFill>
                <a:latin typeface="Arial" panose="020B0604020202020204" pitchFamily="34" charset="0"/>
                <a:cs typeface="Arial" panose="020B0604020202020204" pitchFamily="34" charset="0"/>
              </a:rPr>
              <a:t>Đặng</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Duy</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Lợi</a:t>
            </a:r>
            <a:endParaRPr lang="en-US" b="1"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670F90E-AEEB-43DE-BD68-BD1EB420EF74}"/>
              </a:ext>
            </a:extLst>
          </p:cNvPr>
          <p:cNvSpPr/>
          <p:nvPr/>
        </p:nvSpPr>
        <p:spPr>
          <a:xfrm>
            <a:off x="7969004" y="2874063"/>
            <a:ext cx="2949604" cy="769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a:solidFill>
                  <a:schemeClr val="tx1"/>
                </a:solidFill>
                <a:latin typeface="Arial" panose="020B0604020202020204" pitchFamily="34" charset="0"/>
                <a:cs typeface="Arial" panose="020B0604020202020204" pitchFamily="34" charset="0"/>
              </a:rPr>
              <a:t>Đồng </a:t>
            </a:r>
            <a:r>
              <a:rPr lang="en-US" b="1" dirty="0" err="1">
                <a:solidFill>
                  <a:schemeClr val="tx1"/>
                </a:solidFill>
                <a:latin typeface="Arial" panose="020B0604020202020204" pitchFamily="34" charset="0"/>
                <a:cs typeface="Arial" panose="020B0604020202020204" pitchFamily="34" charset="0"/>
              </a:rPr>
              <a:t>Chủ</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biên</a:t>
            </a:r>
            <a:r>
              <a:rPr lang="en-US" b="1" dirty="0">
                <a:solidFill>
                  <a:schemeClr val="tx1"/>
                </a:solidFill>
                <a:latin typeface="Arial" panose="020B0604020202020204" pitchFamily="34" charset="0"/>
                <a:cs typeface="Arial" panose="020B0604020202020204" pitchFamily="34" charset="0"/>
              </a:rPr>
              <a:t>: </a:t>
            </a:r>
          </a:p>
          <a:p>
            <a:pPr algn="ctr">
              <a:lnSpc>
                <a:spcPct val="130000"/>
              </a:lnSpc>
            </a:pPr>
            <a:r>
              <a:rPr lang="en-US" b="1" dirty="0">
                <a:solidFill>
                  <a:schemeClr val="tx1"/>
                </a:solidFill>
                <a:latin typeface="Arial" panose="020B0604020202020204" pitchFamily="34" charset="0"/>
                <a:cs typeface="Arial" panose="020B0604020202020204" pitchFamily="34" charset="0"/>
              </a:rPr>
              <a:t>TS. Nguyễn </a:t>
            </a:r>
            <a:r>
              <a:rPr lang="en-US" b="1" dirty="0" err="1">
                <a:solidFill>
                  <a:schemeClr val="tx1"/>
                </a:solidFill>
                <a:latin typeface="Arial" panose="020B0604020202020204" pitchFamily="34" charset="0"/>
                <a:cs typeface="Arial" panose="020B0604020202020204" pitchFamily="34" charset="0"/>
              </a:rPr>
              <a:t>Quyết</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Chiến</a:t>
            </a:r>
            <a:endParaRPr lang="en-US" b="1" dirty="0">
              <a:solidFill>
                <a:schemeClr val="tx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5DC25FA5-D0D5-426E-A583-F3D48381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8804" y="3635706"/>
            <a:ext cx="1599524" cy="2099565"/>
          </a:xfrm>
          <a:prstGeom prst="rect">
            <a:avLst/>
          </a:prstGeom>
        </p:spPr>
      </p:pic>
      <p:pic>
        <p:nvPicPr>
          <p:cNvPr id="15" name="Picture 14">
            <a:extLst>
              <a:ext uri="{FF2B5EF4-FFF2-40B4-BE49-F238E27FC236}">
                <a16:creationId xmlns:a16="http://schemas.microsoft.com/office/drawing/2014/main" id="{4FD423CD-6B6C-4E82-8EA8-964DFF931765}"/>
              </a:ext>
            </a:extLst>
          </p:cNvPr>
          <p:cNvPicPr/>
          <p:nvPr/>
        </p:nvPicPr>
        <p:blipFill>
          <a:blip r:embed="rId6"/>
          <a:stretch>
            <a:fillRect/>
          </a:stretch>
        </p:blipFill>
        <p:spPr>
          <a:xfrm>
            <a:off x="7114394" y="803392"/>
            <a:ext cx="1522193" cy="2034244"/>
          </a:xfrm>
          <a:prstGeom prst="rect">
            <a:avLst/>
          </a:prstGeom>
        </p:spPr>
      </p:pic>
      <p:pic>
        <p:nvPicPr>
          <p:cNvPr id="10" name="Picture 9">
            <a:extLst>
              <a:ext uri="{FF2B5EF4-FFF2-40B4-BE49-F238E27FC236}">
                <a16:creationId xmlns:a16="http://schemas.microsoft.com/office/drawing/2014/main" id="{A44A3CA0-7ED2-4ACD-84BF-1414C8DEA2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773" y="3634427"/>
            <a:ext cx="1399969" cy="2100843"/>
          </a:xfrm>
          <a:prstGeom prst="rect">
            <a:avLst/>
          </a:prstGeom>
        </p:spPr>
      </p:pic>
      <p:pic>
        <p:nvPicPr>
          <p:cNvPr id="12" name="Picture 11">
            <a:extLst>
              <a:ext uri="{FF2B5EF4-FFF2-40B4-BE49-F238E27FC236}">
                <a16:creationId xmlns:a16="http://schemas.microsoft.com/office/drawing/2014/main" id="{9B1A1FAC-E722-4501-9F6B-3301442DF5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706" y="774623"/>
            <a:ext cx="1570958" cy="2091782"/>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2984" y="775587"/>
            <a:ext cx="3068743" cy="209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6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686834" y="1153572"/>
            <a:ext cx="3200400" cy="4461163"/>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KẾ HOẠCH BÀI DẠY MINH HOẠ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dirty="0"/>
              <a:t>BÀI 2. ĐỊA HÌNH VIỆT NAM </a:t>
            </a:r>
          </a:p>
          <a:p>
            <a:pPr indent="-228600">
              <a:lnSpc>
                <a:spcPct val="90000"/>
              </a:lnSpc>
              <a:spcAft>
                <a:spcPts val="600"/>
              </a:spcAft>
              <a:buFont typeface="Arial" panose="020B0604020202020204" pitchFamily="34" charset="0"/>
              <a:buChar char="•"/>
            </a:pPr>
            <a:r>
              <a:rPr lang="en-US" b="1" i="1" dirty="0" err="1"/>
              <a:t>Tiết</a:t>
            </a:r>
            <a:r>
              <a:rPr lang="en-US" b="1" i="1" dirty="0"/>
              <a:t> 2: </a:t>
            </a:r>
            <a:r>
              <a:rPr lang="en-US" b="1" i="1" dirty="0" err="1"/>
              <a:t>Đặc</a:t>
            </a:r>
            <a:r>
              <a:rPr lang="en-US" b="1" i="1" dirty="0"/>
              <a:t> </a:t>
            </a:r>
            <a:r>
              <a:rPr lang="en-US" b="1" i="1" dirty="0" err="1"/>
              <a:t>điểm</a:t>
            </a:r>
            <a:r>
              <a:rPr lang="en-US" b="1" i="1" dirty="0"/>
              <a:t> </a:t>
            </a:r>
            <a:r>
              <a:rPr lang="en-US" b="1" i="1" dirty="0" err="1"/>
              <a:t>các</a:t>
            </a:r>
            <a:r>
              <a:rPr lang="en-US" b="1" i="1" dirty="0"/>
              <a:t> </a:t>
            </a:r>
            <a:r>
              <a:rPr lang="en-US" b="1" i="1" dirty="0" err="1"/>
              <a:t>khu</a:t>
            </a:r>
            <a:r>
              <a:rPr lang="en-US" b="1" i="1" dirty="0"/>
              <a:t> </a:t>
            </a:r>
            <a:r>
              <a:rPr lang="en-US" b="1" i="1" dirty="0" err="1"/>
              <a:t>vực</a:t>
            </a:r>
            <a:r>
              <a:rPr lang="en-US" b="1" i="1" dirty="0"/>
              <a:t> </a:t>
            </a:r>
            <a:r>
              <a:rPr lang="en-US" b="1" i="1" dirty="0" err="1"/>
              <a:t>địa</a:t>
            </a:r>
            <a:r>
              <a:rPr lang="en-US" b="1" i="1" dirty="0"/>
              <a:t> </a:t>
            </a:r>
            <a:r>
              <a:rPr lang="en-US" b="1" i="1" dirty="0" err="1"/>
              <a:t>hình</a:t>
            </a:r>
            <a:r>
              <a:rPr lang="en-US" b="1" i="1" dirty="0"/>
              <a:t> </a:t>
            </a:r>
          </a:p>
          <a:p>
            <a:pPr indent="-228600">
              <a:lnSpc>
                <a:spcPct val="90000"/>
              </a:lnSpc>
              <a:spcAft>
                <a:spcPts val="600"/>
              </a:spcAft>
              <a:buFont typeface="Arial" panose="020B0604020202020204" pitchFamily="34" charset="0"/>
              <a:buChar char="•"/>
            </a:pPr>
            <a:r>
              <a:rPr lang="en-US" dirty="0"/>
              <a:t>(</a:t>
            </a:r>
            <a:r>
              <a:rPr lang="en-US" dirty="0" err="1"/>
              <a:t>Giáo</a:t>
            </a:r>
            <a:r>
              <a:rPr lang="en-US" dirty="0"/>
              <a:t> </a:t>
            </a:r>
            <a:r>
              <a:rPr lang="en-US" dirty="0" err="1"/>
              <a:t>viên</a:t>
            </a:r>
            <a:r>
              <a:rPr lang="en-US" dirty="0"/>
              <a:t> </a:t>
            </a:r>
            <a:r>
              <a:rPr lang="en-US" dirty="0" err="1"/>
              <a:t>thực</a:t>
            </a:r>
            <a:r>
              <a:rPr lang="en-US" dirty="0"/>
              <a:t> </a:t>
            </a:r>
            <a:r>
              <a:rPr lang="en-US" dirty="0" err="1"/>
              <a:t>hiện</a:t>
            </a:r>
            <a:r>
              <a:rPr lang="en-US" dirty="0"/>
              <a:t>: </a:t>
            </a:r>
            <a:r>
              <a:rPr lang="en-US" dirty="0" err="1"/>
              <a:t>Nguyễn</a:t>
            </a:r>
            <a:r>
              <a:rPr lang="en-US" dirty="0"/>
              <a:t> </a:t>
            </a:r>
            <a:r>
              <a:rPr lang="en-US" dirty="0" err="1"/>
              <a:t>Thị</a:t>
            </a:r>
            <a:r>
              <a:rPr lang="en-US" dirty="0"/>
              <a:t> Thu </a:t>
            </a:r>
            <a:r>
              <a:rPr lang="en-US" dirty="0" err="1"/>
              <a:t>Hằng</a:t>
            </a:r>
            <a:r>
              <a:rPr lang="en-US" dirty="0"/>
              <a:t> – </a:t>
            </a:r>
            <a:r>
              <a:rPr lang="en-US" dirty="0" err="1"/>
              <a:t>Tiết</a:t>
            </a:r>
            <a:r>
              <a:rPr lang="en-US" dirty="0"/>
              <a:t> </a:t>
            </a:r>
            <a:r>
              <a:rPr lang="en-US" dirty="0" err="1"/>
              <a:t>học</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và</a:t>
            </a:r>
            <a:r>
              <a:rPr lang="en-US" dirty="0"/>
              <a:t> </a:t>
            </a:r>
            <a:r>
              <a:rPr lang="en-US" dirty="0" err="1"/>
              <a:t>đăng</a:t>
            </a:r>
            <a:r>
              <a:rPr lang="en-US" dirty="0"/>
              <a:t> </a:t>
            </a:r>
            <a:r>
              <a:rPr lang="en-US" dirty="0" err="1"/>
              <a:t>tải</a:t>
            </a:r>
            <a:r>
              <a:rPr lang="en-US" dirty="0"/>
              <a:t> </a:t>
            </a:r>
            <a:r>
              <a:rPr lang="en-US" dirty="0" err="1"/>
              <a:t>trên</a:t>
            </a:r>
            <a:r>
              <a:rPr lang="en-US" dirty="0"/>
              <a:t> website </a:t>
            </a:r>
            <a:r>
              <a:rPr lang="en-US" dirty="0">
                <a:hlinkClick r:id="rId2"/>
              </a:rPr>
              <a:t>https://hoc10.vn/</a:t>
            </a:r>
            <a:endParaRPr lang="en-US" dirty="0"/>
          </a:p>
          <a:p>
            <a:pPr indent="-228600">
              <a:lnSpc>
                <a:spcPct val="90000"/>
              </a:lnSpc>
              <a:spcAft>
                <a:spcPts val="600"/>
              </a:spcAft>
              <a:buFont typeface="Arial" panose="020B0604020202020204" pitchFamily="34" charset="0"/>
              <a:buChar char="•"/>
            </a:pPr>
            <a:r>
              <a:rPr lang="en-US" dirty="0" err="1"/>
              <a:t>Quý</a:t>
            </a:r>
            <a:r>
              <a:rPr lang="en-US" dirty="0"/>
              <a:t> </a:t>
            </a:r>
            <a:r>
              <a:rPr lang="en-US" dirty="0" err="1"/>
              <a:t>thầy</a:t>
            </a:r>
            <a:r>
              <a:rPr lang="en-US" dirty="0"/>
              <a:t> </a:t>
            </a:r>
            <a:r>
              <a:rPr lang="en-US" dirty="0" err="1"/>
              <a:t>giáo</a:t>
            </a:r>
            <a:r>
              <a:rPr lang="en-US" dirty="0"/>
              <a:t>, </a:t>
            </a:r>
            <a:r>
              <a:rPr lang="en-US" dirty="0" err="1"/>
              <a:t>cô</a:t>
            </a:r>
            <a:r>
              <a:rPr lang="en-US" dirty="0"/>
              <a:t> </a:t>
            </a:r>
            <a:r>
              <a:rPr lang="en-US" dirty="0" err="1"/>
              <a:t>giáo</a:t>
            </a:r>
            <a:r>
              <a:rPr lang="en-US" dirty="0"/>
              <a:t> </a:t>
            </a:r>
            <a:r>
              <a:rPr lang="en-US" dirty="0" err="1"/>
              <a:t>có</a:t>
            </a:r>
            <a:r>
              <a:rPr lang="en-US" dirty="0"/>
              <a:t> </a:t>
            </a:r>
            <a:r>
              <a:rPr lang="en-US" dirty="0" err="1"/>
              <a:t>thể</a:t>
            </a:r>
            <a:r>
              <a:rPr lang="en-US" dirty="0"/>
              <a:t> </a:t>
            </a:r>
            <a:r>
              <a:rPr lang="en-US" dirty="0" err="1"/>
              <a:t>tham</a:t>
            </a:r>
            <a:r>
              <a:rPr lang="en-US" dirty="0"/>
              <a:t> </a:t>
            </a:r>
            <a:r>
              <a:rPr lang="en-US" dirty="0" err="1"/>
              <a:t>khảo</a:t>
            </a:r>
            <a:r>
              <a:rPr lang="en-US" dirty="0"/>
              <a:t> </a:t>
            </a:r>
            <a:r>
              <a:rPr lang="en-US" dirty="0" err="1"/>
              <a:t>thêm</a:t>
            </a:r>
            <a:r>
              <a:rPr lang="en-US" dirty="0"/>
              <a:t>.) </a:t>
            </a:r>
          </a:p>
        </p:txBody>
      </p:sp>
    </p:spTree>
    <p:extLst>
      <p:ext uri="{BB962C8B-B14F-4D97-AF65-F5344CB8AC3E}">
        <p14:creationId xmlns:p14="http://schemas.microsoft.com/office/powerpoint/2010/main" val="78515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15334" y="1169211"/>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77839" y="17854"/>
            <a:ext cx="10113998"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err="1">
                <a:solidFill>
                  <a:prstClr val="white"/>
                </a:solidFill>
                <a:latin typeface="Arial" panose="020B0604020202020204" pitchFamily="34" charset="0"/>
                <a:cs typeface="Arial" panose="020B0604020202020204" pitchFamily="34" charset="0"/>
              </a:rPr>
              <a:t>Bài</a:t>
            </a:r>
            <a:r>
              <a:rPr lang="en-US" sz="3200" b="1" dirty="0">
                <a:solidFill>
                  <a:prstClr val="white"/>
                </a:solidFill>
                <a:latin typeface="Arial" panose="020B0604020202020204" pitchFamily="34" charset="0"/>
                <a:cs typeface="Arial" panose="020B0604020202020204" pitchFamily="34" charset="0"/>
              </a:rPr>
              <a:t> 5. ĐỊA HÌNH VIỆT NAM</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944" y="76175"/>
            <a:ext cx="1006448" cy="1274565"/>
          </a:xfrm>
          <a:prstGeom prst="rect">
            <a:avLst/>
          </a:prstGeom>
        </p:spPr>
      </p:pic>
      <p:sp>
        <p:nvSpPr>
          <p:cNvPr id="5" name="TextBox 4">
            <a:extLst>
              <a:ext uri="{FF2B5EF4-FFF2-40B4-BE49-F238E27FC236}">
                <a16:creationId xmlns:a16="http://schemas.microsoft.com/office/drawing/2014/main" id="{A381FBDC-0226-4E2C-A770-F09A31B0E8CB}"/>
              </a:ext>
            </a:extLst>
          </p:cNvPr>
          <p:cNvSpPr txBox="1"/>
          <p:nvPr/>
        </p:nvSpPr>
        <p:spPr>
          <a:xfrm>
            <a:off x="632120" y="1492624"/>
            <a:ext cx="45719" cy="369332"/>
          </a:xfrm>
          <a:prstGeom prst="rect">
            <a:avLst/>
          </a:prstGeom>
          <a:noFill/>
        </p:spPr>
        <p:txBody>
          <a:bodyPr wrap="square" rtlCol="0">
            <a:spAutoFit/>
          </a:bodyPr>
          <a:lstStyle/>
          <a:p>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 y="1157678"/>
            <a:ext cx="6135091" cy="57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170" y="1677290"/>
            <a:ext cx="4501870" cy="114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3143" y="2420240"/>
            <a:ext cx="6314311" cy="9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88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13319">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Rectangle 13321">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545" y="806754"/>
            <a:ext cx="4994842" cy="52439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4" name="Rectangle 13323">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3059" y="946797"/>
            <a:ext cx="3502643" cy="25744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6" name="Rectangle 13325">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98071" y="4446259"/>
            <a:ext cx="2872619" cy="16086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32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50205"/>
            <a:ext cx="6114031" cy="265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83" y="3177612"/>
            <a:ext cx="5955248" cy="22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230" y="1033721"/>
            <a:ext cx="5163570" cy="527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F998DE81-1295-9AAF-AA91-91B321BEC165}"/>
              </a:ext>
            </a:extLst>
          </p:cNvPr>
          <p:cNvSpPr/>
          <p:nvPr/>
        </p:nvSpPr>
        <p:spPr>
          <a:xfrm>
            <a:off x="758401" y="1915654"/>
            <a:ext cx="5812828" cy="6526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noFill/>
            </a:endParaRPr>
          </a:p>
        </p:txBody>
      </p:sp>
    </p:spTree>
    <p:extLst>
      <p:ext uri="{BB962C8B-B14F-4D97-AF65-F5344CB8AC3E}">
        <p14:creationId xmlns:p14="http://schemas.microsoft.com/office/powerpoint/2010/main" val="267989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7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74" name="Freeform: Shape 1537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A paper with text on it&#10;&#10;Description automatically generated with low confide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376" y="1317211"/>
            <a:ext cx="3343202" cy="33264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6" name="Freeform: Shape 1537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5244" y="2577225"/>
            <a:ext cx="6020730" cy="22427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576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639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9" b="6244"/>
          <a:stretch/>
        </p:blipFill>
        <p:spPr bwMode="auto">
          <a:xfrm>
            <a:off x="457200" y="457200"/>
            <a:ext cx="11277600" cy="5943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00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3D13D876-1236-4C3A-A0FA-E9D0BE165D20}"/>
              </a:ext>
            </a:extLst>
          </p:cNvPr>
          <p:cNvSpPr/>
          <p:nvPr/>
        </p:nvSpPr>
        <p:spPr>
          <a:xfrm>
            <a:off x="0" y="1139825"/>
            <a:ext cx="12192000" cy="5718175"/>
          </a:xfrm>
          <a:prstGeom prst="roundRect">
            <a:avLst>
              <a:gd name="adj" fmla="val 0"/>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4">
            <a:extLst>
              <a:ext uri="{FF2B5EF4-FFF2-40B4-BE49-F238E27FC236}">
                <a16:creationId xmlns:a16="http://schemas.microsoft.com/office/drawing/2014/main" id="{1E2207C2-C2EE-4FCB-A965-368C3C93A68E}"/>
              </a:ext>
            </a:extLst>
          </p:cNvPr>
          <p:cNvSpPr/>
          <p:nvPr/>
        </p:nvSpPr>
        <p:spPr>
          <a:xfrm>
            <a:off x="0" y="0"/>
            <a:ext cx="12192000" cy="1083104"/>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529944" y="-56722"/>
            <a:ext cx="893214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
        <p:nvSpPr>
          <p:cNvPr id="12" name="TextBox 11">
            <a:extLst>
              <a:ext uri="{FF2B5EF4-FFF2-40B4-BE49-F238E27FC236}">
                <a16:creationId xmlns:a16="http://schemas.microsoft.com/office/drawing/2014/main" id="{A7EE26DB-4C0D-4F1B-9DC6-7F2BE54CEF14}"/>
              </a:ext>
            </a:extLst>
          </p:cNvPr>
          <p:cNvSpPr txBox="1"/>
          <p:nvPr/>
        </p:nvSpPr>
        <p:spPr>
          <a:xfrm>
            <a:off x="2754923" y="281632"/>
            <a:ext cx="7411209" cy="646331"/>
          </a:xfrm>
          <a:prstGeom prst="rect">
            <a:avLst/>
          </a:prstGeom>
          <a:noFill/>
        </p:spPr>
        <p:txBody>
          <a:bodyPr wrap="square">
            <a:spAutoFit/>
          </a:bodyPr>
          <a:lstStyle/>
          <a:p>
            <a:pPr algn="ctr">
              <a:spcBef>
                <a:spcPct val="0"/>
              </a:spcBef>
            </a:pPr>
            <a:r>
              <a:rPr lang="vi-VN" altLang="en-US" sz="3600" b="1">
                <a:solidFill>
                  <a:schemeClr val="bg1"/>
                </a:solidFill>
                <a:latin typeface="Arial" panose="020B0604020202020204" pitchFamily="34" charset="0"/>
                <a:cs typeface="Arial" panose="020B0604020202020204" pitchFamily="34" charset="0"/>
              </a:rPr>
              <a:t>6. </a:t>
            </a:r>
            <a:r>
              <a:rPr lang="en-US" altLang="en-US" sz="3600" b="1">
                <a:solidFill>
                  <a:schemeClr val="bg1"/>
                </a:solidFill>
                <a:latin typeface="Arial" panose="020B0604020202020204" pitchFamily="34" charset="0"/>
                <a:cs typeface="Arial" panose="020B0604020202020204" pitchFamily="34" charset="0"/>
              </a:rPr>
              <a:t>Thảo</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luận</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trao</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đổi</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giải</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đáp</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1026" name="Picture 2" descr="Tư vấn hỏi đáp – VAA">
            <a:extLst>
              <a:ext uri="{FF2B5EF4-FFF2-40B4-BE49-F238E27FC236}">
                <a16:creationId xmlns:a16="http://schemas.microsoft.com/office/drawing/2014/main" id="{D3860979-200D-4E11-A588-1DC6A332F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171" y="2168769"/>
            <a:ext cx="777796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15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AE01FB-298C-4E14-8C6D-B8A320172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1CC2935F-0254-4C87-9268-8F8BC73E3345}"/>
              </a:ext>
            </a:extLst>
          </p:cNvPr>
          <p:cNvSpPr/>
          <p:nvPr/>
        </p:nvSpPr>
        <p:spPr>
          <a:xfrm>
            <a:off x="0" y="1752600"/>
            <a:ext cx="12192000" cy="25472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Trân</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trọng</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cảm</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ơn</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b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b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quý</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thầy</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cô</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 </a:t>
            </a:r>
            <a:r>
              <a:rPr lang="en-US" sz="6000" b="1" dirty="0" err="1">
                <a:solidFill>
                  <a:schemeClr val="bg1"/>
                </a:solidFill>
                <a:latin typeface="Times" panose="020B0500000000000000" pitchFamily="34" charset="0"/>
                <a:ea typeface="Times" panose="020B0500000000000000" pitchFamily="34" charset="0"/>
                <a:cs typeface="Times" panose="020B0500000000000000" pitchFamily="34" charset="0"/>
              </a:rPr>
              <a:t>giáo</a:t>
            </a:r>
            <a:r>
              <a:rPr lang="en-US" sz="6000" b="1" dirty="0">
                <a:solidFill>
                  <a:schemeClr val="bg1"/>
                </a:solidFill>
                <a:latin typeface="Times" panose="020B0500000000000000" pitchFamily="34" charset="0"/>
                <a:ea typeface="Times" panose="020B0500000000000000" pitchFamily="34" charset="0"/>
                <a:cs typeface="Times" panose="020B0500000000000000" pitchFamily="34" charset="0"/>
              </a:rPr>
              <a:t>!</a:t>
            </a:r>
          </a:p>
        </p:txBody>
      </p:sp>
    </p:spTree>
    <p:extLst>
      <p:ext uri="{BB962C8B-B14F-4D97-AF65-F5344CB8AC3E}">
        <p14:creationId xmlns:p14="http://schemas.microsoft.com/office/powerpoint/2010/main" val="67782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1138"/>
            <a:ext cx="4642338" cy="353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Rounded Corners 4">
            <a:extLst>
              <a:ext uri="{FF2B5EF4-FFF2-40B4-BE49-F238E27FC236}">
                <a16:creationId xmlns:a16="http://schemas.microsoft.com/office/drawing/2014/main" id="{1E2207C2-C2EE-4FCB-A965-368C3C93A68E}"/>
              </a:ext>
            </a:extLst>
          </p:cNvPr>
          <p:cNvSpPr/>
          <p:nvPr/>
        </p:nvSpPr>
        <p:spPr>
          <a:xfrm>
            <a:off x="0" y="1"/>
            <a:ext cx="12192000" cy="730282"/>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3188808" y="24509"/>
            <a:ext cx="5592762" cy="68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TÁC GIẢ PHẦN ĐỊA LÍ</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132" y="1097935"/>
            <a:ext cx="3703102" cy="223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92" y="4342438"/>
            <a:ext cx="5736008" cy="216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092" y="1097935"/>
            <a:ext cx="4002445" cy="341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173" y="4299061"/>
            <a:ext cx="4874828" cy="198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35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1E2207C2-C2EE-4FCB-A965-368C3C93A68E}"/>
              </a:ext>
            </a:extLst>
          </p:cNvPr>
          <p:cNvSpPr/>
          <p:nvPr/>
        </p:nvSpPr>
        <p:spPr>
          <a:xfrm>
            <a:off x="0" y="-1"/>
            <a:ext cx="12192000" cy="1383345"/>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704538" y="1545855"/>
            <a:ext cx="10832142" cy="5324535"/>
          </a:xfrm>
          <a:prstGeom prst="rect">
            <a:avLst/>
          </a:prstGeom>
        </p:spPr>
        <p:txBody>
          <a:bodyPr wrap="square">
            <a:spAutoFit/>
          </a:bodyPr>
          <a:lstStyle/>
          <a:p>
            <a:pPr algn="just"/>
            <a:r>
              <a:rPr lang="vi-VN" sz="2800" b="1" dirty="0">
                <a:solidFill>
                  <a:srgbClr val="00B050"/>
                </a:solidFill>
                <a:ea typeface="Tahoma" pitchFamily="34" charset="0"/>
                <a:cs typeface="Tahoma" pitchFamily="34" charset="0"/>
              </a:rPr>
              <a:t>Một số thông tin chung</a:t>
            </a:r>
            <a:r>
              <a:rPr lang="en-US" sz="2800" b="1" dirty="0">
                <a:solidFill>
                  <a:srgbClr val="00B050"/>
                </a:solidFill>
                <a:ea typeface="Tahoma" pitchFamily="34" charset="0"/>
                <a:cs typeface="Tahoma" pitchFamily="34" charset="0"/>
              </a:rPr>
              <a:t>:</a:t>
            </a:r>
            <a:r>
              <a:rPr lang="vi-VN" sz="2800" b="1" dirty="0">
                <a:solidFill>
                  <a:srgbClr val="00B050"/>
                </a:solidFill>
                <a:ea typeface="Tahoma" pitchFamily="34" charset="0"/>
                <a:cs typeface="Tahoma" pitchFamily="34" charset="0"/>
              </a:rPr>
              <a:t> </a:t>
            </a:r>
          </a:p>
          <a:p>
            <a:pPr algn="just"/>
            <a:r>
              <a:rPr lang="vi-VN" sz="2300" dirty="0"/>
              <a:t>– Sách giáo khoa Lịch sử và Địa lí 8 – Cánh Diều đã được Bộ trưởng Bộ Giáo dục và Đào tạo phê duyệt sử dụng trong cơ sở giáo dục phổ thông tại Quyết định số 441/QĐBGDĐT ngày 28/1/2022.  </a:t>
            </a:r>
          </a:p>
          <a:p>
            <a:pPr algn="just"/>
            <a:r>
              <a:rPr lang="vi-VN" sz="2300" dirty="0"/>
              <a:t>– Mục đích biên soạn: Cung cấp một tài liệu học tập, công cụ học tập chính thức, toàn diện và hiệu quả cho HS, đồng thời là tài liệu cho GV khai thác để tổ chức các hoạt động dạy học và vận dụng các phương pháp dạy học theo định hướng phát triển phẩm chất và năng lực của HS.  </a:t>
            </a:r>
          </a:p>
          <a:p>
            <a:pPr algn="just"/>
            <a:r>
              <a:rPr lang="vi-VN" sz="2300" dirty="0"/>
              <a:t>– Đối tượng sử dụng: HS lớp 8, các GV dạy Lịch sử và Địa lí ở cấp THCS, các cán bộ quản lí giáo dục, các phụ huynh HS.</a:t>
            </a:r>
            <a:endParaRPr lang="en-US" sz="2300" dirty="0"/>
          </a:p>
          <a:p>
            <a:pPr algn="just"/>
            <a:r>
              <a:rPr lang="vi-VN" sz="2300" dirty="0"/>
              <a:t>–</a:t>
            </a:r>
            <a:r>
              <a:rPr lang="en-US" sz="2300" dirty="0"/>
              <a:t> </a:t>
            </a:r>
            <a:r>
              <a:rPr lang="en-US" sz="2300" dirty="0" err="1">
                <a:latin typeface="Arial" pitchFamily="34" charset="0"/>
                <a:cs typeface="Arial" pitchFamily="34" charset="0"/>
              </a:rPr>
              <a:t>Thời</a:t>
            </a:r>
            <a:r>
              <a:rPr lang="en-US" sz="2300" dirty="0">
                <a:latin typeface="Arial" pitchFamily="34" charset="0"/>
                <a:cs typeface="Arial" pitchFamily="34" charset="0"/>
              </a:rPr>
              <a:t> </a:t>
            </a:r>
            <a:r>
              <a:rPr lang="en-US" sz="2300" dirty="0" err="1">
                <a:latin typeface="Arial" pitchFamily="34" charset="0"/>
                <a:cs typeface="Arial" pitchFamily="34" charset="0"/>
              </a:rPr>
              <a:t>lượng</a:t>
            </a:r>
            <a:r>
              <a:rPr lang="en-US" sz="2300" dirty="0">
                <a:latin typeface="Arial" pitchFamily="34" charset="0"/>
                <a:cs typeface="Arial" pitchFamily="34" charset="0"/>
              </a:rPr>
              <a:t>: </a:t>
            </a:r>
            <a:r>
              <a:rPr lang="vi-VN" sz="2300" dirty="0"/>
              <a:t>Toàn bộ thời lượng của Lịch sử và Địa lí 8 là 105 tiết; trong đó có 8 tiết Chủ đề chung (chiếm 8 % tỉ lệ số tiết theo Chương trình Giáo dục phổ thông năm 2018). Vì vậy, dự kiến phần Địa lí có 48 tiết, phần Lịch sử có 49 tiết và 8 tiết Chủ đề chung.</a:t>
            </a:r>
            <a:endParaRPr lang="en-US" sz="2300" dirty="0"/>
          </a:p>
        </p:txBody>
      </p:sp>
      <p:sp>
        <p:nvSpPr>
          <p:cNvPr id="4" name="Title 1"/>
          <p:cNvSpPr txBox="1">
            <a:spLocks/>
          </p:cNvSpPr>
          <p:nvPr/>
        </p:nvSpPr>
        <p:spPr>
          <a:xfrm>
            <a:off x="704538" y="222181"/>
            <a:ext cx="9907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dirty="0"/>
              <a:t> </a:t>
            </a:r>
            <a:endParaRPr lang="vi-VN" dirty="0">
              <a:solidFill>
                <a:schemeClr val="bg1"/>
              </a:solidFill>
              <a:latin typeface="Tahoma" pitchFamily="34" charset="0"/>
              <a:ea typeface="Tahoma" pitchFamily="34" charset="0"/>
              <a:cs typeface="Tahoma" pitchFamily="34" charset="0"/>
            </a:endParaRPr>
          </a:p>
        </p:txBody>
      </p:sp>
      <p:sp>
        <p:nvSpPr>
          <p:cNvPr id="5" name="Title 1"/>
          <p:cNvSpPr txBox="1">
            <a:spLocks/>
          </p:cNvSpPr>
          <p:nvPr/>
        </p:nvSpPr>
        <p:spPr>
          <a:xfrm>
            <a:off x="856938" y="97082"/>
            <a:ext cx="9907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MỞ ĐẦU</a:t>
            </a:r>
          </a:p>
        </p:txBody>
      </p:sp>
    </p:spTree>
    <p:extLst>
      <p:ext uri="{BB962C8B-B14F-4D97-AF65-F5344CB8AC3E}">
        <p14:creationId xmlns:p14="http://schemas.microsoft.com/office/powerpoint/2010/main" val="239648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7"/>
            <a:ext cx="12192000" cy="1298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3600" b="1" dirty="0" err="1">
                <a:solidFill>
                  <a:schemeClr val="bg1"/>
                </a:solidFill>
                <a:latin typeface="Arial" panose="020B0604020202020204" pitchFamily="34" charset="0"/>
                <a:cs typeface="Arial" panose="020B0604020202020204" pitchFamily="34" charset="0"/>
              </a:rPr>
              <a:t>Các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phẩm</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chất</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và</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năng</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lực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được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xác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định</a:t>
            </a:r>
            <a:endParaRPr lang="en-US" altLang="en-US" sz="3600" b="1" dirty="0">
              <a:solidFill>
                <a:schemeClr val="bg1"/>
              </a:solidFill>
              <a:latin typeface="Arial" panose="020B0604020202020204" pitchFamily="34" charset="0"/>
              <a:cs typeface="Arial" panose="020B0604020202020204" pitchFamily="34" charset="0"/>
            </a:endParaRPr>
          </a:p>
          <a:p>
            <a:pPr algn="ctr">
              <a:spcBef>
                <a:spcPct val="0"/>
              </a:spcBef>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trong</a:t>
            </a:r>
            <a:r>
              <a:rPr lang="en-US" altLang="en-US" sz="3600" b="1" dirty="0">
                <a:solidFill>
                  <a:schemeClr val="bg1"/>
                </a:solidFill>
                <a:latin typeface="Arial" panose="020B0604020202020204" pitchFamily="34" charset="0"/>
                <a:cs typeface="Arial" panose="020B0604020202020204" pitchFamily="34" charset="0"/>
              </a:rPr>
              <a:t> CT GDPT 2018</a:t>
            </a:r>
          </a:p>
        </p:txBody>
      </p:sp>
      <p:sp>
        <p:nvSpPr>
          <p:cNvPr id="3" name="Rectangle 2"/>
          <p:cNvSpPr/>
          <p:nvPr/>
        </p:nvSpPr>
        <p:spPr>
          <a:xfrm>
            <a:off x="0" y="1368568"/>
            <a:ext cx="12192000" cy="5465036"/>
          </a:xfrm>
          <a:prstGeom prst="rect">
            <a:avLst/>
          </a:prstGeom>
          <a:solidFill>
            <a:srgbClr val="EB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781" y="24396"/>
            <a:ext cx="1006448" cy="1274565"/>
          </a:xfrm>
          <a:prstGeom prst="rect">
            <a:avLst/>
          </a:prstGeom>
        </p:spPr>
      </p:pic>
      <p:sp>
        <p:nvSpPr>
          <p:cNvPr id="15" name="Rectangle 1">
            <a:extLst>
              <a:ext uri="{FF2B5EF4-FFF2-40B4-BE49-F238E27FC236}">
                <a16:creationId xmlns:a16="http://schemas.microsoft.com/office/drawing/2014/main" id="{8E71AA02-0136-47E7-8138-04FBBFC7B13B}"/>
              </a:ext>
            </a:extLst>
          </p:cNvPr>
          <p:cNvSpPr/>
          <p:nvPr/>
        </p:nvSpPr>
        <p:spPr bwMode="auto">
          <a:xfrm>
            <a:off x="2148684" y="1407962"/>
            <a:ext cx="2088232" cy="4140460"/>
          </a:xfrm>
          <a:prstGeom prst="rect">
            <a:avLst/>
          </a:prstGeom>
          <a:noFill/>
          <a:ln w="76200">
            <a:solidFill>
              <a:schemeClr val="accent3"/>
            </a:solid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sp>
        <p:nvSpPr>
          <p:cNvPr id="16" name="Rectangle 2">
            <a:extLst>
              <a:ext uri="{FF2B5EF4-FFF2-40B4-BE49-F238E27FC236}">
                <a16:creationId xmlns:a16="http://schemas.microsoft.com/office/drawing/2014/main" id="{DD117369-EFD1-4D5A-9209-4186F932D656}"/>
              </a:ext>
            </a:extLst>
          </p:cNvPr>
          <p:cNvSpPr/>
          <p:nvPr/>
        </p:nvSpPr>
        <p:spPr>
          <a:xfrm>
            <a:off x="2389817" y="1898660"/>
            <a:ext cx="3192192" cy="1044116"/>
          </a:xfrm>
          <a:prstGeom prst="rect">
            <a:avLst/>
          </a:prstGeom>
          <a:solidFill>
            <a:srgbClr val="FD7B77"/>
          </a:solidFill>
        </p:spPr>
        <p:txBody>
          <a:bodyPr wrap="square">
            <a:noAutofit/>
          </a:bodyPr>
          <a:lstStyle/>
          <a:p>
            <a:pPr algn="ct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Chương</a:t>
            </a:r>
            <a:r>
              <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trình</a:t>
            </a:r>
            <a:endPar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endParaRPr>
          </a:p>
          <a:p>
            <a:pPr algn="ct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tổng</a:t>
            </a:r>
            <a:r>
              <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thể</a:t>
            </a:r>
            <a:endPar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endParaRPr>
          </a:p>
          <a:p>
            <a:pPr algn="ctr"/>
            <a:r>
              <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xác</a:t>
            </a:r>
            <a:r>
              <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000" b="1" spc="600" dirty="0" err="1">
                <a:latin typeface="Arial" panose="020B0604020202020204" pitchFamily="34" charset="0"/>
                <a:ea typeface="Microsoft YaHei UI" panose="020B0503020204020204" pitchFamily="34" charset="-122"/>
                <a:cs typeface="Arial" panose="020B0604020202020204" pitchFamily="34" charset="0"/>
                <a:sym typeface="+mn-lt"/>
              </a:rPr>
              <a:t>định</a:t>
            </a:r>
            <a:endParaRPr lang="en-US" altLang="zh-CN" sz="2000" b="1" spc="600" dirty="0">
              <a:latin typeface="Arial" panose="020B0604020202020204" pitchFamily="34" charset="0"/>
              <a:ea typeface="Microsoft YaHei UI" panose="020B0503020204020204" pitchFamily="34" charset="-122"/>
              <a:cs typeface="Arial" panose="020B0604020202020204" pitchFamily="34" charset="0"/>
              <a:sym typeface="+mn-lt"/>
            </a:endParaRPr>
          </a:p>
        </p:txBody>
      </p:sp>
      <p:sp>
        <p:nvSpPr>
          <p:cNvPr id="18" name="Rectangle 4">
            <a:extLst>
              <a:ext uri="{FF2B5EF4-FFF2-40B4-BE49-F238E27FC236}">
                <a16:creationId xmlns:a16="http://schemas.microsoft.com/office/drawing/2014/main" id="{FAB0ACAC-EF1D-4677-AA8E-24E56E5DC7F3}"/>
              </a:ext>
            </a:extLst>
          </p:cNvPr>
          <p:cNvSpPr/>
          <p:nvPr/>
        </p:nvSpPr>
        <p:spPr bwMode="auto">
          <a:xfrm>
            <a:off x="3933087" y="3085816"/>
            <a:ext cx="684076" cy="72008"/>
          </a:xfrm>
          <a:prstGeom prst="rect">
            <a:avLst/>
          </a:prstGeom>
          <a:solidFill>
            <a:schemeClr val="tx2"/>
          </a:solidFill>
          <a:ln w="19050">
            <a:no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grpSp>
        <p:nvGrpSpPr>
          <p:cNvPr id="19" name="Group 5">
            <a:extLst>
              <a:ext uri="{FF2B5EF4-FFF2-40B4-BE49-F238E27FC236}">
                <a16:creationId xmlns:a16="http://schemas.microsoft.com/office/drawing/2014/main" id="{69B97447-53B0-41B2-8362-20D7A08AEFAE}"/>
              </a:ext>
            </a:extLst>
          </p:cNvPr>
          <p:cNvGrpSpPr/>
          <p:nvPr/>
        </p:nvGrpSpPr>
        <p:grpSpPr>
          <a:xfrm>
            <a:off x="5543169" y="2803881"/>
            <a:ext cx="4430626" cy="707886"/>
            <a:chOff x="1598315" y="1418185"/>
            <a:chExt cx="4430626" cy="707886"/>
          </a:xfrm>
        </p:grpSpPr>
        <p:sp>
          <p:nvSpPr>
            <p:cNvPr id="20" name="TextBox 6">
              <a:extLst>
                <a:ext uri="{FF2B5EF4-FFF2-40B4-BE49-F238E27FC236}">
                  <a16:creationId xmlns:a16="http://schemas.microsoft.com/office/drawing/2014/main" id="{460140D7-1F78-4213-A7E4-D30064B0CDE0}"/>
                </a:ext>
              </a:extLst>
            </p:cNvPr>
            <p:cNvSpPr txBox="1"/>
            <p:nvPr/>
          </p:nvSpPr>
          <p:spPr>
            <a:xfrm>
              <a:off x="1598315" y="1418185"/>
              <a:ext cx="655949"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01</a:t>
              </a:r>
            </a:p>
          </p:txBody>
        </p:sp>
        <p:sp>
          <p:nvSpPr>
            <p:cNvPr id="22" name="TextBox 8">
              <a:extLst>
                <a:ext uri="{FF2B5EF4-FFF2-40B4-BE49-F238E27FC236}">
                  <a16:creationId xmlns:a16="http://schemas.microsoft.com/office/drawing/2014/main" id="{635E5A79-53E0-4BAE-AEE7-754DD10427FC}"/>
                </a:ext>
              </a:extLst>
            </p:cNvPr>
            <p:cNvSpPr txBox="1"/>
            <p:nvPr/>
          </p:nvSpPr>
          <p:spPr>
            <a:xfrm>
              <a:off x="2066367" y="1529264"/>
              <a:ext cx="3962574" cy="242864"/>
            </a:xfrm>
            <a:prstGeom prst="rect">
              <a:avLst/>
            </a:prstGeom>
            <a:noFill/>
          </p:spPr>
          <p:txBody>
            <a:bodyPr wrap="none" lIns="360000" tIns="0" rIns="0" bIns="0" anchor="b" anchorCtr="0">
              <a:noAutofit/>
            </a:bodyPr>
            <a:lstStyle/>
            <a:p>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Các</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phẩm</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chất</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chủ</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yếu</a:t>
              </a:r>
              <a:endParaRPr lang="zh-CN" altLang="en-US" sz="36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endParaRPr>
            </a:p>
          </p:txBody>
        </p:sp>
      </p:grpSp>
      <p:grpSp>
        <p:nvGrpSpPr>
          <p:cNvPr id="24" name="Group 10">
            <a:extLst>
              <a:ext uri="{FF2B5EF4-FFF2-40B4-BE49-F238E27FC236}">
                <a16:creationId xmlns:a16="http://schemas.microsoft.com/office/drawing/2014/main" id="{B2CBBE9A-1227-4194-B3FD-E80B25F9245F}"/>
              </a:ext>
            </a:extLst>
          </p:cNvPr>
          <p:cNvGrpSpPr/>
          <p:nvPr/>
        </p:nvGrpSpPr>
        <p:grpSpPr>
          <a:xfrm>
            <a:off x="5543169" y="3676867"/>
            <a:ext cx="4430626" cy="707886"/>
            <a:chOff x="1598315" y="2786337"/>
            <a:chExt cx="4430626" cy="707886"/>
          </a:xfrm>
        </p:grpSpPr>
        <p:sp>
          <p:nvSpPr>
            <p:cNvPr id="25" name="TextBox 11">
              <a:extLst>
                <a:ext uri="{FF2B5EF4-FFF2-40B4-BE49-F238E27FC236}">
                  <a16:creationId xmlns:a16="http://schemas.microsoft.com/office/drawing/2014/main" id="{FB7B314D-2ED2-462C-A376-989DB701E126}"/>
                </a:ext>
              </a:extLst>
            </p:cNvPr>
            <p:cNvSpPr txBox="1"/>
            <p:nvPr/>
          </p:nvSpPr>
          <p:spPr>
            <a:xfrm>
              <a:off x="1598315" y="2786337"/>
              <a:ext cx="718466"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02</a:t>
              </a:r>
            </a:p>
          </p:txBody>
        </p:sp>
        <p:sp>
          <p:nvSpPr>
            <p:cNvPr id="27" name="TextBox 13">
              <a:extLst>
                <a:ext uri="{FF2B5EF4-FFF2-40B4-BE49-F238E27FC236}">
                  <a16:creationId xmlns:a16="http://schemas.microsoft.com/office/drawing/2014/main" id="{DD3205E1-EE88-44A2-9DAB-4A7A3B39359A}"/>
                </a:ext>
              </a:extLst>
            </p:cNvPr>
            <p:cNvSpPr txBox="1"/>
            <p:nvPr/>
          </p:nvSpPr>
          <p:spPr>
            <a:xfrm>
              <a:off x="2066367" y="2897416"/>
              <a:ext cx="3962574" cy="242864"/>
            </a:xfrm>
            <a:prstGeom prst="rect">
              <a:avLst/>
            </a:prstGeom>
            <a:noFill/>
          </p:spPr>
          <p:txBody>
            <a:bodyPr wrap="none" lIns="360000" tIns="0" rIns="0" bIns="0" anchor="b" anchorCtr="0">
              <a:noAutofit/>
            </a:bodyPr>
            <a:lstStyle>
              <a:defPPr>
                <a:defRPr lang="zh-CN"/>
              </a:defPPr>
              <a:lvl1pPr>
                <a:defRPr sz="1600">
                  <a:solidFill>
                    <a:schemeClr val="tx2"/>
                  </a:solidFill>
                  <a:latin typeface="时尚中黑简体" panose="01010104010101010101" pitchFamily="2" charset="-122"/>
                  <a:ea typeface="时尚中黑简体" panose="01010104010101010101" pitchFamily="2" charset="-122"/>
                  <a:cs typeface="+mn-ea"/>
                </a:defRPr>
              </a:lvl1pPr>
            </a:lstStyle>
            <a:p>
              <a:r>
                <a:rPr lang="en-US" altLang="zh-CN" sz="3600" dirty="0" err="1">
                  <a:latin typeface="Arial" panose="020B0604020202020204" pitchFamily="34" charset="0"/>
                  <a:ea typeface="Microsoft YaHei UI" panose="020B0503020204020204" pitchFamily="34" charset="-122"/>
                  <a:cs typeface="Arial" panose="020B0604020202020204" pitchFamily="34" charset="0"/>
                </a:rPr>
                <a:t>Các</a:t>
              </a:r>
              <a:r>
                <a:rPr lang="en-US" altLang="zh-CN" sz="3600" dirty="0">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latin typeface="Arial" panose="020B0604020202020204" pitchFamily="34" charset="0"/>
                  <a:ea typeface="Microsoft YaHei UI" panose="020B0503020204020204" pitchFamily="34" charset="-122"/>
                  <a:cs typeface="Arial" panose="020B0604020202020204" pitchFamily="34" charset="0"/>
                </a:rPr>
                <a:t>năng</a:t>
              </a:r>
              <a:r>
                <a:rPr lang="en-US" altLang="zh-CN" sz="3600" dirty="0">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latin typeface="Arial" panose="020B0604020202020204" pitchFamily="34" charset="0"/>
                  <a:ea typeface="Microsoft YaHei UI" panose="020B0503020204020204" pitchFamily="34" charset="-122"/>
                  <a:cs typeface="Arial" panose="020B0604020202020204" pitchFamily="34" charset="0"/>
                </a:rPr>
                <a:t>lực</a:t>
              </a:r>
              <a:r>
                <a:rPr lang="en-US" altLang="zh-CN" sz="3600" dirty="0">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latin typeface="Arial" panose="020B0604020202020204" pitchFamily="34" charset="0"/>
                  <a:ea typeface="Microsoft YaHei UI" panose="020B0503020204020204" pitchFamily="34" charset="-122"/>
                  <a:cs typeface="Arial" panose="020B0604020202020204" pitchFamily="34" charset="0"/>
                </a:rPr>
                <a:t>chung</a:t>
              </a:r>
              <a:endParaRPr lang="zh-CN" altLang="en-US" sz="3600" dirty="0">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0" name="Group 15">
            <a:extLst>
              <a:ext uri="{FF2B5EF4-FFF2-40B4-BE49-F238E27FC236}">
                <a16:creationId xmlns:a16="http://schemas.microsoft.com/office/drawing/2014/main" id="{DDB26FE3-F0EE-4553-B6E8-06A821A8EF29}"/>
              </a:ext>
            </a:extLst>
          </p:cNvPr>
          <p:cNvGrpSpPr/>
          <p:nvPr/>
        </p:nvGrpSpPr>
        <p:grpSpPr>
          <a:xfrm>
            <a:off x="5543169" y="4624285"/>
            <a:ext cx="4430626" cy="707886"/>
            <a:chOff x="1598315" y="4154489"/>
            <a:chExt cx="4430626" cy="707886"/>
          </a:xfrm>
        </p:grpSpPr>
        <p:sp>
          <p:nvSpPr>
            <p:cNvPr id="31" name="TextBox 16">
              <a:extLst>
                <a:ext uri="{FF2B5EF4-FFF2-40B4-BE49-F238E27FC236}">
                  <a16:creationId xmlns:a16="http://schemas.microsoft.com/office/drawing/2014/main" id="{CBE8160C-A5B7-49B8-A3E4-0A3A0D143804}"/>
                </a:ext>
              </a:extLst>
            </p:cNvPr>
            <p:cNvSpPr txBox="1"/>
            <p:nvPr/>
          </p:nvSpPr>
          <p:spPr>
            <a:xfrm>
              <a:off x="1598315" y="4154489"/>
              <a:ext cx="732893"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03</a:t>
              </a:r>
            </a:p>
          </p:txBody>
        </p:sp>
        <p:sp>
          <p:nvSpPr>
            <p:cNvPr id="33" name="TextBox 18">
              <a:extLst>
                <a:ext uri="{FF2B5EF4-FFF2-40B4-BE49-F238E27FC236}">
                  <a16:creationId xmlns:a16="http://schemas.microsoft.com/office/drawing/2014/main" id="{5226199C-3461-4A4D-B3AC-5393F1648BE3}"/>
                </a:ext>
              </a:extLst>
            </p:cNvPr>
            <p:cNvSpPr txBox="1"/>
            <p:nvPr/>
          </p:nvSpPr>
          <p:spPr>
            <a:xfrm>
              <a:off x="2066367" y="4265568"/>
              <a:ext cx="3962574" cy="242864"/>
            </a:xfrm>
            <a:prstGeom prst="rect">
              <a:avLst/>
            </a:prstGeom>
            <a:noFill/>
          </p:spPr>
          <p:txBody>
            <a:bodyPr wrap="none" lIns="360000" tIns="0" rIns="0" bIns="0" anchor="b" anchorCtr="0">
              <a:noAutofit/>
            </a:bodyPr>
            <a:lstStyle/>
            <a:p>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Các</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năng</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lực</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đặc</a:t>
              </a:r>
              <a:r>
                <a:rPr lang="en-US" altLang="zh-CN" sz="36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36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thù</a:t>
              </a:r>
              <a:endParaRPr lang="zh-CN" altLang="en-US" sz="3600" dirty="0">
                <a:solidFill>
                  <a:schemeClr val="tx2"/>
                </a:solidFill>
                <a:latin typeface="Arial" panose="020B0604020202020204" pitchFamily="34" charset="0"/>
                <a:ea typeface="Microsoft YaHei UI" panose="020B0503020204020204" pitchFamily="34" charset="-122"/>
                <a:cs typeface="Arial" panose="020B0604020202020204" pitchFamily="34" charset="0"/>
              </a:endParaRPr>
            </a:p>
          </p:txBody>
        </p:sp>
      </p:grpSp>
      <p:pic>
        <p:nvPicPr>
          <p:cNvPr id="35" name="图片 78">
            <a:extLst>
              <a:ext uri="{FF2B5EF4-FFF2-40B4-BE49-F238E27FC236}">
                <a16:creationId xmlns:a16="http://schemas.microsoft.com/office/drawing/2014/main" id="{7769CC8A-4180-41EA-AA51-56CE14ADA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2044" y="3752876"/>
            <a:ext cx="1792833" cy="2389601"/>
          </a:xfrm>
          <a:prstGeom prst="rect">
            <a:avLst/>
          </a:prstGeom>
        </p:spPr>
      </p:pic>
      <p:pic>
        <p:nvPicPr>
          <p:cNvPr id="36" name="图片 79">
            <a:extLst>
              <a:ext uri="{FF2B5EF4-FFF2-40B4-BE49-F238E27FC236}">
                <a16:creationId xmlns:a16="http://schemas.microsoft.com/office/drawing/2014/main" id="{852D467F-8894-4D3C-83AB-B5AFEF60A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783" y="4392157"/>
            <a:ext cx="1333804" cy="1880028"/>
          </a:xfrm>
          <a:prstGeom prst="rect">
            <a:avLst/>
          </a:prstGeom>
        </p:spPr>
      </p:pic>
    </p:spTree>
    <p:extLst>
      <p:ext uri="{BB962C8B-B14F-4D97-AF65-F5344CB8AC3E}">
        <p14:creationId xmlns:p14="http://schemas.microsoft.com/office/powerpoint/2010/main" val="372758744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750"/>
                                            <p:tgtEl>
                                              <p:spTgt spid="36"/>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750"/>
                                            <p:tgtEl>
                                              <p:spTgt spid="35"/>
                                            </p:tgtEl>
                                          </p:cBhvr>
                                        </p:animEffect>
                                      </p:childTnLst>
                                    </p:cTn>
                                  </p:par>
                                </p:childTnLst>
                              </p:cTn>
                            </p:par>
                            <p:par>
                              <p:cTn id="27" fill="hold">
                                <p:stCondLst>
                                  <p:cond delay="3000"/>
                                </p:stCondLst>
                                <p:childTnLst>
                                  <p:par>
                                    <p:cTn id="28" presetID="2" presetClass="entr" presetSubtype="2" fill="hold" nodeType="afterEffect" p14:presetBounceEnd="45333">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14:bounceEnd="45333">
                                          <p:cBhvr additive="base">
                                            <p:cTn id="30" dur="750" fill="hold"/>
                                            <p:tgtEl>
                                              <p:spTgt spid="19"/>
                                            </p:tgtEl>
                                            <p:attrNameLst>
                                              <p:attrName>ppt_x</p:attrName>
                                            </p:attrNameLst>
                                          </p:cBhvr>
                                          <p:tavLst>
                                            <p:tav tm="0">
                                              <p:val>
                                                <p:strVal val="1+#ppt_w/2"/>
                                              </p:val>
                                            </p:tav>
                                            <p:tav tm="100000">
                                              <p:val>
                                                <p:strVal val="#ppt_x"/>
                                              </p:val>
                                            </p:tav>
                                          </p:tavLst>
                                        </p:anim>
                                        <p:anim calcmode="lin" valueType="num" p14:bounceEnd="45333">
                                          <p:cBhvr additive="base">
                                            <p:cTn id="31" dur="750" fill="hold"/>
                                            <p:tgtEl>
                                              <p:spTgt spid="19"/>
                                            </p:tgtEl>
                                            <p:attrNameLst>
                                              <p:attrName>ppt_y</p:attrName>
                                            </p:attrNameLst>
                                          </p:cBhvr>
                                          <p:tavLst>
                                            <p:tav tm="0">
                                              <p:val>
                                                <p:strVal val="#ppt_y"/>
                                              </p:val>
                                            </p:tav>
                                            <p:tav tm="100000">
                                              <p:val>
                                                <p:strVal val="#ppt_y"/>
                                              </p:val>
                                            </p:tav>
                                          </p:tavLst>
                                        </p:anim>
                                      </p:childTnLst>
                                    </p:cTn>
                                  </p:par>
                                </p:childTnLst>
                              </p:cTn>
                            </p:par>
                            <p:par>
                              <p:cTn id="32" fill="hold">
                                <p:stCondLst>
                                  <p:cond delay="3750"/>
                                </p:stCondLst>
                                <p:childTnLst>
                                  <p:par>
                                    <p:cTn id="33" presetID="2" presetClass="entr" presetSubtype="2" fill="hold" nodeType="afterEffect" p14:presetBounceEnd="45333">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5333">
                                          <p:cBhvr additive="base">
                                            <p:cTn id="35" dur="750" fill="hold"/>
                                            <p:tgtEl>
                                              <p:spTgt spid="24"/>
                                            </p:tgtEl>
                                            <p:attrNameLst>
                                              <p:attrName>ppt_x</p:attrName>
                                            </p:attrNameLst>
                                          </p:cBhvr>
                                          <p:tavLst>
                                            <p:tav tm="0">
                                              <p:val>
                                                <p:strVal val="1+#ppt_w/2"/>
                                              </p:val>
                                            </p:tav>
                                            <p:tav tm="100000">
                                              <p:val>
                                                <p:strVal val="#ppt_x"/>
                                              </p:val>
                                            </p:tav>
                                          </p:tavLst>
                                        </p:anim>
                                        <p:anim calcmode="lin" valueType="num" p14:bounceEnd="45333">
                                          <p:cBhvr additive="base">
                                            <p:cTn id="36" dur="75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nodeType="afterEffect" p14:presetBounceEnd="45333">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14:bounceEnd="45333">
                                          <p:cBhvr additive="base">
                                            <p:cTn id="40" dur="750" fill="hold"/>
                                            <p:tgtEl>
                                              <p:spTgt spid="30"/>
                                            </p:tgtEl>
                                            <p:attrNameLst>
                                              <p:attrName>ppt_x</p:attrName>
                                            </p:attrNameLst>
                                          </p:cBhvr>
                                          <p:tavLst>
                                            <p:tav tm="0">
                                              <p:val>
                                                <p:strVal val="1+#ppt_w/2"/>
                                              </p:val>
                                            </p:tav>
                                            <p:tav tm="100000">
                                              <p:val>
                                                <p:strVal val="#ppt_x"/>
                                              </p:val>
                                            </p:tav>
                                          </p:tavLst>
                                        </p:anim>
                                        <p:anim calcmode="lin" valueType="num" p14:bounceEnd="45333">
                                          <p:cBhvr additive="base">
                                            <p:cTn id="41"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750"/>
                                            <p:tgtEl>
                                              <p:spTgt spid="36"/>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750"/>
                                            <p:tgtEl>
                                              <p:spTgt spid="35"/>
                                            </p:tgtEl>
                                          </p:cBhvr>
                                        </p:animEffect>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1+#ppt_w/2"/>
                                              </p:val>
                                            </p:tav>
                                            <p:tav tm="100000">
                                              <p:val>
                                                <p:strVal val="#ppt_x"/>
                                              </p:val>
                                            </p:tav>
                                          </p:tavLst>
                                        </p:anim>
                                        <p:anim calcmode="lin" valueType="num">
                                          <p:cBhvr additive="base">
                                            <p:cTn id="31" dur="750" fill="hold"/>
                                            <p:tgtEl>
                                              <p:spTgt spid="19"/>
                                            </p:tgtEl>
                                            <p:attrNameLst>
                                              <p:attrName>ppt_y</p:attrName>
                                            </p:attrNameLst>
                                          </p:cBhvr>
                                          <p:tavLst>
                                            <p:tav tm="0">
                                              <p:val>
                                                <p:strVal val="#ppt_y"/>
                                              </p:val>
                                            </p:tav>
                                            <p:tav tm="100000">
                                              <p:val>
                                                <p:strVal val="#ppt_y"/>
                                              </p:val>
                                            </p:tav>
                                          </p:tavLst>
                                        </p:anim>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750" fill="hold"/>
                                            <p:tgtEl>
                                              <p:spTgt spid="24"/>
                                            </p:tgtEl>
                                            <p:attrNameLst>
                                              <p:attrName>ppt_x</p:attrName>
                                            </p:attrNameLst>
                                          </p:cBhvr>
                                          <p:tavLst>
                                            <p:tav tm="0">
                                              <p:val>
                                                <p:strVal val="1+#ppt_w/2"/>
                                              </p:val>
                                            </p:tav>
                                            <p:tav tm="100000">
                                              <p:val>
                                                <p:strVal val="#ppt_x"/>
                                              </p:val>
                                            </p:tav>
                                          </p:tavLst>
                                        </p:anim>
                                        <p:anim calcmode="lin" valueType="num">
                                          <p:cBhvr additive="base">
                                            <p:cTn id="36" dur="75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750" fill="hold"/>
                                            <p:tgtEl>
                                              <p:spTgt spid="30"/>
                                            </p:tgtEl>
                                            <p:attrNameLst>
                                              <p:attrName>ppt_x</p:attrName>
                                            </p:attrNameLst>
                                          </p:cBhvr>
                                          <p:tavLst>
                                            <p:tav tm="0">
                                              <p:val>
                                                <p:strVal val="1+#ppt_w/2"/>
                                              </p:val>
                                            </p:tav>
                                            <p:tav tm="100000">
                                              <p:val>
                                                <p:strVal val="#ppt_x"/>
                                              </p:val>
                                            </p:tav>
                                          </p:tavLst>
                                        </p:anim>
                                        <p:anim calcmode="lin" valueType="num">
                                          <p:cBhvr additive="base">
                                            <p:cTn id="41"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7"/>
            <a:ext cx="12192000" cy="1298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3600" b="1" dirty="0" err="1">
                <a:solidFill>
                  <a:schemeClr val="bg1"/>
                </a:solidFill>
                <a:latin typeface="Arial" panose="020B0604020202020204" pitchFamily="34" charset="0"/>
                <a:cs typeface="Arial" panose="020B0604020202020204" pitchFamily="34" charset="0"/>
              </a:rPr>
              <a:t>Các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phẩm</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chất</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và</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năng</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lực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được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xác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định</a:t>
            </a:r>
            <a:endParaRPr lang="en-US" altLang="en-US" sz="3600" b="1" dirty="0">
              <a:solidFill>
                <a:schemeClr val="bg1"/>
              </a:solidFill>
              <a:latin typeface="Arial" panose="020B0604020202020204" pitchFamily="34" charset="0"/>
              <a:cs typeface="Arial" panose="020B0604020202020204" pitchFamily="34" charset="0"/>
            </a:endParaRPr>
          </a:p>
          <a:p>
            <a:pPr algn="ctr">
              <a:spcBef>
                <a:spcPct val="0"/>
              </a:spcBef>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trong</a:t>
            </a:r>
            <a:r>
              <a:rPr lang="en-US" altLang="en-US" sz="3600" b="1" dirty="0">
                <a:solidFill>
                  <a:schemeClr val="bg1"/>
                </a:solidFill>
                <a:latin typeface="Arial" panose="020B0604020202020204" pitchFamily="34" charset="0"/>
                <a:cs typeface="Arial" panose="020B0604020202020204" pitchFamily="34" charset="0"/>
              </a:rPr>
              <a:t> CT GDPT 2018</a:t>
            </a:r>
          </a:p>
        </p:txBody>
      </p:sp>
      <p:sp>
        <p:nvSpPr>
          <p:cNvPr id="3" name="Rectangle 2"/>
          <p:cNvSpPr/>
          <p:nvPr/>
        </p:nvSpPr>
        <p:spPr>
          <a:xfrm>
            <a:off x="0" y="1368568"/>
            <a:ext cx="12192000" cy="5465036"/>
          </a:xfrm>
          <a:prstGeom prst="rect">
            <a:avLst/>
          </a:prstGeom>
          <a:solidFill>
            <a:srgbClr val="EB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781" y="24396"/>
            <a:ext cx="1006448" cy="1274565"/>
          </a:xfrm>
          <a:prstGeom prst="rect">
            <a:avLst/>
          </a:prstGeom>
        </p:spPr>
      </p:pic>
      <p:sp>
        <p:nvSpPr>
          <p:cNvPr id="15" name="Rectangle 1">
            <a:extLst>
              <a:ext uri="{FF2B5EF4-FFF2-40B4-BE49-F238E27FC236}">
                <a16:creationId xmlns:a16="http://schemas.microsoft.com/office/drawing/2014/main" id="{8E71AA02-0136-47E7-8138-04FBBFC7B13B}"/>
              </a:ext>
            </a:extLst>
          </p:cNvPr>
          <p:cNvSpPr/>
          <p:nvPr/>
        </p:nvSpPr>
        <p:spPr bwMode="auto">
          <a:xfrm>
            <a:off x="2148684" y="1407962"/>
            <a:ext cx="2088232" cy="4140460"/>
          </a:xfrm>
          <a:prstGeom prst="rect">
            <a:avLst/>
          </a:prstGeom>
          <a:noFill/>
          <a:ln w="76200">
            <a:solidFill>
              <a:schemeClr val="accent3"/>
            </a:solid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sp>
        <p:nvSpPr>
          <p:cNvPr id="16" name="Rectangle 2">
            <a:extLst>
              <a:ext uri="{FF2B5EF4-FFF2-40B4-BE49-F238E27FC236}">
                <a16:creationId xmlns:a16="http://schemas.microsoft.com/office/drawing/2014/main" id="{DD117369-EFD1-4D5A-9209-4186F932D656}"/>
              </a:ext>
            </a:extLst>
          </p:cNvPr>
          <p:cNvSpPr/>
          <p:nvPr/>
        </p:nvSpPr>
        <p:spPr>
          <a:xfrm>
            <a:off x="2389817" y="1898660"/>
            <a:ext cx="3192192" cy="1044116"/>
          </a:xfrm>
          <a:prstGeom prst="rect">
            <a:avLst/>
          </a:prstGeom>
          <a:solidFill>
            <a:srgbClr val="FD7B77"/>
          </a:solidFill>
        </p:spPr>
        <p:txBody>
          <a:bodyPr wrap="square">
            <a:noAutofit/>
          </a:bodyPr>
          <a:lstStyle/>
          <a:p>
            <a:pPr algn="ctr"/>
            <a:r>
              <a:rPr lang="en-US" altLang="zh-CN" sz="2800" b="1" spc="600" dirty="0">
                <a:latin typeface="Arial" panose="020B0604020202020204" pitchFamily="34" charset="0"/>
                <a:ea typeface="Microsoft YaHei UI" panose="020B0503020204020204" pitchFamily="34" charset="-122"/>
                <a:cs typeface="Arial" panose="020B0604020202020204" pitchFamily="34" charset="0"/>
                <a:sym typeface="+mn-lt"/>
              </a:rPr>
              <a:t>NĂNG LỰC</a:t>
            </a:r>
          </a:p>
          <a:p>
            <a:pPr algn="ctr"/>
            <a:r>
              <a:rPr lang="en-US" altLang="zh-CN" sz="2800" b="1" spc="600" dirty="0">
                <a:latin typeface="Arial" panose="020B0604020202020204" pitchFamily="34" charset="0"/>
                <a:ea typeface="Microsoft YaHei UI" panose="020B0503020204020204" pitchFamily="34" charset="-122"/>
                <a:cs typeface="Arial" panose="020B0604020202020204" pitchFamily="34" charset="0"/>
                <a:sym typeface="+mn-lt"/>
              </a:rPr>
              <a:t> ĐỊA LÍ</a:t>
            </a:r>
          </a:p>
        </p:txBody>
      </p:sp>
      <p:sp>
        <p:nvSpPr>
          <p:cNvPr id="18" name="Rectangle 4">
            <a:extLst>
              <a:ext uri="{FF2B5EF4-FFF2-40B4-BE49-F238E27FC236}">
                <a16:creationId xmlns:a16="http://schemas.microsoft.com/office/drawing/2014/main" id="{FAB0ACAC-EF1D-4677-AA8E-24E56E5DC7F3}"/>
              </a:ext>
            </a:extLst>
          </p:cNvPr>
          <p:cNvSpPr/>
          <p:nvPr/>
        </p:nvSpPr>
        <p:spPr bwMode="auto">
          <a:xfrm>
            <a:off x="3933087" y="3085816"/>
            <a:ext cx="684076" cy="72008"/>
          </a:xfrm>
          <a:prstGeom prst="rect">
            <a:avLst/>
          </a:prstGeom>
          <a:solidFill>
            <a:schemeClr val="tx2"/>
          </a:solidFill>
          <a:ln w="19050">
            <a:no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grpSp>
        <p:nvGrpSpPr>
          <p:cNvPr id="19" name="Group 5">
            <a:extLst>
              <a:ext uri="{FF2B5EF4-FFF2-40B4-BE49-F238E27FC236}">
                <a16:creationId xmlns:a16="http://schemas.microsoft.com/office/drawing/2014/main" id="{69B97447-53B0-41B2-8362-20D7A08AEFAE}"/>
              </a:ext>
            </a:extLst>
          </p:cNvPr>
          <p:cNvGrpSpPr/>
          <p:nvPr/>
        </p:nvGrpSpPr>
        <p:grpSpPr>
          <a:xfrm>
            <a:off x="5543169" y="2803881"/>
            <a:ext cx="4430626" cy="707886"/>
            <a:chOff x="1598315" y="1418185"/>
            <a:chExt cx="4430626" cy="707886"/>
          </a:xfrm>
        </p:grpSpPr>
        <p:sp>
          <p:nvSpPr>
            <p:cNvPr id="20" name="TextBox 6">
              <a:extLst>
                <a:ext uri="{FF2B5EF4-FFF2-40B4-BE49-F238E27FC236}">
                  <a16:creationId xmlns:a16="http://schemas.microsoft.com/office/drawing/2014/main" id="{460140D7-1F78-4213-A7E4-D30064B0CDE0}"/>
                </a:ext>
              </a:extLst>
            </p:cNvPr>
            <p:cNvSpPr txBox="1"/>
            <p:nvPr/>
          </p:nvSpPr>
          <p:spPr>
            <a:xfrm>
              <a:off x="1598315" y="1418185"/>
              <a:ext cx="655949"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01</a:t>
              </a:r>
            </a:p>
          </p:txBody>
        </p:sp>
        <p:sp>
          <p:nvSpPr>
            <p:cNvPr id="22" name="TextBox 8">
              <a:extLst>
                <a:ext uri="{FF2B5EF4-FFF2-40B4-BE49-F238E27FC236}">
                  <a16:creationId xmlns:a16="http://schemas.microsoft.com/office/drawing/2014/main" id="{635E5A79-53E0-4BAE-AEE7-754DD10427FC}"/>
                </a:ext>
              </a:extLst>
            </p:cNvPr>
            <p:cNvSpPr txBox="1"/>
            <p:nvPr/>
          </p:nvSpPr>
          <p:spPr>
            <a:xfrm>
              <a:off x="2066367" y="1529264"/>
              <a:ext cx="3962574" cy="242864"/>
            </a:xfrm>
            <a:prstGeom prst="rect">
              <a:avLst/>
            </a:prstGeom>
            <a:noFill/>
          </p:spPr>
          <p:txBody>
            <a:bodyPr wrap="none" lIns="360000" tIns="0" rIns="0" bIns="0" anchor="b" anchorCtr="0">
              <a:noAutofit/>
            </a:bodyPr>
            <a:lstStyle/>
            <a:p>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Năng</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lực</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nhận</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thức</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khoa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học</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Địa</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rPr>
                <a:t>lí</a:t>
              </a:r>
              <a:endParaRPr lang="zh-CN" altLang="en-US" sz="2800" dirty="0">
                <a:solidFill>
                  <a:schemeClr val="tx2"/>
                </a:solidFill>
                <a:latin typeface="Arial" panose="020B0604020202020204" pitchFamily="34" charset="0"/>
                <a:ea typeface="Microsoft YaHei UI" panose="020B0503020204020204" pitchFamily="34" charset="-122"/>
                <a:cs typeface="Arial" panose="020B0604020202020204" pitchFamily="34" charset="0"/>
                <a:sym typeface="+mn-lt"/>
              </a:endParaRPr>
            </a:p>
          </p:txBody>
        </p:sp>
      </p:grpSp>
      <p:grpSp>
        <p:nvGrpSpPr>
          <p:cNvPr id="24" name="Group 10">
            <a:extLst>
              <a:ext uri="{FF2B5EF4-FFF2-40B4-BE49-F238E27FC236}">
                <a16:creationId xmlns:a16="http://schemas.microsoft.com/office/drawing/2014/main" id="{B2CBBE9A-1227-4194-B3FD-E80B25F9245F}"/>
              </a:ext>
            </a:extLst>
          </p:cNvPr>
          <p:cNvGrpSpPr/>
          <p:nvPr/>
        </p:nvGrpSpPr>
        <p:grpSpPr>
          <a:xfrm>
            <a:off x="5543169" y="3676867"/>
            <a:ext cx="4430626" cy="707886"/>
            <a:chOff x="1598315" y="2786337"/>
            <a:chExt cx="4430626" cy="707886"/>
          </a:xfrm>
        </p:grpSpPr>
        <p:sp>
          <p:nvSpPr>
            <p:cNvPr id="25" name="TextBox 11">
              <a:extLst>
                <a:ext uri="{FF2B5EF4-FFF2-40B4-BE49-F238E27FC236}">
                  <a16:creationId xmlns:a16="http://schemas.microsoft.com/office/drawing/2014/main" id="{FB7B314D-2ED2-462C-A376-989DB701E126}"/>
                </a:ext>
              </a:extLst>
            </p:cNvPr>
            <p:cNvSpPr txBox="1"/>
            <p:nvPr/>
          </p:nvSpPr>
          <p:spPr>
            <a:xfrm>
              <a:off x="1598315" y="2786337"/>
              <a:ext cx="718466"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02</a:t>
              </a:r>
            </a:p>
          </p:txBody>
        </p:sp>
        <p:sp>
          <p:nvSpPr>
            <p:cNvPr id="27" name="TextBox 13">
              <a:extLst>
                <a:ext uri="{FF2B5EF4-FFF2-40B4-BE49-F238E27FC236}">
                  <a16:creationId xmlns:a16="http://schemas.microsoft.com/office/drawing/2014/main" id="{DD3205E1-EE88-44A2-9DAB-4A7A3B39359A}"/>
                </a:ext>
              </a:extLst>
            </p:cNvPr>
            <p:cNvSpPr txBox="1"/>
            <p:nvPr/>
          </p:nvSpPr>
          <p:spPr>
            <a:xfrm>
              <a:off x="2066367" y="2897416"/>
              <a:ext cx="3962574" cy="242864"/>
            </a:xfrm>
            <a:prstGeom prst="rect">
              <a:avLst/>
            </a:prstGeom>
            <a:noFill/>
          </p:spPr>
          <p:txBody>
            <a:bodyPr wrap="none" lIns="360000" tIns="0" rIns="0" bIns="0" anchor="b" anchorCtr="0">
              <a:noAutofit/>
            </a:bodyPr>
            <a:lstStyle>
              <a:defPPr>
                <a:defRPr lang="zh-CN"/>
              </a:defPPr>
              <a:lvl1pPr>
                <a:defRPr sz="1600">
                  <a:solidFill>
                    <a:schemeClr val="tx2"/>
                  </a:solidFill>
                  <a:latin typeface="时尚中黑简体" panose="01010104010101010101" pitchFamily="2" charset="-122"/>
                  <a:ea typeface="时尚中黑简体" panose="01010104010101010101" pitchFamily="2" charset="-122"/>
                  <a:cs typeface="+mn-ea"/>
                </a:defRPr>
              </a:lvl1pPr>
            </a:lstStyle>
            <a:p>
              <a:r>
                <a:rPr lang="en-US" altLang="zh-CN" sz="2800" dirty="0" err="1">
                  <a:latin typeface="Arial" panose="020B0604020202020204" pitchFamily="34" charset="0"/>
                  <a:ea typeface="Microsoft YaHei UI" panose="020B0503020204020204" pitchFamily="34" charset="-122"/>
                  <a:cs typeface="Arial" panose="020B0604020202020204" pitchFamily="34" charset="0"/>
                </a:rPr>
                <a:t>Năng</a:t>
              </a:r>
              <a:r>
                <a:rPr lang="en-US" altLang="zh-CN" sz="2800" dirty="0">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latin typeface="Arial" panose="020B0604020202020204" pitchFamily="34" charset="0"/>
                  <a:ea typeface="Microsoft YaHei UI" panose="020B0503020204020204" pitchFamily="34" charset="-122"/>
                  <a:cs typeface="Arial" panose="020B0604020202020204" pitchFamily="34" charset="0"/>
                </a:rPr>
                <a:t>lực</a:t>
              </a:r>
              <a:r>
                <a:rPr lang="en-US" altLang="zh-CN" sz="2800" dirty="0">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latin typeface="Arial" panose="020B0604020202020204" pitchFamily="34" charset="0"/>
                  <a:ea typeface="Microsoft YaHei UI" panose="020B0503020204020204" pitchFamily="34" charset="-122"/>
                  <a:cs typeface="Arial" panose="020B0604020202020204" pitchFamily="34" charset="0"/>
                </a:rPr>
                <a:t>tìm</a:t>
              </a:r>
              <a:r>
                <a:rPr lang="en-US" altLang="zh-CN" sz="2800" dirty="0">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latin typeface="Arial" panose="020B0604020202020204" pitchFamily="34" charset="0"/>
                  <a:ea typeface="Microsoft YaHei UI" panose="020B0503020204020204" pitchFamily="34" charset="-122"/>
                  <a:cs typeface="Arial" panose="020B0604020202020204" pitchFamily="34" charset="0"/>
                </a:rPr>
                <a:t>hiểu</a:t>
              </a:r>
              <a:r>
                <a:rPr lang="en-US" altLang="zh-CN" sz="2800" dirty="0">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latin typeface="Arial" panose="020B0604020202020204" pitchFamily="34" charset="0"/>
                  <a:ea typeface="Microsoft YaHei UI" panose="020B0503020204020204" pitchFamily="34" charset="-122"/>
                  <a:cs typeface="Arial" panose="020B0604020202020204" pitchFamily="34" charset="0"/>
                </a:rPr>
                <a:t>địa</a:t>
              </a:r>
              <a:r>
                <a:rPr lang="en-US" altLang="zh-CN" sz="2800" dirty="0">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latin typeface="Arial" panose="020B0604020202020204" pitchFamily="34" charset="0"/>
                  <a:ea typeface="Microsoft YaHei UI" panose="020B0503020204020204" pitchFamily="34" charset="-122"/>
                  <a:cs typeface="Arial" panose="020B0604020202020204" pitchFamily="34" charset="0"/>
                </a:rPr>
                <a:t>lí</a:t>
              </a:r>
              <a:endParaRPr lang="zh-CN" altLang="en-US" sz="2800" dirty="0">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0" name="Group 15">
            <a:extLst>
              <a:ext uri="{FF2B5EF4-FFF2-40B4-BE49-F238E27FC236}">
                <a16:creationId xmlns:a16="http://schemas.microsoft.com/office/drawing/2014/main" id="{DDB26FE3-F0EE-4553-B6E8-06A821A8EF29}"/>
              </a:ext>
            </a:extLst>
          </p:cNvPr>
          <p:cNvGrpSpPr/>
          <p:nvPr/>
        </p:nvGrpSpPr>
        <p:grpSpPr>
          <a:xfrm>
            <a:off x="5543169" y="4631070"/>
            <a:ext cx="4462966" cy="707886"/>
            <a:chOff x="1598315" y="4154489"/>
            <a:chExt cx="4462966" cy="707886"/>
          </a:xfrm>
        </p:grpSpPr>
        <p:sp>
          <p:nvSpPr>
            <p:cNvPr id="31" name="TextBox 16">
              <a:extLst>
                <a:ext uri="{FF2B5EF4-FFF2-40B4-BE49-F238E27FC236}">
                  <a16:creationId xmlns:a16="http://schemas.microsoft.com/office/drawing/2014/main" id="{CBE8160C-A5B7-49B8-A3E4-0A3A0D143804}"/>
                </a:ext>
              </a:extLst>
            </p:cNvPr>
            <p:cNvSpPr txBox="1"/>
            <p:nvPr/>
          </p:nvSpPr>
          <p:spPr>
            <a:xfrm>
              <a:off x="1598315" y="4154489"/>
              <a:ext cx="732893" cy="707886"/>
            </a:xfrm>
            <a:prstGeom prst="rect">
              <a:avLst/>
            </a:prstGeom>
            <a:noFill/>
          </p:spPr>
          <p:txBody>
            <a:bodyPr wrap="none" anchor="ctr">
              <a:normAutofit/>
            </a:bodyPr>
            <a:lstStyle/>
            <a:p>
              <a:r>
                <a:rPr lang="en-US" altLang="zh-CN" sz="3600" dirty="0">
                  <a:solidFill>
                    <a:srgbClr val="746778"/>
                  </a:solidFill>
                  <a:latin typeface="Arial" panose="020B0604020202020204" pitchFamily="34" charset="0"/>
                  <a:ea typeface="钟齐陈伟勋硬笔行书字库" panose="02010600030101010101" pitchFamily="2" charset="-122"/>
                  <a:cs typeface="Arial" panose="020B0604020202020204" pitchFamily="34" charset="0"/>
                  <a:sym typeface="+mn-lt"/>
                </a:rPr>
                <a:t>03</a:t>
              </a:r>
            </a:p>
          </p:txBody>
        </p:sp>
        <p:sp>
          <p:nvSpPr>
            <p:cNvPr id="33" name="TextBox 18">
              <a:extLst>
                <a:ext uri="{FF2B5EF4-FFF2-40B4-BE49-F238E27FC236}">
                  <a16:creationId xmlns:a16="http://schemas.microsoft.com/office/drawing/2014/main" id="{5226199C-3461-4A4D-B3AC-5393F1648BE3}"/>
                </a:ext>
              </a:extLst>
            </p:cNvPr>
            <p:cNvSpPr txBox="1"/>
            <p:nvPr/>
          </p:nvSpPr>
          <p:spPr>
            <a:xfrm>
              <a:off x="2098707" y="4619106"/>
              <a:ext cx="3962574" cy="242864"/>
            </a:xfrm>
            <a:prstGeom prst="rect">
              <a:avLst/>
            </a:prstGeom>
            <a:noFill/>
          </p:spPr>
          <p:txBody>
            <a:bodyPr wrap="none" lIns="360000" tIns="0" rIns="0" bIns="0" anchor="b" anchorCtr="0">
              <a:noAutofit/>
            </a:bodyPr>
            <a:lstStyle/>
            <a:p>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Năng</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lực</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vận</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dụng</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kiến</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thức</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a:t>
              </a:r>
            </a:p>
            <a:p>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kĩ</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năng</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đã</a:t>
              </a:r>
              <a:r>
                <a:rPr lang="en-US" altLang="zh-CN" sz="2800" dirty="0">
                  <a:solidFill>
                    <a:schemeClr val="tx2"/>
                  </a:solidFill>
                  <a:latin typeface="Arial" panose="020B0604020202020204" pitchFamily="34" charset="0"/>
                  <a:ea typeface="Microsoft YaHei UI" panose="020B0503020204020204" pitchFamily="34" charset="-122"/>
                  <a:cs typeface="Arial" panose="020B0604020202020204" pitchFamily="34" charset="0"/>
                </a:rPr>
                <a:t> </a:t>
              </a:r>
              <a:r>
                <a:rPr lang="en-US" altLang="zh-CN" sz="2800" dirty="0" err="1">
                  <a:solidFill>
                    <a:schemeClr val="tx2"/>
                  </a:solidFill>
                  <a:latin typeface="Arial" panose="020B0604020202020204" pitchFamily="34" charset="0"/>
                  <a:ea typeface="Microsoft YaHei UI" panose="020B0503020204020204" pitchFamily="34" charset="-122"/>
                  <a:cs typeface="Arial" panose="020B0604020202020204" pitchFamily="34" charset="0"/>
                </a:rPr>
                <a:t>học</a:t>
              </a:r>
              <a:endParaRPr lang="zh-CN" altLang="en-US" sz="2800" dirty="0">
                <a:solidFill>
                  <a:schemeClr val="tx2"/>
                </a:solidFill>
                <a:latin typeface="Arial" panose="020B0604020202020204" pitchFamily="34" charset="0"/>
                <a:ea typeface="Microsoft YaHei UI" panose="020B0503020204020204" pitchFamily="34" charset="-122"/>
                <a:cs typeface="Arial" panose="020B0604020202020204" pitchFamily="34" charset="0"/>
              </a:endParaRPr>
            </a:p>
          </p:txBody>
        </p:sp>
      </p:grpSp>
      <p:pic>
        <p:nvPicPr>
          <p:cNvPr id="35" name="图片 78">
            <a:extLst>
              <a:ext uri="{FF2B5EF4-FFF2-40B4-BE49-F238E27FC236}">
                <a16:creationId xmlns:a16="http://schemas.microsoft.com/office/drawing/2014/main" id="{7769CC8A-4180-41EA-AA51-56CE14ADA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2044" y="3752876"/>
            <a:ext cx="1792833" cy="2389601"/>
          </a:xfrm>
          <a:prstGeom prst="rect">
            <a:avLst/>
          </a:prstGeom>
        </p:spPr>
      </p:pic>
      <p:pic>
        <p:nvPicPr>
          <p:cNvPr id="36" name="图片 79">
            <a:extLst>
              <a:ext uri="{FF2B5EF4-FFF2-40B4-BE49-F238E27FC236}">
                <a16:creationId xmlns:a16="http://schemas.microsoft.com/office/drawing/2014/main" id="{852D467F-8894-4D3C-83AB-B5AFEF60A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783" y="4392157"/>
            <a:ext cx="1333804" cy="1880028"/>
          </a:xfrm>
          <a:prstGeom prst="rect">
            <a:avLst/>
          </a:prstGeom>
        </p:spPr>
      </p:pic>
    </p:spTree>
    <p:extLst>
      <p:ext uri="{BB962C8B-B14F-4D97-AF65-F5344CB8AC3E}">
        <p14:creationId xmlns:p14="http://schemas.microsoft.com/office/powerpoint/2010/main" val="177047145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750"/>
                                            <p:tgtEl>
                                              <p:spTgt spid="36"/>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750"/>
                                            <p:tgtEl>
                                              <p:spTgt spid="35"/>
                                            </p:tgtEl>
                                          </p:cBhvr>
                                        </p:animEffect>
                                      </p:childTnLst>
                                    </p:cTn>
                                  </p:par>
                                </p:childTnLst>
                              </p:cTn>
                            </p:par>
                            <p:par>
                              <p:cTn id="27" fill="hold">
                                <p:stCondLst>
                                  <p:cond delay="3000"/>
                                </p:stCondLst>
                                <p:childTnLst>
                                  <p:par>
                                    <p:cTn id="28" presetID="2" presetClass="entr" presetSubtype="2" fill="hold" nodeType="afterEffect" p14:presetBounceEnd="45333">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14:bounceEnd="45333">
                                          <p:cBhvr additive="base">
                                            <p:cTn id="30" dur="750" fill="hold"/>
                                            <p:tgtEl>
                                              <p:spTgt spid="19"/>
                                            </p:tgtEl>
                                            <p:attrNameLst>
                                              <p:attrName>ppt_x</p:attrName>
                                            </p:attrNameLst>
                                          </p:cBhvr>
                                          <p:tavLst>
                                            <p:tav tm="0">
                                              <p:val>
                                                <p:strVal val="1+#ppt_w/2"/>
                                              </p:val>
                                            </p:tav>
                                            <p:tav tm="100000">
                                              <p:val>
                                                <p:strVal val="#ppt_x"/>
                                              </p:val>
                                            </p:tav>
                                          </p:tavLst>
                                        </p:anim>
                                        <p:anim calcmode="lin" valueType="num" p14:bounceEnd="45333">
                                          <p:cBhvr additive="base">
                                            <p:cTn id="31" dur="750" fill="hold"/>
                                            <p:tgtEl>
                                              <p:spTgt spid="19"/>
                                            </p:tgtEl>
                                            <p:attrNameLst>
                                              <p:attrName>ppt_y</p:attrName>
                                            </p:attrNameLst>
                                          </p:cBhvr>
                                          <p:tavLst>
                                            <p:tav tm="0">
                                              <p:val>
                                                <p:strVal val="#ppt_y"/>
                                              </p:val>
                                            </p:tav>
                                            <p:tav tm="100000">
                                              <p:val>
                                                <p:strVal val="#ppt_y"/>
                                              </p:val>
                                            </p:tav>
                                          </p:tavLst>
                                        </p:anim>
                                      </p:childTnLst>
                                    </p:cTn>
                                  </p:par>
                                </p:childTnLst>
                              </p:cTn>
                            </p:par>
                            <p:par>
                              <p:cTn id="32" fill="hold">
                                <p:stCondLst>
                                  <p:cond delay="3750"/>
                                </p:stCondLst>
                                <p:childTnLst>
                                  <p:par>
                                    <p:cTn id="33" presetID="2" presetClass="entr" presetSubtype="2" fill="hold" nodeType="afterEffect" p14:presetBounceEnd="45333">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5333">
                                          <p:cBhvr additive="base">
                                            <p:cTn id="35" dur="750" fill="hold"/>
                                            <p:tgtEl>
                                              <p:spTgt spid="24"/>
                                            </p:tgtEl>
                                            <p:attrNameLst>
                                              <p:attrName>ppt_x</p:attrName>
                                            </p:attrNameLst>
                                          </p:cBhvr>
                                          <p:tavLst>
                                            <p:tav tm="0">
                                              <p:val>
                                                <p:strVal val="1+#ppt_w/2"/>
                                              </p:val>
                                            </p:tav>
                                            <p:tav tm="100000">
                                              <p:val>
                                                <p:strVal val="#ppt_x"/>
                                              </p:val>
                                            </p:tav>
                                          </p:tavLst>
                                        </p:anim>
                                        <p:anim calcmode="lin" valueType="num" p14:bounceEnd="45333">
                                          <p:cBhvr additive="base">
                                            <p:cTn id="36" dur="75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nodeType="afterEffect" p14:presetBounceEnd="45333">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14:bounceEnd="45333">
                                          <p:cBhvr additive="base">
                                            <p:cTn id="40" dur="750" fill="hold"/>
                                            <p:tgtEl>
                                              <p:spTgt spid="30"/>
                                            </p:tgtEl>
                                            <p:attrNameLst>
                                              <p:attrName>ppt_x</p:attrName>
                                            </p:attrNameLst>
                                          </p:cBhvr>
                                          <p:tavLst>
                                            <p:tav tm="0">
                                              <p:val>
                                                <p:strVal val="1+#ppt_w/2"/>
                                              </p:val>
                                            </p:tav>
                                            <p:tav tm="100000">
                                              <p:val>
                                                <p:strVal val="#ppt_x"/>
                                              </p:val>
                                            </p:tav>
                                          </p:tavLst>
                                        </p:anim>
                                        <p:anim calcmode="lin" valueType="num" p14:bounceEnd="45333">
                                          <p:cBhvr additive="base">
                                            <p:cTn id="41"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750"/>
                                            <p:tgtEl>
                                              <p:spTgt spid="36"/>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750"/>
                                            <p:tgtEl>
                                              <p:spTgt spid="35"/>
                                            </p:tgtEl>
                                          </p:cBhvr>
                                        </p:animEffect>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1+#ppt_w/2"/>
                                              </p:val>
                                            </p:tav>
                                            <p:tav tm="100000">
                                              <p:val>
                                                <p:strVal val="#ppt_x"/>
                                              </p:val>
                                            </p:tav>
                                          </p:tavLst>
                                        </p:anim>
                                        <p:anim calcmode="lin" valueType="num">
                                          <p:cBhvr additive="base">
                                            <p:cTn id="31" dur="750" fill="hold"/>
                                            <p:tgtEl>
                                              <p:spTgt spid="19"/>
                                            </p:tgtEl>
                                            <p:attrNameLst>
                                              <p:attrName>ppt_y</p:attrName>
                                            </p:attrNameLst>
                                          </p:cBhvr>
                                          <p:tavLst>
                                            <p:tav tm="0">
                                              <p:val>
                                                <p:strVal val="#ppt_y"/>
                                              </p:val>
                                            </p:tav>
                                            <p:tav tm="100000">
                                              <p:val>
                                                <p:strVal val="#ppt_y"/>
                                              </p:val>
                                            </p:tav>
                                          </p:tavLst>
                                        </p:anim>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750" fill="hold"/>
                                            <p:tgtEl>
                                              <p:spTgt spid="24"/>
                                            </p:tgtEl>
                                            <p:attrNameLst>
                                              <p:attrName>ppt_x</p:attrName>
                                            </p:attrNameLst>
                                          </p:cBhvr>
                                          <p:tavLst>
                                            <p:tav tm="0">
                                              <p:val>
                                                <p:strVal val="1+#ppt_w/2"/>
                                              </p:val>
                                            </p:tav>
                                            <p:tav tm="100000">
                                              <p:val>
                                                <p:strVal val="#ppt_x"/>
                                              </p:val>
                                            </p:tav>
                                          </p:tavLst>
                                        </p:anim>
                                        <p:anim calcmode="lin" valueType="num">
                                          <p:cBhvr additive="base">
                                            <p:cTn id="36" dur="75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750" fill="hold"/>
                                            <p:tgtEl>
                                              <p:spTgt spid="30"/>
                                            </p:tgtEl>
                                            <p:attrNameLst>
                                              <p:attrName>ppt_x</p:attrName>
                                            </p:attrNameLst>
                                          </p:cBhvr>
                                          <p:tavLst>
                                            <p:tav tm="0">
                                              <p:val>
                                                <p:strVal val="1+#ppt_w/2"/>
                                              </p:val>
                                            </p:tav>
                                            <p:tav tm="100000">
                                              <p:val>
                                                <p:strVal val="#ppt_x"/>
                                              </p:val>
                                            </p:tav>
                                          </p:tavLst>
                                        </p:anim>
                                        <p:anim calcmode="lin" valueType="num">
                                          <p:cBhvr additive="base">
                                            <p:cTn id="41"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E2207C2-C2EE-4FCB-A965-368C3C93A68E}"/>
              </a:ext>
            </a:extLst>
          </p:cNvPr>
          <p:cNvSpPr/>
          <p:nvPr/>
        </p:nvSpPr>
        <p:spPr>
          <a:xfrm>
            <a:off x="0" y="-1"/>
            <a:ext cx="12192000" cy="1383345"/>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704538" y="222181"/>
            <a:ext cx="9907588" cy="1325563"/>
          </a:xfrm>
          <a:prstGeom prst="rect">
            <a:avLst/>
          </a:prstGeom>
        </p:spPr>
        <p:txBody>
          <a:bodyPr/>
          <a:lstStyle/>
          <a:p>
            <a:pPr algn="ctr"/>
            <a:r>
              <a:rPr lang="en-US" b="1" dirty="0">
                <a:solidFill>
                  <a:schemeClr val="bg1"/>
                </a:solidFill>
                <a:latin typeface="Arial" panose="020B0604020202020204" pitchFamily="34" charset="0"/>
                <a:cs typeface="Arial" panose="020B0604020202020204" pitchFamily="34" charset="0"/>
              </a:rPr>
              <a:t>NỘI DUNG CHÍNH</a:t>
            </a:r>
          </a:p>
        </p:txBody>
      </p:sp>
      <p:grpSp>
        <p:nvGrpSpPr>
          <p:cNvPr id="10" name="Group 143360">
            <a:extLst>
              <a:ext uri="{FF2B5EF4-FFF2-40B4-BE49-F238E27FC236}">
                <a16:creationId xmlns:a16="http://schemas.microsoft.com/office/drawing/2014/main" id="{B07D139C-0A2F-4E73-981E-BEE66CCF028C}"/>
              </a:ext>
            </a:extLst>
          </p:cNvPr>
          <p:cNvGrpSpPr>
            <a:grpSpLocks/>
          </p:cNvGrpSpPr>
          <p:nvPr/>
        </p:nvGrpSpPr>
        <p:grpSpPr bwMode="auto">
          <a:xfrm>
            <a:off x="3216230" y="4301915"/>
            <a:ext cx="7007353" cy="793152"/>
            <a:chOff x="1613128" y="5070475"/>
            <a:chExt cx="5513581" cy="1077528"/>
          </a:xfrm>
        </p:grpSpPr>
        <p:grpSp>
          <p:nvGrpSpPr>
            <p:cNvPr id="11" name="Group 13">
              <a:extLst>
                <a:ext uri="{FF2B5EF4-FFF2-40B4-BE49-F238E27FC236}">
                  <a16:creationId xmlns:a16="http://schemas.microsoft.com/office/drawing/2014/main" id="{D4D82D19-5484-40C6-8DD4-28DB1E21D9D0}"/>
                </a:ext>
              </a:extLst>
            </p:cNvPr>
            <p:cNvGrpSpPr>
              <a:grpSpLocks/>
            </p:cNvGrpSpPr>
            <p:nvPr/>
          </p:nvGrpSpPr>
          <p:grpSpPr bwMode="auto">
            <a:xfrm>
              <a:off x="1814934" y="5070475"/>
              <a:ext cx="5311775" cy="1077528"/>
              <a:chOff x="720" y="1392"/>
              <a:chExt cx="4058" cy="480"/>
            </a:xfrm>
          </p:grpSpPr>
          <p:sp>
            <p:nvSpPr>
              <p:cNvPr id="15" name="AutoShape 14">
                <a:extLst>
                  <a:ext uri="{FF2B5EF4-FFF2-40B4-BE49-F238E27FC236}">
                    <a16:creationId xmlns:a16="http://schemas.microsoft.com/office/drawing/2014/main" id="{16F8D80D-6B1D-49BC-8BEC-42C315D08CBF}"/>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7AB2A29-360C-4544-8FE8-28A6D4DC8606}"/>
                  </a:ext>
                </a:extLst>
              </p:cNvPr>
              <p:cNvGrpSpPr>
                <a:grpSpLocks/>
              </p:cNvGrpSpPr>
              <p:nvPr/>
            </p:nvGrpSpPr>
            <p:grpSpPr bwMode="auto">
              <a:xfrm>
                <a:off x="730" y="1407"/>
                <a:ext cx="4043" cy="444"/>
                <a:chOff x="744" y="1407"/>
                <a:chExt cx="3988" cy="444"/>
              </a:xfrm>
            </p:grpSpPr>
            <p:sp>
              <p:nvSpPr>
                <p:cNvPr id="17" name="AutoShape 16">
                  <a:extLst>
                    <a:ext uri="{FF2B5EF4-FFF2-40B4-BE49-F238E27FC236}">
                      <a16:creationId xmlns:a16="http://schemas.microsoft.com/office/drawing/2014/main" id="{DCE78A99-51F7-41B6-81AC-16C223BC6382}"/>
                    </a:ext>
                  </a:extLst>
                </p:cNvPr>
                <p:cNvSpPr>
                  <a:spLocks noChangeArrowheads="1"/>
                </p:cNvSpPr>
                <p:nvPr/>
              </p:nvSpPr>
              <p:spPr bwMode="gray">
                <a:xfrm>
                  <a:off x="744" y="1736"/>
                  <a:ext cx="3989"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utoShape 17">
                  <a:extLst>
                    <a:ext uri="{FF2B5EF4-FFF2-40B4-BE49-F238E27FC236}">
                      <a16:creationId xmlns:a16="http://schemas.microsoft.com/office/drawing/2014/main" id="{7F10C5AA-5FAE-4827-9C04-A89E8C99A2BF}"/>
                    </a:ext>
                  </a:extLst>
                </p:cNvPr>
                <p:cNvSpPr>
                  <a:spLocks noChangeArrowheads="1"/>
                </p:cNvSpPr>
                <p:nvPr/>
              </p:nvSpPr>
              <p:spPr bwMode="gray">
                <a:xfrm>
                  <a:off x="744" y="1407"/>
                  <a:ext cx="3989"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2" name="Text Box 26">
              <a:extLst>
                <a:ext uri="{FF2B5EF4-FFF2-40B4-BE49-F238E27FC236}">
                  <a16:creationId xmlns:a16="http://schemas.microsoft.com/office/drawing/2014/main" id="{4B9FA9CB-A234-4E54-B66A-96CC112A3EE9}"/>
                </a:ext>
              </a:extLst>
            </p:cNvPr>
            <p:cNvSpPr txBox="1">
              <a:spLocks noChangeArrowheads="1"/>
            </p:cNvSpPr>
            <p:nvPr/>
          </p:nvSpPr>
          <p:spPr bwMode="white">
            <a:xfrm>
              <a:off x="1828023" y="5293303"/>
              <a:ext cx="4495800" cy="62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1" fontAlgn="auto" latinLnBrk="0" hangingPunct="1">
                <a:lnSpc>
                  <a:spcPct val="100000"/>
                </a:lnSpc>
                <a:spcBef>
                  <a:spcPct val="50000"/>
                </a:spcBef>
                <a:spcAft>
                  <a:spcPts val="0"/>
                </a:spcAft>
                <a:buClr>
                  <a:prstClr val="black"/>
                </a:buClr>
                <a:buSzTx/>
                <a:buFontTx/>
                <a:buNone/>
                <a:tabLst/>
                <a:defRPr/>
              </a:pP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Kiểm</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tra</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Đánh</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giá</a:t>
              </a: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13" name="Picture 27" descr="1">
              <a:extLst>
                <a:ext uri="{FF2B5EF4-FFF2-40B4-BE49-F238E27FC236}">
                  <a16:creationId xmlns:a16="http://schemas.microsoft.com/office/drawing/2014/main" id="{718CF6BF-D268-4587-B7A4-3AF8D85ED59D}"/>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13128" y="5170487"/>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1">
              <a:extLst>
                <a:ext uri="{FF2B5EF4-FFF2-40B4-BE49-F238E27FC236}">
                  <a16:creationId xmlns:a16="http://schemas.microsoft.com/office/drawing/2014/main" id="{8178F999-904B-457A-8F9D-16B538332002}"/>
                </a:ext>
              </a:extLst>
            </p:cNvPr>
            <p:cNvSpPr txBox="1">
              <a:spLocks noChangeArrowheads="1"/>
            </p:cNvSpPr>
            <p:nvPr/>
          </p:nvSpPr>
          <p:spPr bwMode="white">
            <a:xfrm>
              <a:off x="1961179" y="5229999"/>
              <a:ext cx="381000" cy="62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a:t>
              </a:r>
            </a:p>
          </p:txBody>
        </p:sp>
      </p:grpSp>
      <p:grpSp>
        <p:nvGrpSpPr>
          <p:cNvPr id="19" name="Group 1">
            <a:extLst>
              <a:ext uri="{FF2B5EF4-FFF2-40B4-BE49-F238E27FC236}">
                <a16:creationId xmlns:a16="http://schemas.microsoft.com/office/drawing/2014/main" id="{A316C65E-A913-4D8F-BED4-47C9931D58AC}"/>
              </a:ext>
            </a:extLst>
          </p:cNvPr>
          <p:cNvGrpSpPr>
            <a:grpSpLocks/>
          </p:cNvGrpSpPr>
          <p:nvPr/>
        </p:nvGrpSpPr>
        <p:grpSpPr bwMode="auto">
          <a:xfrm>
            <a:off x="351074" y="1766030"/>
            <a:ext cx="8858732" cy="1224517"/>
            <a:chOff x="1619672" y="2479675"/>
            <a:chExt cx="5507037" cy="949325"/>
          </a:xfrm>
        </p:grpSpPr>
        <p:grpSp>
          <p:nvGrpSpPr>
            <p:cNvPr id="20" name="Group 18">
              <a:extLst>
                <a:ext uri="{FF2B5EF4-FFF2-40B4-BE49-F238E27FC236}">
                  <a16:creationId xmlns:a16="http://schemas.microsoft.com/office/drawing/2014/main" id="{EFF42730-9F4A-4284-8CAB-1FDC592AB35F}"/>
                </a:ext>
              </a:extLst>
            </p:cNvPr>
            <p:cNvGrpSpPr>
              <a:grpSpLocks/>
            </p:cNvGrpSpPr>
            <p:nvPr/>
          </p:nvGrpSpPr>
          <p:grpSpPr bwMode="auto">
            <a:xfrm>
              <a:off x="1814934" y="2484437"/>
              <a:ext cx="5311775" cy="688975"/>
              <a:chOff x="720" y="1392"/>
              <a:chExt cx="4058" cy="480"/>
            </a:xfrm>
          </p:grpSpPr>
          <p:sp>
            <p:nvSpPr>
              <p:cNvPr id="24" name="AutoShape 19">
                <a:extLst>
                  <a:ext uri="{FF2B5EF4-FFF2-40B4-BE49-F238E27FC236}">
                    <a16:creationId xmlns:a16="http://schemas.microsoft.com/office/drawing/2014/main" id="{01C20D3D-4D0A-4554-AB4F-34FE1810C4C4}"/>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FCE0D93-78BE-4EAD-BB24-4230213E1A5B}"/>
                  </a:ext>
                </a:extLst>
              </p:cNvPr>
              <p:cNvGrpSpPr>
                <a:grpSpLocks/>
              </p:cNvGrpSpPr>
              <p:nvPr/>
            </p:nvGrpSpPr>
            <p:grpSpPr bwMode="auto">
              <a:xfrm>
                <a:off x="730" y="1407"/>
                <a:ext cx="4043" cy="434"/>
                <a:chOff x="744" y="1407"/>
                <a:chExt cx="3988" cy="434"/>
              </a:xfrm>
            </p:grpSpPr>
            <p:sp>
              <p:nvSpPr>
                <p:cNvPr id="26" name="AutoShape 21">
                  <a:extLst>
                    <a:ext uri="{FF2B5EF4-FFF2-40B4-BE49-F238E27FC236}">
                      <a16:creationId xmlns:a16="http://schemas.microsoft.com/office/drawing/2014/main" id="{EDE20F15-6E1C-4BDA-86E1-541AB362296B}"/>
                    </a:ext>
                  </a:extLst>
                </p:cNvPr>
                <p:cNvSpPr>
                  <a:spLocks noChangeArrowheads="1"/>
                </p:cNvSpPr>
                <p:nvPr/>
              </p:nvSpPr>
              <p:spPr bwMode="gray">
                <a:xfrm>
                  <a:off x="744" y="172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utoShape 22">
                  <a:extLst>
                    <a:ext uri="{FF2B5EF4-FFF2-40B4-BE49-F238E27FC236}">
                      <a16:creationId xmlns:a16="http://schemas.microsoft.com/office/drawing/2014/main" id="{10BE5344-FBF8-4621-8EA0-0422AA919D42}"/>
                    </a:ext>
                  </a:extLst>
                </p:cNvPr>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1" name="Text Box 23">
              <a:extLst>
                <a:ext uri="{FF2B5EF4-FFF2-40B4-BE49-F238E27FC236}">
                  <a16:creationId xmlns:a16="http://schemas.microsoft.com/office/drawing/2014/main" id="{9B5F82C7-494A-4731-9B7F-9A3062A360BC}"/>
                </a:ext>
              </a:extLst>
            </p:cNvPr>
            <p:cNvSpPr txBox="1">
              <a:spLocks noChangeArrowheads="1"/>
            </p:cNvSpPr>
            <p:nvPr/>
          </p:nvSpPr>
          <p:spPr bwMode="white">
            <a:xfrm>
              <a:off x="2260548" y="2504912"/>
              <a:ext cx="4495800" cy="64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1" fontAlgn="auto" latinLnBrk="0" hangingPunct="1">
                <a:lnSpc>
                  <a:spcPct val="100000"/>
                </a:lnSpc>
                <a:spcBef>
                  <a:spcPct val="50000"/>
                </a:spcBef>
                <a:spcAft>
                  <a:spcPts val="0"/>
                </a:spcAft>
                <a:buClr>
                  <a:prstClr val="black"/>
                </a:buClr>
                <a:buSzTx/>
                <a:buFontTx/>
                <a:buNone/>
                <a:tabLst/>
                <a:defRPr/>
              </a:pP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Cấu</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trúc</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SGK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Lịch</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sử</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và</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Địa</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lí</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8 –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phần</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Địa</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lí</a:t>
              </a: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2" name="Picture 30" descr="1">
              <a:extLst>
                <a:ext uri="{FF2B5EF4-FFF2-40B4-BE49-F238E27FC236}">
                  <a16:creationId xmlns:a16="http://schemas.microsoft.com/office/drawing/2014/main" id="{451F8367-500F-4352-A76D-C1E0DD3A7F6B}"/>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19672" y="2479675"/>
              <a:ext cx="7921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2">
              <a:extLst>
                <a:ext uri="{FF2B5EF4-FFF2-40B4-BE49-F238E27FC236}">
                  <a16:creationId xmlns:a16="http://schemas.microsoft.com/office/drawing/2014/main" id="{48687DA7-CA5C-49FE-90C4-A0BC05785DC2}"/>
                </a:ext>
              </a:extLst>
            </p:cNvPr>
            <p:cNvSpPr txBox="1">
              <a:spLocks noChangeArrowheads="1"/>
            </p:cNvSpPr>
            <p:nvPr/>
          </p:nvSpPr>
          <p:spPr bwMode="white">
            <a:xfrm>
              <a:off x="1940347" y="2576512"/>
              <a:ext cx="381000" cy="3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grpSp>
        <p:nvGrpSpPr>
          <p:cNvPr id="28" name="Group 2">
            <a:extLst>
              <a:ext uri="{FF2B5EF4-FFF2-40B4-BE49-F238E27FC236}">
                <a16:creationId xmlns:a16="http://schemas.microsoft.com/office/drawing/2014/main" id="{BA6237B1-63B0-44C8-BE95-2638897EF194}"/>
              </a:ext>
            </a:extLst>
          </p:cNvPr>
          <p:cNvGrpSpPr>
            <a:grpSpLocks/>
          </p:cNvGrpSpPr>
          <p:nvPr/>
        </p:nvGrpSpPr>
        <p:grpSpPr bwMode="auto">
          <a:xfrm>
            <a:off x="1387466" y="2688288"/>
            <a:ext cx="8319242" cy="1197667"/>
            <a:chOff x="1630784" y="3088639"/>
            <a:chExt cx="5495925" cy="1197611"/>
          </a:xfrm>
        </p:grpSpPr>
        <p:grpSp>
          <p:nvGrpSpPr>
            <p:cNvPr id="29" name="Group 3">
              <a:extLst>
                <a:ext uri="{FF2B5EF4-FFF2-40B4-BE49-F238E27FC236}">
                  <a16:creationId xmlns:a16="http://schemas.microsoft.com/office/drawing/2014/main" id="{AA73239C-17C1-4627-80EA-CD50BF660D49}"/>
                </a:ext>
              </a:extLst>
            </p:cNvPr>
            <p:cNvGrpSpPr>
              <a:grpSpLocks/>
            </p:cNvGrpSpPr>
            <p:nvPr/>
          </p:nvGrpSpPr>
          <p:grpSpPr bwMode="auto">
            <a:xfrm>
              <a:off x="1814934" y="3088639"/>
              <a:ext cx="5311775" cy="948373"/>
              <a:chOff x="720" y="1375"/>
              <a:chExt cx="4058" cy="497"/>
            </a:xfrm>
          </p:grpSpPr>
          <p:sp>
            <p:nvSpPr>
              <p:cNvPr id="33" name="AutoShape 4">
                <a:extLst>
                  <a:ext uri="{FF2B5EF4-FFF2-40B4-BE49-F238E27FC236}">
                    <a16:creationId xmlns:a16="http://schemas.microsoft.com/office/drawing/2014/main" id="{B92F7596-68C1-473F-8712-67C6D2860D82}"/>
                  </a:ext>
                </a:extLst>
              </p:cNvPr>
              <p:cNvSpPr>
                <a:spLocks noChangeArrowheads="1"/>
              </p:cNvSpPr>
              <p:nvPr/>
            </p:nvSpPr>
            <p:spPr bwMode="gray">
              <a:xfrm>
                <a:off x="720" y="1375"/>
                <a:ext cx="4058" cy="497"/>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4" name="Group 5">
                <a:extLst>
                  <a:ext uri="{FF2B5EF4-FFF2-40B4-BE49-F238E27FC236}">
                    <a16:creationId xmlns:a16="http://schemas.microsoft.com/office/drawing/2014/main" id="{40B11C44-9C37-409F-8879-00F101CF3BC3}"/>
                  </a:ext>
                </a:extLst>
              </p:cNvPr>
              <p:cNvGrpSpPr>
                <a:grpSpLocks/>
              </p:cNvGrpSpPr>
              <p:nvPr/>
            </p:nvGrpSpPr>
            <p:grpSpPr bwMode="auto">
              <a:xfrm>
                <a:off x="730" y="1407"/>
                <a:ext cx="4043" cy="444"/>
                <a:chOff x="744" y="1407"/>
                <a:chExt cx="3988" cy="444"/>
              </a:xfrm>
            </p:grpSpPr>
            <p:sp>
              <p:nvSpPr>
                <p:cNvPr id="35" name="AutoShape 6">
                  <a:extLst>
                    <a:ext uri="{FF2B5EF4-FFF2-40B4-BE49-F238E27FC236}">
                      <a16:creationId xmlns:a16="http://schemas.microsoft.com/office/drawing/2014/main" id="{FD3645B9-EA3D-43AD-A0EC-0D7B0F84202A}"/>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AutoShape 7">
                  <a:extLst>
                    <a:ext uri="{FF2B5EF4-FFF2-40B4-BE49-F238E27FC236}">
                      <a16:creationId xmlns:a16="http://schemas.microsoft.com/office/drawing/2014/main" id="{F1B6A8B4-0DA2-4E73-8671-48235D54E10E}"/>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0" name="Text Box 24">
              <a:extLst>
                <a:ext uri="{FF2B5EF4-FFF2-40B4-BE49-F238E27FC236}">
                  <a16:creationId xmlns:a16="http://schemas.microsoft.com/office/drawing/2014/main" id="{74968880-8D33-4D6E-A89C-006AC8918EDF}"/>
                </a:ext>
              </a:extLst>
            </p:cNvPr>
            <p:cNvSpPr txBox="1">
              <a:spLocks noChangeArrowheads="1"/>
            </p:cNvSpPr>
            <p:nvPr/>
          </p:nvSpPr>
          <p:spPr bwMode="white">
            <a:xfrm>
              <a:off x="2395373" y="3150702"/>
              <a:ext cx="4495800" cy="83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1" fontAlgn="auto" latinLnBrk="0" hangingPunct="1">
                <a:lnSpc>
                  <a:spcPct val="100000"/>
                </a:lnSpc>
                <a:spcBef>
                  <a:spcPct val="50000"/>
                </a:spcBef>
                <a:spcAft>
                  <a:spcPts val="0"/>
                </a:spcAft>
                <a:buClr>
                  <a:prstClr val="black"/>
                </a:buClr>
                <a:buSzTx/>
                <a:buFontTx/>
                <a:buNone/>
                <a:tabLst/>
                <a:defRPr/>
              </a:pP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Cấu</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trúc</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mỗi</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bài</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học</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SGK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Lịch</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sử</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và</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Địa</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lí</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8 –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phần</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Địa</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lí</a:t>
              </a: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1" name="Picture 29" descr="1">
              <a:extLst>
                <a:ext uri="{FF2B5EF4-FFF2-40B4-BE49-F238E27FC236}">
                  <a16:creationId xmlns:a16="http://schemas.microsoft.com/office/drawing/2014/main" id="{C8E0FABD-0BB5-40C1-835E-051186839141}"/>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30784" y="3336925"/>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3">
              <a:extLst>
                <a:ext uri="{FF2B5EF4-FFF2-40B4-BE49-F238E27FC236}">
                  <a16:creationId xmlns:a16="http://schemas.microsoft.com/office/drawing/2014/main" id="{48136279-4EB9-40D2-A0D7-E7B79481AE61}"/>
                </a:ext>
              </a:extLst>
            </p:cNvPr>
            <p:cNvSpPr txBox="1">
              <a:spLocks noChangeArrowheads="1"/>
            </p:cNvSpPr>
            <p:nvPr/>
          </p:nvSpPr>
          <p:spPr bwMode="white">
            <a:xfrm>
              <a:off x="1953047" y="3417757"/>
              <a:ext cx="32545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grpSp>
        <p:nvGrpSpPr>
          <p:cNvPr id="37" name="Group 143359">
            <a:extLst>
              <a:ext uri="{FF2B5EF4-FFF2-40B4-BE49-F238E27FC236}">
                <a16:creationId xmlns:a16="http://schemas.microsoft.com/office/drawing/2014/main" id="{5DF5EC16-3678-49F8-A678-28C7B3DB6260}"/>
              </a:ext>
            </a:extLst>
          </p:cNvPr>
          <p:cNvGrpSpPr>
            <a:grpSpLocks/>
          </p:cNvGrpSpPr>
          <p:nvPr/>
        </p:nvGrpSpPr>
        <p:grpSpPr bwMode="auto">
          <a:xfrm>
            <a:off x="2225880" y="3586073"/>
            <a:ext cx="6973250" cy="843523"/>
            <a:chOff x="1664317" y="3824673"/>
            <a:chExt cx="5462392" cy="1145957"/>
          </a:xfrm>
        </p:grpSpPr>
        <p:grpSp>
          <p:nvGrpSpPr>
            <p:cNvPr id="38" name="Group 8">
              <a:extLst>
                <a:ext uri="{FF2B5EF4-FFF2-40B4-BE49-F238E27FC236}">
                  <a16:creationId xmlns:a16="http://schemas.microsoft.com/office/drawing/2014/main" id="{9FDAC470-3972-489D-901E-7A9D66C672F7}"/>
                </a:ext>
              </a:extLst>
            </p:cNvPr>
            <p:cNvGrpSpPr>
              <a:grpSpLocks/>
            </p:cNvGrpSpPr>
            <p:nvPr/>
          </p:nvGrpSpPr>
          <p:grpSpPr bwMode="auto">
            <a:xfrm>
              <a:off x="1814934" y="3824673"/>
              <a:ext cx="5311775" cy="1077528"/>
              <a:chOff x="720" y="1392"/>
              <a:chExt cx="4058" cy="480"/>
            </a:xfrm>
          </p:grpSpPr>
          <p:sp>
            <p:nvSpPr>
              <p:cNvPr id="42" name="AutoShape 9">
                <a:extLst>
                  <a:ext uri="{FF2B5EF4-FFF2-40B4-BE49-F238E27FC236}">
                    <a16:creationId xmlns:a16="http://schemas.microsoft.com/office/drawing/2014/main" id="{48BEF13F-4F99-4542-BEC0-188330E829CB}"/>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10">
                <a:extLst>
                  <a:ext uri="{FF2B5EF4-FFF2-40B4-BE49-F238E27FC236}">
                    <a16:creationId xmlns:a16="http://schemas.microsoft.com/office/drawing/2014/main" id="{DB817CEA-4889-429E-BE05-19EC2B8EC9A3}"/>
                  </a:ext>
                </a:extLst>
              </p:cNvPr>
              <p:cNvGrpSpPr>
                <a:grpSpLocks/>
              </p:cNvGrpSpPr>
              <p:nvPr/>
            </p:nvGrpSpPr>
            <p:grpSpPr bwMode="auto">
              <a:xfrm>
                <a:off x="730" y="1407"/>
                <a:ext cx="4043" cy="444"/>
                <a:chOff x="744" y="1407"/>
                <a:chExt cx="3988" cy="444"/>
              </a:xfrm>
            </p:grpSpPr>
            <p:sp>
              <p:nvSpPr>
                <p:cNvPr id="44" name="AutoShape 11">
                  <a:extLst>
                    <a:ext uri="{FF2B5EF4-FFF2-40B4-BE49-F238E27FC236}">
                      <a16:creationId xmlns:a16="http://schemas.microsoft.com/office/drawing/2014/main" id="{EE7ED226-777D-4BC6-94F5-A29EEA0489C4}"/>
                    </a:ext>
                  </a:extLst>
                </p:cNvPr>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AutoShape 12">
                  <a:extLst>
                    <a:ext uri="{FF2B5EF4-FFF2-40B4-BE49-F238E27FC236}">
                      <a16:creationId xmlns:a16="http://schemas.microsoft.com/office/drawing/2014/main" id="{73D4818E-5307-41C1-A57B-AD628D6EE61C}"/>
                    </a:ext>
                  </a:extLst>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9" name="Text Box 25">
              <a:extLst>
                <a:ext uri="{FF2B5EF4-FFF2-40B4-BE49-F238E27FC236}">
                  <a16:creationId xmlns:a16="http://schemas.microsoft.com/office/drawing/2014/main" id="{1574A9C1-6BDF-45EB-81F0-7731FAB3847B}"/>
                </a:ext>
              </a:extLst>
            </p:cNvPr>
            <p:cNvSpPr txBox="1">
              <a:spLocks noChangeArrowheads="1"/>
            </p:cNvSpPr>
            <p:nvPr/>
          </p:nvSpPr>
          <p:spPr bwMode="white">
            <a:xfrm>
              <a:off x="1828024" y="4004460"/>
              <a:ext cx="4684879" cy="62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1" fontAlgn="auto" latinLnBrk="0" hangingPunct="1">
                <a:lnSpc>
                  <a:spcPct val="100000"/>
                </a:lnSpc>
                <a:spcBef>
                  <a:spcPct val="50000"/>
                </a:spcBef>
                <a:spcAft>
                  <a:spcPts val="0"/>
                </a:spcAft>
                <a:buClr>
                  <a:prstClr val="black"/>
                </a:buClr>
                <a:buSzTx/>
                <a:buFontTx/>
                <a:buNone/>
                <a:tabLst/>
                <a:defRPr/>
              </a:pP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Phương</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pháp</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dạy</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học</a:t>
              </a: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0" name="Picture 28" descr="1">
              <a:extLst>
                <a:ext uri="{FF2B5EF4-FFF2-40B4-BE49-F238E27FC236}">
                  <a16:creationId xmlns:a16="http://schemas.microsoft.com/office/drawing/2014/main" id="{4032BFDF-4285-42EC-9A23-9C6BB277AA02}"/>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664317" y="4021305"/>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4">
              <a:extLst>
                <a:ext uri="{FF2B5EF4-FFF2-40B4-BE49-F238E27FC236}">
                  <a16:creationId xmlns:a16="http://schemas.microsoft.com/office/drawing/2014/main" id="{6393DBF7-D5D6-4237-86CE-9B894FC903EB}"/>
                </a:ext>
              </a:extLst>
            </p:cNvPr>
            <p:cNvSpPr txBox="1">
              <a:spLocks noChangeArrowheads="1"/>
            </p:cNvSpPr>
            <p:nvPr/>
          </p:nvSpPr>
          <p:spPr bwMode="white">
            <a:xfrm>
              <a:off x="1968998" y="4050133"/>
              <a:ext cx="381000" cy="62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a:t>
              </a:r>
            </a:p>
          </p:txBody>
        </p:sp>
      </p:gr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794" y="34702"/>
            <a:ext cx="1046718" cy="1325563"/>
          </a:xfrm>
          <a:prstGeom prst="rect">
            <a:avLst/>
          </a:prstGeom>
        </p:spPr>
      </p:pic>
      <p:grpSp>
        <p:nvGrpSpPr>
          <p:cNvPr id="47" name="Group 2">
            <a:extLst>
              <a:ext uri="{FF2B5EF4-FFF2-40B4-BE49-F238E27FC236}">
                <a16:creationId xmlns:a16="http://schemas.microsoft.com/office/drawing/2014/main" id="{C3702179-7F35-4951-810C-BA26C65DF8D5}"/>
              </a:ext>
            </a:extLst>
          </p:cNvPr>
          <p:cNvGrpSpPr>
            <a:grpSpLocks/>
          </p:cNvGrpSpPr>
          <p:nvPr/>
        </p:nvGrpSpPr>
        <p:grpSpPr bwMode="auto">
          <a:xfrm>
            <a:off x="3719619" y="5074316"/>
            <a:ext cx="7017249" cy="993867"/>
            <a:chOff x="1584584" y="3088639"/>
            <a:chExt cx="5542125" cy="1240015"/>
          </a:xfrm>
          <a:solidFill>
            <a:schemeClr val="accent5">
              <a:lumMod val="75000"/>
            </a:schemeClr>
          </a:solidFill>
        </p:grpSpPr>
        <p:grpSp>
          <p:nvGrpSpPr>
            <p:cNvPr id="48" name="Group 3">
              <a:extLst>
                <a:ext uri="{FF2B5EF4-FFF2-40B4-BE49-F238E27FC236}">
                  <a16:creationId xmlns:a16="http://schemas.microsoft.com/office/drawing/2014/main" id="{210819EC-F27D-44D9-948F-8F6E09ABB591}"/>
                </a:ext>
              </a:extLst>
            </p:cNvPr>
            <p:cNvGrpSpPr>
              <a:grpSpLocks/>
            </p:cNvGrpSpPr>
            <p:nvPr/>
          </p:nvGrpSpPr>
          <p:grpSpPr bwMode="auto">
            <a:xfrm>
              <a:off x="1814934" y="3088639"/>
              <a:ext cx="5311775" cy="948373"/>
              <a:chOff x="720" y="1375"/>
              <a:chExt cx="4058" cy="497"/>
            </a:xfrm>
            <a:grpFill/>
          </p:grpSpPr>
          <p:sp>
            <p:nvSpPr>
              <p:cNvPr id="52" name="AutoShape 4">
                <a:extLst>
                  <a:ext uri="{FF2B5EF4-FFF2-40B4-BE49-F238E27FC236}">
                    <a16:creationId xmlns:a16="http://schemas.microsoft.com/office/drawing/2014/main" id="{CD511C86-DD6D-4AE9-8298-8A68576E85C3}"/>
                  </a:ext>
                </a:extLst>
              </p:cNvPr>
              <p:cNvSpPr>
                <a:spLocks noChangeArrowheads="1"/>
              </p:cNvSpPr>
              <p:nvPr/>
            </p:nvSpPr>
            <p:spPr bwMode="gray">
              <a:xfrm>
                <a:off x="720" y="1375"/>
                <a:ext cx="4058" cy="497"/>
              </a:xfrm>
              <a:prstGeom prst="roundRect">
                <a:avLst>
                  <a:gd name="adj" fmla="val 17509"/>
                </a:avLst>
              </a:prstGeom>
              <a:grp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3" name="Group 5">
                <a:extLst>
                  <a:ext uri="{FF2B5EF4-FFF2-40B4-BE49-F238E27FC236}">
                    <a16:creationId xmlns:a16="http://schemas.microsoft.com/office/drawing/2014/main" id="{9253355F-7B85-4C44-89B5-E7210BFF73CA}"/>
                  </a:ext>
                </a:extLst>
              </p:cNvPr>
              <p:cNvGrpSpPr>
                <a:grpSpLocks/>
              </p:cNvGrpSpPr>
              <p:nvPr/>
            </p:nvGrpSpPr>
            <p:grpSpPr bwMode="auto">
              <a:xfrm>
                <a:off x="730" y="1407"/>
                <a:ext cx="4043" cy="444"/>
                <a:chOff x="744" y="1407"/>
                <a:chExt cx="3988" cy="444"/>
              </a:xfrm>
              <a:grpFill/>
            </p:grpSpPr>
            <p:sp>
              <p:nvSpPr>
                <p:cNvPr id="54" name="AutoShape 6">
                  <a:extLst>
                    <a:ext uri="{FF2B5EF4-FFF2-40B4-BE49-F238E27FC236}">
                      <a16:creationId xmlns:a16="http://schemas.microsoft.com/office/drawing/2014/main" id="{FF418A42-E725-477D-9B48-564560E72634}"/>
                    </a:ext>
                  </a:extLst>
                </p:cNvPr>
                <p:cNvSpPr>
                  <a:spLocks noChangeArrowheads="1"/>
                </p:cNvSpPr>
                <p:nvPr/>
              </p:nvSpPr>
              <p:spPr bwMode="gray">
                <a:xfrm>
                  <a:off x="744" y="1736"/>
                  <a:ext cx="3988" cy="115"/>
                </a:xfrm>
                <a:prstGeom prst="roundRect">
                  <a:avLst>
                    <a:gd name="adj" fmla="val 50000"/>
                  </a:avLst>
                </a:prstGeom>
                <a:grp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AutoShape 7">
                  <a:extLst>
                    <a:ext uri="{FF2B5EF4-FFF2-40B4-BE49-F238E27FC236}">
                      <a16:creationId xmlns:a16="http://schemas.microsoft.com/office/drawing/2014/main" id="{12803A61-C4FB-4E8F-BFAC-1114882B617B}"/>
                    </a:ext>
                  </a:extLst>
                </p:cNvPr>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49" name="Text Box 24">
              <a:extLst>
                <a:ext uri="{FF2B5EF4-FFF2-40B4-BE49-F238E27FC236}">
                  <a16:creationId xmlns:a16="http://schemas.microsoft.com/office/drawing/2014/main" id="{1034F5C0-B573-475B-A7F6-2E8A16B95DC0}"/>
                </a:ext>
              </a:extLst>
            </p:cNvPr>
            <p:cNvSpPr txBox="1">
              <a:spLocks noChangeArrowheads="1"/>
            </p:cNvSpPr>
            <p:nvPr/>
          </p:nvSpPr>
          <p:spPr bwMode="white">
            <a:xfrm>
              <a:off x="2376747" y="3294181"/>
              <a:ext cx="4495800" cy="5760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sz="2400" b="1" dirty="0"/>
                <a:t>Kế hoạch bài dạy minh hoạ</a:t>
              </a:r>
              <a:endParaRPr lang="en-US" sz="2400" dirty="0"/>
            </a:p>
          </p:txBody>
        </p:sp>
        <p:pic>
          <p:nvPicPr>
            <p:cNvPr id="50" name="Picture 29" descr="1">
              <a:extLst>
                <a:ext uri="{FF2B5EF4-FFF2-40B4-BE49-F238E27FC236}">
                  <a16:creationId xmlns:a16="http://schemas.microsoft.com/office/drawing/2014/main" id="{D5769D85-33CE-4AE7-ADF0-8BD5E7D593A3}"/>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584584" y="3379329"/>
              <a:ext cx="792163" cy="949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 name="Text Box 33">
              <a:extLst>
                <a:ext uri="{FF2B5EF4-FFF2-40B4-BE49-F238E27FC236}">
                  <a16:creationId xmlns:a16="http://schemas.microsoft.com/office/drawing/2014/main" id="{62FFF842-95B1-4551-9A15-511FE6977E3F}"/>
                </a:ext>
              </a:extLst>
            </p:cNvPr>
            <p:cNvSpPr txBox="1">
              <a:spLocks noChangeArrowheads="1"/>
            </p:cNvSpPr>
            <p:nvPr/>
          </p:nvSpPr>
          <p:spPr bwMode="white">
            <a:xfrm>
              <a:off x="1953047" y="3417757"/>
              <a:ext cx="325458" cy="5760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5</a:t>
              </a:r>
            </a:p>
          </p:txBody>
        </p:sp>
      </p:grpSp>
      <p:grpSp>
        <p:nvGrpSpPr>
          <p:cNvPr id="56" name="Group 2">
            <a:extLst>
              <a:ext uri="{FF2B5EF4-FFF2-40B4-BE49-F238E27FC236}">
                <a16:creationId xmlns:a16="http://schemas.microsoft.com/office/drawing/2014/main" id="{C3702179-7F35-4951-810C-BA26C65DF8D5}"/>
              </a:ext>
            </a:extLst>
          </p:cNvPr>
          <p:cNvGrpSpPr>
            <a:grpSpLocks/>
          </p:cNvGrpSpPr>
          <p:nvPr/>
        </p:nvGrpSpPr>
        <p:grpSpPr bwMode="auto">
          <a:xfrm>
            <a:off x="4829362" y="5845894"/>
            <a:ext cx="7078292" cy="993867"/>
            <a:chOff x="1584584" y="3088639"/>
            <a:chExt cx="5542125" cy="1240015"/>
          </a:xfrm>
        </p:grpSpPr>
        <p:grpSp>
          <p:nvGrpSpPr>
            <p:cNvPr id="57" name="Group 3">
              <a:extLst>
                <a:ext uri="{FF2B5EF4-FFF2-40B4-BE49-F238E27FC236}">
                  <a16:creationId xmlns:a16="http://schemas.microsoft.com/office/drawing/2014/main" id="{210819EC-F27D-44D9-948F-8F6E09ABB591}"/>
                </a:ext>
              </a:extLst>
            </p:cNvPr>
            <p:cNvGrpSpPr>
              <a:grpSpLocks/>
            </p:cNvGrpSpPr>
            <p:nvPr/>
          </p:nvGrpSpPr>
          <p:grpSpPr bwMode="auto">
            <a:xfrm>
              <a:off x="1814934" y="3088639"/>
              <a:ext cx="5311775" cy="948373"/>
              <a:chOff x="720" y="1375"/>
              <a:chExt cx="4058" cy="497"/>
            </a:xfrm>
          </p:grpSpPr>
          <p:sp>
            <p:nvSpPr>
              <p:cNvPr id="61" name="AutoShape 4">
                <a:extLst>
                  <a:ext uri="{FF2B5EF4-FFF2-40B4-BE49-F238E27FC236}">
                    <a16:creationId xmlns:a16="http://schemas.microsoft.com/office/drawing/2014/main" id="{CD511C86-DD6D-4AE9-8298-8A68576E85C3}"/>
                  </a:ext>
                </a:extLst>
              </p:cNvPr>
              <p:cNvSpPr>
                <a:spLocks noChangeArrowheads="1"/>
              </p:cNvSpPr>
              <p:nvPr/>
            </p:nvSpPr>
            <p:spPr bwMode="gray">
              <a:xfrm>
                <a:off x="720" y="1375"/>
                <a:ext cx="4058" cy="497"/>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2" name="Group 5">
                <a:extLst>
                  <a:ext uri="{FF2B5EF4-FFF2-40B4-BE49-F238E27FC236}">
                    <a16:creationId xmlns:a16="http://schemas.microsoft.com/office/drawing/2014/main" id="{9253355F-7B85-4C44-89B5-E7210BFF73CA}"/>
                  </a:ext>
                </a:extLst>
              </p:cNvPr>
              <p:cNvGrpSpPr>
                <a:grpSpLocks/>
              </p:cNvGrpSpPr>
              <p:nvPr/>
            </p:nvGrpSpPr>
            <p:grpSpPr bwMode="auto">
              <a:xfrm>
                <a:off x="730" y="1407"/>
                <a:ext cx="4043" cy="444"/>
                <a:chOff x="744" y="1407"/>
                <a:chExt cx="3988" cy="444"/>
              </a:xfrm>
            </p:grpSpPr>
            <p:sp>
              <p:nvSpPr>
                <p:cNvPr id="63" name="AutoShape 6">
                  <a:extLst>
                    <a:ext uri="{FF2B5EF4-FFF2-40B4-BE49-F238E27FC236}">
                      <a16:creationId xmlns:a16="http://schemas.microsoft.com/office/drawing/2014/main" id="{FF418A42-E725-477D-9B48-564560E72634}"/>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AutoShape 7">
                  <a:extLst>
                    <a:ext uri="{FF2B5EF4-FFF2-40B4-BE49-F238E27FC236}">
                      <a16:creationId xmlns:a16="http://schemas.microsoft.com/office/drawing/2014/main" id="{12803A61-C4FB-4E8F-BFAC-1114882B617B}"/>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58" name="Text Box 24">
              <a:extLst>
                <a:ext uri="{FF2B5EF4-FFF2-40B4-BE49-F238E27FC236}">
                  <a16:creationId xmlns:a16="http://schemas.microsoft.com/office/drawing/2014/main" id="{1034F5C0-B573-475B-A7F6-2E8A16B95DC0}"/>
                </a:ext>
              </a:extLst>
            </p:cNvPr>
            <p:cNvSpPr txBox="1">
              <a:spLocks noChangeArrowheads="1"/>
            </p:cNvSpPr>
            <p:nvPr/>
          </p:nvSpPr>
          <p:spPr bwMode="white">
            <a:xfrm>
              <a:off x="2376747" y="3294181"/>
              <a:ext cx="4495800" cy="57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1" fontAlgn="auto" latinLnBrk="0" hangingPunct="1">
                <a:lnSpc>
                  <a:spcPct val="100000"/>
                </a:lnSpc>
                <a:spcBef>
                  <a:spcPct val="50000"/>
                </a:spcBef>
                <a:spcAft>
                  <a:spcPts val="0"/>
                </a:spcAft>
                <a:buClr>
                  <a:prstClr val="black"/>
                </a:buClr>
                <a:buSzTx/>
                <a:buFontTx/>
                <a:buNone/>
                <a:tabLst/>
                <a:defRPr/>
              </a:pP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Thảo</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luận</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trao</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đổi</a:t>
              </a:r>
              <a:r>
                <a:rPr lang="en-US" altLang="en-US" sz="2400" b="1" dirty="0"/>
                <a:t>, </a:t>
              </a:r>
              <a:r>
                <a:rPr lang="en-US" altLang="en-US" sz="2400" b="1" dirty="0" err="1"/>
                <a:t>giải</a:t>
              </a:r>
              <a:r>
                <a:rPr lang="en-US" altLang="en-US" sz="2400" b="1" dirty="0"/>
                <a:t> </a:t>
              </a:r>
              <a:r>
                <a:rPr lang="en-US" altLang="en-US" sz="2400" b="1" dirty="0" err="1"/>
                <a:t>đáp</a:t>
              </a:r>
              <a:endParaRPr kumimoji="0" lang="en-US" altLang="en-US" sz="2400" b="1" i="0" u="none" strike="noStrike" kern="1200" cap="none" spc="0" normalizeH="0" baseline="0" noProof="0" dirty="0">
                <a:ln>
                  <a:noFill/>
                </a:ln>
                <a:effectLst/>
                <a:uLnTx/>
                <a:uFillTx/>
              </a:endParaRPr>
            </a:p>
          </p:txBody>
        </p:sp>
        <p:pic>
          <p:nvPicPr>
            <p:cNvPr id="59" name="Picture 29" descr="1">
              <a:extLst>
                <a:ext uri="{FF2B5EF4-FFF2-40B4-BE49-F238E27FC236}">
                  <a16:creationId xmlns:a16="http://schemas.microsoft.com/office/drawing/2014/main" id="{D5769D85-33CE-4AE7-ADF0-8BD5E7D593A3}"/>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584584" y="3379329"/>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3">
              <a:extLst>
                <a:ext uri="{FF2B5EF4-FFF2-40B4-BE49-F238E27FC236}">
                  <a16:creationId xmlns:a16="http://schemas.microsoft.com/office/drawing/2014/main" id="{62FFF842-95B1-4551-9A15-511FE6977E3F}"/>
                </a:ext>
              </a:extLst>
            </p:cNvPr>
            <p:cNvSpPr txBox="1">
              <a:spLocks noChangeArrowheads="1"/>
            </p:cNvSpPr>
            <p:nvPr/>
          </p:nvSpPr>
          <p:spPr bwMode="white">
            <a:xfrm>
              <a:off x="1953047" y="3417757"/>
              <a:ext cx="325458" cy="57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altLang="en-US" sz="2400" b="1" dirty="0"/>
                <a:t>6</a:t>
              </a:r>
              <a:endPar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283936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ò xo sắt kẽm đóng sách"/>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31302" r="50000"/>
          <a:stretch/>
        </p:blipFill>
        <p:spPr bwMode="auto">
          <a:xfrm>
            <a:off x="0" y="1421702"/>
            <a:ext cx="527538" cy="21236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4">
            <a:extLst>
              <a:ext uri="{FF2B5EF4-FFF2-40B4-BE49-F238E27FC236}">
                <a16:creationId xmlns:a16="http://schemas.microsoft.com/office/drawing/2014/main" id="{1E2207C2-C2EE-4FCB-A965-368C3C93A68E}"/>
              </a:ext>
            </a:extLst>
          </p:cNvPr>
          <p:cNvSpPr/>
          <p:nvPr/>
        </p:nvSpPr>
        <p:spPr>
          <a:xfrm>
            <a:off x="0" y="-1"/>
            <a:ext cx="12192000" cy="1421703"/>
          </a:xfrm>
          <a:prstGeom prst="roundRect">
            <a:avLst>
              <a:gd name="adj" fmla="val 0"/>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2677475" y="45549"/>
            <a:ext cx="6640642" cy="912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Arial" panose="020B0604020202020204" pitchFamily="34" charset="0"/>
                <a:cs typeface="Arial" panose="020B0604020202020204" pitchFamily="34" charset="0"/>
              </a:rPr>
              <a:t>1</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Cấu</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trúc</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SKG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Địa</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lí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7</a:t>
            </a:r>
          </a:p>
        </p:txBody>
      </p:sp>
      <p:sp>
        <p:nvSpPr>
          <p:cNvPr id="7" name="Rectangle 6"/>
          <p:cNvSpPr/>
          <p:nvPr/>
        </p:nvSpPr>
        <p:spPr>
          <a:xfrm>
            <a:off x="2347546" y="5187462"/>
            <a:ext cx="2101362" cy="1670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2677475" y="4854654"/>
            <a:ext cx="9042100" cy="1121390"/>
          </a:xfrm>
          <a:prstGeom prst="rect">
            <a:avLst/>
          </a:prstGeom>
        </p:spPr>
      </p:pic>
      <p:pic>
        <p:nvPicPr>
          <p:cNvPr id="15" name="Picture 14"/>
          <p:cNvPicPr>
            <a:picLocks noChangeAspect="1"/>
          </p:cNvPicPr>
          <p:nvPr/>
        </p:nvPicPr>
        <p:blipFill>
          <a:blip r:embed="rId6"/>
          <a:stretch>
            <a:fillRect/>
          </a:stretch>
        </p:blipFill>
        <p:spPr>
          <a:xfrm>
            <a:off x="-262031" y="3780693"/>
            <a:ext cx="7464694" cy="107396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9794" y="85700"/>
            <a:ext cx="1006448" cy="1274565"/>
          </a:xfrm>
          <a:prstGeom prst="rect">
            <a:avLst/>
          </a:prstGeom>
        </p:spPr>
      </p:pic>
      <p:sp>
        <p:nvSpPr>
          <p:cNvPr id="2" name="Rectangle 1"/>
          <p:cNvSpPr/>
          <p:nvPr/>
        </p:nvSpPr>
        <p:spPr>
          <a:xfrm>
            <a:off x="263769" y="1421702"/>
            <a:ext cx="11928231" cy="2123658"/>
          </a:xfrm>
          <a:prstGeom prst="rect">
            <a:avLst/>
          </a:prstGeom>
          <a:solidFill>
            <a:schemeClr val="accent6">
              <a:lumMod val="60000"/>
              <a:lumOff val="40000"/>
            </a:schemeClr>
          </a:solidFill>
        </p:spPr>
        <p:txBody>
          <a:bodyPr wrap="square">
            <a:spAutoFit/>
          </a:bodyPr>
          <a:lstStyle/>
          <a:p>
            <a:pPr>
              <a:lnSpc>
                <a:spcPct val="150000"/>
              </a:lnSpc>
            </a:pPr>
            <a:r>
              <a:rPr lang="en-US" sz="2200" b="1" dirty="0" err="1">
                <a:solidFill>
                  <a:srgbClr val="C00000"/>
                </a:solidFill>
                <a:latin typeface="Arial" pitchFamily="34" charset="0"/>
                <a:cs typeface="Arial" pitchFamily="34" charset="0"/>
              </a:rPr>
              <a:t>Chương</a:t>
            </a:r>
            <a:r>
              <a:rPr lang="en-US" sz="2200" b="1" dirty="0">
                <a:solidFill>
                  <a:srgbClr val="C00000"/>
                </a:solidFill>
                <a:latin typeface="Arial" pitchFamily="34" charset="0"/>
                <a:cs typeface="Arial" pitchFamily="34" charset="0"/>
              </a:rPr>
              <a:t> 1. VỊ TRÍ ĐỊA LÍ VÀ PHẠM VI LÃNH THỔ, ĐỊA HÌNH VÀ KHOÁNG SẢN VIỆT NAM</a:t>
            </a:r>
          </a:p>
          <a:p>
            <a:pPr>
              <a:lnSpc>
                <a:spcPct val="150000"/>
              </a:lnSpc>
            </a:pPr>
            <a:r>
              <a:rPr lang="en-US" sz="2200" b="1" dirty="0" err="1">
                <a:solidFill>
                  <a:srgbClr val="C00000"/>
                </a:solidFill>
                <a:latin typeface="Arial" pitchFamily="34" charset="0"/>
                <a:cs typeface="Arial" pitchFamily="34" charset="0"/>
              </a:rPr>
              <a:t>Chương</a:t>
            </a:r>
            <a:r>
              <a:rPr lang="en-US" sz="2200" b="1" dirty="0">
                <a:solidFill>
                  <a:srgbClr val="C00000"/>
                </a:solidFill>
                <a:latin typeface="Arial" pitchFamily="34" charset="0"/>
                <a:cs typeface="Arial" pitchFamily="34" charset="0"/>
              </a:rPr>
              <a:t> 2. KHÍ HẬU VÀ THUỶ VĂN VIỆT NAM</a:t>
            </a:r>
          </a:p>
          <a:p>
            <a:pPr>
              <a:lnSpc>
                <a:spcPct val="150000"/>
              </a:lnSpc>
            </a:pPr>
            <a:r>
              <a:rPr lang="en-US" sz="2200" b="1" dirty="0" err="1">
                <a:solidFill>
                  <a:srgbClr val="C00000"/>
                </a:solidFill>
                <a:latin typeface="Arial" pitchFamily="34" charset="0"/>
                <a:cs typeface="Arial" pitchFamily="34" charset="0"/>
              </a:rPr>
              <a:t>Chương</a:t>
            </a:r>
            <a:r>
              <a:rPr lang="en-US" sz="2200" b="1" dirty="0">
                <a:solidFill>
                  <a:srgbClr val="C00000"/>
                </a:solidFill>
                <a:latin typeface="Arial" pitchFamily="34" charset="0"/>
                <a:cs typeface="Arial" pitchFamily="34" charset="0"/>
              </a:rPr>
              <a:t> 3. THỔ NHƯỠNG VÀ SINH VẬT VIỆT NAM</a:t>
            </a:r>
          </a:p>
          <a:p>
            <a:pPr>
              <a:lnSpc>
                <a:spcPct val="150000"/>
              </a:lnSpc>
            </a:pPr>
            <a:r>
              <a:rPr lang="en-US" sz="2200" b="1" dirty="0" err="1">
                <a:solidFill>
                  <a:srgbClr val="C00000"/>
                </a:solidFill>
                <a:latin typeface="Arial" pitchFamily="34" charset="0"/>
                <a:cs typeface="Arial" pitchFamily="34" charset="0"/>
              </a:rPr>
              <a:t>Chương</a:t>
            </a:r>
            <a:r>
              <a:rPr lang="en-US" sz="2200" b="1" dirty="0">
                <a:solidFill>
                  <a:srgbClr val="C00000"/>
                </a:solidFill>
                <a:latin typeface="Arial" pitchFamily="34" charset="0"/>
                <a:cs typeface="Arial" pitchFamily="34" charset="0"/>
              </a:rPr>
              <a:t> 4. BIỂN ĐẢO VIỆT NAM</a:t>
            </a:r>
          </a:p>
        </p:txBody>
      </p:sp>
    </p:spTree>
    <p:extLst>
      <p:ext uri="{BB962C8B-B14F-4D97-AF65-F5344CB8AC3E}">
        <p14:creationId xmlns:p14="http://schemas.microsoft.com/office/powerpoint/2010/main" val="1732419686"/>
      </p:ext>
    </p:extLst>
  </p:cSld>
  <p:clrMapOvr>
    <a:masterClrMapping/>
  </p:clrMapOvr>
</p:sld>
</file>

<file path=ppt/theme/theme1.xml><?xml version="1.0" encoding="utf-8"?>
<a:theme xmlns:a="http://schemas.openxmlformats.org/drawingml/2006/main" name="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1859</TotalTime>
  <Words>3543</Words>
  <Application>Microsoft Office PowerPoint</Application>
  <PresentationFormat>Widescreen</PresentationFormat>
  <Paragraphs>216</Paragraphs>
  <Slides>37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(Body)</vt:lpstr>
      <vt:lpstr>Arial Body</vt:lpstr>
      <vt:lpstr>Calibri</vt:lpstr>
      <vt:lpstr>Calibri Light</vt:lpstr>
      <vt:lpstr>Tahoma</vt:lpstr>
      <vt:lpstr>Times</vt:lpstr>
      <vt:lpstr>Times New Roman</vt:lpstr>
      <vt:lpstr>Wingdings</vt:lpstr>
      <vt:lpstr>钟齐陈伟勋硬笔行书字库</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Hanh</dc:creator>
  <dc:description>9Slide.vn</dc:description>
  <cp:lastModifiedBy>Tran Thi Tuyen</cp:lastModifiedBy>
  <cp:revision>200</cp:revision>
  <dcterms:created xsi:type="dcterms:W3CDTF">2022-02-11T06:40:15Z</dcterms:created>
  <dcterms:modified xsi:type="dcterms:W3CDTF">2023-05-29T09:53:54Z</dcterms:modified>
  <cp:category>9Slide.vn</cp:category>
</cp:coreProperties>
</file>