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313" r:id="rId9"/>
    <p:sldId id="314" r:id="rId10"/>
    <p:sldId id="264" r:id="rId11"/>
    <p:sldId id="323" r:id="rId12"/>
    <p:sldId id="324" r:id="rId13"/>
    <p:sldId id="265" r:id="rId14"/>
    <p:sldId id="325" r:id="rId15"/>
    <p:sldId id="268" r:id="rId16"/>
    <p:sldId id="269" r:id="rId17"/>
    <p:sldId id="326" r:id="rId18"/>
    <p:sldId id="291" r:id="rId19"/>
    <p:sldId id="280" r:id="rId20"/>
    <p:sldId id="266" r:id="rId21"/>
    <p:sldId id="292" r:id="rId22"/>
  </p:sldIdLst>
  <p:sldSz cx="9144000" cy="5143500" type="screen16x9"/>
  <p:notesSz cx="6858000" cy="9144000"/>
  <p:embeddedFontLst>
    <p:embeddedFont>
      <p:font typeface="Anton" pitchFamily="2" charset="0"/>
      <p:regular r:id="rId24"/>
    </p:embeddedFont>
    <p:embeddedFont>
      <p:font typeface="Cambria Math" panose="02040503050406030204" pitchFamily="18" charset="0"/>
      <p:regular r:id="rId25"/>
    </p:embeddedFont>
    <p:embeddedFont>
      <p:font typeface="Fredoka One" panose="02000000000000000000" pitchFamily="2" charset="0"/>
      <p:regular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Life Savers" panose="020B0604020202020204" charset="0"/>
      <p:regular r:id="rId31"/>
      <p:bold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E0CB9D-6359-4F60-A07E-F307D7AC3E8D}">
  <a:tblStyle styleId="{ECE0CB9D-6359-4F60-A07E-F307D7AC3E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97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Trang_tính1!$B$1</c:f>
              <c:strCache>
                <c:ptCount val="1"/>
                <c:pt idx="0">
                  <c:v>Cột1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89-4876-A6B7-29554B8B4609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4D2-4C44-98EB-B2473394AD5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D2-4C44-98EB-B2473394AD53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4D2-4C44-98EB-B2473394AD53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D2-4C44-98EB-B2473394AD53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4D2-4C44-98EB-B2473394AD53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4D2-4C44-98EB-B2473394AD53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4D2-4C44-98EB-B2473394AD53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04D2-4C44-98EB-B2473394AD53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4D2-4C44-98EB-B2473394AD53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4D2-4C44-98EB-B2473394AD5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4D2-4C44-98EB-B2473394AD5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4D2-4C44-98EB-B2473394AD5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4D2-4C44-98EB-B2473394AD5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4D2-4C44-98EB-B2473394AD5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4D2-4C44-98EB-B2473394AD5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04D2-4C44-98EB-B2473394AD53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04D2-4C44-98EB-B2473394AD5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C80232B0-152E-4FFE-9753-F8A4A2F9A150}" type="VALUE">
                      <a:rPr lang="en-US" smtClean="0"/>
                      <a:pPr/>
                      <a:t>[GIÁ TRỊ]</a:t>
                    </a:fld>
                    <a:r>
                      <a:rPr lang="en-US"/>
                      <a:t>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4D2-4C44-98EB-B2473394AD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Trang_tính1!$A$2:$A$11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Trang_tính1!$B$2:$B$11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D2-4C44-98EB-B2473394AD5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ga1242414e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2" name="Google Shape;2442;ga1242414e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98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e55f0624b9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e55f0624b9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7" name="Google Shape;2457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e76717b5c6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e76717b5c6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7" name="Google Shape;2667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8" name="Google Shape;2668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“Quay”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sẽ</a:t>
            </a:r>
            <a:r>
              <a:rPr lang="en-US" dirty="0"/>
              <a:t> quay </a:t>
            </a:r>
            <a:r>
              <a:rPr lang="en-US" dirty="0" err="1"/>
              <a:t>tròn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kick </a:t>
            </a:r>
            <a:r>
              <a:rPr lang="en-US" dirty="0" err="1"/>
              <a:t>thêm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4957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4" name="Google Shape;3874;g1287cfa7e90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5" name="Google Shape;3875;g1287cfa7e90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e78f86e20c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e78f86e20c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ga1242414e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4" name="Google Shape;2504;ga1242414e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Google Shape;3955;g97767bb796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6" name="Google Shape;3956;g97767bb796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7" name="Google Shape;2307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1" name="Google Shape;23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4" name="Google Shape;2414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e76717b5c6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e76717b5c6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e76717b5c6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e76717b5c6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35025" y="874200"/>
            <a:ext cx="5874000" cy="20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36450" y="2926650"/>
            <a:ext cx="4271100" cy="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1C400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9000089">
            <a:off x="190707" y="-263267"/>
            <a:ext cx="1192457" cy="1606540"/>
            <a:chOff x="3915984" y="2821214"/>
            <a:chExt cx="958524" cy="1291373"/>
          </a:xfrm>
        </p:grpSpPr>
        <p:sp>
          <p:nvSpPr>
            <p:cNvPr id="12" name="Google Shape;12;p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9000089" flipH="1">
            <a:off x="7827773" y="-263267"/>
            <a:ext cx="1192457" cy="1606540"/>
            <a:chOff x="3915984" y="2821214"/>
            <a:chExt cx="958524" cy="1291373"/>
          </a:xfrm>
        </p:grpSpPr>
        <p:sp>
          <p:nvSpPr>
            <p:cNvPr id="27" name="Google Shape;27;p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8067338" y="3794589"/>
            <a:ext cx="917468" cy="1463268"/>
            <a:chOff x="2082700" y="2684302"/>
            <a:chExt cx="917468" cy="1463268"/>
          </a:xfrm>
        </p:grpSpPr>
        <p:sp>
          <p:nvSpPr>
            <p:cNvPr id="42" name="Google Shape;42;p2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 flipH="1">
            <a:off x="159188" y="3794589"/>
            <a:ext cx="917468" cy="1463268"/>
            <a:chOff x="2082700" y="2684302"/>
            <a:chExt cx="917468" cy="1463268"/>
          </a:xfrm>
        </p:grpSpPr>
        <p:sp>
          <p:nvSpPr>
            <p:cNvPr id="52" name="Google Shape;52;p2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50" name="Google Shape;750;p18"/>
          <p:cNvGrpSpPr/>
          <p:nvPr/>
        </p:nvGrpSpPr>
        <p:grpSpPr>
          <a:xfrm rot="9000011">
            <a:off x="263427" y="-383151"/>
            <a:ext cx="1116878" cy="1504715"/>
            <a:chOff x="3915984" y="2821214"/>
            <a:chExt cx="958524" cy="1291373"/>
          </a:xfrm>
        </p:grpSpPr>
        <p:sp>
          <p:nvSpPr>
            <p:cNvPr id="751" name="Google Shape;751;p1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8"/>
          <p:cNvGrpSpPr/>
          <p:nvPr/>
        </p:nvGrpSpPr>
        <p:grpSpPr>
          <a:xfrm rot="-9000011" flipH="1">
            <a:off x="7763694" y="-383151"/>
            <a:ext cx="1116878" cy="1504715"/>
            <a:chOff x="3915984" y="2821214"/>
            <a:chExt cx="958524" cy="1291373"/>
          </a:xfrm>
        </p:grpSpPr>
        <p:sp>
          <p:nvSpPr>
            <p:cNvPr id="766" name="Google Shape;766;p1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18"/>
          <p:cNvGrpSpPr/>
          <p:nvPr/>
        </p:nvGrpSpPr>
        <p:grpSpPr>
          <a:xfrm flipH="1">
            <a:off x="7414817" y="154935"/>
            <a:ext cx="206929" cy="203212"/>
            <a:chOff x="1971300" y="3409475"/>
            <a:chExt cx="101600" cy="99775"/>
          </a:xfrm>
        </p:grpSpPr>
        <p:sp>
          <p:nvSpPr>
            <p:cNvPr id="781" name="Google Shape;781;p18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18"/>
          <p:cNvGrpSpPr/>
          <p:nvPr/>
        </p:nvGrpSpPr>
        <p:grpSpPr>
          <a:xfrm flipH="1">
            <a:off x="8664922" y="1101193"/>
            <a:ext cx="206929" cy="203161"/>
            <a:chOff x="1655100" y="3332725"/>
            <a:chExt cx="101600" cy="99750"/>
          </a:xfrm>
        </p:grpSpPr>
        <p:sp>
          <p:nvSpPr>
            <p:cNvPr id="785" name="Google Shape;785;p1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" name="Google Shape;788;p18"/>
          <p:cNvGrpSpPr/>
          <p:nvPr/>
        </p:nvGrpSpPr>
        <p:grpSpPr>
          <a:xfrm flipH="1">
            <a:off x="194147" y="929856"/>
            <a:ext cx="206929" cy="203161"/>
            <a:chOff x="1655100" y="3332725"/>
            <a:chExt cx="101600" cy="99750"/>
          </a:xfrm>
        </p:grpSpPr>
        <p:sp>
          <p:nvSpPr>
            <p:cNvPr id="789" name="Google Shape;789;p1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18"/>
          <p:cNvGrpSpPr/>
          <p:nvPr/>
        </p:nvGrpSpPr>
        <p:grpSpPr>
          <a:xfrm flipH="1">
            <a:off x="1496932" y="299462"/>
            <a:ext cx="142077" cy="139500"/>
            <a:chOff x="1655100" y="3332725"/>
            <a:chExt cx="101600" cy="99750"/>
          </a:xfrm>
        </p:grpSpPr>
        <p:sp>
          <p:nvSpPr>
            <p:cNvPr id="793" name="Google Shape;793;p1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18"/>
          <p:cNvGrpSpPr/>
          <p:nvPr/>
        </p:nvGrpSpPr>
        <p:grpSpPr>
          <a:xfrm rot="6246480" flipH="1">
            <a:off x="492631" y="1371489"/>
            <a:ext cx="212495" cy="208678"/>
            <a:chOff x="1971300" y="3409475"/>
            <a:chExt cx="101600" cy="99775"/>
          </a:xfrm>
        </p:grpSpPr>
        <p:sp>
          <p:nvSpPr>
            <p:cNvPr id="797" name="Google Shape;797;p18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" name="Google Shape;800;p18"/>
          <p:cNvGrpSpPr/>
          <p:nvPr/>
        </p:nvGrpSpPr>
        <p:grpSpPr>
          <a:xfrm flipH="1">
            <a:off x="8841732" y="709050"/>
            <a:ext cx="142077" cy="139500"/>
            <a:chOff x="1655100" y="3332725"/>
            <a:chExt cx="101600" cy="99750"/>
          </a:xfrm>
        </p:grpSpPr>
        <p:sp>
          <p:nvSpPr>
            <p:cNvPr id="801" name="Google Shape;801;p1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2_1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00" name="Google Shape;900;p21"/>
          <p:cNvGrpSpPr/>
          <p:nvPr/>
        </p:nvGrpSpPr>
        <p:grpSpPr>
          <a:xfrm rot="6299960">
            <a:off x="7742323" y="-269356"/>
            <a:ext cx="1033865" cy="1372558"/>
            <a:chOff x="5836834" y="2784946"/>
            <a:chExt cx="1033895" cy="1372599"/>
          </a:xfrm>
        </p:grpSpPr>
        <p:sp>
          <p:nvSpPr>
            <p:cNvPr id="901" name="Google Shape;901;p21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rot="-6299960" flipH="1">
            <a:off x="367798" y="-269356"/>
            <a:ext cx="1033865" cy="1372558"/>
            <a:chOff x="5836834" y="2784946"/>
            <a:chExt cx="1033895" cy="1372599"/>
          </a:xfrm>
        </p:grpSpPr>
        <p:sp>
          <p:nvSpPr>
            <p:cNvPr id="913" name="Google Shape;913;p21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21"/>
          <p:cNvGrpSpPr/>
          <p:nvPr/>
        </p:nvGrpSpPr>
        <p:grpSpPr>
          <a:xfrm flipH="1">
            <a:off x="8320530" y="1491823"/>
            <a:ext cx="206929" cy="203212"/>
            <a:chOff x="1971300" y="3409475"/>
            <a:chExt cx="101600" cy="99775"/>
          </a:xfrm>
        </p:grpSpPr>
        <p:sp>
          <p:nvSpPr>
            <p:cNvPr id="925" name="Google Shape;925;p21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8" name="Google Shape;928;p21"/>
          <p:cNvGrpSpPr/>
          <p:nvPr/>
        </p:nvGrpSpPr>
        <p:grpSpPr>
          <a:xfrm flipH="1">
            <a:off x="8753172" y="1169668"/>
            <a:ext cx="206929" cy="203161"/>
            <a:chOff x="1655100" y="3332725"/>
            <a:chExt cx="101600" cy="99750"/>
          </a:xfrm>
        </p:grpSpPr>
        <p:sp>
          <p:nvSpPr>
            <p:cNvPr id="929" name="Google Shape;929;p21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1"/>
          <p:cNvGrpSpPr/>
          <p:nvPr/>
        </p:nvGrpSpPr>
        <p:grpSpPr>
          <a:xfrm flipH="1">
            <a:off x="343672" y="4673118"/>
            <a:ext cx="206929" cy="203161"/>
            <a:chOff x="1655100" y="3332725"/>
            <a:chExt cx="101600" cy="99750"/>
          </a:xfrm>
        </p:grpSpPr>
        <p:sp>
          <p:nvSpPr>
            <p:cNvPr id="933" name="Google Shape;933;p21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" name="Google Shape;936;p21"/>
          <p:cNvGrpSpPr/>
          <p:nvPr/>
        </p:nvGrpSpPr>
        <p:grpSpPr>
          <a:xfrm flipH="1">
            <a:off x="854132" y="4704950"/>
            <a:ext cx="142077" cy="139500"/>
            <a:chOff x="1655100" y="3332725"/>
            <a:chExt cx="101600" cy="99750"/>
          </a:xfrm>
        </p:grpSpPr>
        <p:sp>
          <p:nvSpPr>
            <p:cNvPr id="937" name="Google Shape;937;p21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21"/>
          <p:cNvGrpSpPr/>
          <p:nvPr/>
        </p:nvGrpSpPr>
        <p:grpSpPr>
          <a:xfrm rot="6246478" flipH="1">
            <a:off x="280423" y="4100999"/>
            <a:ext cx="246049" cy="241639"/>
            <a:chOff x="1971300" y="3409475"/>
            <a:chExt cx="101600" cy="99775"/>
          </a:xfrm>
        </p:grpSpPr>
        <p:sp>
          <p:nvSpPr>
            <p:cNvPr id="941" name="Google Shape;941;p21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4" name="Google Shape;944;p21"/>
          <p:cNvGrpSpPr/>
          <p:nvPr/>
        </p:nvGrpSpPr>
        <p:grpSpPr>
          <a:xfrm flipH="1">
            <a:off x="8695557" y="1764662"/>
            <a:ext cx="142077" cy="139500"/>
            <a:chOff x="1655100" y="3332725"/>
            <a:chExt cx="101600" cy="99750"/>
          </a:xfrm>
        </p:grpSpPr>
        <p:sp>
          <p:nvSpPr>
            <p:cNvPr id="945" name="Google Shape;945;p21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5_2_1_2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2"/>
          <p:cNvGrpSpPr/>
          <p:nvPr/>
        </p:nvGrpSpPr>
        <p:grpSpPr>
          <a:xfrm rot="9000089">
            <a:off x="7760132" y="-417567"/>
            <a:ext cx="1192457" cy="1606540"/>
            <a:chOff x="3915984" y="2821214"/>
            <a:chExt cx="958524" cy="1291373"/>
          </a:xfrm>
        </p:grpSpPr>
        <p:sp>
          <p:nvSpPr>
            <p:cNvPr id="951" name="Google Shape;951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22"/>
          <p:cNvGrpSpPr/>
          <p:nvPr/>
        </p:nvGrpSpPr>
        <p:grpSpPr>
          <a:xfrm rot="-9000089" flipH="1">
            <a:off x="191423" y="-417567"/>
            <a:ext cx="1192457" cy="1606540"/>
            <a:chOff x="3915984" y="2821214"/>
            <a:chExt cx="958524" cy="1291373"/>
          </a:xfrm>
        </p:grpSpPr>
        <p:sp>
          <p:nvSpPr>
            <p:cNvPr id="966" name="Google Shape;966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" name="Google Shape;980;p22"/>
          <p:cNvGrpSpPr/>
          <p:nvPr/>
        </p:nvGrpSpPr>
        <p:grpSpPr>
          <a:xfrm rot="1876612">
            <a:off x="839676" y="4691386"/>
            <a:ext cx="206928" cy="203211"/>
            <a:chOff x="1971300" y="3409475"/>
            <a:chExt cx="101600" cy="99775"/>
          </a:xfrm>
        </p:grpSpPr>
        <p:sp>
          <p:nvSpPr>
            <p:cNvPr id="981" name="Google Shape;981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22"/>
          <p:cNvGrpSpPr/>
          <p:nvPr/>
        </p:nvGrpSpPr>
        <p:grpSpPr>
          <a:xfrm rot="1876612">
            <a:off x="409935" y="4339191"/>
            <a:ext cx="206928" cy="203160"/>
            <a:chOff x="1655100" y="3332725"/>
            <a:chExt cx="101600" cy="99750"/>
          </a:xfrm>
        </p:grpSpPr>
        <p:sp>
          <p:nvSpPr>
            <p:cNvPr id="985" name="Google Shape;985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22"/>
          <p:cNvGrpSpPr/>
          <p:nvPr/>
        </p:nvGrpSpPr>
        <p:grpSpPr>
          <a:xfrm rot="-1865178" flipH="1">
            <a:off x="8095967" y="4690328"/>
            <a:ext cx="206927" cy="203211"/>
            <a:chOff x="1971300" y="3409475"/>
            <a:chExt cx="101600" cy="99775"/>
          </a:xfrm>
        </p:grpSpPr>
        <p:sp>
          <p:nvSpPr>
            <p:cNvPr id="989" name="Google Shape;989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2" name="Google Shape;992;p22"/>
          <p:cNvGrpSpPr/>
          <p:nvPr/>
        </p:nvGrpSpPr>
        <p:grpSpPr>
          <a:xfrm rot="-1865178" flipH="1">
            <a:off x="8525509" y="4339185"/>
            <a:ext cx="206927" cy="203160"/>
            <a:chOff x="1655100" y="3332725"/>
            <a:chExt cx="101600" cy="99750"/>
          </a:xfrm>
        </p:grpSpPr>
        <p:sp>
          <p:nvSpPr>
            <p:cNvPr id="993" name="Google Shape;993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6" name="Google Shape;996;p22"/>
          <p:cNvGrpSpPr/>
          <p:nvPr/>
        </p:nvGrpSpPr>
        <p:grpSpPr>
          <a:xfrm flipH="1">
            <a:off x="372232" y="4722187"/>
            <a:ext cx="142077" cy="139500"/>
            <a:chOff x="1655100" y="3332725"/>
            <a:chExt cx="101600" cy="99750"/>
          </a:xfrm>
        </p:grpSpPr>
        <p:sp>
          <p:nvSpPr>
            <p:cNvPr id="997" name="Google Shape;997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" name="Google Shape;1000;p22"/>
          <p:cNvGrpSpPr/>
          <p:nvPr/>
        </p:nvGrpSpPr>
        <p:grpSpPr>
          <a:xfrm flipH="1">
            <a:off x="8661982" y="4794050"/>
            <a:ext cx="142077" cy="139500"/>
            <a:chOff x="1655100" y="3332725"/>
            <a:chExt cx="101600" cy="99750"/>
          </a:xfrm>
        </p:grpSpPr>
        <p:sp>
          <p:nvSpPr>
            <p:cNvPr id="1001" name="Google Shape;1001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5_2_1_1_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 txBox="1">
            <a:spLocks noGrp="1"/>
          </p:cNvSpPr>
          <p:nvPr>
            <p:ph type="title"/>
          </p:nvPr>
        </p:nvSpPr>
        <p:spPr>
          <a:xfrm>
            <a:off x="2265000" y="2673075"/>
            <a:ext cx="46140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0" name="Google Shape;1230;p26"/>
          <p:cNvSpPr txBox="1">
            <a:spLocks noGrp="1"/>
          </p:cNvSpPr>
          <p:nvPr>
            <p:ph type="body" idx="1"/>
          </p:nvPr>
        </p:nvSpPr>
        <p:spPr>
          <a:xfrm>
            <a:off x="2547900" y="3087152"/>
            <a:ext cx="4048200" cy="3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1" name="Google Shape;1231;p26"/>
          <p:cNvSpPr txBox="1">
            <a:spLocks noGrp="1"/>
          </p:cNvSpPr>
          <p:nvPr>
            <p:ph type="title" idx="2" hasCustomPrompt="1"/>
          </p:nvPr>
        </p:nvSpPr>
        <p:spPr>
          <a:xfrm>
            <a:off x="4041300" y="1626425"/>
            <a:ext cx="1061400" cy="7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232" name="Google Shape;1232;p26"/>
          <p:cNvGrpSpPr/>
          <p:nvPr/>
        </p:nvGrpSpPr>
        <p:grpSpPr>
          <a:xfrm rot="9000089">
            <a:off x="7760132" y="-417567"/>
            <a:ext cx="1192457" cy="1606540"/>
            <a:chOff x="3915984" y="2821214"/>
            <a:chExt cx="958524" cy="1291373"/>
          </a:xfrm>
        </p:grpSpPr>
        <p:sp>
          <p:nvSpPr>
            <p:cNvPr id="1233" name="Google Shape;1233;p26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6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6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6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6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6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6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6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6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6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6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6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6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6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26"/>
          <p:cNvGrpSpPr/>
          <p:nvPr/>
        </p:nvGrpSpPr>
        <p:grpSpPr>
          <a:xfrm rot="-9000089" flipH="1">
            <a:off x="191423" y="-417567"/>
            <a:ext cx="1192457" cy="1606540"/>
            <a:chOff x="3915984" y="2821214"/>
            <a:chExt cx="958524" cy="1291373"/>
          </a:xfrm>
        </p:grpSpPr>
        <p:sp>
          <p:nvSpPr>
            <p:cNvPr id="1248" name="Google Shape;1248;p26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6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6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2" name="Google Shape;1262;p26"/>
          <p:cNvGrpSpPr/>
          <p:nvPr/>
        </p:nvGrpSpPr>
        <p:grpSpPr>
          <a:xfrm flipH="1">
            <a:off x="317947" y="4603368"/>
            <a:ext cx="206929" cy="203161"/>
            <a:chOff x="1655100" y="3332725"/>
            <a:chExt cx="101600" cy="99750"/>
          </a:xfrm>
        </p:grpSpPr>
        <p:sp>
          <p:nvSpPr>
            <p:cNvPr id="1263" name="Google Shape;1263;p26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6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6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6" name="Google Shape;1266;p26"/>
          <p:cNvGrpSpPr/>
          <p:nvPr/>
        </p:nvGrpSpPr>
        <p:grpSpPr>
          <a:xfrm flipH="1">
            <a:off x="841257" y="4443525"/>
            <a:ext cx="142077" cy="139500"/>
            <a:chOff x="1655100" y="3332725"/>
            <a:chExt cx="101600" cy="99750"/>
          </a:xfrm>
        </p:grpSpPr>
        <p:sp>
          <p:nvSpPr>
            <p:cNvPr id="1267" name="Google Shape;1267;p26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6"/>
          <p:cNvGrpSpPr/>
          <p:nvPr/>
        </p:nvGrpSpPr>
        <p:grpSpPr>
          <a:xfrm rot="6246478" flipH="1">
            <a:off x="442923" y="3976199"/>
            <a:ext cx="246049" cy="241639"/>
            <a:chOff x="1971300" y="3409475"/>
            <a:chExt cx="101600" cy="99775"/>
          </a:xfrm>
        </p:grpSpPr>
        <p:sp>
          <p:nvSpPr>
            <p:cNvPr id="1271" name="Google Shape;1271;p26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" name="Google Shape;1274;p26"/>
          <p:cNvGrpSpPr/>
          <p:nvPr/>
        </p:nvGrpSpPr>
        <p:grpSpPr>
          <a:xfrm rot="-1757341" flipH="1">
            <a:off x="8781284" y="4311123"/>
            <a:ext cx="142074" cy="139495"/>
            <a:chOff x="1655100" y="3332725"/>
            <a:chExt cx="101600" cy="99750"/>
          </a:xfrm>
        </p:grpSpPr>
        <p:sp>
          <p:nvSpPr>
            <p:cNvPr id="1275" name="Google Shape;1275;p26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8" name="Google Shape;1278;p26"/>
          <p:cNvGrpSpPr/>
          <p:nvPr/>
        </p:nvGrpSpPr>
        <p:grpSpPr>
          <a:xfrm rot="6246478" flipH="1">
            <a:off x="8324673" y="4015687"/>
            <a:ext cx="246049" cy="241639"/>
            <a:chOff x="1971300" y="3409475"/>
            <a:chExt cx="101600" cy="99775"/>
          </a:xfrm>
        </p:grpSpPr>
        <p:sp>
          <p:nvSpPr>
            <p:cNvPr id="1279" name="Google Shape;1279;p26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2" name="Google Shape;1282;p26"/>
          <p:cNvGrpSpPr/>
          <p:nvPr/>
        </p:nvGrpSpPr>
        <p:grpSpPr>
          <a:xfrm flipH="1">
            <a:off x="8344234" y="4716418"/>
            <a:ext cx="206929" cy="203161"/>
            <a:chOff x="1655100" y="3332725"/>
            <a:chExt cx="101600" cy="99750"/>
          </a:xfrm>
        </p:grpSpPr>
        <p:sp>
          <p:nvSpPr>
            <p:cNvPr id="1283" name="Google Shape;1283;p26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9_1_1"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32"/>
          <p:cNvSpPr txBox="1">
            <a:spLocks noGrp="1"/>
          </p:cNvSpPr>
          <p:nvPr>
            <p:ph type="title"/>
          </p:nvPr>
        </p:nvSpPr>
        <p:spPr>
          <a:xfrm>
            <a:off x="5349100" y="1661509"/>
            <a:ext cx="1697100" cy="9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1" name="Google Shape;1601;p32"/>
          <p:cNvSpPr txBox="1">
            <a:spLocks noGrp="1"/>
          </p:cNvSpPr>
          <p:nvPr>
            <p:ph type="subTitle" idx="1"/>
          </p:nvPr>
        </p:nvSpPr>
        <p:spPr>
          <a:xfrm>
            <a:off x="5349100" y="2526790"/>
            <a:ext cx="25008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602" name="Google Shape;1602;p32"/>
          <p:cNvGrpSpPr/>
          <p:nvPr/>
        </p:nvGrpSpPr>
        <p:grpSpPr>
          <a:xfrm rot="10800000">
            <a:off x="8688897" y="1012524"/>
            <a:ext cx="206929" cy="203161"/>
            <a:chOff x="1655100" y="3332725"/>
            <a:chExt cx="101600" cy="99750"/>
          </a:xfrm>
        </p:grpSpPr>
        <p:sp>
          <p:nvSpPr>
            <p:cNvPr id="1603" name="Google Shape;160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6" name="Google Shape;1606;p32"/>
          <p:cNvGrpSpPr/>
          <p:nvPr/>
        </p:nvGrpSpPr>
        <p:grpSpPr>
          <a:xfrm rot="10800000">
            <a:off x="334622" y="445124"/>
            <a:ext cx="206929" cy="203161"/>
            <a:chOff x="1655100" y="3332725"/>
            <a:chExt cx="101600" cy="99750"/>
          </a:xfrm>
        </p:grpSpPr>
        <p:sp>
          <p:nvSpPr>
            <p:cNvPr id="1607" name="Google Shape;160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0" name="Google Shape;1610;p32"/>
          <p:cNvGrpSpPr/>
          <p:nvPr/>
        </p:nvGrpSpPr>
        <p:grpSpPr>
          <a:xfrm rot="4553522">
            <a:off x="271373" y="1314340"/>
            <a:ext cx="246049" cy="241639"/>
            <a:chOff x="1971300" y="3409475"/>
            <a:chExt cx="101600" cy="99775"/>
          </a:xfrm>
        </p:grpSpPr>
        <p:sp>
          <p:nvSpPr>
            <p:cNvPr id="1611" name="Google Shape;1611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32"/>
          <p:cNvGrpSpPr/>
          <p:nvPr/>
        </p:nvGrpSpPr>
        <p:grpSpPr>
          <a:xfrm rot="-3600089" flipH="1">
            <a:off x="7733736" y="3800109"/>
            <a:ext cx="1192457" cy="1606540"/>
            <a:chOff x="3915984" y="2821214"/>
            <a:chExt cx="958524" cy="1291373"/>
          </a:xfrm>
        </p:grpSpPr>
        <p:sp>
          <p:nvSpPr>
            <p:cNvPr id="1615" name="Google Shape;1615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9" name="Google Shape;1629;p32"/>
          <p:cNvGrpSpPr/>
          <p:nvPr/>
        </p:nvGrpSpPr>
        <p:grpSpPr>
          <a:xfrm rot="3600089">
            <a:off x="217811" y="3800109"/>
            <a:ext cx="1192457" cy="1606540"/>
            <a:chOff x="3915984" y="2821214"/>
            <a:chExt cx="958524" cy="1291373"/>
          </a:xfrm>
        </p:grpSpPr>
        <p:sp>
          <p:nvSpPr>
            <p:cNvPr id="1630" name="Google Shape;1630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1644;p32"/>
          <p:cNvGrpSpPr/>
          <p:nvPr/>
        </p:nvGrpSpPr>
        <p:grpSpPr>
          <a:xfrm rot="10800000">
            <a:off x="8006292" y="445094"/>
            <a:ext cx="206929" cy="203212"/>
            <a:chOff x="1971300" y="3409475"/>
            <a:chExt cx="101600" cy="99775"/>
          </a:xfrm>
        </p:grpSpPr>
        <p:sp>
          <p:nvSpPr>
            <p:cNvPr id="1645" name="Google Shape;164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8" name="Google Shape;1648;p32"/>
          <p:cNvGrpSpPr/>
          <p:nvPr/>
        </p:nvGrpSpPr>
        <p:grpSpPr>
          <a:xfrm rot="10800000">
            <a:off x="931282" y="476954"/>
            <a:ext cx="142077" cy="139500"/>
            <a:chOff x="1655100" y="3332725"/>
            <a:chExt cx="101600" cy="99750"/>
          </a:xfrm>
        </p:grpSpPr>
        <p:sp>
          <p:nvSpPr>
            <p:cNvPr id="1649" name="Google Shape;1649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2" name="Google Shape;1652;p32"/>
          <p:cNvGrpSpPr/>
          <p:nvPr/>
        </p:nvGrpSpPr>
        <p:grpSpPr>
          <a:xfrm flipH="1">
            <a:off x="8546832" y="540000"/>
            <a:ext cx="142077" cy="139500"/>
            <a:chOff x="1655100" y="3332725"/>
            <a:chExt cx="101600" cy="99750"/>
          </a:xfrm>
        </p:grpSpPr>
        <p:sp>
          <p:nvSpPr>
            <p:cNvPr id="1653" name="Google Shape;165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 flipH="1">
            <a:off x="3931397" y="4795543"/>
            <a:ext cx="206929" cy="203161"/>
            <a:chOff x="1655100" y="3332725"/>
            <a:chExt cx="101600" cy="99750"/>
          </a:xfrm>
        </p:grpSpPr>
        <p:sp>
          <p:nvSpPr>
            <p:cNvPr id="1657" name="Google Shape;165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0" name="Google Shape;1660;p32"/>
          <p:cNvGrpSpPr/>
          <p:nvPr/>
        </p:nvGrpSpPr>
        <p:grpSpPr>
          <a:xfrm flipH="1">
            <a:off x="5207032" y="4827375"/>
            <a:ext cx="142077" cy="139500"/>
            <a:chOff x="1655100" y="3332725"/>
            <a:chExt cx="101600" cy="99750"/>
          </a:xfrm>
        </p:grpSpPr>
        <p:sp>
          <p:nvSpPr>
            <p:cNvPr id="1661" name="Google Shape;1661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4" name="Google Shape;1664;p32"/>
          <p:cNvGrpSpPr/>
          <p:nvPr/>
        </p:nvGrpSpPr>
        <p:grpSpPr>
          <a:xfrm rot="6246478" flipH="1">
            <a:off x="4362073" y="4525974"/>
            <a:ext cx="246049" cy="241639"/>
            <a:chOff x="1971300" y="3409475"/>
            <a:chExt cx="101600" cy="99775"/>
          </a:xfrm>
        </p:grpSpPr>
        <p:sp>
          <p:nvSpPr>
            <p:cNvPr id="1665" name="Google Shape;166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"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33"/>
          <p:cNvSpPr txBox="1">
            <a:spLocks noGrp="1"/>
          </p:cNvSpPr>
          <p:nvPr>
            <p:ph type="title"/>
          </p:nvPr>
        </p:nvSpPr>
        <p:spPr>
          <a:xfrm>
            <a:off x="1911525" y="1635650"/>
            <a:ext cx="5321100" cy="13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70" name="Google Shape;1670;p33"/>
          <p:cNvSpPr txBox="1">
            <a:spLocks noGrp="1"/>
          </p:cNvSpPr>
          <p:nvPr>
            <p:ph type="subTitle" idx="1"/>
          </p:nvPr>
        </p:nvSpPr>
        <p:spPr>
          <a:xfrm>
            <a:off x="2142850" y="2803075"/>
            <a:ext cx="48582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671" name="Google Shape;1671;p33"/>
          <p:cNvGrpSpPr/>
          <p:nvPr/>
        </p:nvGrpSpPr>
        <p:grpSpPr>
          <a:xfrm flipH="1">
            <a:off x="8626872" y="2263081"/>
            <a:ext cx="206929" cy="203161"/>
            <a:chOff x="1655100" y="3332725"/>
            <a:chExt cx="101600" cy="99750"/>
          </a:xfrm>
        </p:grpSpPr>
        <p:sp>
          <p:nvSpPr>
            <p:cNvPr id="1672" name="Google Shape;1672;p3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5" name="Google Shape;1675;p33"/>
          <p:cNvGrpSpPr/>
          <p:nvPr/>
        </p:nvGrpSpPr>
        <p:grpSpPr>
          <a:xfrm rot="9000089">
            <a:off x="190707" y="-263267"/>
            <a:ext cx="1192457" cy="1606540"/>
            <a:chOff x="3915984" y="2821214"/>
            <a:chExt cx="958524" cy="1291373"/>
          </a:xfrm>
        </p:grpSpPr>
        <p:sp>
          <p:nvSpPr>
            <p:cNvPr id="1676" name="Google Shape;1676;p33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3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3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3"/>
          <p:cNvGrpSpPr/>
          <p:nvPr/>
        </p:nvGrpSpPr>
        <p:grpSpPr>
          <a:xfrm rot="-9000089" flipH="1">
            <a:off x="7827773" y="-263267"/>
            <a:ext cx="1192457" cy="1606540"/>
            <a:chOff x="3915984" y="2821214"/>
            <a:chExt cx="958524" cy="1291373"/>
          </a:xfrm>
        </p:grpSpPr>
        <p:sp>
          <p:nvSpPr>
            <p:cNvPr id="1691" name="Google Shape;1691;p33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3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5" name="Google Shape;1705;p33"/>
          <p:cNvGrpSpPr/>
          <p:nvPr/>
        </p:nvGrpSpPr>
        <p:grpSpPr>
          <a:xfrm rot="6299960">
            <a:off x="223173" y="3672256"/>
            <a:ext cx="1033865" cy="1372558"/>
            <a:chOff x="5836834" y="2784946"/>
            <a:chExt cx="1033895" cy="1372599"/>
          </a:xfrm>
        </p:grpSpPr>
        <p:sp>
          <p:nvSpPr>
            <p:cNvPr id="1706" name="Google Shape;1706;p33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3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7" name="Google Shape;1717;p33"/>
          <p:cNvGrpSpPr/>
          <p:nvPr/>
        </p:nvGrpSpPr>
        <p:grpSpPr>
          <a:xfrm rot="-6299960" flipH="1">
            <a:off x="7886973" y="3672256"/>
            <a:ext cx="1033865" cy="1372558"/>
            <a:chOff x="5836834" y="2784946"/>
            <a:chExt cx="1033895" cy="1372599"/>
          </a:xfrm>
        </p:grpSpPr>
        <p:sp>
          <p:nvSpPr>
            <p:cNvPr id="1718" name="Google Shape;1718;p33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1"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1" name="Google Shape;1731;p34"/>
          <p:cNvSpPr txBox="1">
            <a:spLocks noGrp="1"/>
          </p:cNvSpPr>
          <p:nvPr>
            <p:ph type="subTitle" idx="1"/>
          </p:nvPr>
        </p:nvSpPr>
        <p:spPr>
          <a:xfrm>
            <a:off x="4799313" y="3582888"/>
            <a:ext cx="2101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32" name="Google Shape;1732;p34"/>
          <p:cNvSpPr txBox="1">
            <a:spLocks noGrp="1"/>
          </p:cNvSpPr>
          <p:nvPr>
            <p:ph type="subTitle" idx="2"/>
          </p:nvPr>
        </p:nvSpPr>
        <p:spPr>
          <a:xfrm>
            <a:off x="2243176" y="3582888"/>
            <a:ext cx="2101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33" name="Google Shape;1733;p34"/>
          <p:cNvSpPr txBox="1">
            <a:spLocks noGrp="1"/>
          </p:cNvSpPr>
          <p:nvPr>
            <p:ph type="subTitle" idx="3"/>
          </p:nvPr>
        </p:nvSpPr>
        <p:spPr>
          <a:xfrm>
            <a:off x="4799313" y="3222114"/>
            <a:ext cx="2101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4" name="Google Shape;1734;p34"/>
          <p:cNvSpPr txBox="1">
            <a:spLocks noGrp="1"/>
          </p:cNvSpPr>
          <p:nvPr>
            <p:ph type="subTitle" idx="4"/>
          </p:nvPr>
        </p:nvSpPr>
        <p:spPr>
          <a:xfrm>
            <a:off x="2243176" y="3222114"/>
            <a:ext cx="2101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35" name="Google Shape;1735;p34"/>
          <p:cNvGrpSpPr/>
          <p:nvPr/>
        </p:nvGrpSpPr>
        <p:grpSpPr>
          <a:xfrm rot="10800000">
            <a:off x="8006292" y="445094"/>
            <a:ext cx="206929" cy="203212"/>
            <a:chOff x="1971300" y="3409475"/>
            <a:chExt cx="101600" cy="99775"/>
          </a:xfrm>
        </p:grpSpPr>
        <p:sp>
          <p:nvSpPr>
            <p:cNvPr id="1736" name="Google Shape;1736;p34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4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4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9" name="Google Shape;1739;p34"/>
          <p:cNvGrpSpPr/>
          <p:nvPr/>
        </p:nvGrpSpPr>
        <p:grpSpPr>
          <a:xfrm rot="10800000">
            <a:off x="8320534" y="954649"/>
            <a:ext cx="206929" cy="203161"/>
            <a:chOff x="1655100" y="3332725"/>
            <a:chExt cx="101600" cy="99750"/>
          </a:xfrm>
        </p:grpSpPr>
        <p:sp>
          <p:nvSpPr>
            <p:cNvPr id="1740" name="Google Shape;1740;p34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4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4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3" name="Google Shape;1743;p34"/>
          <p:cNvGrpSpPr/>
          <p:nvPr/>
        </p:nvGrpSpPr>
        <p:grpSpPr>
          <a:xfrm rot="10800000">
            <a:off x="541672" y="376649"/>
            <a:ext cx="206929" cy="203161"/>
            <a:chOff x="1655100" y="3332725"/>
            <a:chExt cx="101600" cy="99750"/>
          </a:xfrm>
        </p:grpSpPr>
        <p:sp>
          <p:nvSpPr>
            <p:cNvPr id="1744" name="Google Shape;1744;p34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4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4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7" name="Google Shape;1747;p34"/>
          <p:cNvGrpSpPr/>
          <p:nvPr/>
        </p:nvGrpSpPr>
        <p:grpSpPr>
          <a:xfrm rot="4553522">
            <a:off x="522123" y="991065"/>
            <a:ext cx="246049" cy="241639"/>
            <a:chOff x="1971300" y="3409475"/>
            <a:chExt cx="101600" cy="99775"/>
          </a:xfrm>
        </p:grpSpPr>
        <p:sp>
          <p:nvSpPr>
            <p:cNvPr id="1748" name="Google Shape;1748;p34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4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4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1" name="Google Shape;1751;p34"/>
          <p:cNvGrpSpPr/>
          <p:nvPr/>
        </p:nvGrpSpPr>
        <p:grpSpPr>
          <a:xfrm rot="-3600089" flipH="1">
            <a:off x="7733736" y="3800109"/>
            <a:ext cx="1192457" cy="1606540"/>
            <a:chOff x="3915984" y="2821214"/>
            <a:chExt cx="958524" cy="1291373"/>
          </a:xfrm>
        </p:grpSpPr>
        <p:sp>
          <p:nvSpPr>
            <p:cNvPr id="1752" name="Google Shape;1752;p34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4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4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4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4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4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4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4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4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4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4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4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4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4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4"/>
          <p:cNvGrpSpPr/>
          <p:nvPr/>
        </p:nvGrpSpPr>
        <p:grpSpPr>
          <a:xfrm rot="3600089">
            <a:off x="217811" y="3800109"/>
            <a:ext cx="1192457" cy="1606540"/>
            <a:chOff x="3915984" y="2821214"/>
            <a:chExt cx="958524" cy="1291373"/>
          </a:xfrm>
        </p:grpSpPr>
        <p:sp>
          <p:nvSpPr>
            <p:cNvPr id="1767" name="Google Shape;1767;p34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4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4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4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4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4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4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4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4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4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4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4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4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4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1" name="Google Shape;1781;p34"/>
          <p:cNvGrpSpPr/>
          <p:nvPr/>
        </p:nvGrpSpPr>
        <p:grpSpPr>
          <a:xfrm flipH="1">
            <a:off x="8527482" y="470250"/>
            <a:ext cx="142077" cy="139500"/>
            <a:chOff x="1655100" y="3332725"/>
            <a:chExt cx="101600" cy="99750"/>
          </a:xfrm>
        </p:grpSpPr>
        <p:sp>
          <p:nvSpPr>
            <p:cNvPr id="1782" name="Google Shape;1782;p34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4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4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lt1"/>
        </a:solidFill>
        <a:effectLst/>
      </p:bgPr>
    </p:bg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2" name="Google Shape;1912;p37"/>
          <p:cNvGrpSpPr/>
          <p:nvPr/>
        </p:nvGrpSpPr>
        <p:grpSpPr>
          <a:xfrm rot="6299960">
            <a:off x="-69227" y="813819"/>
            <a:ext cx="1033865" cy="1372558"/>
            <a:chOff x="5836834" y="2784946"/>
            <a:chExt cx="1033895" cy="1372599"/>
          </a:xfrm>
        </p:grpSpPr>
        <p:sp>
          <p:nvSpPr>
            <p:cNvPr id="1913" name="Google Shape;1913;p37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7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7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7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7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7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7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7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7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7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7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4" name="Google Shape;1924;p37"/>
          <p:cNvGrpSpPr/>
          <p:nvPr/>
        </p:nvGrpSpPr>
        <p:grpSpPr>
          <a:xfrm rot="-6299960" flipH="1">
            <a:off x="8166073" y="-242781"/>
            <a:ext cx="1033865" cy="1372558"/>
            <a:chOff x="5836834" y="2784946"/>
            <a:chExt cx="1033895" cy="1372599"/>
          </a:xfrm>
        </p:grpSpPr>
        <p:sp>
          <p:nvSpPr>
            <p:cNvPr id="1925" name="Google Shape;1925;p37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7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7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7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7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7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7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7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7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7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7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6" name="Google Shape;1936;p37"/>
          <p:cNvGrpSpPr/>
          <p:nvPr/>
        </p:nvGrpSpPr>
        <p:grpSpPr>
          <a:xfrm rot="1461032" flipH="1">
            <a:off x="17771" y="3556251"/>
            <a:ext cx="917428" cy="1463203"/>
            <a:chOff x="2082700" y="2684302"/>
            <a:chExt cx="917468" cy="1463268"/>
          </a:xfrm>
        </p:grpSpPr>
        <p:sp>
          <p:nvSpPr>
            <p:cNvPr id="1937" name="Google Shape;1937;p3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7"/>
          <p:cNvGrpSpPr/>
          <p:nvPr/>
        </p:nvGrpSpPr>
        <p:grpSpPr>
          <a:xfrm rot="-1461032">
            <a:off x="8208796" y="3662576"/>
            <a:ext cx="917428" cy="1463203"/>
            <a:chOff x="2082700" y="2684302"/>
            <a:chExt cx="917468" cy="1463268"/>
          </a:xfrm>
        </p:grpSpPr>
        <p:sp>
          <p:nvSpPr>
            <p:cNvPr id="1947" name="Google Shape;1947;p3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6" name="Google Shape;1956;p37"/>
          <p:cNvGrpSpPr/>
          <p:nvPr/>
        </p:nvGrpSpPr>
        <p:grpSpPr>
          <a:xfrm rot="10800000">
            <a:off x="8039517" y="1120419"/>
            <a:ext cx="206929" cy="203212"/>
            <a:chOff x="1971300" y="3409475"/>
            <a:chExt cx="101600" cy="99775"/>
          </a:xfrm>
        </p:grpSpPr>
        <p:sp>
          <p:nvSpPr>
            <p:cNvPr id="1957" name="Google Shape;1957;p3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0" name="Google Shape;1960;p37"/>
          <p:cNvGrpSpPr/>
          <p:nvPr/>
        </p:nvGrpSpPr>
        <p:grpSpPr>
          <a:xfrm rot="10800000">
            <a:off x="8432847" y="1492924"/>
            <a:ext cx="206929" cy="203161"/>
            <a:chOff x="1655100" y="3332725"/>
            <a:chExt cx="101600" cy="99750"/>
          </a:xfrm>
        </p:grpSpPr>
        <p:sp>
          <p:nvSpPr>
            <p:cNvPr id="1961" name="Google Shape;1961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37"/>
          <p:cNvGrpSpPr/>
          <p:nvPr/>
        </p:nvGrpSpPr>
        <p:grpSpPr>
          <a:xfrm rot="10800000">
            <a:off x="834072" y="1061124"/>
            <a:ext cx="206929" cy="203161"/>
            <a:chOff x="1655100" y="3332725"/>
            <a:chExt cx="101600" cy="99750"/>
          </a:xfrm>
        </p:grpSpPr>
        <p:sp>
          <p:nvSpPr>
            <p:cNvPr id="1965" name="Google Shape;1965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8" name="Google Shape;1968;p37"/>
          <p:cNvGrpSpPr/>
          <p:nvPr/>
        </p:nvGrpSpPr>
        <p:grpSpPr>
          <a:xfrm rot="4553522">
            <a:off x="271498" y="2393240"/>
            <a:ext cx="246049" cy="241639"/>
            <a:chOff x="1971300" y="3409475"/>
            <a:chExt cx="101600" cy="99775"/>
          </a:xfrm>
        </p:grpSpPr>
        <p:sp>
          <p:nvSpPr>
            <p:cNvPr id="1969" name="Google Shape;1969;p3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2" name="Google Shape;1972;p37"/>
          <p:cNvGrpSpPr/>
          <p:nvPr/>
        </p:nvGrpSpPr>
        <p:grpSpPr>
          <a:xfrm flipH="1">
            <a:off x="8828457" y="1152275"/>
            <a:ext cx="142077" cy="139500"/>
            <a:chOff x="1655100" y="3332725"/>
            <a:chExt cx="101600" cy="99750"/>
          </a:xfrm>
        </p:grpSpPr>
        <p:sp>
          <p:nvSpPr>
            <p:cNvPr id="1973" name="Google Shape;1973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6" name="Google Shape;1976;p37"/>
          <p:cNvGrpSpPr/>
          <p:nvPr/>
        </p:nvGrpSpPr>
        <p:grpSpPr>
          <a:xfrm flipH="1">
            <a:off x="800432" y="2278487"/>
            <a:ext cx="142077" cy="139500"/>
            <a:chOff x="1655100" y="3332725"/>
            <a:chExt cx="101600" cy="99750"/>
          </a:xfrm>
        </p:grpSpPr>
        <p:sp>
          <p:nvSpPr>
            <p:cNvPr id="1977" name="Google Shape;1977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lt1"/>
        </a:solidFill>
        <a:effectLst/>
      </p:bgPr>
    </p:bg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1" name="Google Shape;1981;p38"/>
          <p:cNvGrpSpPr/>
          <p:nvPr/>
        </p:nvGrpSpPr>
        <p:grpSpPr>
          <a:xfrm rot="-7399944">
            <a:off x="8082444" y="-77158"/>
            <a:ext cx="1192452" cy="1606533"/>
            <a:chOff x="3915984" y="2821214"/>
            <a:chExt cx="958524" cy="1291373"/>
          </a:xfrm>
        </p:grpSpPr>
        <p:sp>
          <p:nvSpPr>
            <p:cNvPr id="1982" name="Google Shape;1982;p3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6" name="Google Shape;1996;p38"/>
          <p:cNvGrpSpPr/>
          <p:nvPr/>
        </p:nvGrpSpPr>
        <p:grpSpPr>
          <a:xfrm rot="-7399944">
            <a:off x="8082444" y="1258542"/>
            <a:ext cx="1192452" cy="1606533"/>
            <a:chOff x="3915984" y="2821214"/>
            <a:chExt cx="958524" cy="1291373"/>
          </a:xfrm>
        </p:grpSpPr>
        <p:sp>
          <p:nvSpPr>
            <p:cNvPr id="1997" name="Google Shape;1997;p3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1" name="Google Shape;2011;p38"/>
          <p:cNvGrpSpPr/>
          <p:nvPr/>
        </p:nvGrpSpPr>
        <p:grpSpPr>
          <a:xfrm rot="7399944" flipH="1">
            <a:off x="-131181" y="1996192"/>
            <a:ext cx="1192452" cy="1606533"/>
            <a:chOff x="3915984" y="2821214"/>
            <a:chExt cx="958524" cy="1291373"/>
          </a:xfrm>
        </p:grpSpPr>
        <p:sp>
          <p:nvSpPr>
            <p:cNvPr id="2012" name="Google Shape;2012;p3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6" name="Google Shape;2026;p38"/>
          <p:cNvGrpSpPr/>
          <p:nvPr/>
        </p:nvGrpSpPr>
        <p:grpSpPr>
          <a:xfrm rot="7399944" flipH="1">
            <a:off x="-131181" y="3331892"/>
            <a:ext cx="1192452" cy="1606533"/>
            <a:chOff x="3915984" y="2821214"/>
            <a:chExt cx="958524" cy="1291373"/>
          </a:xfrm>
        </p:grpSpPr>
        <p:sp>
          <p:nvSpPr>
            <p:cNvPr id="2027" name="Google Shape;2027;p38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1" name="Google Shape;2041;p38"/>
          <p:cNvGrpSpPr/>
          <p:nvPr/>
        </p:nvGrpSpPr>
        <p:grpSpPr>
          <a:xfrm flipH="1">
            <a:off x="8046167" y="4567785"/>
            <a:ext cx="206929" cy="203212"/>
            <a:chOff x="1971300" y="3409475"/>
            <a:chExt cx="101600" cy="99775"/>
          </a:xfrm>
        </p:grpSpPr>
        <p:sp>
          <p:nvSpPr>
            <p:cNvPr id="2042" name="Google Shape;2042;p38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5" name="Google Shape;2045;p38"/>
          <p:cNvGrpSpPr/>
          <p:nvPr/>
        </p:nvGrpSpPr>
        <p:grpSpPr>
          <a:xfrm flipH="1">
            <a:off x="8423997" y="3985718"/>
            <a:ext cx="206929" cy="203161"/>
            <a:chOff x="1655100" y="3332725"/>
            <a:chExt cx="101600" cy="99750"/>
          </a:xfrm>
        </p:grpSpPr>
        <p:sp>
          <p:nvSpPr>
            <p:cNvPr id="2046" name="Google Shape;2046;p3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9" name="Google Shape;2049;p38"/>
          <p:cNvGrpSpPr/>
          <p:nvPr/>
        </p:nvGrpSpPr>
        <p:grpSpPr>
          <a:xfrm flipH="1">
            <a:off x="466184" y="806606"/>
            <a:ext cx="206929" cy="203161"/>
            <a:chOff x="1655100" y="3332725"/>
            <a:chExt cx="101600" cy="99750"/>
          </a:xfrm>
        </p:grpSpPr>
        <p:sp>
          <p:nvSpPr>
            <p:cNvPr id="2050" name="Google Shape;2050;p3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3" name="Google Shape;2053;p38"/>
          <p:cNvGrpSpPr/>
          <p:nvPr/>
        </p:nvGrpSpPr>
        <p:grpSpPr>
          <a:xfrm flipH="1">
            <a:off x="498607" y="340037"/>
            <a:ext cx="142077" cy="139500"/>
            <a:chOff x="1655100" y="3332725"/>
            <a:chExt cx="101600" cy="99750"/>
          </a:xfrm>
        </p:grpSpPr>
        <p:sp>
          <p:nvSpPr>
            <p:cNvPr id="2054" name="Google Shape;2054;p3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7" name="Google Shape;2057;p38"/>
          <p:cNvGrpSpPr/>
          <p:nvPr/>
        </p:nvGrpSpPr>
        <p:grpSpPr>
          <a:xfrm rot="6246478" flipH="1">
            <a:off x="822586" y="258362"/>
            <a:ext cx="246049" cy="241639"/>
            <a:chOff x="1971300" y="3409475"/>
            <a:chExt cx="101600" cy="99775"/>
          </a:xfrm>
        </p:grpSpPr>
        <p:sp>
          <p:nvSpPr>
            <p:cNvPr id="2058" name="Google Shape;2058;p38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1" name="Google Shape;2061;p38"/>
          <p:cNvGrpSpPr/>
          <p:nvPr/>
        </p:nvGrpSpPr>
        <p:grpSpPr>
          <a:xfrm flipH="1">
            <a:off x="8688907" y="4533625"/>
            <a:ext cx="142077" cy="139500"/>
            <a:chOff x="1655100" y="3332725"/>
            <a:chExt cx="101600" cy="99750"/>
          </a:xfrm>
        </p:grpSpPr>
        <p:sp>
          <p:nvSpPr>
            <p:cNvPr id="2062" name="Google Shape;2062;p38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2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3"/>
          <p:cNvSpPr/>
          <p:nvPr/>
        </p:nvSpPr>
        <p:spPr>
          <a:xfrm flipH="1"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3"/>
          <p:cNvSpPr/>
          <p:nvPr/>
        </p:nvSpPr>
        <p:spPr>
          <a:xfrm>
            <a:off x="-25" y="33735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3"/>
          <p:cNvSpPr/>
          <p:nvPr/>
        </p:nvSpPr>
        <p:spPr>
          <a:xfrm flipH="1">
            <a:off x="-25" y="16394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3"/>
          <p:cNvSpPr/>
          <p:nvPr/>
        </p:nvSpPr>
        <p:spPr>
          <a:xfrm flipH="1">
            <a:off x="-25" y="843910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 txBox="1">
            <a:spLocks noGrp="1"/>
          </p:cNvSpPr>
          <p:nvPr>
            <p:ph type="title"/>
          </p:nvPr>
        </p:nvSpPr>
        <p:spPr>
          <a:xfrm>
            <a:off x="765450" y="2805565"/>
            <a:ext cx="250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7" name="Google Shape;457;p23"/>
          <p:cNvSpPr txBox="1">
            <a:spLocks noGrp="1"/>
          </p:cNvSpPr>
          <p:nvPr>
            <p:ph type="subTitle" idx="1"/>
          </p:nvPr>
        </p:nvSpPr>
        <p:spPr>
          <a:xfrm>
            <a:off x="765450" y="3287617"/>
            <a:ext cx="2507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3"/>
          <p:cNvSpPr txBox="1">
            <a:spLocks noGrp="1"/>
          </p:cNvSpPr>
          <p:nvPr>
            <p:ph type="title" idx="2"/>
          </p:nvPr>
        </p:nvSpPr>
        <p:spPr>
          <a:xfrm>
            <a:off x="5956653" y="282155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9" name="Google Shape;459;p23"/>
          <p:cNvSpPr txBox="1">
            <a:spLocks noGrp="1"/>
          </p:cNvSpPr>
          <p:nvPr>
            <p:ph type="subTitle" idx="3"/>
          </p:nvPr>
        </p:nvSpPr>
        <p:spPr>
          <a:xfrm>
            <a:off x="5871150" y="3303592"/>
            <a:ext cx="2507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3"/>
          <p:cNvSpPr txBox="1">
            <a:spLocks noGrp="1"/>
          </p:cNvSpPr>
          <p:nvPr>
            <p:ph type="title" idx="4"/>
          </p:nvPr>
        </p:nvSpPr>
        <p:spPr>
          <a:xfrm>
            <a:off x="3403800" y="210166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1" name="Google Shape;461;p23"/>
          <p:cNvSpPr txBox="1">
            <a:spLocks noGrp="1"/>
          </p:cNvSpPr>
          <p:nvPr>
            <p:ph type="subTitle" idx="5"/>
          </p:nvPr>
        </p:nvSpPr>
        <p:spPr>
          <a:xfrm>
            <a:off x="3318300" y="2583717"/>
            <a:ext cx="2507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3"/>
          <p:cNvSpPr txBox="1">
            <a:spLocks noGrp="1"/>
          </p:cNvSpPr>
          <p:nvPr>
            <p:ph type="title" idx="6"/>
          </p:nvPr>
        </p:nvSpPr>
        <p:spPr>
          <a:xfrm>
            <a:off x="720000" y="4438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3" name="Google Shape;463;p23"/>
          <p:cNvGrpSpPr/>
          <p:nvPr/>
        </p:nvGrpSpPr>
        <p:grpSpPr>
          <a:xfrm flipH="1">
            <a:off x="6607209" y="4053372"/>
            <a:ext cx="1905167" cy="1088034"/>
            <a:chOff x="-3763673" y="2607529"/>
            <a:chExt cx="2515736" cy="1436728"/>
          </a:xfrm>
        </p:grpSpPr>
        <p:sp>
          <p:nvSpPr>
            <p:cNvPr id="464" name="Google Shape;464;p23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3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3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3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" name="Google Shape;474;p23"/>
          <p:cNvGrpSpPr/>
          <p:nvPr/>
        </p:nvGrpSpPr>
        <p:grpSpPr>
          <a:xfrm>
            <a:off x="112984" y="4259140"/>
            <a:ext cx="713803" cy="882266"/>
            <a:chOff x="1191373" y="4259140"/>
            <a:chExt cx="713803" cy="882266"/>
          </a:xfrm>
        </p:grpSpPr>
        <p:sp>
          <p:nvSpPr>
            <p:cNvPr id="475" name="Google Shape;475;p23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3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3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3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23"/>
          <p:cNvGrpSpPr/>
          <p:nvPr/>
        </p:nvGrpSpPr>
        <p:grpSpPr>
          <a:xfrm>
            <a:off x="8091068" y="102170"/>
            <a:ext cx="751132" cy="750880"/>
            <a:chOff x="8091068" y="102170"/>
            <a:chExt cx="751132" cy="750880"/>
          </a:xfrm>
        </p:grpSpPr>
        <p:sp>
          <p:nvSpPr>
            <p:cNvPr id="481" name="Google Shape;481;p23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8741100" y="7519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8512375" y="1570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" name="Google Shape;484;p23"/>
          <p:cNvGrpSpPr/>
          <p:nvPr/>
        </p:nvGrpSpPr>
        <p:grpSpPr>
          <a:xfrm>
            <a:off x="207263" y="213188"/>
            <a:ext cx="799912" cy="1036378"/>
            <a:chOff x="8146563" y="4008425"/>
            <a:chExt cx="799912" cy="1036378"/>
          </a:xfrm>
        </p:grpSpPr>
        <p:sp>
          <p:nvSpPr>
            <p:cNvPr id="485" name="Google Shape;485;p23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23"/>
          <p:cNvSpPr/>
          <p:nvPr/>
        </p:nvSpPr>
        <p:spPr>
          <a:xfrm>
            <a:off x="-211498" y="1680873"/>
            <a:ext cx="1114854" cy="233870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3"/>
          <p:cNvSpPr/>
          <p:nvPr/>
        </p:nvSpPr>
        <p:spPr>
          <a:xfrm>
            <a:off x="7105497" y="823430"/>
            <a:ext cx="1479896" cy="426146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3"/>
          <p:cNvSpPr/>
          <p:nvPr/>
        </p:nvSpPr>
        <p:spPr>
          <a:xfrm>
            <a:off x="8293053" y="1368960"/>
            <a:ext cx="1114958" cy="233870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72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137100" y="2694994"/>
            <a:ext cx="23535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body" idx="1"/>
          </p:nvPr>
        </p:nvSpPr>
        <p:spPr>
          <a:xfrm>
            <a:off x="1137100" y="3114537"/>
            <a:ext cx="39675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>
            <a:off x="1180500" y="1650138"/>
            <a:ext cx="1061400" cy="7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65" name="Google Shape;65;p3"/>
          <p:cNvGrpSpPr/>
          <p:nvPr/>
        </p:nvGrpSpPr>
        <p:grpSpPr>
          <a:xfrm rot="9000089">
            <a:off x="7760132" y="-263267"/>
            <a:ext cx="1192457" cy="1606540"/>
            <a:chOff x="3915984" y="2821214"/>
            <a:chExt cx="958524" cy="1291373"/>
          </a:xfrm>
        </p:grpSpPr>
        <p:sp>
          <p:nvSpPr>
            <p:cNvPr id="66" name="Google Shape;66;p3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 rot="-9000089" flipH="1">
            <a:off x="191423" y="-263267"/>
            <a:ext cx="1192457" cy="1606540"/>
            <a:chOff x="3915984" y="2821214"/>
            <a:chExt cx="958524" cy="1291373"/>
          </a:xfrm>
        </p:grpSpPr>
        <p:sp>
          <p:nvSpPr>
            <p:cNvPr id="81" name="Google Shape;81;p3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3"/>
          <p:cNvGrpSpPr/>
          <p:nvPr/>
        </p:nvGrpSpPr>
        <p:grpSpPr>
          <a:xfrm rot="1461032" flipH="1">
            <a:off x="17771" y="3871776"/>
            <a:ext cx="917428" cy="1463203"/>
            <a:chOff x="2082700" y="2684302"/>
            <a:chExt cx="917468" cy="1463268"/>
          </a:xfrm>
        </p:grpSpPr>
        <p:sp>
          <p:nvSpPr>
            <p:cNvPr id="96" name="Google Shape;96;p3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3"/>
          <p:cNvGrpSpPr/>
          <p:nvPr/>
        </p:nvGrpSpPr>
        <p:grpSpPr>
          <a:xfrm rot="-1461032">
            <a:off x="8208796" y="3871776"/>
            <a:ext cx="917428" cy="1463203"/>
            <a:chOff x="2082700" y="2684302"/>
            <a:chExt cx="917468" cy="1463268"/>
          </a:xfrm>
        </p:grpSpPr>
        <p:sp>
          <p:nvSpPr>
            <p:cNvPr id="106" name="Google Shape;106;p3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3"/>
          <p:cNvGrpSpPr/>
          <p:nvPr/>
        </p:nvGrpSpPr>
        <p:grpSpPr>
          <a:xfrm flipH="1">
            <a:off x="8688897" y="2147418"/>
            <a:ext cx="206929" cy="203161"/>
            <a:chOff x="1655100" y="3332725"/>
            <a:chExt cx="101600" cy="99750"/>
          </a:xfrm>
        </p:grpSpPr>
        <p:sp>
          <p:nvSpPr>
            <p:cNvPr id="116" name="Google Shape;116;p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3"/>
          <p:cNvGrpSpPr/>
          <p:nvPr/>
        </p:nvGrpSpPr>
        <p:grpSpPr>
          <a:xfrm flipH="1">
            <a:off x="221497" y="2427543"/>
            <a:ext cx="206929" cy="203161"/>
            <a:chOff x="1655100" y="3332725"/>
            <a:chExt cx="101600" cy="99750"/>
          </a:xfrm>
        </p:grpSpPr>
        <p:sp>
          <p:nvSpPr>
            <p:cNvPr id="120" name="Google Shape;120;p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 flipH="1">
            <a:off x="464807" y="3018175"/>
            <a:ext cx="142077" cy="139500"/>
            <a:chOff x="1655100" y="3332725"/>
            <a:chExt cx="101600" cy="99750"/>
          </a:xfrm>
        </p:grpSpPr>
        <p:sp>
          <p:nvSpPr>
            <p:cNvPr id="124" name="Google Shape;124;p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 rot="6246478" flipH="1">
            <a:off x="412823" y="1807124"/>
            <a:ext cx="246049" cy="241639"/>
            <a:chOff x="1971300" y="3409475"/>
            <a:chExt cx="101600" cy="99775"/>
          </a:xfrm>
        </p:grpSpPr>
        <p:sp>
          <p:nvSpPr>
            <p:cNvPr id="128" name="Google Shape;128;p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3"/>
          <p:cNvGrpSpPr/>
          <p:nvPr/>
        </p:nvGrpSpPr>
        <p:grpSpPr>
          <a:xfrm flipH="1">
            <a:off x="8688907" y="2695012"/>
            <a:ext cx="142077" cy="139500"/>
            <a:chOff x="1655100" y="3332725"/>
            <a:chExt cx="101600" cy="99750"/>
          </a:xfrm>
        </p:grpSpPr>
        <p:sp>
          <p:nvSpPr>
            <p:cNvPr id="132" name="Google Shape;132;p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720000" y="4437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>
            <a:off x="7" y="1177114"/>
            <a:ext cx="9144057" cy="3280718"/>
            <a:chOff x="240700" y="1093536"/>
            <a:chExt cx="2132675" cy="765164"/>
          </a:xfrm>
        </p:grpSpPr>
        <p:sp>
          <p:nvSpPr>
            <p:cNvPr id="99" name="Google Shape;99;p6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6"/>
          <p:cNvSpPr/>
          <p:nvPr/>
        </p:nvSpPr>
        <p:spPr>
          <a:xfrm>
            <a:off x="7785274" y="1097276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 flipH="1">
            <a:off x="6768604" y="553913"/>
            <a:ext cx="1992822" cy="41801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293024" y="1218138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4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03/08/2022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buClrTx/>
              <a:defRPr/>
            </a:pPr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>
              <a:buClrTx/>
              <a:defRPr/>
            </a:pPr>
            <a:fld id="{2885D699-091F-4322-9983-565B97A178FD}" type="slidenum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"/>
          <p:cNvSpPr txBox="1">
            <a:spLocks noGrp="1"/>
          </p:cNvSpPr>
          <p:nvPr>
            <p:ph type="subTitle" idx="1"/>
          </p:nvPr>
        </p:nvSpPr>
        <p:spPr>
          <a:xfrm>
            <a:off x="1368152" y="3238191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1" name="Google Shape;171;p5"/>
          <p:cNvSpPr txBox="1">
            <a:spLocks noGrp="1"/>
          </p:cNvSpPr>
          <p:nvPr>
            <p:ph type="subTitle" idx="2"/>
          </p:nvPr>
        </p:nvSpPr>
        <p:spPr>
          <a:xfrm>
            <a:off x="5220152" y="3238191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3"/>
          </p:nvPr>
        </p:nvSpPr>
        <p:spPr>
          <a:xfrm>
            <a:off x="1368150" y="2873958"/>
            <a:ext cx="255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subTitle" idx="4"/>
          </p:nvPr>
        </p:nvSpPr>
        <p:spPr>
          <a:xfrm>
            <a:off x="5220150" y="2873958"/>
            <a:ext cx="255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4" name="Google Shape;174;p5"/>
          <p:cNvGrpSpPr/>
          <p:nvPr/>
        </p:nvGrpSpPr>
        <p:grpSpPr>
          <a:xfrm>
            <a:off x="249622" y="4324743"/>
            <a:ext cx="206929" cy="203161"/>
            <a:chOff x="1655100" y="3332725"/>
            <a:chExt cx="101600" cy="99750"/>
          </a:xfrm>
        </p:grpSpPr>
        <p:sp>
          <p:nvSpPr>
            <p:cNvPr id="175" name="Google Shape;175;p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5"/>
          <p:cNvGrpSpPr/>
          <p:nvPr/>
        </p:nvGrpSpPr>
        <p:grpSpPr>
          <a:xfrm flipH="1">
            <a:off x="8763176" y="4324743"/>
            <a:ext cx="206929" cy="203161"/>
            <a:chOff x="1655100" y="3332725"/>
            <a:chExt cx="101600" cy="99750"/>
          </a:xfrm>
        </p:grpSpPr>
        <p:sp>
          <p:nvSpPr>
            <p:cNvPr id="179" name="Google Shape;179;p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" name="Google Shape;182;p5"/>
          <p:cNvGrpSpPr/>
          <p:nvPr/>
        </p:nvGrpSpPr>
        <p:grpSpPr>
          <a:xfrm rot="6299960">
            <a:off x="223173" y="-269356"/>
            <a:ext cx="1033865" cy="1372558"/>
            <a:chOff x="5836834" y="2784946"/>
            <a:chExt cx="1033895" cy="1372599"/>
          </a:xfrm>
        </p:grpSpPr>
        <p:sp>
          <p:nvSpPr>
            <p:cNvPr id="183" name="Google Shape;183;p5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194;p5"/>
          <p:cNvGrpSpPr/>
          <p:nvPr/>
        </p:nvGrpSpPr>
        <p:grpSpPr>
          <a:xfrm rot="-6299960" flipH="1">
            <a:off x="7886973" y="-269356"/>
            <a:ext cx="1033865" cy="1372558"/>
            <a:chOff x="5836834" y="2784946"/>
            <a:chExt cx="1033895" cy="1372599"/>
          </a:xfrm>
        </p:grpSpPr>
        <p:sp>
          <p:nvSpPr>
            <p:cNvPr id="195" name="Google Shape;195;p5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5"/>
          <p:cNvGrpSpPr/>
          <p:nvPr/>
        </p:nvGrpSpPr>
        <p:grpSpPr>
          <a:xfrm flipH="1">
            <a:off x="8496182" y="4808212"/>
            <a:ext cx="142077" cy="139500"/>
            <a:chOff x="1655100" y="3332725"/>
            <a:chExt cx="101600" cy="99750"/>
          </a:xfrm>
        </p:grpSpPr>
        <p:sp>
          <p:nvSpPr>
            <p:cNvPr id="207" name="Google Shape;207;p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5"/>
          <p:cNvGrpSpPr/>
          <p:nvPr/>
        </p:nvGrpSpPr>
        <p:grpSpPr>
          <a:xfrm flipH="1">
            <a:off x="561657" y="4808212"/>
            <a:ext cx="142077" cy="139500"/>
            <a:chOff x="1655100" y="3332725"/>
            <a:chExt cx="101600" cy="99750"/>
          </a:xfrm>
        </p:grpSpPr>
        <p:sp>
          <p:nvSpPr>
            <p:cNvPr id="211" name="Google Shape;211;p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xfrm>
            <a:off x="720010" y="539496"/>
            <a:ext cx="7704000" cy="5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8" name="Google Shape;258;p7"/>
          <p:cNvSpPr txBox="1">
            <a:spLocks noGrp="1"/>
          </p:cNvSpPr>
          <p:nvPr>
            <p:ph type="subTitle" idx="1"/>
          </p:nvPr>
        </p:nvSpPr>
        <p:spPr>
          <a:xfrm>
            <a:off x="2995975" y="1889975"/>
            <a:ext cx="4898700" cy="20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9pPr>
          </a:lstStyle>
          <a:p>
            <a:endParaRPr/>
          </a:p>
        </p:txBody>
      </p:sp>
      <p:grpSp>
        <p:nvGrpSpPr>
          <p:cNvPr id="259" name="Google Shape;259;p7"/>
          <p:cNvGrpSpPr/>
          <p:nvPr/>
        </p:nvGrpSpPr>
        <p:grpSpPr>
          <a:xfrm rot="9000089">
            <a:off x="7760132" y="-263267"/>
            <a:ext cx="1192457" cy="1606540"/>
            <a:chOff x="3915984" y="2821214"/>
            <a:chExt cx="958524" cy="1291373"/>
          </a:xfrm>
        </p:grpSpPr>
        <p:sp>
          <p:nvSpPr>
            <p:cNvPr id="260" name="Google Shape;260;p7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7"/>
          <p:cNvGrpSpPr/>
          <p:nvPr/>
        </p:nvGrpSpPr>
        <p:grpSpPr>
          <a:xfrm rot="-9000089" flipH="1">
            <a:off x="191423" y="-263267"/>
            <a:ext cx="1192457" cy="1606540"/>
            <a:chOff x="3915984" y="2821214"/>
            <a:chExt cx="958524" cy="1291373"/>
          </a:xfrm>
        </p:grpSpPr>
        <p:sp>
          <p:nvSpPr>
            <p:cNvPr id="275" name="Google Shape;275;p7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9"/>
          <p:cNvSpPr txBox="1">
            <a:spLocks noGrp="1"/>
          </p:cNvSpPr>
          <p:nvPr>
            <p:ph type="title"/>
          </p:nvPr>
        </p:nvSpPr>
        <p:spPr>
          <a:xfrm>
            <a:off x="720113" y="1701748"/>
            <a:ext cx="4358700" cy="11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2" name="Google Shape;352;p9"/>
          <p:cNvSpPr txBox="1">
            <a:spLocks noGrp="1"/>
          </p:cNvSpPr>
          <p:nvPr>
            <p:ph type="subTitle" idx="1"/>
          </p:nvPr>
        </p:nvSpPr>
        <p:spPr>
          <a:xfrm>
            <a:off x="720000" y="2695352"/>
            <a:ext cx="4358700" cy="7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  <p:grpSp>
        <p:nvGrpSpPr>
          <p:cNvPr id="353" name="Google Shape;353;p9"/>
          <p:cNvGrpSpPr/>
          <p:nvPr/>
        </p:nvGrpSpPr>
        <p:grpSpPr>
          <a:xfrm rot="10800000" flipH="1">
            <a:off x="8067338" y="-101586"/>
            <a:ext cx="917468" cy="1463268"/>
            <a:chOff x="2082700" y="2684302"/>
            <a:chExt cx="917468" cy="1463268"/>
          </a:xfrm>
        </p:grpSpPr>
        <p:sp>
          <p:nvSpPr>
            <p:cNvPr id="354" name="Google Shape;354;p9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9"/>
          <p:cNvGrpSpPr/>
          <p:nvPr/>
        </p:nvGrpSpPr>
        <p:grpSpPr>
          <a:xfrm rot="10800000">
            <a:off x="159188" y="-101586"/>
            <a:ext cx="917468" cy="1463268"/>
            <a:chOff x="2082700" y="2684302"/>
            <a:chExt cx="917468" cy="1463268"/>
          </a:xfrm>
        </p:grpSpPr>
        <p:sp>
          <p:nvSpPr>
            <p:cNvPr id="364" name="Google Shape;364;p9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" name="Google Shape;373;p9"/>
          <p:cNvGrpSpPr/>
          <p:nvPr/>
        </p:nvGrpSpPr>
        <p:grpSpPr>
          <a:xfrm rot="10800000">
            <a:off x="8576592" y="3703969"/>
            <a:ext cx="206929" cy="203212"/>
            <a:chOff x="1971300" y="3409475"/>
            <a:chExt cx="101600" cy="99775"/>
          </a:xfrm>
        </p:grpSpPr>
        <p:sp>
          <p:nvSpPr>
            <p:cNvPr id="374" name="Google Shape;374;p9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9"/>
          <p:cNvGrpSpPr/>
          <p:nvPr/>
        </p:nvGrpSpPr>
        <p:grpSpPr>
          <a:xfrm rot="10800000">
            <a:off x="8549722" y="4603374"/>
            <a:ext cx="206929" cy="203161"/>
            <a:chOff x="1655100" y="3332725"/>
            <a:chExt cx="101600" cy="99750"/>
          </a:xfrm>
        </p:grpSpPr>
        <p:sp>
          <p:nvSpPr>
            <p:cNvPr id="378" name="Google Shape;378;p9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9"/>
          <p:cNvGrpSpPr/>
          <p:nvPr/>
        </p:nvGrpSpPr>
        <p:grpSpPr>
          <a:xfrm rot="10800000">
            <a:off x="480759" y="3738724"/>
            <a:ext cx="206929" cy="203161"/>
            <a:chOff x="1655100" y="3332725"/>
            <a:chExt cx="101600" cy="99750"/>
          </a:xfrm>
        </p:grpSpPr>
        <p:sp>
          <p:nvSpPr>
            <p:cNvPr id="382" name="Google Shape;382;p9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9"/>
          <p:cNvGrpSpPr/>
          <p:nvPr/>
        </p:nvGrpSpPr>
        <p:grpSpPr>
          <a:xfrm rot="10800000">
            <a:off x="224057" y="4062254"/>
            <a:ext cx="142077" cy="139500"/>
            <a:chOff x="1655100" y="3332725"/>
            <a:chExt cx="101600" cy="99750"/>
          </a:xfrm>
        </p:grpSpPr>
        <p:sp>
          <p:nvSpPr>
            <p:cNvPr id="386" name="Google Shape;386;p9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9"/>
          <p:cNvGrpSpPr/>
          <p:nvPr/>
        </p:nvGrpSpPr>
        <p:grpSpPr>
          <a:xfrm rot="4553522">
            <a:off x="442923" y="4482553"/>
            <a:ext cx="246049" cy="241639"/>
            <a:chOff x="1971300" y="3409475"/>
            <a:chExt cx="101600" cy="99775"/>
          </a:xfrm>
        </p:grpSpPr>
        <p:sp>
          <p:nvSpPr>
            <p:cNvPr id="390" name="Google Shape;390;p9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9"/>
          <p:cNvGrpSpPr/>
          <p:nvPr/>
        </p:nvGrpSpPr>
        <p:grpSpPr>
          <a:xfrm flipH="1">
            <a:off x="8756657" y="4263312"/>
            <a:ext cx="142077" cy="139500"/>
            <a:chOff x="1655100" y="3332725"/>
            <a:chExt cx="101600" cy="99750"/>
          </a:xfrm>
        </p:grpSpPr>
        <p:sp>
          <p:nvSpPr>
            <p:cNvPr id="394" name="Google Shape;394;p9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1"/>
          </p:nvPr>
        </p:nvSpPr>
        <p:spPr>
          <a:xfrm>
            <a:off x="713100" y="2509923"/>
            <a:ext cx="3692400" cy="3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title" idx="2" hasCustomPrompt="1"/>
          </p:nvPr>
        </p:nvSpPr>
        <p:spPr>
          <a:xfrm>
            <a:off x="2209046" y="1430829"/>
            <a:ext cx="700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1" name="Google Shape;461;p13"/>
          <p:cNvSpPr txBox="1">
            <a:spLocks noGrp="1"/>
          </p:cNvSpPr>
          <p:nvPr>
            <p:ph type="subTitle" idx="3"/>
          </p:nvPr>
        </p:nvSpPr>
        <p:spPr>
          <a:xfrm>
            <a:off x="4731146" y="2509929"/>
            <a:ext cx="3692700" cy="3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4" hasCustomPrompt="1"/>
          </p:nvPr>
        </p:nvSpPr>
        <p:spPr>
          <a:xfrm>
            <a:off x="6226953" y="1430779"/>
            <a:ext cx="7011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5"/>
          </p:nvPr>
        </p:nvSpPr>
        <p:spPr>
          <a:xfrm>
            <a:off x="713100" y="4094536"/>
            <a:ext cx="3692400" cy="3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6" hasCustomPrompt="1"/>
          </p:nvPr>
        </p:nvSpPr>
        <p:spPr>
          <a:xfrm>
            <a:off x="2209101" y="3002447"/>
            <a:ext cx="700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5" name="Google Shape;465;p13"/>
          <p:cNvSpPr txBox="1">
            <a:spLocks noGrp="1"/>
          </p:cNvSpPr>
          <p:nvPr>
            <p:ph type="subTitle" idx="7"/>
          </p:nvPr>
        </p:nvSpPr>
        <p:spPr>
          <a:xfrm>
            <a:off x="4731113" y="4094536"/>
            <a:ext cx="3692700" cy="3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8" hasCustomPrompt="1"/>
          </p:nvPr>
        </p:nvSpPr>
        <p:spPr>
          <a:xfrm>
            <a:off x="6227015" y="3002448"/>
            <a:ext cx="7011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9"/>
          </p:nvPr>
        </p:nvSpPr>
        <p:spPr>
          <a:xfrm>
            <a:off x="713134" y="2185197"/>
            <a:ext cx="36924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subTitle" idx="13"/>
          </p:nvPr>
        </p:nvSpPr>
        <p:spPr>
          <a:xfrm>
            <a:off x="4731075" y="2185197"/>
            <a:ext cx="36927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3"/>
          <p:cNvSpPr txBox="1">
            <a:spLocks noGrp="1"/>
          </p:cNvSpPr>
          <p:nvPr>
            <p:ph type="subTitle" idx="14"/>
          </p:nvPr>
        </p:nvSpPr>
        <p:spPr>
          <a:xfrm>
            <a:off x="713349" y="3770306"/>
            <a:ext cx="36924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15"/>
          </p:nvPr>
        </p:nvSpPr>
        <p:spPr>
          <a:xfrm>
            <a:off x="4731290" y="3770304"/>
            <a:ext cx="36927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1" name="Google Shape;471;p13"/>
          <p:cNvGrpSpPr/>
          <p:nvPr/>
        </p:nvGrpSpPr>
        <p:grpSpPr>
          <a:xfrm flipH="1">
            <a:off x="8006292" y="4553098"/>
            <a:ext cx="206929" cy="203212"/>
            <a:chOff x="1971300" y="3409475"/>
            <a:chExt cx="101600" cy="99775"/>
          </a:xfrm>
        </p:grpSpPr>
        <p:sp>
          <p:nvSpPr>
            <p:cNvPr id="472" name="Google Shape;472;p1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3"/>
          <p:cNvGrpSpPr/>
          <p:nvPr/>
        </p:nvGrpSpPr>
        <p:grpSpPr>
          <a:xfrm flipH="1">
            <a:off x="8688897" y="3985718"/>
            <a:ext cx="206929" cy="203161"/>
            <a:chOff x="1655100" y="3332725"/>
            <a:chExt cx="101600" cy="99750"/>
          </a:xfrm>
        </p:grpSpPr>
        <p:sp>
          <p:nvSpPr>
            <p:cNvPr id="476" name="Google Shape;476;p1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13"/>
          <p:cNvGrpSpPr/>
          <p:nvPr/>
        </p:nvGrpSpPr>
        <p:grpSpPr>
          <a:xfrm flipH="1">
            <a:off x="247222" y="4553118"/>
            <a:ext cx="206929" cy="203161"/>
            <a:chOff x="1655100" y="3332725"/>
            <a:chExt cx="101600" cy="99750"/>
          </a:xfrm>
        </p:grpSpPr>
        <p:sp>
          <p:nvSpPr>
            <p:cNvPr id="480" name="Google Shape;480;p1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13"/>
          <p:cNvGrpSpPr/>
          <p:nvPr/>
        </p:nvGrpSpPr>
        <p:grpSpPr>
          <a:xfrm flipH="1">
            <a:off x="931282" y="4584950"/>
            <a:ext cx="142077" cy="139500"/>
            <a:chOff x="1655100" y="3332725"/>
            <a:chExt cx="101600" cy="99750"/>
          </a:xfrm>
        </p:grpSpPr>
        <p:sp>
          <p:nvSpPr>
            <p:cNvPr id="484" name="Google Shape;484;p1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 rot="6246478" flipH="1">
            <a:off x="271373" y="3645424"/>
            <a:ext cx="246049" cy="241639"/>
            <a:chOff x="1971300" y="3409475"/>
            <a:chExt cx="101600" cy="99775"/>
          </a:xfrm>
        </p:grpSpPr>
        <p:sp>
          <p:nvSpPr>
            <p:cNvPr id="488" name="Google Shape;488;p1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13"/>
          <p:cNvGrpSpPr/>
          <p:nvPr/>
        </p:nvGrpSpPr>
        <p:grpSpPr>
          <a:xfrm rot="6299960">
            <a:off x="223173" y="-269356"/>
            <a:ext cx="1033865" cy="1372558"/>
            <a:chOff x="5836834" y="2784946"/>
            <a:chExt cx="1033895" cy="1372599"/>
          </a:xfrm>
        </p:grpSpPr>
        <p:sp>
          <p:nvSpPr>
            <p:cNvPr id="492" name="Google Shape;492;p13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13"/>
          <p:cNvGrpSpPr/>
          <p:nvPr/>
        </p:nvGrpSpPr>
        <p:grpSpPr>
          <a:xfrm rot="-6299960" flipH="1">
            <a:off x="7886973" y="-269356"/>
            <a:ext cx="1033865" cy="1372558"/>
            <a:chOff x="5836834" y="2784946"/>
            <a:chExt cx="1033895" cy="1372599"/>
          </a:xfrm>
        </p:grpSpPr>
        <p:sp>
          <p:nvSpPr>
            <p:cNvPr id="504" name="Google Shape;504;p13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13"/>
          <p:cNvGrpSpPr/>
          <p:nvPr/>
        </p:nvGrpSpPr>
        <p:grpSpPr>
          <a:xfrm flipH="1">
            <a:off x="8546832" y="4648762"/>
            <a:ext cx="142077" cy="139500"/>
            <a:chOff x="1655100" y="3332725"/>
            <a:chExt cx="101600" cy="99750"/>
          </a:xfrm>
        </p:grpSpPr>
        <p:sp>
          <p:nvSpPr>
            <p:cNvPr id="516" name="Google Shape;516;p1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6"/>
          <p:cNvSpPr txBox="1">
            <a:spLocks noGrp="1"/>
          </p:cNvSpPr>
          <p:nvPr>
            <p:ph type="title"/>
          </p:nvPr>
        </p:nvSpPr>
        <p:spPr>
          <a:xfrm>
            <a:off x="1736013" y="3452900"/>
            <a:ext cx="27312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35" name="Google Shape;635;p16"/>
          <p:cNvSpPr txBox="1">
            <a:spLocks noGrp="1"/>
          </p:cNvSpPr>
          <p:nvPr>
            <p:ph type="subTitle" idx="1"/>
          </p:nvPr>
        </p:nvSpPr>
        <p:spPr>
          <a:xfrm>
            <a:off x="1742925" y="1400338"/>
            <a:ext cx="4113900" cy="21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36" name="Google Shape;636;p16"/>
          <p:cNvGrpSpPr/>
          <p:nvPr/>
        </p:nvGrpSpPr>
        <p:grpSpPr>
          <a:xfrm flipH="1">
            <a:off x="8488647" y="1650268"/>
            <a:ext cx="206929" cy="203161"/>
            <a:chOff x="1655100" y="3332725"/>
            <a:chExt cx="101600" cy="99750"/>
          </a:xfrm>
        </p:grpSpPr>
        <p:sp>
          <p:nvSpPr>
            <p:cNvPr id="637" name="Google Shape;637;p16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6"/>
          <p:cNvGrpSpPr/>
          <p:nvPr/>
        </p:nvGrpSpPr>
        <p:grpSpPr>
          <a:xfrm>
            <a:off x="8067338" y="3794589"/>
            <a:ext cx="917468" cy="1463268"/>
            <a:chOff x="2082700" y="2684302"/>
            <a:chExt cx="917468" cy="1463268"/>
          </a:xfrm>
        </p:grpSpPr>
        <p:sp>
          <p:nvSpPr>
            <p:cNvPr id="641" name="Google Shape;641;p16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0" name="Google Shape;650;p16"/>
          <p:cNvGrpSpPr/>
          <p:nvPr/>
        </p:nvGrpSpPr>
        <p:grpSpPr>
          <a:xfrm flipH="1">
            <a:off x="159188" y="3794589"/>
            <a:ext cx="917468" cy="1463268"/>
            <a:chOff x="2082700" y="2684302"/>
            <a:chExt cx="917468" cy="1463268"/>
          </a:xfrm>
        </p:grpSpPr>
        <p:sp>
          <p:nvSpPr>
            <p:cNvPr id="651" name="Google Shape;651;p16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16"/>
          <p:cNvGrpSpPr/>
          <p:nvPr/>
        </p:nvGrpSpPr>
        <p:grpSpPr>
          <a:xfrm rot="-7199911">
            <a:off x="7733736" y="-308041"/>
            <a:ext cx="1192457" cy="1606540"/>
            <a:chOff x="3915984" y="2821214"/>
            <a:chExt cx="958524" cy="1291373"/>
          </a:xfrm>
        </p:grpSpPr>
        <p:sp>
          <p:nvSpPr>
            <p:cNvPr id="661" name="Google Shape;661;p16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Google Shape;675;p16"/>
          <p:cNvGrpSpPr/>
          <p:nvPr/>
        </p:nvGrpSpPr>
        <p:grpSpPr>
          <a:xfrm rot="7199911" flipH="1">
            <a:off x="217811" y="-308041"/>
            <a:ext cx="1192457" cy="1606540"/>
            <a:chOff x="3915984" y="2821214"/>
            <a:chExt cx="958524" cy="1291373"/>
          </a:xfrm>
        </p:grpSpPr>
        <p:sp>
          <p:nvSpPr>
            <p:cNvPr id="676" name="Google Shape;676;p16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1"/>
          </p:nvPr>
        </p:nvSpPr>
        <p:spPr>
          <a:xfrm>
            <a:off x="1031900" y="234337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3" name="Google Shape;693;p17"/>
          <p:cNvSpPr txBox="1">
            <a:spLocks noGrp="1"/>
          </p:cNvSpPr>
          <p:nvPr>
            <p:ph type="subTitle" idx="2"/>
          </p:nvPr>
        </p:nvSpPr>
        <p:spPr>
          <a:xfrm>
            <a:off x="3506695" y="234337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3"/>
          </p:nvPr>
        </p:nvSpPr>
        <p:spPr>
          <a:xfrm>
            <a:off x="5981490" y="234337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4"/>
          </p:nvPr>
        </p:nvSpPr>
        <p:spPr>
          <a:xfrm>
            <a:off x="1031900" y="380042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6" name="Google Shape;696;p17"/>
          <p:cNvSpPr txBox="1">
            <a:spLocks noGrp="1"/>
          </p:cNvSpPr>
          <p:nvPr>
            <p:ph type="subTitle" idx="5"/>
          </p:nvPr>
        </p:nvSpPr>
        <p:spPr>
          <a:xfrm>
            <a:off x="3506695" y="380042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7" name="Google Shape;697;p17"/>
          <p:cNvSpPr txBox="1">
            <a:spLocks noGrp="1"/>
          </p:cNvSpPr>
          <p:nvPr>
            <p:ph type="subTitle" idx="6"/>
          </p:nvPr>
        </p:nvSpPr>
        <p:spPr>
          <a:xfrm>
            <a:off x="5981490" y="380042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8" name="Google Shape;698;p17"/>
          <p:cNvSpPr txBox="1">
            <a:spLocks noGrp="1"/>
          </p:cNvSpPr>
          <p:nvPr>
            <p:ph type="subTitle" idx="7"/>
          </p:nvPr>
        </p:nvSpPr>
        <p:spPr>
          <a:xfrm>
            <a:off x="1104350" y="1985021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7"/>
          <p:cNvSpPr txBox="1">
            <a:spLocks noGrp="1"/>
          </p:cNvSpPr>
          <p:nvPr>
            <p:ph type="subTitle" idx="8"/>
          </p:nvPr>
        </p:nvSpPr>
        <p:spPr>
          <a:xfrm>
            <a:off x="3579156" y="1985021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17"/>
          <p:cNvSpPr txBox="1">
            <a:spLocks noGrp="1"/>
          </p:cNvSpPr>
          <p:nvPr>
            <p:ph type="subTitle" idx="9"/>
          </p:nvPr>
        </p:nvSpPr>
        <p:spPr>
          <a:xfrm>
            <a:off x="6053962" y="1985021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7"/>
          <p:cNvSpPr txBox="1">
            <a:spLocks noGrp="1"/>
          </p:cNvSpPr>
          <p:nvPr>
            <p:ph type="subTitle" idx="13"/>
          </p:nvPr>
        </p:nvSpPr>
        <p:spPr>
          <a:xfrm>
            <a:off x="1104350" y="3437408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7"/>
          <p:cNvSpPr txBox="1">
            <a:spLocks noGrp="1"/>
          </p:cNvSpPr>
          <p:nvPr>
            <p:ph type="subTitle" idx="14"/>
          </p:nvPr>
        </p:nvSpPr>
        <p:spPr>
          <a:xfrm>
            <a:off x="3579156" y="3437408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17"/>
          <p:cNvSpPr txBox="1">
            <a:spLocks noGrp="1"/>
          </p:cNvSpPr>
          <p:nvPr>
            <p:ph type="subTitle" idx="15"/>
          </p:nvPr>
        </p:nvSpPr>
        <p:spPr>
          <a:xfrm>
            <a:off x="6053962" y="3437408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4" name="Google Shape;704;p17"/>
          <p:cNvGrpSpPr/>
          <p:nvPr/>
        </p:nvGrpSpPr>
        <p:grpSpPr>
          <a:xfrm rot="10800000" flipH="1">
            <a:off x="8067338" y="-101586"/>
            <a:ext cx="917468" cy="1463268"/>
            <a:chOff x="2082700" y="2684302"/>
            <a:chExt cx="917468" cy="1463268"/>
          </a:xfrm>
        </p:grpSpPr>
        <p:sp>
          <p:nvSpPr>
            <p:cNvPr id="705" name="Google Shape;70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" name="Google Shape;714;p17"/>
          <p:cNvGrpSpPr/>
          <p:nvPr/>
        </p:nvGrpSpPr>
        <p:grpSpPr>
          <a:xfrm rot="10800000">
            <a:off x="159188" y="-101586"/>
            <a:ext cx="917468" cy="1463268"/>
            <a:chOff x="2082700" y="2684302"/>
            <a:chExt cx="917468" cy="1463268"/>
          </a:xfrm>
        </p:grpSpPr>
        <p:sp>
          <p:nvSpPr>
            <p:cNvPr id="715" name="Google Shape;71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4" name="Google Shape;724;p17"/>
          <p:cNvGrpSpPr/>
          <p:nvPr/>
        </p:nvGrpSpPr>
        <p:grpSpPr>
          <a:xfrm rot="10800000">
            <a:off x="8576592" y="3703969"/>
            <a:ext cx="206929" cy="203212"/>
            <a:chOff x="1971300" y="3409475"/>
            <a:chExt cx="101600" cy="99775"/>
          </a:xfrm>
        </p:grpSpPr>
        <p:sp>
          <p:nvSpPr>
            <p:cNvPr id="725" name="Google Shape;725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" name="Google Shape;728;p17"/>
          <p:cNvGrpSpPr/>
          <p:nvPr/>
        </p:nvGrpSpPr>
        <p:grpSpPr>
          <a:xfrm rot="10800000">
            <a:off x="8549722" y="4603374"/>
            <a:ext cx="206929" cy="203161"/>
            <a:chOff x="1655100" y="3332725"/>
            <a:chExt cx="101600" cy="99750"/>
          </a:xfrm>
        </p:grpSpPr>
        <p:sp>
          <p:nvSpPr>
            <p:cNvPr id="729" name="Google Shape;729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" name="Google Shape;732;p17"/>
          <p:cNvGrpSpPr/>
          <p:nvPr/>
        </p:nvGrpSpPr>
        <p:grpSpPr>
          <a:xfrm rot="10800000">
            <a:off x="480759" y="3738724"/>
            <a:ext cx="206929" cy="203161"/>
            <a:chOff x="1655100" y="3332725"/>
            <a:chExt cx="101600" cy="99750"/>
          </a:xfrm>
        </p:grpSpPr>
        <p:sp>
          <p:nvSpPr>
            <p:cNvPr id="733" name="Google Shape;733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 rot="10800000">
            <a:off x="224057" y="4062254"/>
            <a:ext cx="142077" cy="139500"/>
            <a:chOff x="1655100" y="3332725"/>
            <a:chExt cx="101600" cy="99750"/>
          </a:xfrm>
        </p:grpSpPr>
        <p:sp>
          <p:nvSpPr>
            <p:cNvPr id="737" name="Google Shape;737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17"/>
          <p:cNvGrpSpPr/>
          <p:nvPr/>
        </p:nvGrpSpPr>
        <p:grpSpPr>
          <a:xfrm rot="4553522">
            <a:off x="442923" y="4482553"/>
            <a:ext cx="246049" cy="241639"/>
            <a:chOff x="1971300" y="3409475"/>
            <a:chExt cx="101600" cy="99775"/>
          </a:xfrm>
        </p:grpSpPr>
        <p:sp>
          <p:nvSpPr>
            <p:cNvPr id="741" name="Google Shape;741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8783532" y="4276612"/>
            <a:ext cx="142077" cy="139500"/>
            <a:chOff x="1655100" y="3332725"/>
            <a:chExt cx="101600" cy="99750"/>
          </a:xfrm>
        </p:grpSpPr>
        <p:sp>
          <p:nvSpPr>
            <p:cNvPr id="745" name="Google Shape;745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Fredoka One"/>
              <a:buNone/>
              <a:defRPr sz="30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58" r:id="rId6"/>
    <p:sldLayoutId id="2147483659" r:id="rId7"/>
    <p:sldLayoutId id="2147483662" r:id="rId8"/>
    <p:sldLayoutId id="2147483663" r:id="rId9"/>
    <p:sldLayoutId id="2147483664" r:id="rId10"/>
    <p:sldLayoutId id="2147483667" r:id="rId11"/>
    <p:sldLayoutId id="2147483668" r:id="rId12"/>
    <p:sldLayoutId id="2147483672" r:id="rId13"/>
    <p:sldLayoutId id="2147483678" r:id="rId14"/>
    <p:sldLayoutId id="2147483679" r:id="rId15"/>
    <p:sldLayoutId id="2147483680" r:id="rId16"/>
    <p:sldLayoutId id="2147483683" r:id="rId17"/>
    <p:sldLayoutId id="2147483684" r:id="rId18"/>
    <p:sldLayoutId id="2147483688" r:id="rId19"/>
    <p:sldLayoutId id="2147483689" r:id="rId20"/>
    <p:sldLayoutId id="214748369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38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7.png"/><Relationship Id="rId20" Type="http://schemas.openxmlformats.org/officeDocument/2006/relationships/image" Target="../media/image56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6.sv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53.sv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52.png"/><Relationship Id="rId30" Type="http://schemas.openxmlformats.org/officeDocument/2006/relationships/image" Target="../media/image6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sv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53.svg"/><Relationship Id="rId3" Type="http://schemas.openxmlformats.org/officeDocument/2006/relationships/image" Target="../media/image78.png"/><Relationship Id="rId7" Type="http://schemas.openxmlformats.org/officeDocument/2006/relationships/image" Target="../media/image84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11" Type="http://schemas.openxmlformats.org/officeDocument/2006/relationships/image" Target="../media/image86.svg"/><Relationship Id="rId5" Type="http://schemas.openxmlformats.org/officeDocument/2006/relationships/image" Target="../media/image82.png"/><Relationship Id="rId10" Type="http://schemas.openxmlformats.org/officeDocument/2006/relationships/image" Target="../media/image85.png"/><Relationship Id="rId4" Type="http://schemas.openxmlformats.org/officeDocument/2006/relationships/image" Target="../media/image81.png"/><Relationship Id="rId9" Type="http://schemas.openxmlformats.org/officeDocument/2006/relationships/image" Target="../media/image8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image" Target="../media/image89.png"/><Relationship Id="rId7" Type="http://schemas.openxmlformats.org/officeDocument/2006/relationships/image" Target="../media/image91.sv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52.png"/><Relationship Id="rId5" Type="http://schemas.openxmlformats.org/officeDocument/2006/relationships/image" Target="../media/image88.gif"/><Relationship Id="rId10" Type="http://schemas.openxmlformats.org/officeDocument/2006/relationships/image" Target="../media/image5.svg"/><Relationship Id="rId4" Type="http://schemas.openxmlformats.org/officeDocument/2006/relationships/image" Target="../media/image87.gif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6.gif"/><Relationship Id="rId5" Type="http://schemas.openxmlformats.org/officeDocument/2006/relationships/chart" Target="../charts/chart1.xml"/><Relationship Id="rId10" Type="http://schemas.openxmlformats.org/officeDocument/2006/relationships/slide" Target="slide12.xml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6.gif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image" Target="../media/image108.png"/><Relationship Id="rId4" Type="http://schemas.openxmlformats.org/officeDocument/2006/relationships/image" Target="../media/image107.gif"/><Relationship Id="rId9" Type="http://schemas.openxmlformats.org/officeDocument/2006/relationships/image" Target="../media/image5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sv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25.svg"/><Relationship Id="rId5" Type="http://schemas.openxmlformats.org/officeDocument/2006/relationships/image" Target="../media/image30.png"/><Relationship Id="rId10" Type="http://schemas.openxmlformats.org/officeDocument/2006/relationships/image" Target="../media/image2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5" name="Google Shape;2075;p41"/>
          <p:cNvGrpSpPr/>
          <p:nvPr/>
        </p:nvGrpSpPr>
        <p:grpSpPr>
          <a:xfrm>
            <a:off x="3078902" y="3894032"/>
            <a:ext cx="738068" cy="691995"/>
            <a:chOff x="2689225" y="1713450"/>
            <a:chExt cx="452275" cy="424042"/>
          </a:xfrm>
        </p:grpSpPr>
        <p:sp>
          <p:nvSpPr>
            <p:cNvPr id="2076" name="Google Shape;2076;p41"/>
            <p:cNvSpPr/>
            <p:nvPr/>
          </p:nvSpPr>
          <p:spPr>
            <a:xfrm>
              <a:off x="2689225" y="1993593"/>
              <a:ext cx="452275" cy="143900"/>
            </a:xfrm>
            <a:custGeom>
              <a:avLst/>
              <a:gdLst/>
              <a:ahLst/>
              <a:cxnLst/>
              <a:rect l="l" t="t" r="r" b="b"/>
              <a:pathLst>
                <a:path w="18091" h="5756" extrusionOk="0">
                  <a:moveTo>
                    <a:pt x="9046" y="1"/>
                  </a:moveTo>
                  <a:cubicBezTo>
                    <a:pt x="4063" y="1"/>
                    <a:pt x="0" y="1306"/>
                    <a:pt x="0" y="2832"/>
                  </a:cubicBezTo>
                  <a:cubicBezTo>
                    <a:pt x="0" y="4450"/>
                    <a:pt x="4063" y="5755"/>
                    <a:pt x="9046" y="5755"/>
                  </a:cubicBezTo>
                  <a:cubicBezTo>
                    <a:pt x="14028" y="5755"/>
                    <a:pt x="18091" y="4450"/>
                    <a:pt x="18091" y="2832"/>
                  </a:cubicBezTo>
                  <a:cubicBezTo>
                    <a:pt x="18091" y="1306"/>
                    <a:pt x="14028" y="1"/>
                    <a:pt x="9046" y="1"/>
                  </a:cubicBezTo>
                  <a:close/>
                </a:path>
              </a:pathLst>
            </a:custGeom>
            <a:solidFill>
              <a:srgbClr val="2E305B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1"/>
            <p:cNvSpPr/>
            <p:nvPr/>
          </p:nvSpPr>
          <p:spPr>
            <a:xfrm>
              <a:off x="2720025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85" y="0"/>
                  </a:moveTo>
                  <a:cubicBezTo>
                    <a:pt x="6344" y="0"/>
                    <a:pt x="4170" y="1080"/>
                    <a:pt x="2684" y="2963"/>
                  </a:cubicBezTo>
                  <a:cubicBezTo>
                    <a:pt x="460" y="5721"/>
                    <a:pt x="0" y="10078"/>
                    <a:pt x="2611" y="12762"/>
                  </a:cubicBezTo>
                  <a:cubicBezTo>
                    <a:pt x="3983" y="14189"/>
                    <a:pt x="5908" y="14807"/>
                    <a:pt x="7813" y="14807"/>
                  </a:cubicBezTo>
                  <a:cubicBezTo>
                    <a:pt x="8460" y="14807"/>
                    <a:pt x="9105" y="14736"/>
                    <a:pt x="9726" y="14600"/>
                  </a:cubicBezTo>
                  <a:cubicBezTo>
                    <a:pt x="12189" y="14141"/>
                    <a:pt x="14487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5" y="1345"/>
                    <a:pt x="11178" y="500"/>
                  </a:cubicBezTo>
                  <a:cubicBezTo>
                    <a:pt x="10328" y="161"/>
                    <a:pt x="9451" y="0"/>
                    <a:pt x="8585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1"/>
            <p:cNvSpPr/>
            <p:nvPr/>
          </p:nvSpPr>
          <p:spPr>
            <a:xfrm>
              <a:off x="2718175" y="1771900"/>
              <a:ext cx="398525" cy="313325"/>
            </a:xfrm>
            <a:custGeom>
              <a:avLst/>
              <a:gdLst/>
              <a:ahLst/>
              <a:cxnLst/>
              <a:rect l="l" t="t" r="r" b="b"/>
              <a:pathLst>
                <a:path w="15941" h="12533" extrusionOk="0">
                  <a:moveTo>
                    <a:pt x="3218" y="0"/>
                  </a:moveTo>
                  <a:lnTo>
                    <a:pt x="3218" y="0"/>
                  </a:lnTo>
                  <a:cubicBezTo>
                    <a:pt x="3071" y="239"/>
                    <a:pt x="2832" y="460"/>
                    <a:pt x="2685" y="625"/>
                  </a:cubicBezTo>
                  <a:cubicBezTo>
                    <a:pt x="534" y="3456"/>
                    <a:pt x="1" y="7813"/>
                    <a:pt x="2611" y="10498"/>
                  </a:cubicBezTo>
                  <a:cubicBezTo>
                    <a:pt x="4002" y="11889"/>
                    <a:pt x="5962" y="12532"/>
                    <a:pt x="7924" y="12532"/>
                  </a:cubicBezTo>
                  <a:cubicBezTo>
                    <a:pt x="8555" y="12532"/>
                    <a:pt x="9187" y="12466"/>
                    <a:pt x="9800" y="12336"/>
                  </a:cubicBezTo>
                  <a:cubicBezTo>
                    <a:pt x="12171" y="11876"/>
                    <a:pt x="14469" y="10350"/>
                    <a:pt x="15480" y="7979"/>
                  </a:cubicBezTo>
                  <a:cubicBezTo>
                    <a:pt x="15701" y="7354"/>
                    <a:pt x="15848" y="6821"/>
                    <a:pt x="15940" y="6214"/>
                  </a:cubicBezTo>
                  <a:lnTo>
                    <a:pt x="15940" y="6214"/>
                  </a:lnTo>
                  <a:cubicBezTo>
                    <a:pt x="14855" y="7207"/>
                    <a:pt x="13403" y="7905"/>
                    <a:pt x="11951" y="8199"/>
                  </a:cubicBezTo>
                  <a:cubicBezTo>
                    <a:pt x="11373" y="8308"/>
                    <a:pt x="10774" y="8365"/>
                    <a:pt x="10170" y="8365"/>
                  </a:cubicBezTo>
                  <a:cubicBezTo>
                    <a:pt x="8216" y="8365"/>
                    <a:pt x="6222" y="7765"/>
                    <a:pt x="4817" y="6361"/>
                  </a:cubicBezTo>
                  <a:cubicBezTo>
                    <a:pt x="3218" y="4596"/>
                    <a:pt x="2758" y="2225"/>
                    <a:pt x="3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1"/>
            <p:cNvSpPr/>
            <p:nvPr/>
          </p:nvSpPr>
          <p:spPr>
            <a:xfrm>
              <a:off x="2863875" y="1731825"/>
              <a:ext cx="128250" cy="120200"/>
            </a:xfrm>
            <a:custGeom>
              <a:avLst/>
              <a:gdLst/>
              <a:ahLst/>
              <a:cxnLst/>
              <a:rect l="l" t="t" r="r" b="b"/>
              <a:pathLst>
                <a:path w="5130" h="4808" extrusionOk="0">
                  <a:moveTo>
                    <a:pt x="2751" y="1"/>
                  </a:moveTo>
                  <a:cubicBezTo>
                    <a:pt x="2027" y="1"/>
                    <a:pt x="1288" y="374"/>
                    <a:pt x="828" y="996"/>
                  </a:cubicBezTo>
                  <a:cubicBezTo>
                    <a:pt x="148" y="1842"/>
                    <a:pt x="1" y="3294"/>
                    <a:pt x="754" y="4140"/>
                  </a:cubicBezTo>
                  <a:cubicBezTo>
                    <a:pt x="1229" y="4601"/>
                    <a:pt x="1874" y="4807"/>
                    <a:pt x="2487" y="4807"/>
                  </a:cubicBezTo>
                  <a:cubicBezTo>
                    <a:pt x="2680" y="4807"/>
                    <a:pt x="2871" y="4787"/>
                    <a:pt x="3052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64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69" y="49"/>
                    <a:pt x="3011" y="1"/>
                    <a:pt x="2751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1"/>
            <p:cNvSpPr/>
            <p:nvPr/>
          </p:nvSpPr>
          <p:spPr>
            <a:xfrm>
              <a:off x="2974650" y="1850475"/>
              <a:ext cx="68950" cy="68975"/>
            </a:xfrm>
            <a:custGeom>
              <a:avLst/>
              <a:gdLst/>
              <a:ahLst/>
              <a:cxnLst/>
              <a:rect l="l" t="t" r="r" b="b"/>
              <a:pathLst>
                <a:path w="2758" h="2759" extrusionOk="0">
                  <a:moveTo>
                    <a:pt x="1379" y="1"/>
                  </a:moveTo>
                  <a:cubicBezTo>
                    <a:pt x="625" y="1"/>
                    <a:pt x="0" y="626"/>
                    <a:pt x="0" y="1380"/>
                  </a:cubicBezTo>
                  <a:cubicBezTo>
                    <a:pt x="0" y="2152"/>
                    <a:pt x="625" y="2758"/>
                    <a:pt x="1379" y="2758"/>
                  </a:cubicBezTo>
                  <a:cubicBezTo>
                    <a:pt x="2151" y="2758"/>
                    <a:pt x="2758" y="2152"/>
                    <a:pt x="2758" y="1380"/>
                  </a:cubicBezTo>
                  <a:cubicBezTo>
                    <a:pt x="2758" y="626"/>
                    <a:pt x="2151" y="1"/>
                    <a:pt x="1379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1"/>
            <p:cNvSpPr/>
            <p:nvPr/>
          </p:nvSpPr>
          <p:spPr>
            <a:xfrm>
              <a:off x="2817925" y="1850475"/>
              <a:ext cx="68950" cy="68975"/>
            </a:xfrm>
            <a:custGeom>
              <a:avLst/>
              <a:gdLst/>
              <a:ahLst/>
              <a:cxnLst/>
              <a:rect l="l" t="t" r="r" b="b"/>
              <a:pathLst>
                <a:path w="2758" h="2759" extrusionOk="0">
                  <a:moveTo>
                    <a:pt x="1379" y="1"/>
                  </a:moveTo>
                  <a:cubicBezTo>
                    <a:pt x="607" y="1"/>
                    <a:pt x="0" y="626"/>
                    <a:pt x="0" y="1380"/>
                  </a:cubicBezTo>
                  <a:cubicBezTo>
                    <a:pt x="0" y="2152"/>
                    <a:pt x="607" y="2758"/>
                    <a:pt x="1379" y="2758"/>
                  </a:cubicBezTo>
                  <a:cubicBezTo>
                    <a:pt x="2133" y="2758"/>
                    <a:pt x="2758" y="2152"/>
                    <a:pt x="2758" y="1380"/>
                  </a:cubicBezTo>
                  <a:cubicBezTo>
                    <a:pt x="2758" y="626"/>
                    <a:pt x="2133" y="1"/>
                    <a:pt x="1379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1"/>
            <p:cNvSpPr/>
            <p:nvPr/>
          </p:nvSpPr>
          <p:spPr>
            <a:xfrm>
              <a:off x="2775625" y="1906100"/>
              <a:ext cx="105275" cy="44150"/>
            </a:xfrm>
            <a:custGeom>
              <a:avLst/>
              <a:gdLst/>
              <a:ahLst/>
              <a:cxnLst/>
              <a:rect l="l" t="t" r="r" b="b"/>
              <a:pathLst>
                <a:path w="4211" h="1766" extrusionOk="0">
                  <a:moveTo>
                    <a:pt x="2060" y="0"/>
                  </a:moveTo>
                  <a:cubicBezTo>
                    <a:pt x="920" y="0"/>
                    <a:pt x="1" y="460"/>
                    <a:pt x="1" y="919"/>
                  </a:cubicBezTo>
                  <a:cubicBezTo>
                    <a:pt x="1" y="1379"/>
                    <a:pt x="920" y="1765"/>
                    <a:pt x="2060" y="1765"/>
                  </a:cubicBezTo>
                  <a:cubicBezTo>
                    <a:pt x="3218" y="1765"/>
                    <a:pt x="4211" y="1379"/>
                    <a:pt x="4211" y="919"/>
                  </a:cubicBezTo>
                  <a:cubicBezTo>
                    <a:pt x="4211" y="460"/>
                    <a:pt x="3218" y="0"/>
                    <a:pt x="2060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1"/>
            <p:cNvSpPr/>
            <p:nvPr/>
          </p:nvSpPr>
          <p:spPr>
            <a:xfrm>
              <a:off x="2980625" y="1906100"/>
              <a:ext cx="105275" cy="44150"/>
            </a:xfrm>
            <a:custGeom>
              <a:avLst/>
              <a:gdLst/>
              <a:ahLst/>
              <a:cxnLst/>
              <a:rect l="l" t="t" r="r" b="b"/>
              <a:pathLst>
                <a:path w="4211" h="1766" extrusionOk="0">
                  <a:moveTo>
                    <a:pt x="2059" y="0"/>
                  </a:moveTo>
                  <a:cubicBezTo>
                    <a:pt x="919" y="0"/>
                    <a:pt x="0" y="460"/>
                    <a:pt x="0" y="919"/>
                  </a:cubicBezTo>
                  <a:cubicBezTo>
                    <a:pt x="0" y="1379"/>
                    <a:pt x="919" y="1765"/>
                    <a:pt x="2059" y="1765"/>
                  </a:cubicBezTo>
                  <a:cubicBezTo>
                    <a:pt x="3291" y="1765"/>
                    <a:pt x="4210" y="1379"/>
                    <a:pt x="4210" y="919"/>
                  </a:cubicBezTo>
                  <a:cubicBezTo>
                    <a:pt x="4210" y="460"/>
                    <a:pt x="3291" y="0"/>
                    <a:pt x="2059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1"/>
            <p:cNvSpPr/>
            <p:nvPr/>
          </p:nvSpPr>
          <p:spPr>
            <a:xfrm>
              <a:off x="3053225" y="1896450"/>
              <a:ext cx="24850" cy="27125"/>
            </a:xfrm>
            <a:custGeom>
              <a:avLst/>
              <a:gdLst/>
              <a:ahLst/>
              <a:cxnLst/>
              <a:rect l="l" t="t" r="r" b="b"/>
              <a:pathLst>
                <a:path w="994" h="1085" extrusionOk="0">
                  <a:moveTo>
                    <a:pt x="534" y="0"/>
                  </a:moveTo>
                  <a:cubicBezTo>
                    <a:pt x="240" y="0"/>
                    <a:pt x="1" y="239"/>
                    <a:pt x="1" y="533"/>
                  </a:cubicBezTo>
                  <a:cubicBezTo>
                    <a:pt x="1" y="846"/>
                    <a:pt x="240" y="1085"/>
                    <a:pt x="534" y="1085"/>
                  </a:cubicBezTo>
                  <a:cubicBezTo>
                    <a:pt x="773" y="1085"/>
                    <a:pt x="994" y="846"/>
                    <a:pt x="994" y="533"/>
                  </a:cubicBezTo>
                  <a:cubicBezTo>
                    <a:pt x="994" y="239"/>
                    <a:pt x="773" y="0"/>
                    <a:pt x="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1"/>
            <p:cNvSpPr/>
            <p:nvPr/>
          </p:nvSpPr>
          <p:spPr>
            <a:xfrm>
              <a:off x="2796775" y="1896450"/>
              <a:ext cx="24850" cy="27125"/>
            </a:xfrm>
            <a:custGeom>
              <a:avLst/>
              <a:gdLst/>
              <a:ahLst/>
              <a:cxnLst/>
              <a:rect l="l" t="t" r="r" b="b"/>
              <a:pathLst>
                <a:path w="994" h="1085" extrusionOk="0">
                  <a:moveTo>
                    <a:pt x="460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085"/>
                    <a:pt x="460" y="1085"/>
                  </a:cubicBezTo>
                  <a:cubicBezTo>
                    <a:pt x="754" y="1085"/>
                    <a:pt x="993" y="846"/>
                    <a:pt x="993" y="533"/>
                  </a:cubicBezTo>
                  <a:cubicBezTo>
                    <a:pt x="993" y="239"/>
                    <a:pt x="754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1"/>
            <p:cNvSpPr/>
            <p:nvPr/>
          </p:nvSpPr>
          <p:spPr>
            <a:xfrm>
              <a:off x="2886850" y="1913900"/>
              <a:ext cx="82300" cy="51500"/>
            </a:xfrm>
            <a:custGeom>
              <a:avLst/>
              <a:gdLst/>
              <a:ahLst/>
              <a:cxnLst/>
              <a:rect l="l" t="t" r="r" b="b"/>
              <a:pathLst>
                <a:path w="3292" h="2060" extrusionOk="0">
                  <a:moveTo>
                    <a:pt x="295" y="1"/>
                  </a:moveTo>
                  <a:cubicBezTo>
                    <a:pt x="148" y="1"/>
                    <a:pt x="1" y="148"/>
                    <a:pt x="1" y="295"/>
                  </a:cubicBezTo>
                  <a:cubicBezTo>
                    <a:pt x="1" y="1214"/>
                    <a:pt x="681" y="1986"/>
                    <a:pt x="1600" y="2060"/>
                  </a:cubicBezTo>
                  <a:cubicBezTo>
                    <a:pt x="2519" y="2060"/>
                    <a:pt x="3292" y="1306"/>
                    <a:pt x="3292" y="387"/>
                  </a:cubicBezTo>
                  <a:cubicBezTo>
                    <a:pt x="3292" y="221"/>
                    <a:pt x="3218" y="74"/>
                    <a:pt x="2979" y="74"/>
                  </a:cubicBezTo>
                  <a:cubicBezTo>
                    <a:pt x="2832" y="74"/>
                    <a:pt x="2667" y="221"/>
                    <a:pt x="2667" y="387"/>
                  </a:cubicBezTo>
                  <a:cubicBezTo>
                    <a:pt x="2593" y="920"/>
                    <a:pt x="2133" y="1380"/>
                    <a:pt x="1600" y="1380"/>
                  </a:cubicBezTo>
                  <a:cubicBezTo>
                    <a:pt x="1067" y="1380"/>
                    <a:pt x="607" y="920"/>
                    <a:pt x="681" y="295"/>
                  </a:cubicBezTo>
                  <a:cubicBezTo>
                    <a:pt x="681" y="148"/>
                    <a:pt x="534" y="1"/>
                    <a:pt x="295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7" name="Google Shape;2087;p41"/>
          <p:cNvGrpSpPr/>
          <p:nvPr/>
        </p:nvGrpSpPr>
        <p:grpSpPr>
          <a:xfrm>
            <a:off x="4421106" y="3862420"/>
            <a:ext cx="737333" cy="691995"/>
            <a:chOff x="3351975" y="1713450"/>
            <a:chExt cx="451825" cy="424042"/>
          </a:xfrm>
        </p:grpSpPr>
        <p:sp>
          <p:nvSpPr>
            <p:cNvPr id="2088" name="Google Shape;2088;p41"/>
            <p:cNvSpPr/>
            <p:nvPr/>
          </p:nvSpPr>
          <p:spPr>
            <a:xfrm>
              <a:off x="3351975" y="1993593"/>
              <a:ext cx="451825" cy="143900"/>
            </a:xfrm>
            <a:custGeom>
              <a:avLst/>
              <a:gdLst/>
              <a:ahLst/>
              <a:cxnLst/>
              <a:rect l="l" t="t" r="r" b="b"/>
              <a:pathLst>
                <a:path w="18073" h="5756" extrusionOk="0">
                  <a:moveTo>
                    <a:pt x="9046" y="1"/>
                  </a:moveTo>
                  <a:cubicBezTo>
                    <a:pt x="4064" y="1"/>
                    <a:pt x="1" y="1306"/>
                    <a:pt x="1" y="2832"/>
                  </a:cubicBezTo>
                  <a:cubicBezTo>
                    <a:pt x="1" y="4450"/>
                    <a:pt x="4064" y="5755"/>
                    <a:pt x="9046" y="5755"/>
                  </a:cubicBezTo>
                  <a:cubicBezTo>
                    <a:pt x="14028" y="5755"/>
                    <a:pt x="18073" y="4450"/>
                    <a:pt x="18073" y="2832"/>
                  </a:cubicBezTo>
                  <a:cubicBezTo>
                    <a:pt x="18073" y="1306"/>
                    <a:pt x="14028" y="1"/>
                    <a:pt x="9046" y="1"/>
                  </a:cubicBezTo>
                  <a:close/>
                </a:path>
              </a:pathLst>
            </a:custGeom>
            <a:solidFill>
              <a:srgbClr val="2E305B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1"/>
            <p:cNvSpPr/>
            <p:nvPr/>
          </p:nvSpPr>
          <p:spPr>
            <a:xfrm>
              <a:off x="3371300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63" y="0"/>
                  </a:moveTo>
                  <a:cubicBezTo>
                    <a:pt x="6297" y="0"/>
                    <a:pt x="4091" y="1080"/>
                    <a:pt x="2592" y="2963"/>
                  </a:cubicBezTo>
                  <a:cubicBezTo>
                    <a:pt x="460" y="5721"/>
                    <a:pt x="0" y="10078"/>
                    <a:pt x="2592" y="12762"/>
                  </a:cubicBezTo>
                  <a:cubicBezTo>
                    <a:pt x="3910" y="14189"/>
                    <a:pt x="5821" y="14807"/>
                    <a:pt x="7760" y="14807"/>
                  </a:cubicBezTo>
                  <a:cubicBezTo>
                    <a:pt x="8420" y="14807"/>
                    <a:pt x="9082" y="14736"/>
                    <a:pt x="9725" y="14600"/>
                  </a:cubicBezTo>
                  <a:cubicBezTo>
                    <a:pt x="12097" y="14141"/>
                    <a:pt x="14395" y="12615"/>
                    <a:pt x="15388" y="10243"/>
                  </a:cubicBezTo>
                  <a:cubicBezTo>
                    <a:pt x="16086" y="8625"/>
                    <a:pt x="16086" y="6861"/>
                    <a:pt x="15553" y="5335"/>
                  </a:cubicBezTo>
                  <a:cubicBezTo>
                    <a:pt x="14855" y="3184"/>
                    <a:pt x="13255" y="1345"/>
                    <a:pt x="11178" y="500"/>
                  </a:cubicBezTo>
                  <a:cubicBezTo>
                    <a:pt x="10322" y="161"/>
                    <a:pt x="9438" y="0"/>
                    <a:pt x="856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1"/>
            <p:cNvSpPr/>
            <p:nvPr/>
          </p:nvSpPr>
          <p:spPr>
            <a:xfrm>
              <a:off x="3369450" y="1771900"/>
              <a:ext cx="398050" cy="313325"/>
            </a:xfrm>
            <a:custGeom>
              <a:avLst/>
              <a:gdLst/>
              <a:ahLst/>
              <a:cxnLst/>
              <a:rect l="l" t="t" r="r" b="b"/>
              <a:pathLst>
                <a:path w="15922" h="12533" extrusionOk="0">
                  <a:moveTo>
                    <a:pt x="3218" y="0"/>
                  </a:moveTo>
                  <a:lnTo>
                    <a:pt x="3218" y="0"/>
                  </a:lnTo>
                  <a:cubicBezTo>
                    <a:pt x="2979" y="239"/>
                    <a:pt x="2832" y="460"/>
                    <a:pt x="2666" y="625"/>
                  </a:cubicBezTo>
                  <a:cubicBezTo>
                    <a:pt x="460" y="3456"/>
                    <a:pt x="0" y="7813"/>
                    <a:pt x="2593" y="10498"/>
                  </a:cubicBezTo>
                  <a:cubicBezTo>
                    <a:pt x="3984" y="11889"/>
                    <a:pt x="5901" y="12532"/>
                    <a:pt x="7851" y="12532"/>
                  </a:cubicBezTo>
                  <a:cubicBezTo>
                    <a:pt x="8478" y="12532"/>
                    <a:pt x="9108" y="12466"/>
                    <a:pt x="9726" y="12336"/>
                  </a:cubicBezTo>
                  <a:cubicBezTo>
                    <a:pt x="12097" y="11876"/>
                    <a:pt x="14469" y="10350"/>
                    <a:pt x="15462" y="7979"/>
                  </a:cubicBezTo>
                  <a:cubicBezTo>
                    <a:pt x="15701" y="7354"/>
                    <a:pt x="15848" y="6821"/>
                    <a:pt x="15921" y="6214"/>
                  </a:cubicBezTo>
                  <a:lnTo>
                    <a:pt x="15921" y="6214"/>
                  </a:lnTo>
                  <a:cubicBezTo>
                    <a:pt x="14782" y="7207"/>
                    <a:pt x="13403" y="7905"/>
                    <a:pt x="11950" y="8199"/>
                  </a:cubicBezTo>
                  <a:cubicBezTo>
                    <a:pt x="11351" y="8308"/>
                    <a:pt x="10736" y="8365"/>
                    <a:pt x="10122" y="8365"/>
                  </a:cubicBezTo>
                  <a:cubicBezTo>
                    <a:pt x="8136" y="8365"/>
                    <a:pt x="6165" y="7765"/>
                    <a:pt x="4817" y="6361"/>
                  </a:cubicBezTo>
                  <a:cubicBezTo>
                    <a:pt x="3126" y="4596"/>
                    <a:pt x="2758" y="2225"/>
                    <a:pt x="3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1"/>
            <p:cNvSpPr/>
            <p:nvPr/>
          </p:nvSpPr>
          <p:spPr>
            <a:xfrm>
              <a:off x="3512850" y="1731825"/>
              <a:ext cx="130100" cy="120200"/>
            </a:xfrm>
            <a:custGeom>
              <a:avLst/>
              <a:gdLst/>
              <a:ahLst/>
              <a:cxnLst/>
              <a:rect l="l" t="t" r="r" b="b"/>
              <a:pathLst>
                <a:path w="5204" h="4808" extrusionOk="0">
                  <a:moveTo>
                    <a:pt x="2807" y="1"/>
                  </a:moveTo>
                  <a:cubicBezTo>
                    <a:pt x="2066" y="1"/>
                    <a:pt x="1347" y="374"/>
                    <a:pt x="846" y="996"/>
                  </a:cubicBezTo>
                  <a:cubicBezTo>
                    <a:pt x="148" y="1842"/>
                    <a:pt x="0" y="3294"/>
                    <a:pt x="846" y="4140"/>
                  </a:cubicBezTo>
                  <a:cubicBezTo>
                    <a:pt x="1307" y="4601"/>
                    <a:pt x="1906" y="4807"/>
                    <a:pt x="2538" y="4807"/>
                  </a:cubicBezTo>
                  <a:cubicBezTo>
                    <a:pt x="2738" y="4807"/>
                    <a:pt x="2941" y="4787"/>
                    <a:pt x="3144" y="4747"/>
                  </a:cubicBezTo>
                  <a:cubicBezTo>
                    <a:pt x="3916" y="4600"/>
                    <a:pt x="4670" y="4067"/>
                    <a:pt x="4983" y="3294"/>
                  </a:cubicBezTo>
                  <a:cubicBezTo>
                    <a:pt x="5203" y="2761"/>
                    <a:pt x="5203" y="2228"/>
                    <a:pt x="4983" y="1768"/>
                  </a:cubicBezTo>
                  <a:cubicBezTo>
                    <a:pt x="4836" y="1070"/>
                    <a:pt x="4284" y="463"/>
                    <a:pt x="3604" y="151"/>
                  </a:cubicBezTo>
                  <a:cubicBezTo>
                    <a:pt x="3342" y="49"/>
                    <a:pt x="3073" y="1"/>
                    <a:pt x="280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1"/>
            <p:cNvSpPr/>
            <p:nvPr/>
          </p:nvSpPr>
          <p:spPr>
            <a:xfrm>
              <a:off x="3479550" y="1835025"/>
              <a:ext cx="73775" cy="80100"/>
            </a:xfrm>
            <a:custGeom>
              <a:avLst/>
              <a:gdLst/>
              <a:ahLst/>
              <a:cxnLst/>
              <a:rect l="l" t="t" r="r" b="b"/>
              <a:pathLst>
                <a:path w="2951" h="3204" extrusionOk="0">
                  <a:moveTo>
                    <a:pt x="665" y="0"/>
                  </a:moveTo>
                  <a:cubicBezTo>
                    <a:pt x="396" y="0"/>
                    <a:pt x="249" y="454"/>
                    <a:pt x="487" y="692"/>
                  </a:cubicBezTo>
                  <a:cubicBezTo>
                    <a:pt x="799" y="858"/>
                    <a:pt x="1020" y="1152"/>
                    <a:pt x="1332" y="1391"/>
                  </a:cubicBezTo>
                  <a:lnTo>
                    <a:pt x="652" y="1391"/>
                  </a:lnTo>
                  <a:cubicBezTo>
                    <a:pt x="193" y="1391"/>
                    <a:pt x="193" y="2071"/>
                    <a:pt x="652" y="2071"/>
                  </a:cubicBezTo>
                  <a:lnTo>
                    <a:pt x="1185" y="2071"/>
                  </a:lnTo>
                  <a:cubicBezTo>
                    <a:pt x="873" y="2237"/>
                    <a:pt x="560" y="2384"/>
                    <a:pt x="266" y="2531"/>
                  </a:cubicBezTo>
                  <a:cubicBezTo>
                    <a:pt x="0" y="2734"/>
                    <a:pt x="187" y="3203"/>
                    <a:pt x="486" y="3203"/>
                  </a:cubicBezTo>
                  <a:cubicBezTo>
                    <a:pt x="538" y="3203"/>
                    <a:pt x="595" y="3189"/>
                    <a:pt x="652" y="3156"/>
                  </a:cubicBezTo>
                  <a:cubicBezTo>
                    <a:pt x="1332" y="2770"/>
                    <a:pt x="2031" y="2457"/>
                    <a:pt x="2711" y="2071"/>
                  </a:cubicBezTo>
                  <a:cubicBezTo>
                    <a:pt x="2950" y="1924"/>
                    <a:pt x="2950" y="1538"/>
                    <a:pt x="2638" y="1464"/>
                  </a:cubicBezTo>
                  <a:cubicBezTo>
                    <a:pt x="2638" y="1464"/>
                    <a:pt x="1185" y="325"/>
                    <a:pt x="873" y="86"/>
                  </a:cubicBezTo>
                  <a:cubicBezTo>
                    <a:pt x="799" y="26"/>
                    <a:pt x="728" y="0"/>
                    <a:pt x="665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1"/>
            <p:cNvSpPr/>
            <p:nvPr/>
          </p:nvSpPr>
          <p:spPr>
            <a:xfrm>
              <a:off x="3606600" y="1835025"/>
              <a:ext cx="75350" cy="80100"/>
            </a:xfrm>
            <a:custGeom>
              <a:avLst/>
              <a:gdLst/>
              <a:ahLst/>
              <a:cxnLst/>
              <a:rect l="l" t="t" r="r" b="b"/>
              <a:pathLst>
                <a:path w="3014" h="3204" extrusionOk="0">
                  <a:moveTo>
                    <a:pt x="2360" y="0"/>
                  </a:moveTo>
                  <a:cubicBezTo>
                    <a:pt x="2296" y="0"/>
                    <a:pt x="2226" y="26"/>
                    <a:pt x="2152" y="86"/>
                  </a:cubicBezTo>
                  <a:cubicBezTo>
                    <a:pt x="1839" y="325"/>
                    <a:pt x="387" y="1464"/>
                    <a:pt x="387" y="1464"/>
                  </a:cubicBezTo>
                  <a:cubicBezTo>
                    <a:pt x="74" y="1538"/>
                    <a:pt x="1" y="1924"/>
                    <a:pt x="313" y="2071"/>
                  </a:cubicBezTo>
                  <a:cubicBezTo>
                    <a:pt x="920" y="2457"/>
                    <a:pt x="1692" y="2770"/>
                    <a:pt x="2372" y="3156"/>
                  </a:cubicBezTo>
                  <a:cubicBezTo>
                    <a:pt x="2430" y="3189"/>
                    <a:pt x="2486" y="3203"/>
                    <a:pt x="2539" y="3203"/>
                  </a:cubicBezTo>
                  <a:cubicBezTo>
                    <a:pt x="2836" y="3203"/>
                    <a:pt x="3013" y="2734"/>
                    <a:pt x="2685" y="2531"/>
                  </a:cubicBezTo>
                  <a:cubicBezTo>
                    <a:pt x="2464" y="2384"/>
                    <a:pt x="2152" y="2237"/>
                    <a:pt x="1839" y="2071"/>
                  </a:cubicBezTo>
                  <a:lnTo>
                    <a:pt x="2372" y="2071"/>
                  </a:lnTo>
                  <a:cubicBezTo>
                    <a:pt x="2759" y="2071"/>
                    <a:pt x="2759" y="1391"/>
                    <a:pt x="2372" y="1391"/>
                  </a:cubicBezTo>
                  <a:lnTo>
                    <a:pt x="1692" y="1391"/>
                  </a:lnTo>
                  <a:cubicBezTo>
                    <a:pt x="1913" y="1152"/>
                    <a:pt x="2225" y="858"/>
                    <a:pt x="2464" y="692"/>
                  </a:cubicBezTo>
                  <a:cubicBezTo>
                    <a:pt x="2762" y="454"/>
                    <a:pt x="2626" y="0"/>
                    <a:pt x="2360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1"/>
            <p:cNvSpPr/>
            <p:nvPr/>
          </p:nvSpPr>
          <p:spPr>
            <a:xfrm>
              <a:off x="3420925" y="1906100"/>
              <a:ext cx="109425" cy="44150"/>
            </a:xfrm>
            <a:custGeom>
              <a:avLst/>
              <a:gdLst/>
              <a:ahLst/>
              <a:cxnLst/>
              <a:rect l="l" t="t" r="r" b="b"/>
              <a:pathLst>
                <a:path w="4377" h="1766" extrusionOk="0">
                  <a:moveTo>
                    <a:pt x="2152" y="0"/>
                  </a:moveTo>
                  <a:cubicBezTo>
                    <a:pt x="993" y="0"/>
                    <a:pt x="1" y="386"/>
                    <a:pt x="1" y="919"/>
                  </a:cubicBezTo>
                  <a:cubicBezTo>
                    <a:pt x="1" y="1379"/>
                    <a:pt x="993" y="1765"/>
                    <a:pt x="2152" y="1765"/>
                  </a:cubicBezTo>
                  <a:cubicBezTo>
                    <a:pt x="3365" y="1765"/>
                    <a:pt x="4376" y="1379"/>
                    <a:pt x="4376" y="919"/>
                  </a:cubicBezTo>
                  <a:cubicBezTo>
                    <a:pt x="4376" y="386"/>
                    <a:pt x="3365" y="0"/>
                    <a:pt x="2152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1"/>
            <p:cNvSpPr/>
            <p:nvPr/>
          </p:nvSpPr>
          <p:spPr>
            <a:xfrm>
              <a:off x="3631425" y="1906100"/>
              <a:ext cx="107575" cy="44150"/>
            </a:xfrm>
            <a:custGeom>
              <a:avLst/>
              <a:gdLst/>
              <a:ahLst/>
              <a:cxnLst/>
              <a:rect l="l" t="t" r="r" b="b"/>
              <a:pathLst>
                <a:path w="4303" h="1766" extrusionOk="0">
                  <a:moveTo>
                    <a:pt x="2152" y="0"/>
                  </a:moveTo>
                  <a:cubicBezTo>
                    <a:pt x="1012" y="0"/>
                    <a:pt x="1" y="386"/>
                    <a:pt x="1" y="919"/>
                  </a:cubicBezTo>
                  <a:cubicBezTo>
                    <a:pt x="1" y="1379"/>
                    <a:pt x="1012" y="1765"/>
                    <a:pt x="2152" y="1765"/>
                  </a:cubicBezTo>
                  <a:cubicBezTo>
                    <a:pt x="3383" y="1765"/>
                    <a:pt x="4303" y="1379"/>
                    <a:pt x="4303" y="919"/>
                  </a:cubicBezTo>
                  <a:cubicBezTo>
                    <a:pt x="4303" y="386"/>
                    <a:pt x="3383" y="0"/>
                    <a:pt x="2152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1"/>
            <p:cNvSpPr/>
            <p:nvPr/>
          </p:nvSpPr>
          <p:spPr>
            <a:xfrm>
              <a:off x="3535825" y="1915750"/>
              <a:ext cx="88275" cy="51500"/>
            </a:xfrm>
            <a:custGeom>
              <a:avLst/>
              <a:gdLst/>
              <a:ahLst/>
              <a:cxnLst/>
              <a:rect l="l" t="t" r="r" b="b"/>
              <a:pathLst>
                <a:path w="3531" h="2060" extrusionOk="0">
                  <a:moveTo>
                    <a:pt x="387" y="0"/>
                  </a:moveTo>
                  <a:cubicBezTo>
                    <a:pt x="148" y="0"/>
                    <a:pt x="1" y="147"/>
                    <a:pt x="1" y="386"/>
                  </a:cubicBezTo>
                  <a:cubicBezTo>
                    <a:pt x="1" y="1306"/>
                    <a:pt x="846" y="2059"/>
                    <a:pt x="1766" y="2059"/>
                  </a:cubicBezTo>
                  <a:cubicBezTo>
                    <a:pt x="2758" y="2059"/>
                    <a:pt x="3530" y="1306"/>
                    <a:pt x="3530" y="386"/>
                  </a:cubicBezTo>
                  <a:cubicBezTo>
                    <a:pt x="3530" y="147"/>
                    <a:pt x="3365" y="0"/>
                    <a:pt x="3218" y="0"/>
                  </a:cubicBezTo>
                  <a:cubicBezTo>
                    <a:pt x="2997" y="0"/>
                    <a:pt x="2832" y="147"/>
                    <a:pt x="2832" y="386"/>
                  </a:cubicBezTo>
                  <a:cubicBezTo>
                    <a:pt x="2832" y="920"/>
                    <a:pt x="2372" y="1379"/>
                    <a:pt x="1766" y="1379"/>
                  </a:cubicBezTo>
                  <a:cubicBezTo>
                    <a:pt x="1232" y="1379"/>
                    <a:pt x="773" y="920"/>
                    <a:pt x="773" y="386"/>
                  </a:cubicBezTo>
                  <a:cubicBezTo>
                    <a:pt x="773" y="147"/>
                    <a:pt x="607" y="0"/>
                    <a:pt x="387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1"/>
            <p:cNvSpPr/>
            <p:nvPr/>
          </p:nvSpPr>
          <p:spPr>
            <a:xfrm>
              <a:off x="3702675" y="1898275"/>
              <a:ext cx="24825" cy="25300"/>
            </a:xfrm>
            <a:custGeom>
              <a:avLst/>
              <a:gdLst/>
              <a:ahLst/>
              <a:cxnLst/>
              <a:rect l="l" t="t" r="r" b="b"/>
              <a:pathLst>
                <a:path w="993" h="1012" extrusionOk="0">
                  <a:moveTo>
                    <a:pt x="460" y="1"/>
                  </a:moveTo>
                  <a:cubicBezTo>
                    <a:pt x="221" y="1"/>
                    <a:pt x="0" y="240"/>
                    <a:pt x="0" y="460"/>
                  </a:cubicBezTo>
                  <a:cubicBezTo>
                    <a:pt x="0" y="773"/>
                    <a:pt x="221" y="1012"/>
                    <a:pt x="460" y="1012"/>
                  </a:cubicBezTo>
                  <a:cubicBezTo>
                    <a:pt x="754" y="1012"/>
                    <a:pt x="993" y="773"/>
                    <a:pt x="993" y="460"/>
                  </a:cubicBezTo>
                  <a:cubicBezTo>
                    <a:pt x="993" y="240"/>
                    <a:pt x="754" y="1"/>
                    <a:pt x="4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41"/>
            <p:cNvSpPr/>
            <p:nvPr/>
          </p:nvSpPr>
          <p:spPr>
            <a:xfrm>
              <a:off x="3430575" y="1898275"/>
              <a:ext cx="24850" cy="25300"/>
            </a:xfrm>
            <a:custGeom>
              <a:avLst/>
              <a:gdLst/>
              <a:ahLst/>
              <a:cxnLst/>
              <a:rect l="l" t="t" r="r" b="b"/>
              <a:pathLst>
                <a:path w="994" h="1012" extrusionOk="0">
                  <a:moveTo>
                    <a:pt x="534" y="1"/>
                  </a:moveTo>
                  <a:cubicBezTo>
                    <a:pt x="221" y="1"/>
                    <a:pt x="1" y="240"/>
                    <a:pt x="1" y="460"/>
                  </a:cubicBezTo>
                  <a:cubicBezTo>
                    <a:pt x="1" y="773"/>
                    <a:pt x="221" y="1012"/>
                    <a:pt x="534" y="1012"/>
                  </a:cubicBezTo>
                  <a:cubicBezTo>
                    <a:pt x="773" y="1012"/>
                    <a:pt x="993" y="773"/>
                    <a:pt x="993" y="460"/>
                  </a:cubicBezTo>
                  <a:cubicBezTo>
                    <a:pt x="993" y="240"/>
                    <a:pt x="773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9" name="Google Shape;2099;p41"/>
          <p:cNvGrpSpPr/>
          <p:nvPr/>
        </p:nvGrpSpPr>
        <p:grpSpPr>
          <a:xfrm>
            <a:off x="5655873" y="3847241"/>
            <a:ext cx="737333" cy="691995"/>
            <a:chOff x="4067363" y="1713450"/>
            <a:chExt cx="451825" cy="424042"/>
          </a:xfrm>
        </p:grpSpPr>
        <p:sp>
          <p:nvSpPr>
            <p:cNvPr id="2100" name="Google Shape;2100;p41"/>
            <p:cNvSpPr/>
            <p:nvPr/>
          </p:nvSpPr>
          <p:spPr>
            <a:xfrm>
              <a:off x="4067363" y="1993593"/>
              <a:ext cx="451825" cy="143900"/>
            </a:xfrm>
            <a:custGeom>
              <a:avLst/>
              <a:gdLst/>
              <a:ahLst/>
              <a:cxnLst/>
              <a:rect l="l" t="t" r="r" b="b"/>
              <a:pathLst>
                <a:path w="18073" h="5756" extrusionOk="0">
                  <a:moveTo>
                    <a:pt x="9027" y="1"/>
                  </a:moveTo>
                  <a:cubicBezTo>
                    <a:pt x="4063" y="1"/>
                    <a:pt x="0" y="1306"/>
                    <a:pt x="0" y="2832"/>
                  </a:cubicBezTo>
                  <a:cubicBezTo>
                    <a:pt x="0" y="4450"/>
                    <a:pt x="4063" y="5755"/>
                    <a:pt x="9027" y="5755"/>
                  </a:cubicBezTo>
                  <a:cubicBezTo>
                    <a:pt x="14083" y="5755"/>
                    <a:pt x="18072" y="4450"/>
                    <a:pt x="18072" y="2832"/>
                  </a:cubicBezTo>
                  <a:cubicBezTo>
                    <a:pt x="18072" y="1306"/>
                    <a:pt x="14083" y="1"/>
                    <a:pt x="9027" y="1"/>
                  </a:cubicBezTo>
                  <a:close/>
                </a:path>
              </a:pathLst>
            </a:custGeom>
            <a:solidFill>
              <a:srgbClr val="2E305B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1"/>
            <p:cNvSpPr/>
            <p:nvPr/>
          </p:nvSpPr>
          <p:spPr>
            <a:xfrm>
              <a:off x="4089200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96" y="0"/>
                  </a:moveTo>
                  <a:cubicBezTo>
                    <a:pt x="6351" y="0"/>
                    <a:pt x="4183" y="1080"/>
                    <a:pt x="2685" y="2963"/>
                  </a:cubicBezTo>
                  <a:cubicBezTo>
                    <a:pt x="460" y="5721"/>
                    <a:pt x="1" y="10078"/>
                    <a:pt x="2611" y="12762"/>
                  </a:cubicBezTo>
                  <a:cubicBezTo>
                    <a:pt x="3983" y="14189"/>
                    <a:pt x="5909" y="14807"/>
                    <a:pt x="7813" y="14807"/>
                  </a:cubicBezTo>
                  <a:cubicBezTo>
                    <a:pt x="8461" y="14807"/>
                    <a:pt x="9106" y="14736"/>
                    <a:pt x="9726" y="14600"/>
                  </a:cubicBezTo>
                  <a:cubicBezTo>
                    <a:pt x="12189" y="14141"/>
                    <a:pt x="14488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6" y="1345"/>
                    <a:pt x="11197" y="500"/>
                  </a:cubicBezTo>
                  <a:cubicBezTo>
                    <a:pt x="10341" y="161"/>
                    <a:pt x="9463" y="0"/>
                    <a:pt x="8596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1"/>
            <p:cNvSpPr/>
            <p:nvPr/>
          </p:nvSpPr>
          <p:spPr>
            <a:xfrm>
              <a:off x="4087375" y="1771900"/>
              <a:ext cx="398500" cy="313325"/>
            </a:xfrm>
            <a:custGeom>
              <a:avLst/>
              <a:gdLst/>
              <a:ahLst/>
              <a:cxnLst/>
              <a:rect l="l" t="t" r="r" b="b"/>
              <a:pathLst>
                <a:path w="15940" h="12533" extrusionOk="0">
                  <a:moveTo>
                    <a:pt x="3217" y="0"/>
                  </a:moveTo>
                  <a:cubicBezTo>
                    <a:pt x="3070" y="239"/>
                    <a:pt x="2831" y="460"/>
                    <a:pt x="2684" y="625"/>
                  </a:cubicBezTo>
                  <a:cubicBezTo>
                    <a:pt x="533" y="3456"/>
                    <a:pt x="0" y="7813"/>
                    <a:pt x="2611" y="10498"/>
                  </a:cubicBezTo>
                  <a:cubicBezTo>
                    <a:pt x="4002" y="11889"/>
                    <a:pt x="5961" y="12532"/>
                    <a:pt x="7923" y="12532"/>
                  </a:cubicBezTo>
                  <a:cubicBezTo>
                    <a:pt x="8555" y="12532"/>
                    <a:pt x="9186" y="12466"/>
                    <a:pt x="9799" y="12336"/>
                  </a:cubicBezTo>
                  <a:cubicBezTo>
                    <a:pt x="12189" y="11876"/>
                    <a:pt x="14487" y="10350"/>
                    <a:pt x="15480" y="7979"/>
                  </a:cubicBezTo>
                  <a:cubicBezTo>
                    <a:pt x="15700" y="7354"/>
                    <a:pt x="15866" y="6821"/>
                    <a:pt x="15939" y="6214"/>
                  </a:cubicBezTo>
                  <a:lnTo>
                    <a:pt x="15939" y="6214"/>
                  </a:lnTo>
                  <a:cubicBezTo>
                    <a:pt x="14781" y="7207"/>
                    <a:pt x="13402" y="7905"/>
                    <a:pt x="11950" y="8199"/>
                  </a:cubicBezTo>
                  <a:cubicBezTo>
                    <a:pt x="11373" y="8308"/>
                    <a:pt x="10774" y="8365"/>
                    <a:pt x="10172" y="8365"/>
                  </a:cubicBezTo>
                  <a:cubicBezTo>
                    <a:pt x="8223" y="8365"/>
                    <a:pt x="6240" y="7765"/>
                    <a:pt x="4835" y="6361"/>
                  </a:cubicBezTo>
                  <a:cubicBezTo>
                    <a:pt x="3217" y="4596"/>
                    <a:pt x="2758" y="2225"/>
                    <a:pt x="3217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1"/>
            <p:cNvSpPr/>
            <p:nvPr/>
          </p:nvSpPr>
          <p:spPr>
            <a:xfrm>
              <a:off x="4233050" y="1731825"/>
              <a:ext cx="128275" cy="120200"/>
            </a:xfrm>
            <a:custGeom>
              <a:avLst/>
              <a:gdLst/>
              <a:ahLst/>
              <a:cxnLst/>
              <a:rect l="l" t="t" r="r" b="b"/>
              <a:pathLst>
                <a:path w="5131" h="4808" extrusionOk="0">
                  <a:moveTo>
                    <a:pt x="2752" y="1"/>
                  </a:moveTo>
                  <a:cubicBezTo>
                    <a:pt x="2028" y="1"/>
                    <a:pt x="1293" y="374"/>
                    <a:pt x="847" y="996"/>
                  </a:cubicBezTo>
                  <a:cubicBezTo>
                    <a:pt x="148" y="1842"/>
                    <a:pt x="1" y="3294"/>
                    <a:pt x="755" y="4140"/>
                  </a:cubicBezTo>
                  <a:cubicBezTo>
                    <a:pt x="1230" y="4601"/>
                    <a:pt x="1874" y="4807"/>
                    <a:pt x="2487" y="4807"/>
                  </a:cubicBezTo>
                  <a:cubicBezTo>
                    <a:pt x="2681" y="4807"/>
                    <a:pt x="2872" y="4787"/>
                    <a:pt x="3053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83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70" y="49"/>
                    <a:pt x="3011" y="1"/>
                    <a:pt x="2752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1"/>
            <p:cNvSpPr/>
            <p:nvPr/>
          </p:nvSpPr>
          <p:spPr>
            <a:xfrm>
              <a:off x="4346125" y="1848650"/>
              <a:ext cx="72650" cy="72625"/>
            </a:xfrm>
            <a:custGeom>
              <a:avLst/>
              <a:gdLst/>
              <a:ahLst/>
              <a:cxnLst/>
              <a:rect l="l" t="t" r="r" b="b"/>
              <a:pathLst>
                <a:path w="2906" h="2905" extrusionOk="0">
                  <a:moveTo>
                    <a:pt x="1453" y="0"/>
                  </a:moveTo>
                  <a:cubicBezTo>
                    <a:pt x="681" y="0"/>
                    <a:pt x="1" y="699"/>
                    <a:pt x="1" y="1453"/>
                  </a:cubicBezTo>
                  <a:cubicBezTo>
                    <a:pt x="1" y="2298"/>
                    <a:pt x="681" y="2905"/>
                    <a:pt x="1453" y="2905"/>
                  </a:cubicBezTo>
                  <a:cubicBezTo>
                    <a:pt x="2207" y="2905"/>
                    <a:pt x="2905" y="2298"/>
                    <a:pt x="2905" y="1453"/>
                  </a:cubicBezTo>
                  <a:cubicBezTo>
                    <a:pt x="2905" y="699"/>
                    <a:pt x="2207" y="0"/>
                    <a:pt x="1453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1"/>
            <p:cNvSpPr/>
            <p:nvPr/>
          </p:nvSpPr>
          <p:spPr>
            <a:xfrm>
              <a:off x="4181125" y="1848650"/>
              <a:ext cx="70800" cy="72625"/>
            </a:xfrm>
            <a:custGeom>
              <a:avLst/>
              <a:gdLst/>
              <a:ahLst/>
              <a:cxnLst/>
              <a:rect l="l" t="t" r="r" b="b"/>
              <a:pathLst>
                <a:path w="2832" h="2905" extrusionOk="0">
                  <a:moveTo>
                    <a:pt x="1453" y="0"/>
                  </a:moveTo>
                  <a:cubicBezTo>
                    <a:pt x="626" y="0"/>
                    <a:pt x="0" y="699"/>
                    <a:pt x="0" y="1453"/>
                  </a:cubicBezTo>
                  <a:cubicBezTo>
                    <a:pt x="0" y="2298"/>
                    <a:pt x="626" y="2905"/>
                    <a:pt x="1453" y="2905"/>
                  </a:cubicBezTo>
                  <a:cubicBezTo>
                    <a:pt x="2225" y="2905"/>
                    <a:pt x="2832" y="2298"/>
                    <a:pt x="2832" y="1453"/>
                  </a:cubicBezTo>
                  <a:cubicBezTo>
                    <a:pt x="2832" y="699"/>
                    <a:pt x="2225" y="0"/>
                    <a:pt x="1453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1"/>
            <p:cNvSpPr/>
            <p:nvPr/>
          </p:nvSpPr>
          <p:spPr>
            <a:xfrm>
              <a:off x="4135175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1"/>
            <p:cNvSpPr/>
            <p:nvPr/>
          </p:nvSpPr>
          <p:spPr>
            <a:xfrm>
              <a:off x="4351650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1"/>
            <p:cNvSpPr/>
            <p:nvPr/>
          </p:nvSpPr>
          <p:spPr>
            <a:xfrm>
              <a:off x="4256050" y="1917575"/>
              <a:ext cx="84125" cy="51975"/>
            </a:xfrm>
            <a:custGeom>
              <a:avLst/>
              <a:gdLst/>
              <a:ahLst/>
              <a:cxnLst/>
              <a:rect l="l" t="t" r="r" b="b"/>
              <a:pathLst>
                <a:path w="3365" h="2079" extrusionOk="0">
                  <a:moveTo>
                    <a:pt x="294" y="1"/>
                  </a:moveTo>
                  <a:cubicBezTo>
                    <a:pt x="147" y="1"/>
                    <a:pt x="0" y="148"/>
                    <a:pt x="0" y="313"/>
                  </a:cubicBezTo>
                  <a:cubicBezTo>
                    <a:pt x="0" y="773"/>
                    <a:pt x="74" y="1067"/>
                    <a:pt x="294" y="1380"/>
                  </a:cubicBezTo>
                  <a:cubicBezTo>
                    <a:pt x="607" y="1839"/>
                    <a:pt x="1140" y="2078"/>
                    <a:pt x="1673" y="2078"/>
                  </a:cubicBezTo>
                  <a:cubicBezTo>
                    <a:pt x="2133" y="2078"/>
                    <a:pt x="2592" y="1839"/>
                    <a:pt x="2905" y="1527"/>
                  </a:cubicBezTo>
                  <a:cubicBezTo>
                    <a:pt x="3217" y="1233"/>
                    <a:pt x="3365" y="847"/>
                    <a:pt x="3365" y="387"/>
                  </a:cubicBezTo>
                  <a:cubicBezTo>
                    <a:pt x="3365" y="148"/>
                    <a:pt x="3217" y="1"/>
                    <a:pt x="3052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1"/>
            <p:cNvSpPr/>
            <p:nvPr/>
          </p:nvSpPr>
          <p:spPr>
            <a:xfrm>
              <a:off x="4263400" y="1938725"/>
              <a:ext cx="65275" cy="30825"/>
            </a:xfrm>
            <a:custGeom>
              <a:avLst/>
              <a:gdLst/>
              <a:ahLst/>
              <a:cxnLst/>
              <a:rect l="l" t="t" r="r" b="b"/>
              <a:pathLst>
                <a:path w="2611" h="1233" extrusionOk="0">
                  <a:moveTo>
                    <a:pt x="1379" y="1"/>
                  </a:moveTo>
                  <a:cubicBezTo>
                    <a:pt x="846" y="1"/>
                    <a:pt x="386" y="221"/>
                    <a:pt x="0" y="534"/>
                  </a:cubicBezTo>
                  <a:cubicBezTo>
                    <a:pt x="313" y="993"/>
                    <a:pt x="846" y="1232"/>
                    <a:pt x="1379" y="1232"/>
                  </a:cubicBezTo>
                  <a:cubicBezTo>
                    <a:pt x="1839" y="1232"/>
                    <a:pt x="2298" y="993"/>
                    <a:pt x="2611" y="681"/>
                  </a:cubicBezTo>
                  <a:cubicBezTo>
                    <a:pt x="2390" y="313"/>
                    <a:pt x="1931" y="1"/>
                    <a:pt x="1379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1"/>
            <p:cNvSpPr/>
            <p:nvPr/>
          </p:nvSpPr>
          <p:spPr>
            <a:xfrm>
              <a:off x="4428400" y="1896450"/>
              <a:ext cx="26675" cy="28975"/>
            </a:xfrm>
            <a:custGeom>
              <a:avLst/>
              <a:gdLst/>
              <a:ahLst/>
              <a:cxnLst/>
              <a:rect l="l" t="t" r="r" b="b"/>
              <a:pathLst>
                <a:path w="1067" h="1159" extrusionOk="0">
                  <a:moveTo>
                    <a:pt x="533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158"/>
                    <a:pt x="533" y="1158"/>
                  </a:cubicBezTo>
                  <a:cubicBezTo>
                    <a:pt x="846" y="1158"/>
                    <a:pt x="1067" y="846"/>
                    <a:pt x="1067" y="533"/>
                  </a:cubicBezTo>
                  <a:cubicBezTo>
                    <a:pt x="1067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1"/>
            <p:cNvSpPr/>
            <p:nvPr/>
          </p:nvSpPr>
          <p:spPr>
            <a:xfrm>
              <a:off x="4158150" y="1896450"/>
              <a:ext cx="27125" cy="28975"/>
            </a:xfrm>
            <a:custGeom>
              <a:avLst/>
              <a:gdLst/>
              <a:ahLst/>
              <a:cxnLst/>
              <a:rect l="l" t="t" r="r" b="b"/>
              <a:pathLst>
                <a:path w="1085" h="1159" extrusionOk="0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46"/>
                    <a:pt x="239" y="1158"/>
                    <a:pt x="533" y="1158"/>
                  </a:cubicBezTo>
                  <a:cubicBezTo>
                    <a:pt x="846" y="1158"/>
                    <a:pt x="1085" y="846"/>
                    <a:pt x="1085" y="533"/>
                  </a:cubicBezTo>
                  <a:cubicBezTo>
                    <a:pt x="1085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2" name="Google Shape;2112;p41"/>
          <p:cNvGrpSpPr/>
          <p:nvPr/>
        </p:nvGrpSpPr>
        <p:grpSpPr>
          <a:xfrm>
            <a:off x="1063938" y="2893118"/>
            <a:ext cx="132029" cy="132029"/>
            <a:chOff x="1806775" y="3580000"/>
            <a:chExt cx="64825" cy="64825"/>
          </a:xfrm>
        </p:grpSpPr>
        <p:sp>
          <p:nvSpPr>
            <p:cNvPr id="2113" name="Google Shape;2113;p41"/>
            <p:cNvSpPr/>
            <p:nvPr/>
          </p:nvSpPr>
          <p:spPr>
            <a:xfrm>
              <a:off x="1806775" y="3580000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87" y="0"/>
                  </a:moveTo>
                  <a:cubicBezTo>
                    <a:pt x="533" y="0"/>
                    <a:pt x="0" y="607"/>
                    <a:pt x="0" y="1306"/>
                  </a:cubicBezTo>
                  <a:cubicBezTo>
                    <a:pt x="0" y="1986"/>
                    <a:pt x="533" y="2593"/>
                    <a:pt x="1287" y="2593"/>
                  </a:cubicBezTo>
                  <a:cubicBezTo>
                    <a:pt x="1986" y="2593"/>
                    <a:pt x="2592" y="1986"/>
                    <a:pt x="2592" y="1306"/>
                  </a:cubicBezTo>
                  <a:cubicBezTo>
                    <a:pt x="2592" y="607"/>
                    <a:pt x="1986" y="0"/>
                    <a:pt x="1287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1"/>
            <p:cNvSpPr/>
            <p:nvPr/>
          </p:nvSpPr>
          <p:spPr>
            <a:xfrm>
              <a:off x="1808600" y="3580000"/>
              <a:ext cx="63000" cy="51500"/>
            </a:xfrm>
            <a:custGeom>
              <a:avLst/>
              <a:gdLst/>
              <a:ahLst/>
              <a:cxnLst/>
              <a:rect l="l" t="t" r="r" b="b"/>
              <a:pathLst>
                <a:path w="2520" h="2060" extrusionOk="0">
                  <a:moveTo>
                    <a:pt x="1214" y="0"/>
                  </a:moveTo>
                  <a:cubicBezTo>
                    <a:pt x="607" y="0"/>
                    <a:pt x="148" y="386"/>
                    <a:pt x="1" y="920"/>
                  </a:cubicBezTo>
                  <a:cubicBezTo>
                    <a:pt x="221" y="533"/>
                    <a:pt x="607" y="294"/>
                    <a:pt x="1067" y="294"/>
                  </a:cubicBezTo>
                  <a:cubicBezTo>
                    <a:pt x="1766" y="294"/>
                    <a:pt x="2299" y="920"/>
                    <a:pt x="2299" y="1600"/>
                  </a:cubicBezTo>
                  <a:lnTo>
                    <a:pt x="2299" y="2059"/>
                  </a:lnTo>
                  <a:cubicBezTo>
                    <a:pt x="2372" y="1839"/>
                    <a:pt x="2519" y="1600"/>
                    <a:pt x="2519" y="1306"/>
                  </a:cubicBezTo>
                  <a:cubicBezTo>
                    <a:pt x="2519" y="607"/>
                    <a:pt x="1913" y="0"/>
                    <a:pt x="1214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1"/>
            <p:cNvSpPr/>
            <p:nvPr/>
          </p:nvSpPr>
          <p:spPr>
            <a:xfrm>
              <a:off x="1810450" y="3597000"/>
              <a:ext cx="47825" cy="47825"/>
            </a:xfrm>
            <a:custGeom>
              <a:avLst/>
              <a:gdLst/>
              <a:ahLst/>
              <a:cxnLst/>
              <a:rect l="l" t="t" r="r" b="b"/>
              <a:pathLst>
                <a:path w="1913" h="1913" extrusionOk="0">
                  <a:moveTo>
                    <a:pt x="993" y="1"/>
                  </a:moveTo>
                  <a:cubicBezTo>
                    <a:pt x="460" y="1"/>
                    <a:pt x="0" y="387"/>
                    <a:pt x="0" y="920"/>
                  </a:cubicBezTo>
                  <a:cubicBezTo>
                    <a:pt x="0" y="1453"/>
                    <a:pt x="460" y="1913"/>
                    <a:pt x="993" y="1913"/>
                  </a:cubicBezTo>
                  <a:cubicBezTo>
                    <a:pt x="1526" y="1913"/>
                    <a:pt x="1912" y="1453"/>
                    <a:pt x="1912" y="920"/>
                  </a:cubicBezTo>
                  <a:cubicBezTo>
                    <a:pt x="1912" y="387"/>
                    <a:pt x="1526" y="1"/>
                    <a:pt x="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6" name="Google Shape;2116;p41"/>
          <p:cNvGrpSpPr/>
          <p:nvPr/>
        </p:nvGrpSpPr>
        <p:grpSpPr>
          <a:xfrm>
            <a:off x="1399026" y="2545810"/>
            <a:ext cx="206929" cy="203212"/>
            <a:chOff x="1971300" y="3409475"/>
            <a:chExt cx="101600" cy="99775"/>
          </a:xfrm>
        </p:grpSpPr>
        <p:sp>
          <p:nvSpPr>
            <p:cNvPr id="2117" name="Google Shape;2117;p41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1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1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0" name="Google Shape;2120;p41"/>
          <p:cNvGrpSpPr/>
          <p:nvPr/>
        </p:nvGrpSpPr>
        <p:grpSpPr>
          <a:xfrm>
            <a:off x="2247023" y="4317490"/>
            <a:ext cx="206929" cy="203161"/>
            <a:chOff x="1655100" y="3332725"/>
            <a:chExt cx="101600" cy="99750"/>
          </a:xfrm>
        </p:grpSpPr>
        <p:sp>
          <p:nvSpPr>
            <p:cNvPr id="2121" name="Google Shape;2121;p41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1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1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4" name="Google Shape;2124;p41"/>
          <p:cNvGrpSpPr/>
          <p:nvPr/>
        </p:nvGrpSpPr>
        <p:grpSpPr>
          <a:xfrm>
            <a:off x="6954001" y="462710"/>
            <a:ext cx="206929" cy="203212"/>
            <a:chOff x="1971300" y="3409475"/>
            <a:chExt cx="101600" cy="99775"/>
          </a:xfrm>
        </p:grpSpPr>
        <p:sp>
          <p:nvSpPr>
            <p:cNvPr id="2125" name="Google Shape;2125;p41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1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1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8" name="Google Shape;2128;p41"/>
          <p:cNvGrpSpPr/>
          <p:nvPr/>
        </p:nvGrpSpPr>
        <p:grpSpPr>
          <a:xfrm>
            <a:off x="7018156" y="4295001"/>
            <a:ext cx="206929" cy="203161"/>
            <a:chOff x="1655100" y="3332725"/>
            <a:chExt cx="101600" cy="99750"/>
          </a:xfrm>
        </p:grpSpPr>
        <p:sp>
          <p:nvSpPr>
            <p:cNvPr id="2129" name="Google Shape;2129;p41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1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1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41"/>
          <p:cNvGrpSpPr/>
          <p:nvPr/>
        </p:nvGrpSpPr>
        <p:grpSpPr>
          <a:xfrm>
            <a:off x="6509613" y="700693"/>
            <a:ext cx="132029" cy="132029"/>
            <a:chOff x="1806775" y="3580000"/>
            <a:chExt cx="64825" cy="64825"/>
          </a:xfrm>
        </p:grpSpPr>
        <p:sp>
          <p:nvSpPr>
            <p:cNvPr id="2133" name="Google Shape;2133;p41"/>
            <p:cNvSpPr/>
            <p:nvPr/>
          </p:nvSpPr>
          <p:spPr>
            <a:xfrm>
              <a:off x="1806775" y="3580000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87" y="0"/>
                  </a:moveTo>
                  <a:cubicBezTo>
                    <a:pt x="533" y="0"/>
                    <a:pt x="0" y="607"/>
                    <a:pt x="0" y="1306"/>
                  </a:cubicBezTo>
                  <a:cubicBezTo>
                    <a:pt x="0" y="1986"/>
                    <a:pt x="533" y="2593"/>
                    <a:pt x="1287" y="2593"/>
                  </a:cubicBezTo>
                  <a:cubicBezTo>
                    <a:pt x="1986" y="2593"/>
                    <a:pt x="2592" y="1986"/>
                    <a:pt x="2592" y="1306"/>
                  </a:cubicBezTo>
                  <a:cubicBezTo>
                    <a:pt x="2592" y="607"/>
                    <a:pt x="1986" y="0"/>
                    <a:pt x="1287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1"/>
            <p:cNvSpPr/>
            <p:nvPr/>
          </p:nvSpPr>
          <p:spPr>
            <a:xfrm>
              <a:off x="1808600" y="3580000"/>
              <a:ext cx="63000" cy="51500"/>
            </a:xfrm>
            <a:custGeom>
              <a:avLst/>
              <a:gdLst/>
              <a:ahLst/>
              <a:cxnLst/>
              <a:rect l="l" t="t" r="r" b="b"/>
              <a:pathLst>
                <a:path w="2520" h="2060" extrusionOk="0">
                  <a:moveTo>
                    <a:pt x="1214" y="0"/>
                  </a:moveTo>
                  <a:cubicBezTo>
                    <a:pt x="607" y="0"/>
                    <a:pt x="148" y="386"/>
                    <a:pt x="1" y="920"/>
                  </a:cubicBezTo>
                  <a:cubicBezTo>
                    <a:pt x="221" y="533"/>
                    <a:pt x="607" y="294"/>
                    <a:pt x="1067" y="294"/>
                  </a:cubicBezTo>
                  <a:cubicBezTo>
                    <a:pt x="1766" y="294"/>
                    <a:pt x="2299" y="920"/>
                    <a:pt x="2299" y="1600"/>
                  </a:cubicBezTo>
                  <a:lnTo>
                    <a:pt x="2299" y="2059"/>
                  </a:lnTo>
                  <a:cubicBezTo>
                    <a:pt x="2372" y="1839"/>
                    <a:pt x="2519" y="1600"/>
                    <a:pt x="2519" y="1306"/>
                  </a:cubicBezTo>
                  <a:cubicBezTo>
                    <a:pt x="2519" y="607"/>
                    <a:pt x="1913" y="0"/>
                    <a:pt x="1214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1"/>
            <p:cNvSpPr/>
            <p:nvPr/>
          </p:nvSpPr>
          <p:spPr>
            <a:xfrm>
              <a:off x="1810450" y="3597000"/>
              <a:ext cx="47825" cy="47825"/>
            </a:xfrm>
            <a:custGeom>
              <a:avLst/>
              <a:gdLst/>
              <a:ahLst/>
              <a:cxnLst/>
              <a:rect l="l" t="t" r="r" b="b"/>
              <a:pathLst>
                <a:path w="1913" h="1913" extrusionOk="0">
                  <a:moveTo>
                    <a:pt x="993" y="1"/>
                  </a:moveTo>
                  <a:cubicBezTo>
                    <a:pt x="460" y="1"/>
                    <a:pt x="0" y="387"/>
                    <a:pt x="0" y="920"/>
                  </a:cubicBezTo>
                  <a:cubicBezTo>
                    <a:pt x="0" y="1453"/>
                    <a:pt x="460" y="1913"/>
                    <a:pt x="993" y="1913"/>
                  </a:cubicBezTo>
                  <a:cubicBezTo>
                    <a:pt x="1526" y="1913"/>
                    <a:pt x="1912" y="1453"/>
                    <a:pt x="1912" y="920"/>
                  </a:cubicBezTo>
                  <a:cubicBezTo>
                    <a:pt x="1912" y="387"/>
                    <a:pt x="1526" y="1"/>
                    <a:pt x="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文本框 6">
            <a:extLst>
              <a:ext uri="{FF2B5EF4-FFF2-40B4-BE49-F238E27FC236}">
                <a16:creationId xmlns:a16="http://schemas.microsoft.com/office/drawing/2014/main" id="{58DD8A2E-3A9D-783A-9205-60F2ED6421B7}"/>
              </a:ext>
            </a:extLst>
          </p:cNvPr>
          <p:cNvSpPr txBox="1"/>
          <p:nvPr/>
        </p:nvSpPr>
        <p:spPr>
          <a:xfrm>
            <a:off x="1129952" y="1241531"/>
            <a:ext cx="6713697" cy="2171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CHÀO MỪNG CÁC EM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 VỚI TIẾT HỌC</a:t>
            </a:r>
          </a:p>
        </p:txBody>
      </p:sp>
      <p:pic>
        <p:nvPicPr>
          <p:cNvPr id="71" name="Picture 4">
            <a:extLst>
              <a:ext uri="{FF2B5EF4-FFF2-40B4-BE49-F238E27FC236}">
                <a16:creationId xmlns:a16="http://schemas.microsoft.com/office/drawing/2014/main" id="{B65C0027-DA4D-F617-310F-F09AB3201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2191" y="1815937"/>
            <a:ext cx="2061801" cy="1983078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DB04E288-BE36-5251-2525-9698DFE2DA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41667" y="-92428"/>
            <a:ext cx="2416772" cy="1655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3F6DECE-1AEF-C6F1-9BAC-2E619339D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" y="1682455"/>
            <a:ext cx="9093994" cy="3207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Google Shape;1915;p60">
            <a:extLst>
              <a:ext uri="{FF2B5EF4-FFF2-40B4-BE49-F238E27FC236}">
                <a16:creationId xmlns:a16="http://schemas.microsoft.com/office/drawing/2014/main" id="{68611F0B-0356-76FC-9E99-95EEE19D6197}"/>
              </a:ext>
            </a:extLst>
          </p:cNvPr>
          <p:cNvGrpSpPr/>
          <p:nvPr/>
        </p:nvGrpSpPr>
        <p:grpSpPr>
          <a:xfrm rot="19665767">
            <a:off x="6228163" y="302880"/>
            <a:ext cx="1088118" cy="960505"/>
            <a:chOff x="8261886" y="2672187"/>
            <a:chExt cx="419207" cy="505702"/>
          </a:xfrm>
        </p:grpSpPr>
        <p:grpSp>
          <p:nvGrpSpPr>
            <p:cNvPr id="17" name="Google Shape;1916;p60">
              <a:extLst>
                <a:ext uri="{FF2B5EF4-FFF2-40B4-BE49-F238E27FC236}">
                  <a16:creationId xmlns:a16="http://schemas.microsoft.com/office/drawing/2014/main" id="{8370A748-38E2-2862-FCCE-AD557D527812}"/>
                </a:ext>
              </a:extLst>
            </p:cNvPr>
            <p:cNvGrpSpPr/>
            <p:nvPr/>
          </p:nvGrpSpPr>
          <p:grpSpPr>
            <a:xfrm>
              <a:off x="8276473" y="2686774"/>
              <a:ext cx="357362" cy="414912"/>
              <a:chOff x="8276473" y="2686774"/>
              <a:chExt cx="357362" cy="414912"/>
            </a:xfrm>
          </p:grpSpPr>
          <p:sp>
            <p:nvSpPr>
              <p:cNvPr id="51" name="Google Shape;1917;p60">
                <a:extLst>
                  <a:ext uri="{FF2B5EF4-FFF2-40B4-BE49-F238E27FC236}">
                    <a16:creationId xmlns:a16="http://schemas.microsoft.com/office/drawing/2014/main" id="{4F89AE13-148D-4925-CE1B-096D6297CDE7}"/>
                  </a:ext>
                </a:extLst>
              </p:cNvPr>
              <p:cNvSpPr/>
              <p:nvPr/>
            </p:nvSpPr>
            <p:spPr>
              <a:xfrm>
                <a:off x="8279896" y="2690230"/>
                <a:ext cx="353939" cy="408034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2280" extrusionOk="0">
                    <a:moveTo>
                      <a:pt x="1" y="0"/>
                    </a:moveTo>
                    <a:lnTo>
                      <a:pt x="1" y="12279"/>
                    </a:lnTo>
                    <a:lnTo>
                      <a:pt x="10651" y="12279"/>
                    </a:lnTo>
                    <a:lnTo>
                      <a:pt x="10651" y="0"/>
                    </a:ln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1918;p60">
                <a:extLst>
                  <a:ext uri="{FF2B5EF4-FFF2-40B4-BE49-F238E27FC236}">
                    <a16:creationId xmlns:a16="http://schemas.microsoft.com/office/drawing/2014/main" id="{15B77D84-4792-50D6-2318-1E733C46016E}"/>
                  </a:ext>
                </a:extLst>
              </p:cNvPr>
              <p:cNvSpPr/>
              <p:nvPr/>
            </p:nvSpPr>
            <p:spPr>
              <a:xfrm>
                <a:off x="8276473" y="2686774"/>
                <a:ext cx="347061" cy="404611"/>
              </a:xfrm>
              <a:custGeom>
                <a:avLst/>
                <a:gdLst/>
                <a:ahLst/>
                <a:cxnLst/>
                <a:rect l="l" t="t" r="r" b="b"/>
                <a:pathLst>
                  <a:path w="10445" h="12177" extrusionOk="0">
                    <a:moveTo>
                      <a:pt x="10444" y="1"/>
                    </a:moveTo>
                    <a:lnTo>
                      <a:pt x="10341" y="104"/>
                    </a:lnTo>
                    <a:lnTo>
                      <a:pt x="10341" y="11944"/>
                    </a:lnTo>
                    <a:lnTo>
                      <a:pt x="104" y="11944"/>
                    </a:lnTo>
                    <a:lnTo>
                      <a:pt x="1" y="12047"/>
                    </a:lnTo>
                    <a:lnTo>
                      <a:pt x="104" y="12176"/>
                    </a:lnTo>
                    <a:lnTo>
                      <a:pt x="10444" y="12176"/>
                    </a:lnTo>
                    <a:lnTo>
                      <a:pt x="10444" y="12047"/>
                    </a:lnTo>
                    <a:lnTo>
                      <a:pt x="10444" y="104"/>
                    </a:lnTo>
                    <a:lnTo>
                      <a:pt x="10444" y="1"/>
                    </a:ln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1919;p60">
                <a:extLst>
                  <a:ext uri="{FF2B5EF4-FFF2-40B4-BE49-F238E27FC236}">
                    <a16:creationId xmlns:a16="http://schemas.microsoft.com/office/drawing/2014/main" id="{A881D516-4F4C-9934-7A60-6F17DE99B602}"/>
                  </a:ext>
                </a:extLst>
              </p:cNvPr>
              <p:cNvSpPr/>
              <p:nvPr/>
            </p:nvSpPr>
            <p:spPr>
              <a:xfrm>
                <a:off x="8276473" y="2686774"/>
                <a:ext cx="350484" cy="408034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2280" extrusionOk="0">
                    <a:moveTo>
                      <a:pt x="10547" y="1"/>
                    </a:moveTo>
                    <a:lnTo>
                      <a:pt x="10444" y="104"/>
                    </a:lnTo>
                    <a:lnTo>
                      <a:pt x="10444" y="12047"/>
                    </a:lnTo>
                    <a:lnTo>
                      <a:pt x="104" y="12047"/>
                    </a:lnTo>
                    <a:lnTo>
                      <a:pt x="1" y="12176"/>
                    </a:lnTo>
                    <a:lnTo>
                      <a:pt x="104" y="12280"/>
                    </a:lnTo>
                    <a:lnTo>
                      <a:pt x="10547" y="12280"/>
                    </a:lnTo>
                    <a:lnTo>
                      <a:pt x="10547" y="12176"/>
                    </a:lnTo>
                    <a:lnTo>
                      <a:pt x="10547" y="104"/>
                    </a:lnTo>
                    <a:lnTo>
                      <a:pt x="10547" y="1"/>
                    </a:ln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1920;p60">
                <a:extLst>
                  <a:ext uri="{FF2B5EF4-FFF2-40B4-BE49-F238E27FC236}">
                    <a16:creationId xmlns:a16="http://schemas.microsoft.com/office/drawing/2014/main" id="{E825B18F-F8AE-F00D-1EBB-D9E2D6E9C80E}"/>
                  </a:ext>
                </a:extLst>
              </p:cNvPr>
              <p:cNvSpPr/>
              <p:nvPr/>
            </p:nvSpPr>
            <p:spPr>
              <a:xfrm>
                <a:off x="8276473" y="2686774"/>
                <a:ext cx="353906" cy="411489"/>
              </a:xfrm>
              <a:custGeom>
                <a:avLst/>
                <a:gdLst/>
                <a:ahLst/>
                <a:cxnLst/>
                <a:rect l="l" t="t" r="r" b="b"/>
                <a:pathLst>
                  <a:path w="10651" h="12384" extrusionOk="0">
                    <a:moveTo>
                      <a:pt x="10651" y="1"/>
                    </a:moveTo>
                    <a:lnTo>
                      <a:pt x="10547" y="104"/>
                    </a:lnTo>
                    <a:lnTo>
                      <a:pt x="10547" y="12280"/>
                    </a:lnTo>
                    <a:lnTo>
                      <a:pt x="1" y="12280"/>
                    </a:lnTo>
                    <a:lnTo>
                      <a:pt x="104" y="12383"/>
                    </a:lnTo>
                    <a:lnTo>
                      <a:pt x="10651" y="12383"/>
                    </a:lnTo>
                    <a:lnTo>
                      <a:pt x="10651" y="12280"/>
                    </a:lnTo>
                    <a:lnTo>
                      <a:pt x="10651" y="104"/>
                    </a:lnTo>
                    <a:lnTo>
                      <a:pt x="10651" y="1"/>
                    </a:ln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921;p60">
                <a:extLst>
                  <a:ext uri="{FF2B5EF4-FFF2-40B4-BE49-F238E27FC236}">
                    <a16:creationId xmlns:a16="http://schemas.microsoft.com/office/drawing/2014/main" id="{B3C9CF84-D643-F187-28ED-930C730DD868}"/>
                  </a:ext>
                </a:extLst>
              </p:cNvPr>
              <p:cNvSpPr/>
              <p:nvPr/>
            </p:nvSpPr>
            <p:spPr>
              <a:xfrm>
                <a:off x="8276473" y="2686774"/>
                <a:ext cx="357362" cy="414912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12487" extrusionOk="0">
                    <a:moveTo>
                      <a:pt x="10754" y="1"/>
                    </a:moveTo>
                    <a:lnTo>
                      <a:pt x="10651" y="104"/>
                    </a:lnTo>
                    <a:lnTo>
                      <a:pt x="10651" y="12383"/>
                    </a:lnTo>
                    <a:lnTo>
                      <a:pt x="1" y="12383"/>
                    </a:lnTo>
                    <a:lnTo>
                      <a:pt x="104" y="12487"/>
                    </a:lnTo>
                    <a:lnTo>
                      <a:pt x="10754" y="12487"/>
                    </a:lnTo>
                    <a:lnTo>
                      <a:pt x="10754" y="12383"/>
                    </a:lnTo>
                    <a:lnTo>
                      <a:pt x="10754" y="104"/>
                    </a:lnTo>
                    <a:lnTo>
                      <a:pt x="10754" y="1"/>
                    </a:ln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8" name="Google Shape;1922;p60">
              <a:extLst>
                <a:ext uri="{FF2B5EF4-FFF2-40B4-BE49-F238E27FC236}">
                  <a16:creationId xmlns:a16="http://schemas.microsoft.com/office/drawing/2014/main" id="{9B4D4659-DCB8-A24D-0F6B-498CD3A73505}"/>
                </a:ext>
              </a:extLst>
            </p:cNvPr>
            <p:cNvSpPr/>
            <p:nvPr/>
          </p:nvSpPr>
          <p:spPr>
            <a:xfrm>
              <a:off x="8276473" y="2672187"/>
              <a:ext cx="343606" cy="411456"/>
            </a:xfrm>
            <a:custGeom>
              <a:avLst/>
              <a:gdLst/>
              <a:ahLst/>
              <a:cxnLst/>
              <a:rect l="l" t="t" r="r" b="b"/>
              <a:pathLst>
                <a:path w="10341" h="12383" extrusionOk="0">
                  <a:moveTo>
                    <a:pt x="1" y="0"/>
                  </a:moveTo>
                  <a:lnTo>
                    <a:pt x="1" y="12383"/>
                  </a:lnTo>
                  <a:lnTo>
                    <a:pt x="10341" y="12383"/>
                  </a:lnTo>
                  <a:lnTo>
                    <a:pt x="10341" y="0"/>
                  </a:ln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923;p60">
              <a:extLst>
                <a:ext uri="{FF2B5EF4-FFF2-40B4-BE49-F238E27FC236}">
                  <a16:creationId xmlns:a16="http://schemas.microsoft.com/office/drawing/2014/main" id="{4EBB9F0C-3ECC-F6C8-C279-00D480198787}"/>
                </a:ext>
              </a:extLst>
            </p:cNvPr>
            <p:cNvSpPr/>
            <p:nvPr/>
          </p:nvSpPr>
          <p:spPr>
            <a:xfrm>
              <a:off x="8290230" y="2697108"/>
              <a:ext cx="32663" cy="32663"/>
            </a:xfrm>
            <a:custGeom>
              <a:avLst/>
              <a:gdLst/>
              <a:ahLst/>
              <a:cxnLst/>
              <a:rect l="l" t="t" r="r" b="b"/>
              <a:pathLst>
                <a:path w="983" h="983" extrusionOk="0">
                  <a:moveTo>
                    <a:pt x="543" y="0"/>
                  </a:moveTo>
                  <a:cubicBezTo>
                    <a:pt x="233" y="0"/>
                    <a:pt x="0" y="233"/>
                    <a:pt x="0" y="543"/>
                  </a:cubicBezTo>
                  <a:cubicBezTo>
                    <a:pt x="0" y="750"/>
                    <a:pt x="233" y="982"/>
                    <a:pt x="543" y="982"/>
                  </a:cubicBezTo>
                  <a:cubicBezTo>
                    <a:pt x="776" y="982"/>
                    <a:pt x="982" y="750"/>
                    <a:pt x="982" y="543"/>
                  </a:cubicBezTo>
                  <a:cubicBezTo>
                    <a:pt x="982" y="233"/>
                    <a:pt x="776" y="0"/>
                    <a:pt x="5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924;p60">
              <a:extLst>
                <a:ext uri="{FF2B5EF4-FFF2-40B4-BE49-F238E27FC236}">
                  <a16:creationId xmlns:a16="http://schemas.microsoft.com/office/drawing/2014/main" id="{338C6896-659E-D032-0163-CB0B03929F50}"/>
                </a:ext>
              </a:extLst>
            </p:cNvPr>
            <p:cNvSpPr/>
            <p:nvPr/>
          </p:nvSpPr>
          <p:spPr>
            <a:xfrm>
              <a:off x="8290230" y="2764961"/>
              <a:ext cx="32663" cy="32663"/>
            </a:xfrm>
            <a:custGeom>
              <a:avLst/>
              <a:gdLst/>
              <a:ahLst/>
              <a:cxnLst/>
              <a:rect l="l" t="t" r="r" b="b"/>
              <a:pathLst>
                <a:path w="983" h="983" extrusionOk="0">
                  <a:moveTo>
                    <a:pt x="543" y="0"/>
                  </a:moveTo>
                  <a:cubicBezTo>
                    <a:pt x="233" y="0"/>
                    <a:pt x="0" y="233"/>
                    <a:pt x="0" y="543"/>
                  </a:cubicBezTo>
                  <a:cubicBezTo>
                    <a:pt x="0" y="776"/>
                    <a:pt x="233" y="983"/>
                    <a:pt x="543" y="983"/>
                  </a:cubicBezTo>
                  <a:cubicBezTo>
                    <a:pt x="776" y="983"/>
                    <a:pt x="982" y="776"/>
                    <a:pt x="982" y="543"/>
                  </a:cubicBezTo>
                  <a:cubicBezTo>
                    <a:pt x="982" y="233"/>
                    <a:pt x="776" y="0"/>
                    <a:pt x="5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925;p60">
              <a:extLst>
                <a:ext uri="{FF2B5EF4-FFF2-40B4-BE49-F238E27FC236}">
                  <a16:creationId xmlns:a16="http://schemas.microsoft.com/office/drawing/2014/main" id="{36D62425-C800-D630-DA04-E9F8BE4B23C5}"/>
                </a:ext>
              </a:extLst>
            </p:cNvPr>
            <p:cNvSpPr/>
            <p:nvPr/>
          </p:nvSpPr>
          <p:spPr>
            <a:xfrm>
              <a:off x="8290230" y="2833677"/>
              <a:ext cx="32663" cy="31799"/>
            </a:xfrm>
            <a:custGeom>
              <a:avLst/>
              <a:gdLst/>
              <a:ahLst/>
              <a:cxnLst/>
              <a:rect l="l" t="t" r="r" b="b"/>
              <a:pathLst>
                <a:path w="983" h="957" extrusionOk="0">
                  <a:moveTo>
                    <a:pt x="543" y="0"/>
                  </a:moveTo>
                  <a:cubicBezTo>
                    <a:pt x="233" y="0"/>
                    <a:pt x="0" y="207"/>
                    <a:pt x="0" y="414"/>
                  </a:cubicBezTo>
                  <a:cubicBezTo>
                    <a:pt x="0" y="750"/>
                    <a:pt x="233" y="957"/>
                    <a:pt x="543" y="957"/>
                  </a:cubicBezTo>
                  <a:cubicBezTo>
                    <a:pt x="776" y="957"/>
                    <a:pt x="982" y="750"/>
                    <a:pt x="982" y="414"/>
                  </a:cubicBezTo>
                  <a:cubicBezTo>
                    <a:pt x="982" y="207"/>
                    <a:pt x="776" y="0"/>
                    <a:pt x="5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926;p60">
              <a:extLst>
                <a:ext uri="{FF2B5EF4-FFF2-40B4-BE49-F238E27FC236}">
                  <a16:creationId xmlns:a16="http://schemas.microsoft.com/office/drawing/2014/main" id="{FFA8E6A4-C70D-1079-AC14-A5DF67193572}"/>
                </a:ext>
              </a:extLst>
            </p:cNvPr>
            <p:cNvSpPr/>
            <p:nvPr/>
          </p:nvSpPr>
          <p:spPr>
            <a:xfrm>
              <a:off x="8290230" y="2898107"/>
              <a:ext cx="32663" cy="35221"/>
            </a:xfrm>
            <a:custGeom>
              <a:avLst/>
              <a:gdLst/>
              <a:ahLst/>
              <a:cxnLst/>
              <a:rect l="l" t="t" r="r" b="b"/>
              <a:pathLst>
                <a:path w="983" h="1060" extrusionOk="0">
                  <a:moveTo>
                    <a:pt x="543" y="0"/>
                  </a:moveTo>
                  <a:cubicBezTo>
                    <a:pt x="233" y="0"/>
                    <a:pt x="0" y="207"/>
                    <a:pt x="0" y="517"/>
                  </a:cubicBezTo>
                  <a:cubicBezTo>
                    <a:pt x="0" y="853"/>
                    <a:pt x="233" y="1060"/>
                    <a:pt x="543" y="1060"/>
                  </a:cubicBezTo>
                  <a:cubicBezTo>
                    <a:pt x="776" y="1060"/>
                    <a:pt x="982" y="853"/>
                    <a:pt x="982" y="517"/>
                  </a:cubicBezTo>
                  <a:cubicBezTo>
                    <a:pt x="982" y="207"/>
                    <a:pt x="776" y="0"/>
                    <a:pt x="5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927;p60">
              <a:extLst>
                <a:ext uri="{FF2B5EF4-FFF2-40B4-BE49-F238E27FC236}">
                  <a16:creationId xmlns:a16="http://schemas.microsoft.com/office/drawing/2014/main" id="{CD3EC4EB-C441-8A6F-EBBE-1C7693C2A66D}"/>
                </a:ext>
              </a:extLst>
            </p:cNvPr>
            <p:cNvSpPr/>
            <p:nvPr/>
          </p:nvSpPr>
          <p:spPr>
            <a:xfrm>
              <a:off x="8290230" y="2965960"/>
              <a:ext cx="32663" cy="31799"/>
            </a:xfrm>
            <a:custGeom>
              <a:avLst/>
              <a:gdLst/>
              <a:ahLst/>
              <a:cxnLst/>
              <a:rect l="l" t="t" r="r" b="b"/>
              <a:pathLst>
                <a:path w="983" h="957" extrusionOk="0">
                  <a:moveTo>
                    <a:pt x="543" y="0"/>
                  </a:moveTo>
                  <a:cubicBezTo>
                    <a:pt x="233" y="0"/>
                    <a:pt x="0" y="207"/>
                    <a:pt x="0" y="543"/>
                  </a:cubicBezTo>
                  <a:cubicBezTo>
                    <a:pt x="0" y="750"/>
                    <a:pt x="233" y="957"/>
                    <a:pt x="543" y="957"/>
                  </a:cubicBezTo>
                  <a:cubicBezTo>
                    <a:pt x="776" y="957"/>
                    <a:pt x="982" y="750"/>
                    <a:pt x="982" y="543"/>
                  </a:cubicBezTo>
                  <a:cubicBezTo>
                    <a:pt x="982" y="207"/>
                    <a:pt x="776" y="0"/>
                    <a:pt x="5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928;p60">
              <a:extLst>
                <a:ext uri="{FF2B5EF4-FFF2-40B4-BE49-F238E27FC236}">
                  <a16:creationId xmlns:a16="http://schemas.microsoft.com/office/drawing/2014/main" id="{EE5CF2E0-C40D-58FA-E1B6-10280ED485E5}"/>
                </a:ext>
              </a:extLst>
            </p:cNvPr>
            <p:cNvSpPr/>
            <p:nvPr/>
          </p:nvSpPr>
          <p:spPr>
            <a:xfrm>
              <a:off x="8290230" y="3026934"/>
              <a:ext cx="32663" cy="35254"/>
            </a:xfrm>
            <a:custGeom>
              <a:avLst/>
              <a:gdLst/>
              <a:ahLst/>
              <a:cxnLst/>
              <a:rect l="l" t="t" r="r" b="b"/>
              <a:pathLst>
                <a:path w="983" h="1061" extrusionOk="0">
                  <a:moveTo>
                    <a:pt x="543" y="1"/>
                  </a:moveTo>
                  <a:cubicBezTo>
                    <a:pt x="233" y="1"/>
                    <a:pt x="0" y="207"/>
                    <a:pt x="0" y="518"/>
                  </a:cubicBezTo>
                  <a:cubicBezTo>
                    <a:pt x="0" y="854"/>
                    <a:pt x="233" y="1060"/>
                    <a:pt x="543" y="1060"/>
                  </a:cubicBezTo>
                  <a:cubicBezTo>
                    <a:pt x="776" y="1060"/>
                    <a:pt x="982" y="854"/>
                    <a:pt x="982" y="518"/>
                  </a:cubicBezTo>
                  <a:cubicBezTo>
                    <a:pt x="982" y="207"/>
                    <a:pt x="776" y="1"/>
                    <a:pt x="5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929;p60">
              <a:extLst>
                <a:ext uri="{FF2B5EF4-FFF2-40B4-BE49-F238E27FC236}">
                  <a16:creationId xmlns:a16="http://schemas.microsoft.com/office/drawing/2014/main" id="{CB238F8F-3AA1-3E6F-63BC-555A4B3F290C}"/>
                </a:ext>
              </a:extLst>
            </p:cNvPr>
            <p:cNvSpPr/>
            <p:nvPr/>
          </p:nvSpPr>
          <p:spPr>
            <a:xfrm>
              <a:off x="8333161" y="2700531"/>
              <a:ext cx="268877" cy="14620"/>
            </a:xfrm>
            <a:custGeom>
              <a:avLst/>
              <a:gdLst/>
              <a:ahLst/>
              <a:cxnLst/>
              <a:rect l="l" t="t" r="r" b="b"/>
              <a:pathLst>
                <a:path w="8092" h="440" extrusionOk="0">
                  <a:moveTo>
                    <a:pt x="233" y="0"/>
                  </a:moveTo>
                  <a:cubicBezTo>
                    <a:pt x="130" y="0"/>
                    <a:pt x="1" y="130"/>
                    <a:pt x="1" y="233"/>
                  </a:cubicBezTo>
                  <a:cubicBezTo>
                    <a:pt x="1" y="337"/>
                    <a:pt x="130" y="440"/>
                    <a:pt x="233" y="440"/>
                  </a:cubicBezTo>
                  <a:lnTo>
                    <a:pt x="7885" y="440"/>
                  </a:lnTo>
                  <a:cubicBezTo>
                    <a:pt x="7988" y="440"/>
                    <a:pt x="8092" y="337"/>
                    <a:pt x="8092" y="233"/>
                  </a:cubicBezTo>
                  <a:cubicBezTo>
                    <a:pt x="8092" y="130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930;p60">
              <a:extLst>
                <a:ext uri="{FF2B5EF4-FFF2-40B4-BE49-F238E27FC236}">
                  <a16:creationId xmlns:a16="http://schemas.microsoft.com/office/drawing/2014/main" id="{1347326F-026F-6022-4B59-3870A0BD501E}"/>
                </a:ext>
              </a:extLst>
            </p:cNvPr>
            <p:cNvSpPr/>
            <p:nvPr/>
          </p:nvSpPr>
          <p:spPr>
            <a:xfrm>
              <a:off x="8333161" y="2729739"/>
              <a:ext cx="268877" cy="18076"/>
            </a:xfrm>
            <a:custGeom>
              <a:avLst/>
              <a:gdLst/>
              <a:ahLst/>
              <a:cxnLst/>
              <a:rect l="l" t="t" r="r" b="b"/>
              <a:pathLst>
                <a:path w="8092" h="544" extrusionOk="0">
                  <a:moveTo>
                    <a:pt x="233" y="0"/>
                  </a:moveTo>
                  <a:cubicBezTo>
                    <a:pt x="130" y="0"/>
                    <a:pt x="1" y="104"/>
                    <a:pt x="1" y="311"/>
                  </a:cubicBezTo>
                  <a:cubicBezTo>
                    <a:pt x="1" y="414"/>
                    <a:pt x="130" y="543"/>
                    <a:pt x="233" y="543"/>
                  </a:cubicBezTo>
                  <a:lnTo>
                    <a:pt x="7885" y="543"/>
                  </a:lnTo>
                  <a:cubicBezTo>
                    <a:pt x="7988" y="543"/>
                    <a:pt x="8092" y="414"/>
                    <a:pt x="8092" y="311"/>
                  </a:cubicBezTo>
                  <a:cubicBezTo>
                    <a:pt x="8092" y="104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931;p60">
              <a:extLst>
                <a:ext uri="{FF2B5EF4-FFF2-40B4-BE49-F238E27FC236}">
                  <a16:creationId xmlns:a16="http://schemas.microsoft.com/office/drawing/2014/main" id="{15A37B3F-9835-794F-6676-8C9F548176D2}"/>
                </a:ext>
              </a:extLst>
            </p:cNvPr>
            <p:cNvSpPr/>
            <p:nvPr/>
          </p:nvSpPr>
          <p:spPr>
            <a:xfrm>
              <a:off x="8333161" y="2761505"/>
              <a:ext cx="268877" cy="14653"/>
            </a:xfrm>
            <a:custGeom>
              <a:avLst/>
              <a:gdLst/>
              <a:ahLst/>
              <a:cxnLst/>
              <a:rect l="l" t="t" r="r" b="b"/>
              <a:pathLst>
                <a:path w="8092" h="441" extrusionOk="0">
                  <a:moveTo>
                    <a:pt x="233" y="1"/>
                  </a:moveTo>
                  <a:cubicBezTo>
                    <a:pt x="130" y="1"/>
                    <a:pt x="1" y="104"/>
                    <a:pt x="1" y="234"/>
                  </a:cubicBezTo>
                  <a:cubicBezTo>
                    <a:pt x="1" y="337"/>
                    <a:pt x="130" y="440"/>
                    <a:pt x="233" y="440"/>
                  </a:cubicBezTo>
                  <a:lnTo>
                    <a:pt x="7885" y="440"/>
                  </a:lnTo>
                  <a:cubicBezTo>
                    <a:pt x="7988" y="440"/>
                    <a:pt x="8092" y="337"/>
                    <a:pt x="8092" y="234"/>
                  </a:cubicBezTo>
                  <a:cubicBezTo>
                    <a:pt x="8092" y="104"/>
                    <a:pt x="7988" y="1"/>
                    <a:pt x="78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932;p60">
              <a:extLst>
                <a:ext uri="{FF2B5EF4-FFF2-40B4-BE49-F238E27FC236}">
                  <a16:creationId xmlns:a16="http://schemas.microsoft.com/office/drawing/2014/main" id="{24B3504E-A8D0-8BEF-01A0-5999E9BCF03C}"/>
                </a:ext>
              </a:extLst>
            </p:cNvPr>
            <p:cNvSpPr/>
            <p:nvPr/>
          </p:nvSpPr>
          <p:spPr>
            <a:xfrm>
              <a:off x="8333161" y="2794169"/>
              <a:ext cx="268877" cy="13756"/>
            </a:xfrm>
            <a:custGeom>
              <a:avLst/>
              <a:gdLst/>
              <a:ahLst/>
              <a:cxnLst/>
              <a:rect l="l" t="t" r="r" b="b"/>
              <a:pathLst>
                <a:path w="8092" h="414" extrusionOk="0">
                  <a:moveTo>
                    <a:pt x="233" y="0"/>
                  </a:moveTo>
                  <a:cubicBezTo>
                    <a:pt x="130" y="0"/>
                    <a:pt x="1" y="104"/>
                    <a:pt x="1" y="207"/>
                  </a:cubicBezTo>
                  <a:cubicBezTo>
                    <a:pt x="1" y="310"/>
                    <a:pt x="130" y="414"/>
                    <a:pt x="233" y="414"/>
                  </a:cubicBezTo>
                  <a:lnTo>
                    <a:pt x="7885" y="414"/>
                  </a:lnTo>
                  <a:cubicBezTo>
                    <a:pt x="7988" y="414"/>
                    <a:pt x="8092" y="310"/>
                    <a:pt x="8092" y="207"/>
                  </a:cubicBezTo>
                  <a:cubicBezTo>
                    <a:pt x="8092" y="104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933;p60">
              <a:extLst>
                <a:ext uri="{FF2B5EF4-FFF2-40B4-BE49-F238E27FC236}">
                  <a16:creationId xmlns:a16="http://schemas.microsoft.com/office/drawing/2014/main" id="{6F341A2C-C23D-947A-43CE-D4CF03325308}"/>
                </a:ext>
              </a:extLst>
            </p:cNvPr>
            <p:cNvSpPr/>
            <p:nvPr/>
          </p:nvSpPr>
          <p:spPr>
            <a:xfrm>
              <a:off x="8333161" y="2822512"/>
              <a:ext cx="268877" cy="18076"/>
            </a:xfrm>
            <a:custGeom>
              <a:avLst/>
              <a:gdLst/>
              <a:ahLst/>
              <a:cxnLst/>
              <a:rect l="l" t="t" r="r" b="b"/>
              <a:pathLst>
                <a:path w="8092" h="544" extrusionOk="0">
                  <a:moveTo>
                    <a:pt x="233" y="0"/>
                  </a:moveTo>
                  <a:cubicBezTo>
                    <a:pt x="130" y="0"/>
                    <a:pt x="1" y="104"/>
                    <a:pt x="1" y="336"/>
                  </a:cubicBezTo>
                  <a:cubicBezTo>
                    <a:pt x="1" y="440"/>
                    <a:pt x="130" y="543"/>
                    <a:pt x="233" y="543"/>
                  </a:cubicBezTo>
                  <a:lnTo>
                    <a:pt x="7885" y="543"/>
                  </a:lnTo>
                  <a:cubicBezTo>
                    <a:pt x="7988" y="543"/>
                    <a:pt x="8092" y="440"/>
                    <a:pt x="8092" y="336"/>
                  </a:cubicBezTo>
                  <a:cubicBezTo>
                    <a:pt x="8092" y="104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934;p60">
              <a:extLst>
                <a:ext uri="{FF2B5EF4-FFF2-40B4-BE49-F238E27FC236}">
                  <a16:creationId xmlns:a16="http://schemas.microsoft.com/office/drawing/2014/main" id="{45505307-3E4C-B7CC-F476-8BE39683C496}"/>
                </a:ext>
              </a:extLst>
            </p:cNvPr>
            <p:cNvSpPr/>
            <p:nvPr/>
          </p:nvSpPr>
          <p:spPr>
            <a:xfrm>
              <a:off x="8333161" y="2855143"/>
              <a:ext cx="268877" cy="13789"/>
            </a:xfrm>
            <a:custGeom>
              <a:avLst/>
              <a:gdLst/>
              <a:ahLst/>
              <a:cxnLst/>
              <a:rect l="l" t="t" r="r" b="b"/>
              <a:pathLst>
                <a:path w="8092" h="415" extrusionOk="0">
                  <a:moveTo>
                    <a:pt x="233" y="1"/>
                  </a:moveTo>
                  <a:cubicBezTo>
                    <a:pt x="130" y="1"/>
                    <a:pt x="1" y="104"/>
                    <a:pt x="1" y="207"/>
                  </a:cubicBezTo>
                  <a:cubicBezTo>
                    <a:pt x="1" y="311"/>
                    <a:pt x="130" y="414"/>
                    <a:pt x="233" y="414"/>
                  </a:cubicBezTo>
                  <a:lnTo>
                    <a:pt x="7885" y="414"/>
                  </a:lnTo>
                  <a:cubicBezTo>
                    <a:pt x="7988" y="414"/>
                    <a:pt x="8092" y="311"/>
                    <a:pt x="8092" y="207"/>
                  </a:cubicBezTo>
                  <a:cubicBezTo>
                    <a:pt x="8092" y="104"/>
                    <a:pt x="7988" y="1"/>
                    <a:pt x="78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935;p60">
              <a:extLst>
                <a:ext uri="{FF2B5EF4-FFF2-40B4-BE49-F238E27FC236}">
                  <a16:creationId xmlns:a16="http://schemas.microsoft.com/office/drawing/2014/main" id="{50DB57AA-732D-3899-5350-8D823A06ED9E}"/>
                </a:ext>
              </a:extLst>
            </p:cNvPr>
            <p:cNvSpPr/>
            <p:nvPr/>
          </p:nvSpPr>
          <p:spPr>
            <a:xfrm>
              <a:off x="8333161" y="2886942"/>
              <a:ext cx="268877" cy="14620"/>
            </a:xfrm>
            <a:custGeom>
              <a:avLst/>
              <a:gdLst/>
              <a:ahLst/>
              <a:cxnLst/>
              <a:rect l="l" t="t" r="r" b="b"/>
              <a:pathLst>
                <a:path w="8092" h="440" extrusionOk="0">
                  <a:moveTo>
                    <a:pt x="233" y="0"/>
                  </a:moveTo>
                  <a:cubicBezTo>
                    <a:pt x="130" y="0"/>
                    <a:pt x="1" y="103"/>
                    <a:pt x="1" y="207"/>
                  </a:cubicBezTo>
                  <a:cubicBezTo>
                    <a:pt x="1" y="336"/>
                    <a:pt x="130" y="439"/>
                    <a:pt x="233" y="439"/>
                  </a:cubicBezTo>
                  <a:lnTo>
                    <a:pt x="7885" y="439"/>
                  </a:lnTo>
                  <a:cubicBezTo>
                    <a:pt x="7988" y="439"/>
                    <a:pt x="8092" y="336"/>
                    <a:pt x="8092" y="207"/>
                  </a:cubicBezTo>
                  <a:cubicBezTo>
                    <a:pt x="8092" y="103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936;p60">
              <a:extLst>
                <a:ext uri="{FF2B5EF4-FFF2-40B4-BE49-F238E27FC236}">
                  <a16:creationId xmlns:a16="http://schemas.microsoft.com/office/drawing/2014/main" id="{ACFA049D-727B-555E-99A2-169C026A0FA0}"/>
                </a:ext>
              </a:extLst>
            </p:cNvPr>
            <p:cNvSpPr/>
            <p:nvPr/>
          </p:nvSpPr>
          <p:spPr>
            <a:xfrm>
              <a:off x="8333161" y="2915286"/>
              <a:ext cx="268877" cy="18043"/>
            </a:xfrm>
            <a:custGeom>
              <a:avLst/>
              <a:gdLst/>
              <a:ahLst/>
              <a:cxnLst/>
              <a:rect l="l" t="t" r="r" b="b"/>
              <a:pathLst>
                <a:path w="8092" h="543" extrusionOk="0">
                  <a:moveTo>
                    <a:pt x="233" y="0"/>
                  </a:moveTo>
                  <a:cubicBezTo>
                    <a:pt x="130" y="0"/>
                    <a:pt x="1" y="129"/>
                    <a:pt x="1" y="336"/>
                  </a:cubicBezTo>
                  <a:cubicBezTo>
                    <a:pt x="1" y="440"/>
                    <a:pt x="130" y="543"/>
                    <a:pt x="233" y="543"/>
                  </a:cubicBezTo>
                  <a:lnTo>
                    <a:pt x="7885" y="543"/>
                  </a:lnTo>
                  <a:cubicBezTo>
                    <a:pt x="7988" y="543"/>
                    <a:pt x="8092" y="440"/>
                    <a:pt x="8092" y="336"/>
                  </a:cubicBezTo>
                  <a:cubicBezTo>
                    <a:pt x="8092" y="129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937;p60">
              <a:extLst>
                <a:ext uri="{FF2B5EF4-FFF2-40B4-BE49-F238E27FC236}">
                  <a16:creationId xmlns:a16="http://schemas.microsoft.com/office/drawing/2014/main" id="{611BB4D0-6109-FE0E-921E-A2C972037853}"/>
                </a:ext>
              </a:extLst>
            </p:cNvPr>
            <p:cNvSpPr/>
            <p:nvPr/>
          </p:nvSpPr>
          <p:spPr>
            <a:xfrm>
              <a:off x="8333161" y="2947917"/>
              <a:ext cx="268877" cy="14620"/>
            </a:xfrm>
            <a:custGeom>
              <a:avLst/>
              <a:gdLst/>
              <a:ahLst/>
              <a:cxnLst/>
              <a:rect l="l" t="t" r="r" b="b"/>
              <a:pathLst>
                <a:path w="8092" h="440" extrusionOk="0">
                  <a:moveTo>
                    <a:pt x="233" y="0"/>
                  </a:moveTo>
                  <a:cubicBezTo>
                    <a:pt x="130" y="0"/>
                    <a:pt x="1" y="104"/>
                    <a:pt x="1" y="207"/>
                  </a:cubicBezTo>
                  <a:cubicBezTo>
                    <a:pt x="1" y="311"/>
                    <a:pt x="130" y="440"/>
                    <a:pt x="233" y="440"/>
                  </a:cubicBezTo>
                  <a:lnTo>
                    <a:pt x="7885" y="440"/>
                  </a:lnTo>
                  <a:cubicBezTo>
                    <a:pt x="7988" y="440"/>
                    <a:pt x="8092" y="311"/>
                    <a:pt x="8092" y="207"/>
                  </a:cubicBezTo>
                  <a:cubicBezTo>
                    <a:pt x="8092" y="104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938;p60">
              <a:extLst>
                <a:ext uri="{FF2B5EF4-FFF2-40B4-BE49-F238E27FC236}">
                  <a16:creationId xmlns:a16="http://schemas.microsoft.com/office/drawing/2014/main" id="{B5DAEBA6-64FA-3487-71FE-DA117EE7105F}"/>
                </a:ext>
              </a:extLst>
            </p:cNvPr>
            <p:cNvSpPr/>
            <p:nvPr/>
          </p:nvSpPr>
          <p:spPr>
            <a:xfrm>
              <a:off x="8333161" y="2979683"/>
              <a:ext cx="268877" cy="14653"/>
            </a:xfrm>
            <a:custGeom>
              <a:avLst/>
              <a:gdLst/>
              <a:ahLst/>
              <a:cxnLst/>
              <a:rect l="l" t="t" r="r" b="b"/>
              <a:pathLst>
                <a:path w="8092" h="441" extrusionOk="0">
                  <a:moveTo>
                    <a:pt x="233" y="1"/>
                  </a:moveTo>
                  <a:cubicBezTo>
                    <a:pt x="130" y="1"/>
                    <a:pt x="1" y="130"/>
                    <a:pt x="1" y="233"/>
                  </a:cubicBezTo>
                  <a:cubicBezTo>
                    <a:pt x="1" y="337"/>
                    <a:pt x="130" y="440"/>
                    <a:pt x="233" y="440"/>
                  </a:cubicBezTo>
                  <a:lnTo>
                    <a:pt x="7885" y="440"/>
                  </a:lnTo>
                  <a:cubicBezTo>
                    <a:pt x="7988" y="440"/>
                    <a:pt x="8092" y="337"/>
                    <a:pt x="8092" y="233"/>
                  </a:cubicBezTo>
                  <a:cubicBezTo>
                    <a:pt x="8092" y="130"/>
                    <a:pt x="7988" y="1"/>
                    <a:pt x="78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939;p60">
              <a:extLst>
                <a:ext uri="{FF2B5EF4-FFF2-40B4-BE49-F238E27FC236}">
                  <a16:creationId xmlns:a16="http://schemas.microsoft.com/office/drawing/2014/main" id="{8E3A4FE9-97DD-DEF4-10F2-C91C4DBAE625}"/>
                </a:ext>
              </a:extLst>
            </p:cNvPr>
            <p:cNvSpPr/>
            <p:nvPr/>
          </p:nvSpPr>
          <p:spPr>
            <a:xfrm>
              <a:off x="8333161" y="3008891"/>
              <a:ext cx="268877" cy="18076"/>
            </a:xfrm>
            <a:custGeom>
              <a:avLst/>
              <a:gdLst/>
              <a:ahLst/>
              <a:cxnLst/>
              <a:rect l="l" t="t" r="r" b="b"/>
              <a:pathLst>
                <a:path w="8092" h="544" extrusionOk="0">
                  <a:moveTo>
                    <a:pt x="233" y="1"/>
                  </a:moveTo>
                  <a:cubicBezTo>
                    <a:pt x="130" y="1"/>
                    <a:pt x="1" y="104"/>
                    <a:pt x="1" y="311"/>
                  </a:cubicBezTo>
                  <a:cubicBezTo>
                    <a:pt x="1" y="414"/>
                    <a:pt x="130" y="544"/>
                    <a:pt x="233" y="544"/>
                  </a:cubicBezTo>
                  <a:lnTo>
                    <a:pt x="7885" y="544"/>
                  </a:lnTo>
                  <a:cubicBezTo>
                    <a:pt x="7988" y="544"/>
                    <a:pt x="8092" y="414"/>
                    <a:pt x="8092" y="311"/>
                  </a:cubicBezTo>
                  <a:cubicBezTo>
                    <a:pt x="8092" y="104"/>
                    <a:pt x="7988" y="1"/>
                    <a:pt x="78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940;p60">
              <a:extLst>
                <a:ext uri="{FF2B5EF4-FFF2-40B4-BE49-F238E27FC236}">
                  <a16:creationId xmlns:a16="http://schemas.microsoft.com/office/drawing/2014/main" id="{50419F3D-EC6B-64A0-031B-3EB8138EB5AF}"/>
                </a:ext>
              </a:extLst>
            </p:cNvPr>
            <p:cNvSpPr/>
            <p:nvPr/>
          </p:nvSpPr>
          <p:spPr>
            <a:xfrm>
              <a:off x="8333161" y="3040690"/>
              <a:ext cx="268877" cy="14620"/>
            </a:xfrm>
            <a:custGeom>
              <a:avLst/>
              <a:gdLst/>
              <a:ahLst/>
              <a:cxnLst/>
              <a:rect l="l" t="t" r="r" b="b"/>
              <a:pathLst>
                <a:path w="8092" h="440" extrusionOk="0">
                  <a:moveTo>
                    <a:pt x="233" y="0"/>
                  </a:moveTo>
                  <a:cubicBezTo>
                    <a:pt x="130" y="0"/>
                    <a:pt x="1" y="104"/>
                    <a:pt x="1" y="233"/>
                  </a:cubicBezTo>
                  <a:cubicBezTo>
                    <a:pt x="1" y="336"/>
                    <a:pt x="130" y="440"/>
                    <a:pt x="233" y="440"/>
                  </a:cubicBezTo>
                  <a:lnTo>
                    <a:pt x="7885" y="440"/>
                  </a:lnTo>
                  <a:cubicBezTo>
                    <a:pt x="7988" y="440"/>
                    <a:pt x="8092" y="336"/>
                    <a:pt x="8092" y="233"/>
                  </a:cubicBezTo>
                  <a:cubicBezTo>
                    <a:pt x="8092" y="104"/>
                    <a:pt x="7988" y="0"/>
                    <a:pt x="7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941;p60">
              <a:extLst>
                <a:ext uri="{FF2B5EF4-FFF2-40B4-BE49-F238E27FC236}">
                  <a16:creationId xmlns:a16="http://schemas.microsoft.com/office/drawing/2014/main" id="{49A01CC2-117D-BA2C-7650-9C29D752B2FC}"/>
                </a:ext>
              </a:extLst>
            </p:cNvPr>
            <p:cNvSpPr/>
            <p:nvPr/>
          </p:nvSpPr>
          <p:spPr>
            <a:xfrm>
              <a:off x="8261886" y="2704817"/>
              <a:ext cx="49841" cy="46419"/>
            </a:xfrm>
            <a:custGeom>
              <a:avLst/>
              <a:gdLst/>
              <a:ahLst/>
              <a:cxnLst/>
              <a:rect l="l" t="t" r="r" b="b"/>
              <a:pathLst>
                <a:path w="1500" h="1397" extrusionOk="0">
                  <a:moveTo>
                    <a:pt x="750" y="1"/>
                  </a:moveTo>
                  <a:cubicBezTo>
                    <a:pt x="336" y="1"/>
                    <a:pt x="0" y="311"/>
                    <a:pt x="0" y="750"/>
                  </a:cubicBezTo>
                  <a:cubicBezTo>
                    <a:pt x="0" y="1061"/>
                    <a:pt x="207" y="1293"/>
                    <a:pt x="440" y="1397"/>
                  </a:cubicBezTo>
                  <a:lnTo>
                    <a:pt x="440" y="1293"/>
                  </a:lnTo>
                  <a:cubicBezTo>
                    <a:pt x="207" y="1164"/>
                    <a:pt x="103" y="957"/>
                    <a:pt x="103" y="750"/>
                  </a:cubicBezTo>
                  <a:cubicBezTo>
                    <a:pt x="103" y="414"/>
                    <a:pt x="440" y="104"/>
                    <a:pt x="750" y="104"/>
                  </a:cubicBezTo>
                  <a:cubicBezTo>
                    <a:pt x="1086" y="104"/>
                    <a:pt x="1396" y="414"/>
                    <a:pt x="1396" y="750"/>
                  </a:cubicBezTo>
                  <a:lnTo>
                    <a:pt x="1499" y="750"/>
                  </a:lnTo>
                  <a:cubicBezTo>
                    <a:pt x="1499" y="311"/>
                    <a:pt x="1189" y="1"/>
                    <a:pt x="750" y="1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942;p60">
              <a:extLst>
                <a:ext uri="{FF2B5EF4-FFF2-40B4-BE49-F238E27FC236}">
                  <a16:creationId xmlns:a16="http://schemas.microsoft.com/office/drawing/2014/main" id="{B8C032EB-8011-7621-1518-4B5D842831E4}"/>
                </a:ext>
              </a:extLst>
            </p:cNvPr>
            <p:cNvSpPr/>
            <p:nvPr/>
          </p:nvSpPr>
          <p:spPr>
            <a:xfrm>
              <a:off x="8261886" y="2772670"/>
              <a:ext cx="49841" cy="46419"/>
            </a:xfrm>
            <a:custGeom>
              <a:avLst/>
              <a:gdLst/>
              <a:ahLst/>
              <a:cxnLst/>
              <a:rect l="l" t="t" r="r" b="b"/>
              <a:pathLst>
                <a:path w="1500" h="1397" extrusionOk="0">
                  <a:moveTo>
                    <a:pt x="750" y="1"/>
                  </a:moveTo>
                  <a:cubicBezTo>
                    <a:pt x="336" y="1"/>
                    <a:pt x="0" y="311"/>
                    <a:pt x="0" y="751"/>
                  </a:cubicBezTo>
                  <a:cubicBezTo>
                    <a:pt x="0" y="957"/>
                    <a:pt x="207" y="1293"/>
                    <a:pt x="440" y="1397"/>
                  </a:cubicBezTo>
                  <a:lnTo>
                    <a:pt x="440" y="1293"/>
                  </a:lnTo>
                  <a:cubicBezTo>
                    <a:pt x="207" y="1190"/>
                    <a:pt x="103" y="957"/>
                    <a:pt x="103" y="751"/>
                  </a:cubicBezTo>
                  <a:cubicBezTo>
                    <a:pt x="103" y="415"/>
                    <a:pt x="440" y="104"/>
                    <a:pt x="750" y="104"/>
                  </a:cubicBezTo>
                  <a:cubicBezTo>
                    <a:pt x="1086" y="104"/>
                    <a:pt x="1396" y="415"/>
                    <a:pt x="1396" y="751"/>
                  </a:cubicBezTo>
                  <a:lnTo>
                    <a:pt x="1499" y="751"/>
                  </a:lnTo>
                  <a:cubicBezTo>
                    <a:pt x="1499" y="311"/>
                    <a:pt x="1189" y="1"/>
                    <a:pt x="750" y="1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943;p60">
              <a:extLst>
                <a:ext uri="{FF2B5EF4-FFF2-40B4-BE49-F238E27FC236}">
                  <a16:creationId xmlns:a16="http://schemas.microsoft.com/office/drawing/2014/main" id="{7FA01E83-EC35-63D4-AA86-A3CB6DD13D89}"/>
                </a:ext>
              </a:extLst>
            </p:cNvPr>
            <p:cNvSpPr/>
            <p:nvPr/>
          </p:nvSpPr>
          <p:spPr>
            <a:xfrm>
              <a:off x="8261886" y="2840555"/>
              <a:ext cx="49841" cy="42963"/>
            </a:xfrm>
            <a:custGeom>
              <a:avLst/>
              <a:gdLst/>
              <a:ahLst/>
              <a:cxnLst/>
              <a:rect l="l" t="t" r="r" b="b"/>
              <a:pathLst>
                <a:path w="1500" h="1293" extrusionOk="0">
                  <a:moveTo>
                    <a:pt x="750" y="0"/>
                  </a:moveTo>
                  <a:cubicBezTo>
                    <a:pt x="336" y="0"/>
                    <a:pt x="0" y="310"/>
                    <a:pt x="0" y="750"/>
                  </a:cubicBezTo>
                  <a:cubicBezTo>
                    <a:pt x="0" y="957"/>
                    <a:pt x="207" y="1189"/>
                    <a:pt x="440" y="1293"/>
                  </a:cubicBezTo>
                  <a:cubicBezTo>
                    <a:pt x="207" y="1086"/>
                    <a:pt x="103" y="957"/>
                    <a:pt x="103" y="750"/>
                  </a:cubicBezTo>
                  <a:cubicBezTo>
                    <a:pt x="103" y="310"/>
                    <a:pt x="440" y="103"/>
                    <a:pt x="750" y="103"/>
                  </a:cubicBezTo>
                  <a:cubicBezTo>
                    <a:pt x="1086" y="103"/>
                    <a:pt x="1396" y="310"/>
                    <a:pt x="1396" y="750"/>
                  </a:cubicBezTo>
                  <a:lnTo>
                    <a:pt x="1499" y="750"/>
                  </a:lnTo>
                  <a:cubicBezTo>
                    <a:pt x="1499" y="310"/>
                    <a:pt x="1189" y="0"/>
                    <a:pt x="750" y="0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944;p60">
              <a:extLst>
                <a:ext uri="{FF2B5EF4-FFF2-40B4-BE49-F238E27FC236}">
                  <a16:creationId xmlns:a16="http://schemas.microsoft.com/office/drawing/2014/main" id="{51105BC4-6AC5-E2C5-4F41-1E6602A8038A}"/>
                </a:ext>
              </a:extLst>
            </p:cNvPr>
            <p:cNvSpPr/>
            <p:nvPr/>
          </p:nvSpPr>
          <p:spPr>
            <a:xfrm>
              <a:off x="8261886" y="2908408"/>
              <a:ext cx="49841" cy="42963"/>
            </a:xfrm>
            <a:custGeom>
              <a:avLst/>
              <a:gdLst/>
              <a:ahLst/>
              <a:cxnLst/>
              <a:rect l="l" t="t" r="r" b="b"/>
              <a:pathLst>
                <a:path w="1500" h="1293" extrusionOk="0">
                  <a:moveTo>
                    <a:pt x="750" y="0"/>
                  </a:moveTo>
                  <a:cubicBezTo>
                    <a:pt x="1086" y="0"/>
                    <a:pt x="1396" y="336"/>
                    <a:pt x="1396" y="647"/>
                  </a:cubicBezTo>
                  <a:lnTo>
                    <a:pt x="1396" y="750"/>
                  </a:lnTo>
                  <a:lnTo>
                    <a:pt x="1499" y="750"/>
                  </a:lnTo>
                  <a:lnTo>
                    <a:pt x="1499" y="647"/>
                  </a:lnTo>
                  <a:cubicBezTo>
                    <a:pt x="1499" y="336"/>
                    <a:pt x="1189" y="0"/>
                    <a:pt x="750" y="0"/>
                  </a:cubicBezTo>
                  <a:close/>
                  <a:moveTo>
                    <a:pt x="750" y="0"/>
                  </a:moveTo>
                  <a:cubicBezTo>
                    <a:pt x="336" y="0"/>
                    <a:pt x="0" y="336"/>
                    <a:pt x="0" y="647"/>
                  </a:cubicBezTo>
                  <a:cubicBezTo>
                    <a:pt x="0" y="983"/>
                    <a:pt x="207" y="1189"/>
                    <a:pt x="440" y="1293"/>
                  </a:cubicBezTo>
                  <a:lnTo>
                    <a:pt x="440" y="1189"/>
                  </a:lnTo>
                  <a:cubicBezTo>
                    <a:pt x="207" y="1086"/>
                    <a:pt x="103" y="853"/>
                    <a:pt x="103" y="647"/>
                  </a:cubicBezTo>
                  <a:cubicBezTo>
                    <a:pt x="103" y="336"/>
                    <a:pt x="440" y="0"/>
                    <a:pt x="750" y="0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945;p60">
              <a:extLst>
                <a:ext uri="{FF2B5EF4-FFF2-40B4-BE49-F238E27FC236}">
                  <a16:creationId xmlns:a16="http://schemas.microsoft.com/office/drawing/2014/main" id="{BDBBBF86-2DA0-79E6-10CE-4516858BBBD7}"/>
                </a:ext>
              </a:extLst>
            </p:cNvPr>
            <p:cNvSpPr/>
            <p:nvPr/>
          </p:nvSpPr>
          <p:spPr>
            <a:xfrm>
              <a:off x="8261886" y="2972838"/>
              <a:ext cx="49841" cy="46386"/>
            </a:xfrm>
            <a:custGeom>
              <a:avLst/>
              <a:gdLst/>
              <a:ahLst/>
              <a:cxnLst/>
              <a:rect l="l" t="t" r="r" b="b"/>
              <a:pathLst>
                <a:path w="1500" h="1396" extrusionOk="0">
                  <a:moveTo>
                    <a:pt x="750" y="0"/>
                  </a:moveTo>
                  <a:cubicBezTo>
                    <a:pt x="336" y="0"/>
                    <a:pt x="0" y="336"/>
                    <a:pt x="0" y="750"/>
                  </a:cubicBezTo>
                  <a:cubicBezTo>
                    <a:pt x="0" y="1086"/>
                    <a:pt x="207" y="1293"/>
                    <a:pt x="440" y="1396"/>
                  </a:cubicBezTo>
                  <a:lnTo>
                    <a:pt x="440" y="1293"/>
                  </a:lnTo>
                  <a:cubicBezTo>
                    <a:pt x="207" y="1189"/>
                    <a:pt x="103" y="982"/>
                    <a:pt x="103" y="750"/>
                  </a:cubicBezTo>
                  <a:cubicBezTo>
                    <a:pt x="103" y="439"/>
                    <a:pt x="440" y="103"/>
                    <a:pt x="750" y="103"/>
                  </a:cubicBezTo>
                  <a:cubicBezTo>
                    <a:pt x="1086" y="103"/>
                    <a:pt x="1396" y="439"/>
                    <a:pt x="1396" y="750"/>
                  </a:cubicBezTo>
                  <a:lnTo>
                    <a:pt x="1499" y="750"/>
                  </a:lnTo>
                  <a:cubicBezTo>
                    <a:pt x="1499" y="336"/>
                    <a:pt x="1189" y="0"/>
                    <a:pt x="750" y="0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946;p60">
              <a:extLst>
                <a:ext uri="{FF2B5EF4-FFF2-40B4-BE49-F238E27FC236}">
                  <a16:creationId xmlns:a16="http://schemas.microsoft.com/office/drawing/2014/main" id="{873A29F6-A9AE-30CE-3EA3-D9887430F6EA}"/>
                </a:ext>
              </a:extLst>
            </p:cNvPr>
            <p:cNvSpPr/>
            <p:nvPr/>
          </p:nvSpPr>
          <p:spPr>
            <a:xfrm>
              <a:off x="8261886" y="3037235"/>
              <a:ext cx="49841" cy="42996"/>
            </a:xfrm>
            <a:custGeom>
              <a:avLst/>
              <a:gdLst/>
              <a:ahLst/>
              <a:cxnLst/>
              <a:rect l="l" t="t" r="r" b="b"/>
              <a:pathLst>
                <a:path w="1500" h="1294" extrusionOk="0">
                  <a:moveTo>
                    <a:pt x="750" y="1"/>
                  </a:moveTo>
                  <a:cubicBezTo>
                    <a:pt x="1086" y="1"/>
                    <a:pt x="1396" y="337"/>
                    <a:pt x="1396" y="647"/>
                  </a:cubicBezTo>
                  <a:lnTo>
                    <a:pt x="1396" y="750"/>
                  </a:lnTo>
                  <a:lnTo>
                    <a:pt x="1499" y="750"/>
                  </a:lnTo>
                  <a:lnTo>
                    <a:pt x="1499" y="647"/>
                  </a:lnTo>
                  <a:cubicBezTo>
                    <a:pt x="1499" y="337"/>
                    <a:pt x="1189" y="1"/>
                    <a:pt x="750" y="1"/>
                  </a:cubicBezTo>
                  <a:close/>
                  <a:moveTo>
                    <a:pt x="750" y="1"/>
                  </a:moveTo>
                  <a:cubicBezTo>
                    <a:pt x="336" y="1"/>
                    <a:pt x="0" y="337"/>
                    <a:pt x="0" y="647"/>
                  </a:cubicBezTo>
                  <a:cubicBezTo>
                    <a:pt x="0" y="983"/>
                    <a:pt x="207" y="1190"/>
                    <a:pt x="440" y="1293"/>
                  </a:cubicBezTo>
                  <a:lnTo>
                    <a:pt x="440" y="1190"/>
                  </a:lnTo>
                  <a:cubicBezTo>
                    <a:pt x="207" y="1087"/>
                    <a:pt x="103" y="854"/>
                    <a:pt x="103" y="647"/>
                  </a:cubicBezTo>
                  <a:cubicBezTo>
                    <a:pt x="103" y="337"/>
                    <a:pt x="440" y="1"/>
                    <a:pt x="750" y="1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947;p60">
              <a:extLst>
                <a:ext uri="{FF2B5EF4-FFF2-40B4-BE49-F238E27FC236}">
                  <a16:creationId xmlns:a16="http://schemas.microsoft.com/office/drawing/2014/main" id="{B8FA121E-4682-6C6F-3BF5-BB16FA64F368}"/>
                </a:ext>
              </a:extLst>
            </p:cNvPr>
            <p:cNvSpPr/>
            <p:nvPr/>
          </p:nvSpPr>
          <p:spPr>
            <a:xfrm>
              <a:off x="8444841" y="2726283"/>
              <a:ext cx="236248" cy="451595"/>
            </a:xfrm>
            <a:custGeom>
              <a:avLst/>
              <a:gdLst/>
              <a:ahLst/>
              <a:cxnLst/>
              <a:rect l="l" t="t" r="r" b="b"/>
              <a:pathLst>
                <a:path w="7110" h="13591" extrusionOk="0">
                  <a:moveTo>
                    <a:pt x="0" y="1"/>
                  </a:moveTo>
                  <a:lnTo>
                    <a:pt x="0" y="3439"/>
                  </a:lnTo>
                  <a:lnTo>
                    <a:pt x="4731" y="13443"/>
                  </a:lnTo>
                  <a:lnTo>
                    <a:pt x="4731" y="13572"/>
                  </a:lnTo>
                  <a:cubicBezTo>
                    <a:pt x="4731" y="13572"/>
                    <a:pt x="4863" y="13591"/>
                    <a:pt x="5065" y="13591"/>
                  </a:cubicBezTo>
                  <a:cubicBezTo>
                    <a:pt x="5697" y="13591"/>
                    <a:pt x="7011" y="13413"/>
                    <a:pt x="7109" y="11944"/>
                  </a:cubicBezTo>
                  <a:lnTo>
                    <a:pt x="2456" y="20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D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948;p60">
              <a:extLst>
                <a:ext uri="{FF2B5EF4-FFF2-40B4-BE49-F238E27FC236}">
                  <a16:creationId xmlns:a16="http://schemas.microsoft.com/office/drawing/2014/main" id="{33837D9D-92F4-6C33-002A-5788BBF1C631}"/>
                </a:ext>
              </a:extLst>
            </p:cNvPr>
            <p:cNvSpPr/>
            <p:nvPr/>
          </p:nvSpPr>
          <p:spPr>
            <a:xfrm>
              <a:off x="8444841" y="2726283"/>
              <a:ext cx="81607" cy="114303"/>
            </a:xfrm>
            <a:custGeom>
              <a:avLst/>
              <a:gdLst/>
              <a:ahLst/>
              <a:cxnLst/>
              <a:rect l="l" t="t" r="r" b="b"/>
              <a:pathLst>
                <a:path w="2456" h="3440" extrusionOk="0">
                  <a:moveTo>
                    <a:pt x="0" y="1"/>
                  </a:moveTo>
                  <a:lnTo>
                    <a:pt x="0" y="1500"/>
                  </a:lnTo>
                  <a:lnTo>
                    <a:pt x="0" y="3439"/>
                  </a:lnTo>
                  <a:lnTo>
                    <a:pt x="310" y="2793"/>
                  </a:lnTo>
                  <a:lnTo>
                    <a:pt x="1396" y="3000"/>
                  </a:lnTo>
                  <a:lnTo>
                    <a:pt x="1810" y="1940"/>
                  </a:lnTo>
                  <a:lnTo>
                    <a:pt x="2456" y="2043"/>
                  </a:lnTo>
                  <a:lnTo>
                    <a:pt x="2456" y="2043"/>
                  </a:lnTo>
                  <a:lnTo>
                    <a:pt x="1060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949;p60">
              <a:extLst>
                <a:ext uri="{FF2B5EF4-FFF2-40B4-BE49-F238E27FC236}">
                  <a16:creationId xmlns:a16="http://schemas.microsoft.com/office/drawing/2014/main" id="{FD998F03-1ED7-E145-F5EE-DF5674423DA1}"/>
                </a:ext>
              </a:extLst>
            </p:cNvPr>
            <p:cNvSpPr/>
            <p:nvPr/>
          </p:nvSpPr>
          <p:spPr>
            <a:xfrm>
              <a:off x="8444841" y="2726283"/>
              <a:ext cx="35254" cy="49874"/>
            </a:xfrm>
            <a:custGeom>
              <a:avLst/>
              <a:gdLst/>
              <a:ahLst/>
              <a:cxnLst/>
              <a:rect l="l" t="t" r="r" b="b"/>
              <a:pathLst>
                <a:path w="1061" h="1501" extrusionOk="0">
                  <a:moveTo>
                    <a:pt x="0" y="1"/>
                  </a:moveTo>
                  <a:lnTo>
                    <a:pt x="0" y="1500"/>
                  </a:lnTo>
                  <a:cubicBezTo>
                    <a:pt x="310" y="1500"/>
                    <a:pt x="750" y="1294"/>
                    <a:pt x="957" y="957"/>
                  </a:cubicBezTo>
                  <a:lnTo>
                    <a:pt x="1060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950;p60">
              <a:extLst>
                <a:ext uri="{FF2B5EF4-FFF2-40B4-BE49-F238E27FC236}">
                  <a16:creationId xmlns:a16="http://schemas.microsoft.com/office/drawing/2014/main" id="{1853D746-C111-1908-E181-2345B754C1F7}"/>
                </a:ext>
              </a:extLst>
            </p:cNvPr>
            <p:cNvSpPr/>
            <p:nvPr/>
          </p:nvSpPr>
          <p:spPr>
            <a:xfrm>
              <a:off x="8451686" y="2814106"/>
              <a:ext cx="164975" cy="345134"/>
            </a:xfrm>
            <a:custGeom>
              <a:avLst/>
              <a:gdLst/>
              <a:ahLst/>
              <a:cxnLst/>
              <a:rect l="l" t="t" r="r" b="b"/>
              <a:pathLst>
                <a:path w="4965" h="10387" extrusionOk="0">
                  <a:moveTo>
                    <a:pt x="131" y="0"/>
                  </a:moveTo>
                  <a:cubicBezTo>
                    <a:pt x="116" y="0"/>
                    <a:pt x="104" y="12"/>
                    <a:pt x="104" y="46"/>
                  </a:cubicBezTo>
                  <a:cubicBezTo>
                    <a:pt x="1" y="46"/>
                    <a:pt x="1" y="150"/>
                    <a:pt x="1" y="150"/>
                  </a:cubicBezTo>
                  <a:lnTo>
                    <a:pt x="4732" y="10283"/>
                  </a:lnTo>
                  <a:cubicBezTo>
                    <a:pt x="4732" y="10387"/>
                    <a:pt x="4835" y="10387"/>
                    <a:pt x="4835" y="10387"/>
                  </a:cubicBezTo>
                  <a:cubicBezTo>
                    <a:pt x="4964" y="10387"/>
                    <a:pt x="4964" y="10283"/>
                    <a:pt x="4964" y="10154"/>
                  </a:cubicBezTo>
                  <a:lnTo>
                    <a:pt x="208" y="46"/>
                  </a:lnTo>
                  <a:cubicBezTo>
                    <a:pt x="208" y="46"/>
                    <a:pt x="162" y="0"/>
                    <a:pt x="13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951;p60">
              <a:extLst>
                <a:ext uri="{FF2B5EF4-FFF2-40B4-BE49-F238E27FC236}">
                  <a16:creationId xmlns:a16="http://schemas.microsoft.com/office/drawing/2014/main" id="{EE49DEC1-F427-646F-8E60-106A1907089B}"/>
                </a:ext>
              </a:extLst>
            </p:cNvPr>
            <p:cNvSpPr/>
            <p:nvPr/>
          </p:nvSpPr>
          <p:spPr>
            <a:xfrm>
              <a:off x="8487772" y="2820984"/>
              <a:ext cx="150354" cy="320213"/>
            </a:xfrm>
            <a:custGeom>
              <a:avLst/>
              <a:gdLst/>
              <a:ahLst/>
              <a:cxnLst/>
              <a:rect l="l" t="t" r="r" b="b"/>
              <a:pathLst>
                <a:path w="4525" h="9637" extrusionOk="0">
                  <a:moveTo>
                    <a:pt x="77" y="0"/>
                  </a:moveTo>
                  <a:cubicBezTo>
                    <a:pt x="58" y="0"/>
                    <a:pt x="35" y="12"/>
                    <a:pt x="1" y="46"/>
                  </a:cubicBezTo>
                  <a:lnTo>
                    <a:pt x="1" y="150"/>
                  </a:lnTo>
                  <a:lnTo>
                    <a:pt x="4292" y="9533"/>
                  </a:lnTo>
                  <a:cubicBezTo>
                    <a:pt x="4395" y="9637"/>
                    <a:pt x="4395" y="9637"/>
                    <a:pt x="4525" y="9637"/>
                  </a:cubicBezTo>
                  <a:lnTo>
                    <a:pt x="4525" y="9430"/>
                  </a:lnTo>
                  <a:lnTo>
                    <a:pt x="208" y="46"/>
                  </a:lnTo>
                  <a:cubicBezTo>
                    <a:pt x="139" y="46"/>
                    <a:pt x="116" y="0"/>
                    <a:pt x="7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952;p60">
              <a:extLst>
                <a:ext uri="{FF2B5EF4-FFF2-40B4-BE49-F238E27FC236}">
                  <a16:creationId xmlns:a16="http://schemas.microsoft.com/office/drawing/2014/main" id="{B7215FDC-22C0-135D-F89F-CBAE4FF2BD27}"/>
                </a:ext>
              </a:extLst>
            </p:cNvPr>
            <p:cNvSpPr/>
            <p:nvPr/>
          </p:nvSpPr>
          <p:spPr>
            <a:xfrm>
              <a:off x="8501529" y="2786426"/>
              <a:ext cx="164941" cy="343606"/>
            </a:xfrm>
            <a:custGeom>
              <a:avLst/>
              <a:gdLst/>
              <a:ahLst/>
              <a:cxnLst/>
              <a:rect l="l" t="t" r="r" b="b"/>
              <a:pathLst>
                <a:path w="4964" h="10341" extrusionOk="0">
                  <a:moveTo>
                    <a:pt x="104" y="1"/>
                  </a:moveTo>
                  <a:cubicBezTo>
                    <a:pt x="0" y="1"/>
                    <a:pt x="0" y="130"/>
                    <a:pt x="0" y="130"/>
                  </a:cubicBezTo>
                  <a:lnTo>
                    <a:pt x="4757" y="10237"/>
                  </a:lnTo>
                  <a:cubicBezTo>
                    <a:pt x="4757" y="10341"/>
                    <a:pt x="4860" y="10341"/>
                    <a:pt x="4860" y="10341"/>
                  </a:cubicBezTo>
                  <a:cubicBezTo>
                    <a:pt x="4964" y="10237"/>
                    <a:pt x="4964" y="10237"/>
                    <a:pt x="4964" y="10134"/>
                  </a:cubicBezTo>
                  <a:lnTo>
                    <a:pt x="233" y="130"/>
                  </a:lnTo>
                  <a:cubicBezTo>
                    <a:pt x="233" y="1"/>
                    <a:pt x="104" y="1"/>
                    <a:pt x="104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953;p60">
              <a:extLst>
                <a:ext uri="{FF2B5EF4-FFF2-40B4-BE49-F238E27FC236}">
                  <a16:creationId xmlns:a16="http://schemas.microsoft.com/office/drawing/2014/main" id="{CEDAEFA9-ECE4-C7F6-5C6A-889B279C7002}"/>
                </a:ext>
              </a:extLst>
            </p:cNvPr>
            <p:cNvSpPr/>
            <p:nvPr/>
          </p:nvSpPr>
          <p:spPr>
            <a:xfrm>
              <a:off x="8602012" y="3123130"/>
              <a:ext cx="79081" cy="54759"/>
            </a:xfrm>
            <a:custGeom>
              <a:avLst/>
              <a:gdLst/>
              <a:ahLst/>
              <a:cxnLst/>
              <a:rect l="l" t="t" r="r" b="b"/>
              <a:pathLst>
                <a:path w="2380" h="1648" extrusionOk="0">
                  <a:moveTo>
                    <a:pt x="2146" y="1"/>
                  </a:moveTo>
                  <a:cubicBezTo>
                    <a:pt x="1733" y="104"/>
                    <a:pt x="1293" y="208"/>
                    <a:pt x="854" y="544"/>
                  </a:cubicBezTo>
                  <a:cubicBezTo>
                    <a:pt x="440" y="751"/>
                    <a:pt x="104" y="1087"/>
                    <a:pt x="1" y="1500"/>
                  </a:cubicBezTo>
                  <a:lnTo>
                    <a:pt x="1" y="1629"/>
                  </a:lnTo>
                  <a:cubicBezTo>
                    <a:pt x="1" y="1629"/>
                    <a:pt x="133" y="1648"/>
                    <a:pt x="335" y="1648"/>
                  </a:cubicBezTo>
                  <a:cubicBezTo>
                    <a:pt x="967" y="1648"/>
                    <a:pt x="2281" y="1470"/>
                    <a:pt x="2379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954;p60">
              <a:extLst>
                <a:ext uri="{FF2B5EF4-FFF2-40B4-BE49-F238E27FC236}">
                  <a16:creationId xmlns:a16="http://schemas.microsoft.com/office/drawing/2014/main" id="{00024622-244D-A443-D1FF-19DD05EB7F1D}"/>
                </a:ext>
              </a:extLst>
            </p:cNvPr>
            <p:cNvSpPr/>
            <p:nvPr/>
          </p:nvSpPr>
          <p:spPr>
            <a:xfrm>
              <a:off x="8623510" y="3141173"/>
              <a:ext cx="39541" cy="28376"/>
            </a:xfrm>
            <a:custGeom>
              <a:avLst/>
              <a:gdLst/>
              <a:ahLst/>
              <a:cxnLst/>
              <a:rect l="l" t="t" r="r" b="b"/>
              <a:pathLst>
                <a:path w="1190" h="854" extrusionOk="0">
                  <a:moveTo>
                    <a:pt x="1086" y="1"/>
                  </a:moveTo>
                  <a:cubicBezTo>
                    <a:pt x="853" y="104"/>
                    <a:pt x="646" y="104"/>
                    <a:pt x="440" y="208"/>
                  </a:cubicBezTo>
                  <a:cubicBezTo>
                    <a:pt x="310" y="440"/>
                    <a:pt x="103" y="544"/>
                    <a:pt x="0" y="750"/>
                  </a:cubicBezTo>
                  <a:lnTo>
                    <a:pt x="0" y="854"/>
                  </a:lnTo>
                  <a:cubicBezTo>
                    <a:pt x="0" y="854"/>
                    <a:pt x="853" y="854"/>
                    <a:pt x="11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6" name="Picture 11">
            <a:extLst>
              <a:ext uri="{FF2B5EF4-FFF2-40B4-BE49-F238E27FC236}">
                <a16:creationId xmlns:a16="http://schemas.microsoft.com/office/drawing/2014/main" id="{EE965DFB-1D41-18A9-6B1C-B20F7621DD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17709" y="48603"/>
            <a:ext cx="1127123" cy="12593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DD7EA8D-08B4-834C-324C-8116716B642E}"/>
              </a:ext>
            </a:extLst>
          </p:cNvPr>
          <p:cNvSpPr txBox="1"/>
          <p:nvPr/>
        </p:nvSpPr>
        <p:spPr>
          <a:xfrm>
            <a:off x="768680" y="665545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/>
              <p:nvPr/>
            </p:nvSpPr>
            <p:spPr>
              <a:xfrm>
                <a:off x="667655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5" y="1670014"/>
                <a:ext cx="1095941" cy="369332"/>
              </a:xfrm>
              <a:prstGeom prst="rect">
                <a:avLst/>
              </a:prstGeom>
              <a:blipFill>
                <a:blip r:embed="rId3"/>
                <a:stretch>
                  <a:fillRect l="-5587" r="-223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/>
              <p:nvPr/>
            </p:nvSpPr>
            <p:spPr>
              <a:xfrm>
                <a:off x="667654" y="2426620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4" y="2426620"/>
                <a:ext cx="1095941" cy="369332"/>
              </a:xfrm>
              <a:prstGeom prst="rect">
                <a:avLst/>
              </a:prstGeom>
              <a:blipFill>
                <a:blip r:embed="rId4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1773B0-8652-13BA-F001-0AE75EA12361}"/>
                  </a:ext>
                </a:extLst>
              </p:cNvPr>
              <p:cNvSpPr txBox="1"/>
              <p:nvPr/>
            </p:nvSpPr>
            <p:spPr>
              <a:xfrm>
                <a:off x="667653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1773B0-8652-13BA-F001-0AE75EA12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3" y="3183226"/>
                <a:ext cx="1095941" cy="369332"/>
              </a:xfrm>
              <a:prstGeom prst="rect">
                <a:avLst/>
              </a:prstGeom>
              <a:blipFill>
                <a:blip r:embed="rId5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/>
              <p:nvPr/>
            </p:nvSpPr>
            <p:spPr>
              <a:xfrm>
                <a:off x="2865600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600" y="1670014"/>
                <a:ext cx="1095941" cy="369332"/>
              </a:xfrm>
              <a:prstGeom prst="rect">
                <a:avLst/>
              </a:prstGeom>
              <a:blipFill>
                <a:blip r:embed="rId6"/>
                <a:stretch>
                  <a:fillRect l="-5000" r="-1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/>
              <p:nvPr/>
            </p:nvSpPr>
            <p:spPr>
              <a:xfrm>
                <a:off x="2865599" y="2428457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2428457"/>
                <a:ext cx="1095941" cy="369332"/>
              </a:xfrm>
              <a:prstGeom prst="rect">
                <a:avLst/>
              </a:prstGeom>
              <a:blipFill>
                <a:blip r:embed="rId7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A2D8B40-15C7-3863-8059-E028977A73D4}"/>
                  </a:ext>
                </a:extLst>
              </p:cNvPr>
              <p:cNvSpPr txBox="1"/>
              <p:nvPr/>
            </p:nvSpPr>
            <p:spPr>
              <a:xfrm>
                <a:off x="2865599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A2D8B40-15C7-3863-8059-E028977A7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3183226"/>
                <a:ext cx="1095941" cy="369332"/>
              </a:xfrm>
              <a:prstGeom prst="rect">
                <a:avLst/>
              </a:prstGeom>
              <a:blipFill>
                <a:blip r:embed="rId8"/>
                <a:stretch>
                  <a:fillRect l="-5000" r="-166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/>
              <p:nvPr/>
            </p:nvSpPr>
            <p:spPr>
              <a:xfrm>
                <a:off x="5063545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5" y="1670014"/>
                <a:ext cx="1095941" cy="369332"/>
              </a:xfrm>
              <a:prstGeom prst="rect">
                <a:avLst/>
              </a:prstGeom>
              <a:blipFill>
                <a:blip r:embed="rId9"/>
                <a:stretch>
                  <a:fillRect l="-5587" r="-223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/>
              <p:nvPr/>
            </p:nvSpPr>
            <p:spPr>
              <a:xfrm>
                <a:off x="5063544" y="2426620"/>
                <a:ext cx="12658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4" y="2426620"/>
                <a:ext cx="1265859" cy="369332"/>
              </a:xfrm>
              <a:prstGeom prst="rect">
                <a:avLst/>
              </a:prstGeom>
              <a:blipFill>
                <a:blip r:embed="rId10"/>
                <a:stretch>
                  <a:fillRect l="-4831" r="-1449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AFE33E4-19D0-3944-8E48-E7ECDDD255E2}"/>
                  </a:ext>
                </a:extLst>
              </p:cNvPr>
              <p:cNvSpPr txBox="1"/>
              <p:nvPr/>
            </p:nvSpPr>
            <p:spPr>
              <a:xfrm>
                <a:off x="5063543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AFE33E4-19D0-3944-8E48-E7ECDDD25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3" y="3183226"/>
                <a:ext cx="1095941" cy="369332"/>
              </a:xfrm>
              <a:prstGeom prst="rect">
                <a:avLst/>
              </a:prstGeom>
              <a:blipFill>
                <a:blip r:embed="rId11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/>
              <p:nvPr/>
            </p:nvSpPr>
            <p:spPr>
              <a:xfrm>
                <a:off x="7188731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1" y="1670014"/>
                <a:ext cx="1095941" cy="369332"/>
              </a:xfrm>
              <a:prstGeom prst="rect">
                <a:avLst/>
              </a:prstGeom>
              <a:blipFill>
                <a:blip r:embed="rId12"/>
                <a:stretch>
                  <a:fillRect l="-5000" r="-1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/>
              <p:nvPr/>
            </p:nvSpPr>
            <p:spPr>
              <a:xfrm>
                <a:off x="7188730" y="2426620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2426620"/>
                <a:ext cx="1095941" cy="369332"/>
              </a:xfrm>
              <a:prstGeom prst="rect">
                <a:avLst/>
              </a:prstGeom>
              <a:blipFill>
                <a:blip r:embed="rId13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EA3FB9A-9414-AA3B-5B36-AA3916615B2B}"/>
                  </a:ext>
                </a:extLst>
              </p:cNvPr>
              <p:cNvSpPr txBox="1"/>
              <p:nvPr/>
            </p:nvSpPr>
            <p:spPr>
              <a:xfrm>
                <a:off x="7188730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EA3FB9A-9414-AA3B-5B36-AA3916615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3183226"/>
                <a:ext cx="1095941" cy="369332"/>
              </a:xfrm>
              <a:prstGeom prst="rect">
                <a:avLst/>
              </a:prstGeom>
              <a:blipFill>
                <a:blip r:embed="rId14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/>
              <p:nvPr/>
            </p:nvSpPr>
            <p:spPr>
              <a:xfrm>
                <a:off x="1772172" y="1670014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172" y="1670014"/>
                <a:ext cx="424796" cy="369332"/>
              </a:xfrm>
              <a:prstGeom prst="rect">
                <a:avLst/>
              </a:prstGeom>
              <a:blipFill>
                <a:blip r:embed="rId15"/>
                <a:stretch>
                  <a:fillRect l="-15942" r="-1594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/>
              <p:nvPr/>
            </p:nvSpPr>
            <p:spPr>
              <a:xfrm>
                <a:off x="1786411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411" y="2426620"/>
                <a:ext cx="424796" cy="369332"/>
              </a:xfrm>
              <a:prstGeom prst="rect">
                <a:avLst/>
              </a:prstGeom>
              <a:blipFill>
                <a:blip r:embed="rId16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A5BC541-6FA9-0D34-1C7A-D83F2FCEB415}"/>
                  </a:ext>
                </a:extLst>
              </p:cNvPr>
              <p:cNvSpPr txBox="1"/>
              <p:nvPr/>
            </p:nvSpPr>
            <p:spPr>
              <a:xfrm>
                <a:off x="1756858" y="3183226"/>
                <a:ext cx="2548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A5BC541-6FA9-0D34-1C7A-D83F2FCEB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858" y="3183226"/>
                <a:ext cx="254877" cy="369332"/>
              </a:xfrm>
              <a:prstGeom prst="rect">
                <a:avLst/>
              </a:prstGeom>
              <a:blipFill>
                <a:blip r:embed="rId17"/>
                <a:stretch>
                  <a:fillRect l="-23810" r="-2619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/>
              <p:nvPr/>
            </p:nvSpPr>
            <p:spPr>
              <a:xfrm>
                <a:off x="3893646" y="1670014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49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646" y="1670014"/>
                <a:ext cx="424796" cy="369332"/>
              </a:xfrm>
              <a:prstGeom prst="rect">
                <a:avLst/>
              </a:prstGeom>
              <a:blipFill>
                <a:blip r:embed="rId18"/>
                <a:stretch>
                  <a:fillRect l="-15942" r="-1594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/>
              <p:nvPr/>
            </p:nvSpPr>
            <p:spPr>
              <a:xfrm>
                <a:off x="3983802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2426620"/>
                <a:ext cx="424796" cy="369332"/>
              </a:xfrm>
              <a:prstGeom prst="rect">
                <a:avLst/>
              </a:prstGeom>
              <a:blipFill>
                <a:blip r:embed="rId19"/>
                <a:stretch>
                  <a:fillRect l="-17391" r="-17391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FE02F38-AC29-B06D-6343-40908DA64391}"/>
                  </a:ext>
                </a:extLst>
              </p:cNvPr>
              <p:cNvSpPr txBox="1"/>
              <p:nvPr/>
            </p:nvSpPr>
            <p:spPr>
              <a:xfrm>
                <a:off x="3983802" y="3183226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FE02F38-AC29-B06D-6343-40908DA64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3183226"/>
                <a:ext cx="424796" cy="369332"/>
              </a:xfrm>
              <a:prstGeom prst="rect">
                <a:avLst/>
              </a:prstGeom>
              <a:blipFill>
                <a:blip r:embed="rId20"/>
                <a:stretch>
                  <a:fillRect l="-17391" r="-17391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/>
              <p:nvPr/>
            </p:nvSpPr>
            <p:spPr>
              <a:xfrm>
                <a:off x="6147167" y="1653088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167" y="1653088"/>
                <a:ext cx="424796" cy="369332"/>
              </a:xfrm>
              <a:prstGeom prst="rect">
                <a:avLst/>
              </a:prstGeom>
              <a:blipFill>
                <a:blip r:embed="rId21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/>
              <p:nvPr/>
            </p:nvSpPr>
            <p:spPr>
              <a:xfrm>
                <a:off x="6246638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638" y="2426620"/>
                <a:ext cx="424796" cy="369332"/>
              </a:xfrm>
              <a:prstGeom prst="rect">
                <a:avLst/>
              </a:prstGeom>
              <a:blipFill>
                <a:blip r:embed="rId22"/>
                <a:stretch>
                  <a:fillRect l="-15942" r="-1594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3AB799-5A64-6AEA-41C3-FCB8EF7CD531}"/>
                  </a:ext>
                </a:extLst>
              </p:cNvPr>
              <p:cNvSpPr txBox="1"/>
              <p:nvPr/>
            </p:nvSpPr>
            <p:spPr>
              <a:xfrm>
                <a:off x="6164390" y="3183226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3AB799-5A64-6AEA-41C3-FCB8EF7CD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390" y="3183226"/>
                <a:ext cx="424796" cy="369332"/>
              </a:xfrm>
              <a:prstGeom prst="rect">
                <a:avLst/>
              </a:prstGeom>
              <a:blipFill>
                <a:blip r:embed="rId23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/>
              <p:nvPr/>
            </p:nvSpPr>
            <p:spPr>
              <a:xfrm>
                <a:off x="8268641" y="165704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641" y="1657040"/>
                <a:ext cx="424796" cy="369332"/>
              </a:xfrm>
              <a:prstGeom prst="rect">
                <a:avLst/>
              </a:prstGeom>
              <a:blipFill>
                <a:blip r:embed="rId24"/>
                <a:stretch>
                  <a:fillRect l="-14286" r="-1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/>
              <p:nvPr/>
            </p:nvSpPr>
            <p:spPr>
              <a:xfrm>
                <a:off x="8297554" y="2420133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2420133"/>
                <a:ext cx="424796" cy="369332"/>
              </a:xfrm>
              <a:prstGeom prst="rect">
                <a:avLst/>
              </a:prstGeom>
              <a:blipFill>
                <a:blip r:embed="rId25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DFFB6E08-8614-12CF-AC57-16E978694AB1}"/>
                  </a:ext>
                </a:extLst>
              </p:cNvPr>
              <p:cNvSpPr txBox="1"/>
              <p:nvPr/>
            </p:nvSpPr>
            <p:spPr>
              <a:xfrm>
                <a:off x="8297554" y="3183226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DFFB6E08-8614-12CF-AC57-16E978694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3183226"/>
                <a:ext cx="424796" cy="369332"/>
              </a:xfrm>
              <a:prstGeom prst="rect">
                <a:avLst/>
              </a:prstGeom>
              <a:blipFill>
                <a:blip r:embed="rId26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6">
            <a:extLst>
              <a:ext uri="{FF2B5EF4-FFF2-40B4-BE49-F238E27FC236}">
                <a16:creationId xmlns:a16="http://schemas.microsoft.com/office/drawing/2014/main" id="{2664B3E9-2225-5142-0D73-1B30DE916BB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530569">
            <a:off x="8780413" y="2936749"/>
            <a:ext cx="227705" cy="285931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D4506BE0-1613-C210-2C1B-14D8CC9AFA8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530569">
            <a:off x="4020170" y="4160191"/>
            <a:ext cx="227705" cy="285931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E0F8EBE1-7E53-7635-D087-30EFB109604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530569">
            <a:off x="2361860" y="4493758"/>
            <a:ext cx="227705" cy="285931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37B7EAA4-8AFF-765E-3D08-191928B0708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530569">
            <a:off x="4126668" y="339864"/>
            <a:ext cx="227705" cy="285931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6D247337-D24C-0740-CFCE-95DA0782B7D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530569">
            <a:off x="219975" y="2042174"/>
            <a:ext cx="227705" cy="285931"/>
          </a:xfrm>
          <a:prstGeom prst="rect">
            <a:avLst/>
          </a:prstGeom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345906CA-7BE5-5C27-0FA0-69E494B7EC6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530569">
            <a:off x="6795849" y="1029856"/>
            <a:ext cx="227705" cy="285931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B8529103-4288-51B1-F3C8-33996B29338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5470934" y="3662179"/>
            <a:ext cx="1377099" cy="1281954"/>
          </a:xfrm>
          <a:prstGeom prst="rect">
            <a:avLst/>
          </a:prstGeom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FA53B326-0FED-010D-51DF-07497E3660D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02408" y="641598"/>
            <a:ext cx="632671" cy="632671"/>
          </a:xfrm>
          <a:prstGeom prst="rect">
            <a:avLst/>
          </a:prstGeom>
        </p:spPr>
      </p:pic>
      <p:grpSp>
        <p:nvGrpSpPr>
          <p:cNvPr id="42" name="Google Shape;1637;p54">
            <a:extLst>
              <a:ext uri="{FF2B5EF4-FFF2-40B4-BE49-F238E27FC236}">
                <a16:creationId xmlns:a16="http://schemas.microsoft.com/office/drawing/2014/main" id="{62297F10-945C-3995-5CD7-F7B7ED9574E1}"/>
              </a:ext>
            </a:extLst>
          </p:cNvPr>
          <p:cNvGrpSpPr/>
          <p:nvPr/>
        </p:nvGrpSpPr>
        <p:grpSpPr>
          <a:xfrm>
            <a:off x="4374997" y="190310"/>
            <a:ext cx="2795477" cy="1040066"/>
            <a:chOff x="1202913" y="2196093"/>
            <a:chExt cx="2795477" cy="1040066"/>
          </a:xfrm>
          <a:solidFill>
            <a:srgbClr val="FFC000"/>
          </a:solidFill>
        </p:grpSpPr>
        <p:sp>
          <p:nvSpPr>
            <p:cNvPr id="43" name="Google Shape;1638;p54">
              <a:extLst>
                <a:ext uri="{FF2B5EF4-FFF2-40B4-BE49-F238E27FC236}">
                  <a16:creationId xmlns:a16="http://schemas.microsoft.com/office/drawing/2014/main" id="{777627C9-A954-533C-ADCD-A111FDA1BE28}"/>
                </a:ext>
              </a:extLst>
            </p:cNvPr>
            <p:cNvSpPr/>
            <p:nvPr/>
          </p:nvSpPr>
          <p:spPr>
            <a:xfrm>
              <a:off x="1202913" y="2308563"/>
              <a:ext cx="2795477" cy="927596"/>
            </a:xfrm>
            <a:custGeom>
              <a:avLst/>
              <a:gdLst/>
              <a:ahLst/>
              <a:cxnLst/>
              <a:rect l="l" t="t" r="r" b="b"/>
              <a:pathLst>
                <a:path w="18639" h="11091" extrusionOk="0">
                  <a:moveTo>
                    <a:pt x="8066" y="1"/>
                  </a:moveTo>
                  <a:cubicBezTo>
                    <a:pt x="5377" y="1"/>
                    <a:pt x="2895" y="957"/>
                    <a:pt x="1293" y="3232"/>
                  </a:cubicBezTo>
                  <a:cubicBezTo>
                    <a:pt x="646" y="4292"/>
                    <a:pt x="104" y="5817"/>
                    <a:pt x="0" y="7213"/>
                  </a:cubicBezTo>
                  <a:cubicBezTo>
                    <a:pt x="0" y="8299"/>
                    <a:pt x="310" y="9255"/>
                    <a:pt x="957" y="10005"/>
                  </a:cubicBezTo>
                  <a:cubicBezTo>
                    <a:pt x="1732" y="10755"/>
                    <a:pt x="2792" y="11091"/>
                    <a:pt x="3774" y="11091"/>
                  </a:cubicBezTo>
                  <a:cubicBezTo>
                    <a:pt x="4834" y="11091"/>
                    <a:pt x="5817" y="10884"/>
                    <a:pt x="6773" y="10548"/>
                  </a:cubicBezTo>
                  <a:cubicBezTo>
                    <a:pt x="8094" y="10134"/>
                    <a:pt x="9415" y="9795"/>
                    <a:pt x="10724" y="9795"/>
                  </a:cubicBezTo>
                  <a:cubicBezTo>
                    <a:pt x="11131" y="9795"/>
                    <a:pt x="11538" y="9828"/>
                    <a:pt x="11943" y="9902"/>
                  </a:cubicBezTo>
                  <a:cubicBezTo>
                    <a:pt x="12822" y="10108"/>
                    <a:pt x="13675" y="10444"/>
                    <a:pt x="14528" y="10548"/>
                  </a:cubicBezTo>
                  <a:cubicBezTo>
                    <a:pt x="14907" y="10669"/>
                    <a:pt x="15285" y="10719"/>
                    <a:pt x="15664" y="10719"/>
                  </a:cubicBezTo>
                  <a:cubicBezTo>
                    <a:pt x="15932" y="10719"/>
                    <a:pt x="16199" y="10694"/>
                    <a:pt x="16467" y="10651"/>
                  </a:cubicBezTo>
                  <a:cubicBezTo>
                    <a:pt x="17113" y="10444"/>
                    <a:pt x="17656" y="9902"/>
                    <a:pt x="17992" y="9255"/>
                  </a:cubicBezTo>
                  <a:cubicBezTo>
                    <a:pt x="18638" y="8066"/>
                    <a:pt x="18535" y="6567"/>
                    <a:pt x="17992" y="5378"/>
                  </a:cubicBezTo>
                  <a:cubicBezTo>
                    <a:pt x="17449" y="4189"/>
                    <a:pt x="16596" y="3232"/>
                    <a:pt x="15510" y="2483"/>
                  </a:cubicBezTo>
                  <a:cubicBezTo>
                    <a:pt x="13365" y="957"/>
                    <a:pt x="10780" y="104"/>
                    <a:pt x="8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39;p54">
              <a:extLst>
                <a:ext uri="{FF2B5EF4-FFF2-40B4-BE49-F238E27FC236}">
                  <a16:creationId xmlns:a16="http://schemas.microsoft.com/office/drawing/2014/main" id="{473F345D-F82A-6AF4-4DAC-83781EA90A7A}"/>
                </a:ext>
              </a:extLst>
            </p:cNvPr>
            <p:cNvSpPr/>
            <p:nvPr/>
          </p:nvSpPr>
          <p:spPr>
            <a:xfrm rot="18226608">
              <a:off x="1606011" y="2165428"/>
              <a:ext cx="383876" cy="445205"/>
            </a:xfrm>
            <a:custGeom>
              <a:avLst/>
              <a:gdLst/>
              <a:ahLst/>
              <a:cxnLst/>
              <a:rect l="l" t="t" r="r" b="b"/>
              <a:pathLst>
                <a:path w="1940" h="2250" extrusionOk="0">
                  <a:moveTo>
                    <a:pt x="440" y="0"/>
                  </a:moveTo>
                  <a:lnTo>
                    <a:pt x="880" y="957"/>
                  </a:lnTo>
                  <a:lnTo>
                    <a:pt x="1" y="1396"/>
                  </a:lnTo>
                  <a:lnTo>
                    <a:pt x="983" y="1293"/>
                  </a:lnTo>
                  <a:lnTo>
                    <a:pt x="1293" y="2249"/>
                  </a:lnTo>
                  <a:lnTo>
                    <a:pt x="1293" y="1293"/>
                  </a:lnTo>
                  <a:lnTo>
                    <a:pt x="1940" y="1500"/>
                  </a:lnTo>
                  <a:lnTo>
                    <a:pt x="1397" y="853"/>
                  </a:lnTo>
                  <a:lnTo>
                    <a:pt x="1836" y="104"/>
                  </a:lnTo>
                  <a:lnTo>
                    <a:pt x="1836" y="104"/>
                  </a:lnTo>
                  <a:lnTo>
                    <a:pt x="1086" y="647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18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942FDE2-49C0-CE53-E146-B7BB9F667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89" y="2415241"/>
            <a:ext cx="7759681" cy="1609721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69A4E02-F4BE-9FEC-7325-A090F1250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60" y="123346"/>
            <a:ext cx="832667" cy="83266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2AE6824-276D-CBB2-C1F1-FE9D41961077}"/>
              </a:ext>
            </a:extLst>
          </p:cNvPr>
          <p:cNvSpPr txBox="1"/>
          <p:nvPr/>
        </p:nvSpPr>
        <p:spPr>
          <a:xfrm>
            <a:off x="1092994" y="247291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SỐ?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FDB6D008-7820-AC4B-E852-B4AF02AC2394}"/>
                  </a:ext>
                </a:extLst>
              </p:cNvPr>
              <p:cNvSpPr/>
              <p:nvPr/>
            </p:nvSpPr>
            <p:spPr>
              <a:xfrm>
                <a:off x="4681645" y="3329501"/>
                <a:ext cx="737970" cy="54494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21</m:t>
                      </m:r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FDB6D008-7820-AC4B-E852-B4AF02AC23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645" y="3329501"/>
                <a:ext cx="737970" cy="54494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3A37585-380B-44AF-4AD6-31F685550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6563" y="247291"/>
            <a:ext cx="3352800" cy="192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5" name="Hình chữ nhật: Góc Tròn 124">
                <a:extLst>
                  <a:ext uri="{FF2B5EF4-FFF2-40B4-BE49-F238E27FC236}">
                    <a16:creationId xmlns:a16="http://schemas.microsoft.com/office/drawing/2014/main" id="{3DCF55F8-ED8E-06F3-6D53-C993BB003B00}"/>
                  </a:ext>
                </a:extLst>
              </p:cNvPr>
              <p:cNvSpPr/>
              <p:nvPr/>
            </p:nvSpPr>
            <p:spPr>
              <a:xfrm>
                <a:off x="5708255" y="3308356"/>
                <a:ext cx="737970" cy="54494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25" name="Hình chữ nhật: Góc Tròn 124">
                <a:extLst>
                  <a:ext uri="{FF2B5EF4-FFF2-40B4-BE49-F238E27FC236}">
                    <a16:creationId xmlns:a16="http://schemas.microsoft.com/office/drawing/2014/main" id="{3DCF55F8-ED8E-06F3-6D53-C993BB003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255" y="3308356"/>
                <a:ext cx="737970" cy="54494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6" name="Hình chữ nhật: Góc Tròn 125">
                <a:extLst>
                  <a:ext uri="{FF2B5EF4-FFF2-40B4-BE49-F238E27FC236}">
                    <a16:creationId xmlns:a16="http://schemas.microsoft.com/office/drawing/2014/main" id="{02902333-3146-38EB-38C3-4ECF73C3D999}"/>
                  </a:ext>
                </a:extLst>
              </p:cNvPr>
              <p:cNvSpPr/>
              <p:nvPr/>
            </p:nvSpPr>
            <p:spPr>
              <a:xfrm>
                <a:off x="6620378" y="3308355"/>
                <a:ext cx="737970" cy="54494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49</m:t>
                      </m:r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26" name="Hình chữ nhật: Góc Tròn 125">
                <a:extLst>
                  <a:ext uri="{FF2B5EF4-FFF2-40B4-BE49-F238E27FC236}">
                    <a16:creationId xmlns:a16="http://schemas.microsoft.com/office/drawing/2014/main" id="{02902333-3146-38EB-38C3-4ECF73C3D9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378" y="3308355"/>
                <a:ext cx="737970" cy="54494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7" name="Hình chữ nhật: Góc Tròn 126">
                <a:extLst>
                  <a:ext uri="{FF2B5EF4-FFF2-40B4-BE49-F238E27FC236}">
                    <a16:creationId xmlns:a16="http://schemas.microsoft.com/office/drawing/2014/main" id="{AD341920-7F46-4CA8-ED04-E6867006F5F4}"/>
                  </a:ext>
                </a:extLst>
              </p:cNvPr>
              <p:cNvSpPr/>
              <p:nvPr/>
            </p:nvSpPr>
            <p:spPr>
              <a:xfrm>
                <a:off x="7567174" y="3308355"/>
                <a:ext cx="737970" cy="54494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70</m:t>
                      </m:r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27" name="Hình chữ nhật: Góc Tròn 126">
                <a:extLst>
                  <a:ext uri="{FF2B5EF4-FFF2-40B4-BE49-F238E27FC236}">
                    <a16:creationId xmlns:a16="http://schemas.microsoft.com/office/drawing/2014/main" id="{AD341920-7F46-4CA8-ED04-E6867006F5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7174" y="3308355"/>
                <a:ext cx="737970" cy="54494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8" name="Picture 2">
            <a:extLst>
              <a:ext uri="{FF2B5EF4-FFF2-40B4-BE49-F238E27FC236}">
                <a16:creationId xmlns:a16="http://schemas.microsoft.com/office/drawing/2014/main" id="{9AD5A800-7214-59F6-CCA0-3967353F2BD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050630" y="4268862"/>
            <a:ext cx="2581581" cy="922915"/>
          </a:xfrm>
          <a:prstGeom prst="rect">
            <a:avLst/>
          </a:prstGeom>
        </p:spPr>
      </p:pic>
      <p:pic>
        <p:nvPicPr>
          <p:cNvPr id="129" name="Picture 6">
            <a:extLst>
              <a:ext uri="{FF2B5EF4-FFF2-40B4-BE49-F238E27FC236}">
                <a16:creationId xmlns:a16="http://schemas.microsoft.com/office/drawing/2014/main" id="{2C9C7D1E-D7D6-A02E-798D-36DAD443A2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2327" y="1411234"/>
            <a:ext cx="971229" cy="704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5" grpId="0" animBg="1"/>
      <p:bldP spid="126" grpId="0" animBg="1"/>
      <p:bldP spid="1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495D8-A836-CA20-0305-7FCACD89F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1218"/>
            <a:ext cx="9144000" cy="2650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79" name="Google Shape;2479;p50"/>
          <p:cNvGrpSpPr/>
          <p:nvPr/>
        </p:nvGrpSpPr>
        <p:grpSpPr>
          <a:xfrm rot="-356785">
            <a:off x="1416787" y="1199150"/>
            <a:ext cx="646606" cy="594993"/>
            <a:chOff x="3369450" y="1713450"/>
            <a:chExt cx="404025" cy="371775"/>
          </a:xfrm>
        </p:grpSpPr>
        <p:sp>
          <p:nvSpPr>
            <p:cNvPr id="2480" name="Google Shape;2480;p50"/>
            <p:cNvSpPr/>
            <p:nvPr/>
          </p:nvSpPr>
          <p:spPr>
            <a:xfrm>
              <a:off x="3371300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63" y="0"/>
                  </a:moveTo>
                  <a:cubicBezTo>
                    <a:pt x="6297" y="0"/>
                    <a:pt x="4091" y="1080"/>
                    <a:pt x="2592" y="2963"/>
                  </a:cubicBezTo>
                  <a:cubicBezTo>
                    <a:pt x="460" y="5721"/>
                    <a:pt x="0" y="10078"/>
                    <a:pt x="2592" y="12762"/>
                  </a:cubicBezTo>
                  <a:cubicBezTo>
                    <a:pt x="3910" y="14189"/>
                    <a:pt x="5821" y="14807"/>
                    <a:pt x="7760" y="14807"/>
                  </a:cubicBezTo>
                  <a:cubicBezTo>
                    <a:pt x="8420" y="14807"/>
                    <a:pt x="9082" y="14736"/>
                    <a:pt x="9725" y="14600"/>
                  </a:cubicBezTo>
                  <a:cubicBezTo>
                    <a:pt x="12097" y="14141"/>
                    <a:pt x="14395" y="12615"/>
                    <a:pt x="15388" y="10243"/>
                  </a:cubicBezTo>
                  <a:cubicBezTo>
                    <a:pt x="16086" y="8625"/>
                    <a:pt x="16086" y="6861"/>
                    <a:pt x="15553" y="5335"/>
                  </a:cubicBezTo>
                  <a:cubicBezTo>
                    <a:pt x="14855" y="3184"/>
                    <a:pt x="13255" y="1345"/>
                    <a:pt x="11178" y="500"/>
                  </a:cubicBezTo>
                  <a:cubicBezTo>
                    <a:pt x="10322" y="161"/>
                    <a:pt x="9438" y="0"/>
                    <a:pt x="856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50"/>
            <p:cNvSpPr/>
            <p:nvPr/>
          </p:nvSpPr>
          <p:spPr>
            <a:xfrm>
              <a:off x="3369450" y="1771900"/>
              <a:ext cx="398050" cy="313325"/>
            </a:xfrm>
            <a:custGeom>
              <a:avLst/>
              <a:gdLst/>
              <a:ahLst/>
              <a:cxnLst/>
              <a:rect l="l" t="t" r="r" b="b"/>
              <a:pathLst>
                <a:path w="15922" h="12533" extrusionOk="0">
                  <a:moveTo>
                    <a:pt x="3218" y="0"/>
                  </a:moveTo>
                  <a:lnTo>
                    <a:pt x="3218" y="0"/>
                  </a:lnTo>
                  <a:cubicBezTo>
                    <a:pt x="2979" y="239"/>
                    <a:pt x="2832" y="460"/>
                    <a:pt x="2666" y="625"/>
                  </a:cubicBezTo>
                  <a:cubicBezTo>
                    <a:pt x="460" y="3456"/>
                    <a:pt x="0" y="7813"/>
                    <a:pt x="2593" y="10498"/>
                  </a:cubicBezTo>
                  <a:cubicBezTo>
                    <a:pt x="3984" y="11889"/>
                    <a:pt x="5901" y="12532"/>
                    <a:pt x="7851" y="12532"/>
                  </a:cubicBezTo>
                  <a:cubicBezTo>
                    <a:pt x="8478" y="12532"/>
                    <a:pt x="9108" y="12466"/>
                    <a:pt x="9726" y="12336"/>
                  </a:cubicBezTo>
                  <a:cubicBezTo>
                    <a:pt x="12097" y="11876"/>
                    <a:pt x="14469" y="10350"/>
                    <a:pt x="15462" y="7979"/>
                  </a:cubicBezTo>
                  <a:cubicBezTo>
                    <a:pt x="15701" y="7354"/>
                    <a:pt x="15848" y="6821"/>
                    <a:pt x="15921" y="6214"/>
                  </a:cubicBezTo>
                  <a:lnTo>
                    <a:pt x="15921" y="6214"/>
                  </a:lnTo>
                  <a:cubicBezTo>
                    <a:pt x="14782" y="7207"/>
                    <a:pt x="13403" y="7905"/>
                    <a:pt x="11950" y="8199"/>
                  </a:cubicBezTo>
                  <a:cubicBezTo>
                    <a:pt x="11351" y="8308"/>
                    <a:pt x="10736" y="8365"/>
                    <a:pt x="10122" y="8365"/>
                  </a:cubicBezTo>
                  <a:cubicBezTo>
                    <a:pt x="8136" y="8365"/>
                    <a:pt x="6165" y="7765"/>
                    <a:pt x="4817" y="6361"/>
                  </a:cubicBezTo>
                  <a:cubicBezTo>
                    <a:pt x="3126" y="4596"/>
                    <a:pt x="2758" y="2225"/>
                    <a:pt x="3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50"/>
            <p:cNvSpPr/>
            <p:nvPr/>
          </p:nvSpPr>
          <p:spPr>
            <a:xfrm>
              <a:off x="3512850" y="1731825"/>
              <a:ext cx="130100" cy="120200"/>
            </a:xfrm>
            <a:custGeom>
              <a:avLst/>
              <a:gdLst/>
              <a:ahLst/>
              <a:cxnLst/>
              <a:rect l="l" t="t" r="r" b="b"/>
              <a:pathLst>
                <a:path w="5204" h="4808" extrusionOk="0">
                  <a:moveTo>
                    <a:pt x="2807" y="1"/>
                  </a:moveTo>
                  <a:cubicBezTo>
                    <a:pt x="2066" y="1"/>
                    <a:pt x="1347" y="374"/>
                    <a:pt x="846" y="996"/>
                  </a:cubicBezTo>
                  <a:cubicBezTo>
                    <a:pt x="148" y="1842"/>
                    <a:pt x="0" y="3294"/>
                    <a:pt x="846" y="4140"/>
                  </a:cubicBezTo>
                  <a:cubicBezTo>
                    <a:pt x="1307" y="4601"/>
                    <a:pt x="1906" y="4807"/>
                    <a:pt x="2538" y="4807"/>
                  </a:cubicBezTo>
                  <a:cubicBezTo>
                    <a:pt x="2738" y="4807"/>
                    <a:pt x="2941" y="4787"/>
                    <a:pt x="3144" y="4747"/>
                  </a:cubicBezTo>
                  <a:cubicBezTo>
                    <a:pt x="3916" y="4600"/>
                    <a:pt x="4670" y="4067"/>
                    <a:pt x="4983" y="3294"/>
                  </a:cubicBezTo>
                  <a:cubicBezTo>
                    <a:pt x="5203" y="2761"/>
                    <a:pt x="5203" y="2228"/>
                    <a:pt x="4983" y="1768"/>
                  </a:cubicBezTo>
                  <a:cubicBezTo>
                    <a:pt x="4836" y="1070"/>
                    <a:pt x="4284" y="463"/>
                    <a:pt x="3604" y="151"/>
                  </a:cubicBezTo>
                  <a:cubicBezTo>
                    <a:pt x="3342" y="49"/>
                    <a:pt x="3073" y="1"/>
                    <a:pt x="280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50"/>
            <p:cNvSpPr/>
            <p:nvPr/>
          </p:nvSpPr>
          <p:spPr>
            <a:xfrm>
              <a:off x="3479550" y="1835025"/>
              <a:ext cx="73775" cy="80100"/>
            </a:xfrm>
            <a:custGeom>
              <a:avLst/>
              <a:gdLst/>
              <a:ahLst/>
              <a:cxnLst/>
              <a:rect l="l" t="t" r="r" b="b"/>
              <a:pathLst>
                <a:path w="2951" h="3204" extrusionOk="0">
                  <a:moveTo>
                    <a:pt x="665" y="0"/>
                  </a:moveTo>
                  <a:cubicBezTo>
                    <a:pt x="396" y="0"/>
                    <a:pt x="249" y="454"/>
                    <a:pt x="487" y="692"/>
                  </a:cubicBezTo>
                  <a:cubicBezTo>
                    <a:pt x="799" y="858"/>
                    <a:pt x="1020" y="1152"/>
                    <a:pt x="1332" y="1391"/>
                  </a:cubicBezTo>
                  <a:lnTo>
                    <a:pt x="652" y="1391"/>
                  </a:lnTo>
                  <a:cubicBezTo>
                    <a:pt x="193" y="1391"/>
                    <a:pt x="193" y="2071"/>
                    <a:pt x="652" y="2071"/>
                  </a:cubicBezTo>
                  <a:lnTo>
                    <a:pt x="1185" y="2071"/>
                  </a:lnTo>
                  <a:cubicBezTo>
                    <a:pt x="873" y="2237"/>
                    <a:pt x="560" y="2384"/>
                    <a:pt x="266" y="2531"/>
                  </a:cubicBezTo>
                  <a:cubicBezTo>
                    <a:pt x="0" y="2734"/>
                    <a:pt x="187" y="3203"/>
                    <a:pt x="486" y="3203"/>
                  </a:cubicBezTo>
                  <a:cubicBezTo>
                    <a:pt x="538" y="3203"/>
                    <a:pt x="595" y="3189"/>
                    <a:pt x="652" y="3156"/>
                  </a:cubicBezTo>
                  <a:cubicBezTo>
                    <a:pt x="1332" y="2770"/>
                    <a:pt x="2031" y="2457"/>
                    <a:pt x="2711" y="2071"/>
                  </a:cubicBezTo>
                  <a:cubicBezTo>
                    <a:pt x="2950" y="1924"/>
                    <a:pt x="2950" y="1538"/>
                    <a:pt x="2638" y="1464"/>
                  </a:cubicBezTo>
                  <a:cubicBezTo>
                    <a:pt x="2638" y="1464"/>
                    <a:pt x="1185" y="325"/>
                    <a:pt x="873" y="86"/>
                  </a:cubicBezTo>
                  <a:cubicBezTo>
                    <a:pt x="799" y="26"/>
                    <a:pt x="728" y="0"/>
                    <a:pt x="665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50"/>
            <p:cNvSpPr/>
            <p:nvPr/>
          </p:nvSpPr>
          <p:spPr>
            <a:xfrm>
              <a:off x="3606600" y="1835025"/>
              <a:ext cx="75350" cy="80100"/>
            </a:xfrm>
            <a:custGeom>
              <a:avLst/>
              <a:gdLst/>
              <a:ahLst/>
              <a:cxnLst/>
              <a:rect l="l" t="t" r="r" b="b"/>
              <a:pathLst>
                <a:path w="3014" h="3204" extrusionOk="0">
                  <a:moveTo>
                    <a:pt x="2360" y="0"/>
                  </a:moveTo>
                  <a:cubicBezTo>
                    <a:pt x="2296" y="0"/>
                    <a:pt x="2226" y="26"/>
                    <a:pt x="2152" y="86"/>
                  </a:cubicBezTo>
                  <a:cubicBezTo>
                    <a:pt x="1839" y="325"/>
                    <a:pt x="387" y="1464"/>
                    <a:pt x="387" y="1464"/>
                  </a:cubicBezTo>
                  <a:cubicBezTo>
                    <a:pt x="74" y="1538"/>
                    <a:pt x="1" y="1924"/>
                    <a:pt x="313" y="2071"/>
                  </a:cubicBezTo>
                  <a:cubicBezTo>
                    <a:pt x="920" y="2457"/>
                    <a:pt x="1692" y="2770"/>
                    <a:pt x="2372" y="3156"/>
                  </a:cubicBezTo>
                  <a:cubicBezTo>
                    <a:pt x="2430" y="3189"/>
                    <a:pt x="2486" y="3203"/>
                    <a:pt x="2539" y="3203"/>
                  </a:cubicBezTo>
                  <a:cubicBezTo>
                    <a:pt x="2836" y="3203"/>
                    <a:pt x="3013" y="2734"/>
                    <a:pt x="2685" y="2531"/>
                  </a:cubicBezTo>
                  <a:cubicBezTo>
                    <a:pt x="2464" y="2384"/>
                    <a:pt x="2152" y="2237"/>
                    <a:pt x="1839" y="2071"/>
                  </a:cubicBezTo>
                  <a:lnTo>
                    <a:pt x="2372" y="2071"/>
                  </a:lnTo>
                  <a:cubicBezTo>
                    <a:pt x="2759" y="2071"/>
                    <a:pt x="2759" y="1391"/>
                    <a:pt x="2372" y="1391"/>
                  </a:cubicBezTo>
                  <a:lnTo>
                    <a:pt x="1692" y="1391"/>
                  </a:lnTo>
                  <a:cubicBezTo>
                    <a:pt x="1913" y="1152"/>
                    <a:pt x="2225" y="858"/>
                    <a:pt x="2464" y="692"/>
                  </a:cubicBezTo>
                  <a:cubicBezTo>
                    <a:pt x="2762" y="454"/>
                    <a:pt x="2626" y="0"/>
                    <a:pt x="2360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50"/>
            <p:cNvSpPr/>
            <p:nvPr/>
          </p:nvSpPr>
          <p:spPr>
            <a:xfrm>
              <a:off x="3420925" y="1906100"/>
              <a:ext cx="109425" cy="44150"/>
            </a:xfrm>
            <a:custGeom>
              <a:avLst/>
              <a:gdLst/>
              <a:ahLst/>
              <a:cxnLst/>
              <a:rect l="l" t="t" r="r" b="b"/>
              <a:pathLst>
                <a:path w="4377" h="1766" extrusionOk="0">
                  <a:moveTo>
                    <a:pt x="2152" y="0"/>
                  </a:moveTo>
                  <a:cubicBezTo>
                    <a:pt x="993" y="0"/>
                    <a:pt x="1" y="386"/>
                    <a:pt x="1" y="919"/>
                  </a:cubicBezTo>
                  <a:cubicBezTo>
                    <a:pt x="1" y="1379"/>
                    <a:pt x="993" y="1765"/>
                    <a:pt x="2152" y="1765"/>
                  </a:cubicBezTo>
                  <a:cubicBezTo>
                    <a:pt x="3365" y="1765"/>
                    <a:pt x="4376" y="1379"/>
                    <a:pt x="4376" y="919"/>
                  </a:cubicBezTo>
                  <a:cubicBezTo>
                    <a:pt x="4376" y="386"/>
                    <a:pt x="3365" y="0"/>
                    <a:pt x="2152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50"/>
            <p:cNvSpPr/>
            <p:nvPr/>
          </p:nvSpPr>
          <p:spPr>
            <a:xfrm>
              <a:off x="3631425" y="1906100"/>
              <a:ext cx="107575" cy="44150"/>
            </a:xfrm>
            <a:custGeom>
              <a:avLst/>
              <a:gdLst/>
              <a:ahLst/>
              <a:cxnLst/>
              <a:rect l="l" t="t" r="r" b="b"/>
              <a:pathLst>
                <a:path w="4303" h="1766" extrusionOk="0">
                  <a:moveTo>
                    <a:pt x="2152" y="0"/>
                  </a:moveTo>
                  <a:cubicBezTo>
                    <a:pt x="1012" y="0"/>
                    <a:pt x="1" y="386"/>
                    <a:pt x="1" y="919"/>
                  </a:cubicBezTo>
                  <a:cubicBezTo>
                    <a:pt x="1" y="1379"/>
                    <a:pt x="1012" y="1765"/>
                    <a:pt x="2152" y="1765"/>
                  </a:cubicBezTo>
                  <a:cubicBezTo>
                    <a:pt x="3383" y="1765"/>
                    <a:pt x="4303" y="1379"/>
                    <a:pt x="4303" y="919"/>
                  </a:cubicBezTo>
                  <a:cubicBezTo>
                    <a:pt x="4303" y="386"/>
                    <a:pt x="3383" y="0"/>
                    <a:pt x="2152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50"/>
            <p:cNvSpPr/>
            <p:nvPr/>
          </p:nvSpPr>
          <p:spPr>
            <a:xfrm>
              <a:off x="3535825" y="1915750"/>
              <a:ext cx="88275" cy="51500"/>
            </a:xfrm>
            <a:custGeom>
              <a:avLst/>
              <a:gdLst/>
              <a:ahLst/>
              <a:cxnLst/>
              <a:rect l="l" t="t" r="r" b="b"/>
              <a:pathLst>
                <a:path w="3531" h="2060" extrusionOk="0">
                  <a:moveTo>
                    <a:pt x="387" y="0"/>
                  </a:moveTo>
                  <a:cubicBezTo>
                    <a:pt x="148" y="0"/>
                    <a:pt x="1" y="147"/>
                    <a:pt x="1" y="386"/>
                  </a:cubicBezTo>
                  <a:cubicBezTo>
                    <a:pt x="1" y="1306"/>
                    <a:pt x="846" y="2059"/>
                    <a:pt x="1766" y="2059"/>
                  </a:cubicBezTo>
                  <a:cubicBezTo>
                    <a:pt x="2758" y="2059"/>
                    <a:pt x="3530" y="1306"/>
                    <a:pt x="3530" y="386"/>
                  </a:cubicBezTo>
                  <a:cubicBezTo>
                    <a:pt x="3530" y="147"/>
                    <a:pt x="3365" y="0"/>
                    <a:pt x="3218" y="0"/>
                  </a:cubicBezTo>
                  <a:cubicBezTo>
                    <a:pt x="2997" y="0"/>
                    <a:pt x="2832" y="147"/>
                    <a:pt x="2832" y="386"/>
                  </a:cubicBezTo>
                  <a:cubicBezTo>
                    <a:pt x="2832" y="920"/>
                    <a:pt x="2372" y="1379"/>
                    <a:pt x="1766" y="1379"/>
                  </a:cubicBezTo>
                  <a:cubicBezTo>
                    <a:pt x="1232" y="1379"/>
                    <a:pt x="773" y="920"/>
                    <a:pt x="773" y="386"/>
                  </a:cubicBezTo>
                  <a:cubicBezTo>
                    <a:pt x="773" y="147"/>
                    <a:pt x="607" y="0"/>
                    <a:pt x="387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50"/>
            <p:cNvSpPr/>
            <p:nvPr/>
          </p:nvSpPr>
          <p:spPr>
            <a:xfrm>
              <a:off x="3702675" y="1898275"/>
              <a:ext cx="24825" cy="25300"/>
            </a:xfrm>
            <a:custGeom>
              <a:avLst/>
              <a:gdLst/>
              <a:ahLst/>
              <a:cxnLst/>
              <a:rect l="l" t="t" r="r" b="b"/>
              <a:pathLst>
                <a:path w="993" h="1012" extrusionOk="0">
                  <a:moveTo>
                    <a:pt x="460" y="1"/>
                  </a:moveTo>
                  <a:cubicBezTo>
                    <a:pt x="221" y="1"/>
                    <a:pt x="0" y="240"/>
                    <a:pt x="0" y="460"/>
                  </a:cubicBezTo>
                  <a:cubicBezTo>
                    <a:pt x="0" y="773"/>
                    <a:pt x="221" y="1012"/>
                    <a:pt x="460" y="1012"/>
                  </a:cubicBezTo>
                  <a:cubicBezTo>
                    <a:pt x="754" y="1012"/>
                    <a:pt x="993" y="773"/>
                    <a:pt x="993" y="460"/>
                  </a:cubicBezTo>
                  <a:cubicBezTo>
                    <a:pt x="993" y="240"/>
                    <a:pt x="754" y="1"/>
                    <a:pt x="4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50"/>
            <p:cNvSpPr/>
            <p:nvPr/>
          </p:nvSpPr>
          <p:spPr>
            <a:xfrm>
              <a:off x="3430575" y="1898275"/>
              <a:ext cx="24850" cy="25300"/>
            </a:xfrm>
            <a:custGeom>
              <a:avLst/>
              <a:gdLst/>
              <a:ahLst/>
              <a:cxnLst/>
              <a:rect l="l" t="t" r="r" b="b"/>
              <a:pathLst>
                <a:path w="994" h="1012" extrusionOk="0">
                  <a:moveTo>
                    <a:pt x="534" y="1"/>
                  </a:moveTo>
                  <a:cubicBezTo>
                    <a:pt x="221" y="1"/>
                    <a:pt x="1" y="240"/>
                    <a:pt x="1" y="460"/>
                  </a:cubicBezTo>
                  <a:cubicBezTo>
                    <a:pt x="1" y="773"/>
                    <a:pt x="221" y="1012"/>
                    <a:pt x="534" y="1012"/>
                  </a:cubicBezTo>
                  <a:cubicBezTo>
                    <a:pt x="773" y="1012"/>
                    <a:pt x="993" y="773"/>
                    <a:pt x="993" y="460"/>
                  </a:cubicBezTo>
                  <a:cubicBezTo>
                    <a:pt x="993" y="240"/>
                    <a:pt x="773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0" name="Google Shape;2490;p50"/>
          <p:cNvGrpSpPr/>
          <p:nvPr/>
        </p:nvGrpSpPr>
        <p:grpSpPr>
          <a:xfrm rot="1333893">
            <a:off x="7787596" y="1351168"/>
            <a:ext cx="646548" cy="594977"/>
            <a:chOff x="4087375" y="1713450"/>
            <a:chExt cx="404000" cy="371775"/>
          </a:xfrm>
        </p:grpSpPr>
        <p:sp>
          <p:nvSpPr>
            <p:cNvPr id="2491" name="Google Shape;2491;p50"/>
            <p:cNvSpPr/>
            <p:nvPr/>
          </p:nvSpPr>
          <p:spPr>
            <a:xfrm>
              <a:off x="4089200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96" y="0"/>
                  </a:moveTo>
                  <a:cubicBezTo>
                    <a:pt x="6351" y="0"/>
                    <a:pt x="4183" y="1080"/>
                    <a:pt x="2685" y="2963"/>
                  </a:cubicBezTo>
                  <a:cubicBezTo>
                    <a:pt x="460" y="5721"/>
                    <a:pt x="1" y="10078"/>
                    <a:pt x="2611" y="12762"/>
                  </a:cubicBezTo>
                  <a:cubicBezTo>
                    <a:pt x="3983" y="14189"/>
                    <a:pt x="5909" y="14807"/>
                    <a:pt x="7813" y="14807"/>
                  </a:cubicBezTo>
                  <a:cubicBezTo>
                    <a:pt x="8461" y="14807"/>
                    <a:pt x="9106" y="14736"/>
                    <a:pt x="9726" y="14600"/>
                  </a:cubicBezTo>
                  <a:cubicBezTo>
                    <a:pt x="12189" y="14141"/>
                    <a:pt x="14488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6" y="1345"/>
                    <a:pt x="11197" y="500"/>
                  </a:cubicBezTo>
                  <a:cubicBezTo>
                    <a:pt x="10341" y="161"/>
                    <a:pt x="9463" y="0"/>
                    <a:pt x="8596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50"/>
            <p:cNvSpPr/>
            <p:nvPr/>
          </p:nvSpPr>
          <p:spPr>
            <a:xfrm>
              <a:off x="4087375" y="1771900"/>
              <a:ext cx="398500" cy="313325"/>
            </a:xfrm>
            <a:custGeom>
              <a:avLst/>
              <a:gdLst/>
              <a:ahLst/>
              <a:cxnLst/>
              <a:rect l="l" t="t" r="r" b="b"/>
              <a:pathLst>
                <a:path w="15940" h="12533" extrusionOk="0">
                  <a:moveTo>
                    <a:pt x="3217" y="0"/>
                  </a:moveTo>
                  <a:cubicBezTo>
                    <a:pt x="3070" y="239"/>
                    <a:pt x="2831" y="460"/>
                    <a:pt x="2684" y="625"/>
                  </a:cubicBezTo>
                  <a:cubicBezTo>
                    <a:pt x="533" y="3456"/>
                    <a:pt x="0" y="7813"/>
                    <a:pt x="2611" y="10498"/>
                  </a:cubicBezTo>
                  <a:cubicBezTo>
                    <a:pt x="4002" y="11889"/>
                    <a:pt x="5961" y="12532"/>
                    <a:pt x="7923" y="12532"/>
                  </a:cubicBezTo>
                  <a:cubicBezTo>
                    <a:pt x="8555" y="12532"/>
                    <a:pt x="9186" y="12466"/>
                    <a:pt x="9799" y="12336"/>
                  </a:cubicBezTo>
                  <a:cubicBezTo>
                    <a:pt x="12189" y="11876"/>
                    <a:pt x="14487" y="10350"/>
                    <a:pt x="15480" y="7979"/>
                  </a:cubicBezTo>
                  <a:cubicBezTo>
                    <a:pt x="15700" y="7354"/>
                    <a:pt x="15866" y="6821"/>
                    <a:pt x="15939" y="6214"/>
                  </a:cubicBezTo>
                  <a:lnTo>
                    <a:pt x="15939" y="6214"/>
                  </a:lnTo>
                  <a:cubicBezTo>
                    <a:pt x="14781" y="7207"/>
                    <a:pt x="13402" y="7905"/>
                    <a:pt x="11950" y="8199"/>
                  </a:cubicBezTo>
                  <a:cubicBezTo>
                    <a:pt x="11373" y="8308"/>
                    <a:pt x="10774" y="8365"/>
                    <a:pt x="10172" y="8365"/>
                  </a:cubicBezTo>
                  <a:cubicBezTo>
                    <a:pt x="8223" y="8365"/>
                    <a:pt x="6240" y="7765"/>
                    <a:pt x="4835" y="6361"/>
                  </a:cubicBezTo>
                  <a:cubicBezTo>
                    <a:pt x="3217" y="4596"/>
                    <a:pt x="2758" y="2225"/>
                    <a:pt x="3217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50"/>
            <p:cNvSpPr/>
            <p:nvPr/>
          </p:nvSpPr>
          <p:spPr>
            <a:xfrm>
              <a:off x="4233050" y="1731825"/>
              <a:ext cx="128275" cy="120200"/>
            </a:xfrm>
            <a:custGeom>
              <a:avLst/>
              <a:gdLst/>
              <a:ahLst/>
              <a:cxnLst/>
              <a:rect l="l" t="t" r="r" b="b"/>
              <a:pathLst>
                <a:path w="5131" h="4808" extrusionOk="0">
                  <a:moveTo>
                    <a:pt x="2752" y="1"/>
                  </a:moveTo>
                  <a:cubicBezTo>
                    <a:pt x="2028" y="1"/>
                    <a:pt x="1293" y="374"/>
                    <a:pt x="847" y="996"/>
                  </a:cubicBezTo>
                  <a:cubicBezTo>
                    <a:pt x="148" y="1842"/>
                    <a:pt x="1" y="3294"/>
                    <a:pt x="755" y="4140"/>
                  </a:cubicBezTo>
                  <a:cubicBezTo>
                    <a:pt x="1230" y="4601"/>
                    <a:pt x="1874" y="4807"/>
                    <a:pt x="2487" y="4807"/>
                  </a:cubicBezTo>
                  <a:cubicBezTo>
                    <a:pt x="2681" y="4807"/>
                    <a:pt x="2872" y="4787"/>
                    <a:pt x="3053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83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70" y="49"/>
                    <a:pt x="3011" y="1"/>
                    <a:pt x="2752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50"/>
            <p:cNvSpPr/>
            <p:nvPr/>
          </p:nvSpPr>
          <p:spPr>
            <a:xfrm>
              <a:off x="4346125" y="1848650"/>
              <a:ext cx="72650" cy="72625"/>
            </a:xfrm>
            <a:custGeom>
              <a:avLst/>
              <a:gdLst/>
              <a:ahLst/>
              <a:cxnLst/>
              <a:rect l="l" t="t" r="r" b="b"/>
              <a:pathLst>
                <a:path w="2906" h="2905" extrusionOk="0">
                  <a:moveTo>
                    <a:pt x="1453" y="0"/>
                  </a:moveTo>
                  <a:cubicBezTo>
                    <a:pt x="681" y="0"/>
                    <a:pt x="1" y="699"/>
                    <a:pt x="1" y="1453"/>
                  </a:cubicBezTo>
                  <a:cubicBezTo>
                    <a:pt x="1" y="2298"/>
                    <a:pt x="681" y="2905"/>
                    <a:pt x="1453" y="2905"/>
                  </a:cubicBezTo>
                  <a:cubicBezTo>
                    <a:pt x="2207" y="2905"/>
                    <a:pt x="2905" y="2298"/>
                    <a:pt x="2905" y="1453"/>
                  </a:cubicBezTo>
                  <a:cubicBezTo>
                    <a:pt x="2905" y="699"/>
                    <a:pt x="2207" y="0"/>
                    <a:pt x="1453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50"/>
            <p:cNvSpPr/>
            <p:nvPr/>
          </p:nvSpPr>
          <p:spPr>
            <a:xfrm>
              <a:off x="4181125" y="1848650"/>
              <a:ext cx="70800" cy="72625"/>
            </a:xfrm>
            <a:custGeom>
              <a:avLst/>
              <a:gdLst/>
              <a:ahLst/>
              <a:cxnLst/>
              <a:rect l="l" t="t" r="r" b="b"/>
              <a:pathLst>
                <a:path w="2832" h="2905" extrusionOk="0">
                  <a:moveTo>
                    <a:pt x="1453" y="0"/>
                  </a:moveTo>
                  <a:cubicBezTo>
                    <a:pt x="626" y="0"/>
                    <a:pt x="0" y="699"/>
                    <a:pt x="0" y="1453"/>
                  </a:cubicBezTo>
                  <a:cubicBezTo>
                    <a:pt x="0" y="2298"/>
                    <a:pt x="626" y="2905"/>
                    <a:pt x="1453" y="2905"/>
                  </a:cubicBezTo>
                  <a:cubicBezTo>
                    <a:pt x="2225" y="2905"/>
                    <a:pt x="2832" y="2298"/>
                    <a:pt x="2832" y="1453"/>
                  </a:cubicBezTo>
                  <a:cubicBezTo>
                    <a:pt x="2832" y="699"/>
                    <a:pt x="2225" y="0"/>
                    <a:pt x="1453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50"/>
            <p:cNvSpPr/>
            <p:nvPr/>
          </p:nvSpPr>
          <p:spPr>
            <a:xfrm>
              <a:off x="4135175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50"/>
            <p:cNvSpPr/>
            <p:nvPr/>
          </p:nvSpPr>
          <p:spPr>
            <a:xfrm>
              <a:off x="4351650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50"/>
            <p:cNvSpPr/>
            <p:nvPr/>
          </p:nvSpPr>
          <p:spPr>
            <a:xfrm>
              <a:off x="4256050" y="1917575"/>
              <a:ext cx="84125" cy="51975"/>
            </a:xfrm>
            <a:custGeom>
              <a:avLst/>
              <a:gdLst/>
              <a:ahLst/>
              <a:cxnLst/>
              <a:rect l="l" t="t" r="r" b="b"/>
              <a:pathLst>
                <a:path w="3365" h="2079" extrusionOk="0">
                  <a:moveTo>
                    <a:pt x="294" y="1"/>
                  </a:moveTo>
                  <a:cubicBezTo>
                    <a:pt x="147" y="1"/>
                    <a:pt x="0" y="148"/>
                    <a:pt x="0" y="313"/>
                  </a:cubicBezTo>
                  <a:cubicBezTo>
                    <a:pt x="0" y="773"/>
                    <a:pt x="74" y="1067"/>
                    <a:pt x="294" y="1380"/>
                  </a:cubicBezTo>
                  <a:cubicBezTo>
                    <a:pt x="607" y="1839"/>
                    <a:pt x="1140" y="2078"/>
                    <a:pt x="1673" y="2078"/>
                  </a:cubicBezTo>
                  <a:cubicBezTo>
                    <a:pt x="2133" y="2078"/>
                    <a:pt x="2592" y="1839"/>
                    <a:pt x="2905" y="1527"/>
                  </a:cubicBezTo>
                  <a:cubicBezTo>
                    <a:pt x="3217" y="1233"/>
                    <a:pt x="3365" y="847"/>
                    <a:pt x="3365" y="387"/>
                  </a:cubicBezTo>
                  <a:cubicBezTo>
                    <a:pt x="3365" y="148"/>
                    <a:pt x="3217" y="1"/>
                    <a:pt x="3052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50"/>
            <p:cNvSpPr/>
            <p:nvPr/>
          </p:nvSpPr>
          <p:spPr>
            <a:xfrm>
              <a:off x="4263400" y="1938725"/>
              <a:ext cx="65275" cy="30825"/>
            </a:xfrm>
            <a:custGeom>
              <a:avLst/>
              <a:gdLst/>
              <a:ahLst/>
              <a:cxnLst/>
              <a:rect l="l" t="t" r="r" b="b"/>
              <a:pathLst>
                <a:path w="2611" h="1233" extrusionOk="0">
                  <a:moveTo>
                    <a:pt x="1379" y="1"/>
                  </a:moveTo>
                  <a:cubicBezTo>
                    <a:pt x="846" y="1"/>
                    <a:pt x="386" y="221"/>
                    <a:pt x="0" y="534"/>
                  </a:cubicBezTo>
                  <a:cubicBezTo>
                    <a:pt x="313" y="993"/>
                    <a:pt x="846" y="1232"/>
                    <a:pt x="1379" y="1232"/>
                  </a:cubicBezTo>
                  <a:cubicBezTo>
                    <a:pt x="1839" y="1232"/>
                    <a:pt x="2298" y="993"/>
                    <a:pt x="2611" y="681"/>
                  </a:cubicBezTo>
                  <a:cubicBezTo>
                    <a:pt x="2390" y="313"/>
                    <a:pt x="1931" y="1"/>
                    <a:pt x="1379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50"/>
            <p:cNvSpPr/>
            <p:nvPr/>
          </p:nvSpPr>
          <p:spPr>
            <a:xfrm>
              <a:off x="4428400" y="1896450"/>
              <a:ext cx="26675" cy="28975"/>
            </a:xfrm>
            <a:custGeom>
              <a:avLst/>
              <a:gdLst/>
              <a:ahLst/>
              <a:cxnLst/>
              <a:rect l="l" t="t" r="r" b="b"/>
              <a:pathLst>
                <a:path w="1067" h="1159" extrusionOk="0">
                  <a:moveTo>
                    <a:pt x="533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158"/>
                    <a:pt x="533" y="1158"/>
                  </a:cubicBezTo>
                  <a:cubicBezTo>
                    <a:pt x="846" y="1158"/>
                    <a:pt x="1067" y="846"/>
                    <a:pt x="1067" y="533"/>
                  </a:cubicBezTo>
                  <a:cubicBezTo>
                    <a:pt x="1067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50"/>
            <p:cNvSpPr/>
            <p:nvPr/>
          </p:nvSpPr>
          <p:spPr>
            <a:xfrm>
              <a:off x="4158150" y="1896450"/>
              <a:ext cx="27125" cy="28975"/>
            </a:xfrm>
            <a:custGeom>
              <a:avLst/>
              <a:gdLst/>
              <a:ahLst/>
              <a:cxnLst/>
              <a:rect l="l" t="t" r="r" b="b"/>
              <a:pathLst>
                <a:path w="1085" h="1159" extrusionOk="0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46"/>
                    <a:pt x="239" y="1158"/>
                    <a:pt x="533" y="1158"/>
                  </a:cubicBezTo>
                  <a:cubicBezTo>
                    <a:pt x="846" y="1158"/>
                    <a:pt x="1085" y="846"/>
                    <a:pt x="1085" y="533"/>
                  </a:cubicBezTo>
                  <a:cubicBezTo>
                    <a:pt x="1085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607105BD-3923-CC14-2D79-E0DE5F489AEA}"/>
                  </a:ext>
                </a:extLst>
              </p:cNvPr>
              <p:cNvSpPr/>
              <p:nvPr/>
            </p:nvSpPr>
            <p:spPr>
              <a:xfrm>
                <a:off x="3171825" y="3807619"/>
                <a:ext cx="535781" cy="50006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607105BD-3923-CC14-2D79-E0DE5F489A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825" y="3807619"/>
                <a:ext cx="535781" cy="50006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ình chữ nhật: Góc Tròn 48">
                <a:extLst>
                  <a:ext uri="{FF2B5EF4-FFF2-40B4-BE49-F238E27FC236}">
                    <a16:creationId xmlns:a16="http://schemas.microsoft.com/office/drawing/2014/main" id="{5D9D860E-EF47-270E-B303-843B8202DA3C}"/>
                  </a:ext>
                </a:extLst>
              </p:cNvPr>
              <p:cNvSpPr/>
              <p:nvPr/>
            </p:nvSpPr>
            <p:spPr>
              <a:xfrm>
                <a:off x="4441033" y="3807619"/>
                <a:ext cx="535781" cy="50006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9" name="Hình chữ nhật: Góc Tròn 48">
                <a:extLst>
                  <a:ext uri="{FF2B5EF4-FFF2-40B4-BE49-F238E27FC236}">
                    <a16:creationId xmlns:a16="http://schemas.microsoft.com/office/drawing/2014/main" id="{5D9D860E-EF47-270E-B303-843B8202DA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033" y="3807619"/>
                <a:ext cx="535781" cy="50006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2EF07D4D-BD25-43B1-FA91-9C81F3060E44}"/>
                  </a:ext>
                </a:extLst>
              </p:cNvPr>
              <p:cNvSpPr/>
              <p:nvPr/>
            </p:nvSpPr>
            <p:spPr>
              <a:xfrm>
                <a:off x="5374482" y="3807619"/>
                <a:ext cx="535781" cy="50006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2EF07D4D-BD25-43B1-FA91-9C81F3060E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482" y="3807619"/>
                <a:ext cx="535781" cy="50006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ình Bầu dục 5">
                <a:extLst>
                  <a:ext uri="{FF2B5EF4-FFF2-40B4-BE49-F238E27FC236}">
                    <a16:creationId xmlns:a16="http://schemas.microsoft.com/office/drawing/2014/main" id="{93179BC3-9CBB-A186-954F-6D976611F5EE}"/>
                  </a:ext>
                </a:extLst>
              </p:cNvPr>
              <p:cNvSpPr/>
              <p:nvPr/>
            </p:nvSpPr>
            <p:spPr>
              <a:xfrm>
                <a:off x="3806429" y="3807619"/>
                <a:ext cx="535781" cy="500062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Hình Bầu dục 5">
                <a:extLst>
                  <a:ext uri="{FF2B5EF4-FFF2-40B4-BE49-F238E27FC236}">
                    <a16:creationId xmlns:a16="http://schemas.microsoft.com/office/drawing/2014/main" id="{93179BC3-9CBB-A186-954F-6D976611F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429" y="3807619"/>
                <a:ext cx="535781" cy="50006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2">
            <a:extLst>
              <a:ext uri="{FF2B5EF4-FFF2-40B4-BE49-F238E27FC236}">
                <a16:creationId xmlns:a16="http://schemas.microsoft.com/office/drawing/2014/main" id="{9CF1511E-717B-AF1A-9330-96E6E5DAE0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6457489" y="47219"/>
            <a:ext cx="1009863" cy="1559634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6B8ECB0B-1ED4-1745-2669-09CCA3E8176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101" y="3839016"/>
            <a:ext cx="764943" cy="1181379"/>
          </a:xfrm>
          <a:prstGeom prst="rect">
            <a:avLst/>
          </a:prstGeom>
        </p:spPr>
      </p:pic>
      <p:pic>
        <p:nvPicPr>
          <p:cNvPr id="54" name="Picture 8">
            <a:extLst>
              <a:ext uri="{FF2B5EF4-FFF2-40B4-BE49-F238E27FC236}">
                <a16:creationId xmlns:a16="http://schemas.microsoft.com/office/drawing/2014/main" id="{CCEE5BB8-7432-4B50-C59D-BFBD52CB16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72238" y="4227847"/>
            <a:ext cx="550335" cy="675258"/>
          </a:xfrm>
          <a:prstGeom prst="rect">
            <a:avLst/>
          </a:prstGeom>
        </p:spPr>
      </p:pic>
      <p:pic>
        <p:nvPicPr>
          <p:cNvPr id="55" name="Picture 8">
            <a:extLst>
              <a:ext uri="{FF2B5EF4-FFF2-40B4-BE49-F238E27FC236}">
                <a16:creationId xmlns:a16="http://schemas.microsoft.com/office/drawing/2014/main" id="{AD7A3187-1D19-E2BB-E256-74F9A0CD06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20298" y="3540509"/>
            <a:ext cx="550335" cy="675258"/>
          </a:xfrm>
          <a:prstGeom prst="rect">
            <a:avLst/>
          </a:prstGeom>
        </p:spPr>
      </p:pic>
      <p:pic>
        <p:nvPicPr>
          <p:cNvPr id="56" name="Picture 8">
            <a:extLst>
              <a:ext uri="{FF2B5EF4-FFF2-40B4-BE49-F238E27FC236}">
                <a16:creationId xmlns:a16="http://schemas.microsoft.com/office/drawing/2014/main" id="{1CF9F89D-354F-AE6C-B7F4-59CEDA4CC35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296832" y="919338"/>
            <a:ext cx="550335" cy="675258"/>
          </a:xfrm>
          <a:prstGeom prst="rect">
            <a:avLst/>
          </a:prstGeom>
        </p:spPr>
      </p:pic>
      <p:pic>
        <p:nvPicPr>
          <p:cNvPr id="57" name="Picture 7">
            <a:extLst>
              <a:ext uri="{FF2B5EF4-FFF2-40B4-BE49-F238E27FC236}">
                <a16:creationId xmlns:a16="http://schemas.microsoft.com/office/drawing/2014/main" id="{D7640913-068A-C63E-8418-9DB8509BCF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0386" y="155819"/>
            <a:ext cx="886566" cy="886566"/>
          </a:xfrm>
          <a:prstGeom prst="rect">
            <a:avLst/>
          </a:prstGeom>
        </p:spPr>
      </p:pic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249A8343-3305-9409-913B-69AEFE7BA03D}"/>
              </a:ext>
            </a:extLst>
          </p:cNvPr>
          <p:cNvSpPr txBox="1"/>
          <p:nvPr/>
        </p:nvSpPr>
        <p:spPr>
          <a:xfrm>
            <a:off x="1182860" y="251001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6">
            <a:extLst>
              <a:ext uri="{FF2B5EF4-FFF2-40B4-BE49-F238E27FC236}">
                <a16:creationId xmlns:a16="http://schemas.microsoft.com/office/drawing/2014/main" id="{64631A57-6949-F786-581A-8BC05BE0FD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30569">
            <a:off x="3179558" y="1263187"/>
            <a:ext cx="227705" cy="285931"/>
          </a:xfrm>
          <a:prstGeom prst="rect">
            <a:avLst/>
          </a:prstGeom>
        </p:spPr>
      </p:pic>
      <p:pic>
        <p:nvPicPr>
          <p:cNvPr id="60" name="Picture 6">
            <a:extLst>
              <a:ext uri="{FF2B5EF4-FFF2-40B4-BE49-F238E27FC236}">
                <a16:creationId xmlns:a16="http://schemas.microsoft.com/office/drawing/2014/main" id="{5D98FB0F-3E8C-8A2A-DAD8-EA177008F0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30569">
            <a:off x="2827933" y="4474306"/>
            <a:ext cx="227705" cy="285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9" grpId="0" animBg="1"/>
      <p:bldP spid="50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ng bóng Ý nghĩ: Hình đám mây 7">
            <a:extLst>
              <a:ext uri="{FF2B5EF4-FFF2-40B4-BE49-F238E27FC236}">
                <a16:creationId xmlns:a16="http://schemas.microsoft.com/office/drawing/2014/main" id="{474E95DE-3861-66E0-C4E3-27B48BCCFACE}"/>
              </a:ext>
            </a:extLst>
          </p:cNvPr>
          <p:cNvSpPr/>
          <p:nvPr/>
        </p:nvSpPr>
        <p:spPr>
          <a:xfrm>
            <a:off x="30695" y="46117"/>
            <a:ext cx="6341530" cy="244865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 có 7 cái bánh như thế thì có tất cả bao nhiêu ngọn nến?</a:t>
            </a:r>
            <a:endParaRPr lang="en-US" sz="32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908D71F1-3A46-7ABB-2939-8CDBA1184F98}"/>
                  </a:ext>
                </a:extLst>
              </p:cNvPr>
              <p:cNvSpPr txBox="1"/>
              <p:nvPr/>
            </p:nvSpPr>
            <p:spPr>
              <a:xfrm>
                <a:off x="5172926" y="2791139"/>
                <a:ext cx="18418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49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908D71F1-3A46-7ABB-2939-8CDBA1184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926" y="2791139"/>
                <a:ext cx="184185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D6850CD0-9900-4E96-8C85-0CA22DC50B52}"/>
              </a:ext>
            </a:extLst>
          </p:cNvPr>
          <p:cNvSpPr/>
          <p:nvPr/>
        </p:nvSpPr>
        <p:spPr>
          <a:xfrm>
            <a:off x="3808890" y="2850356"/>
            <a:ext cx="1225077" cy="341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CEA0DBA-2524-1537-2F14-5D5FC18D9F81}"/>
              </a:ext>
            </a:extLst>
          </p:cNvPr>
          <p:cNvSpPr txBox="1"/>
          <p:nvPr/>
        </p:nvSpPr>
        <p:spPr>
          <a:xfrm>
            <a:off x="7014777" y="2714194"/>
            <a:ext cx="1891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ngọn</a:t>
            </a:r>
            <a:r>
              <a:rPr lang="en-US" sz="3200" dirty="0"/>
              <a:t> </a:t>
            </a:r>
            <a:r>
              <a:rPr lang="en-US" sz="3200" dirty="0" err="1"/>
              <a:t>nến</a:t>
            </a:r>
            <a:endParaRPr lang="en-US" sz="3200" dirty="0"/>
          </a:p>
        </p:txBody>
      </p:sp>
      <p:pic>
        <p:nvPicPr>
          <p:cNvPr id="58" name="Picture 5">
            <a:extLst>
              <a:ext uri="{FF2B5EF4-FFF2-40B4-BE49-F238E27FC236}">
                <a16:creationId xmlns:a16="http://schemas.microsoft.com/office/drawing/2014/main" id="{B680DF7D-C51C-B77B-F695-31CD7D72BD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13313" y="990223"/>
            <a:ext cx="2194655" cy="1415553"/>
          </a:xfrm>
          <a:prstGeom prst="rect">
            <a:avLst/>
          </a:prstGeom>
        </p:spPr>
      </p:pic>
      <p:grpSp>
        <p:nvGrpSpPr>
          <p:cNvPr id="97" name="Google Shape;1955;p40">
            <a:extLst>
              <a:ext uri="{FF2B5EF4-FFF2-40B4-BE49-F238E27FC236}">
                <a16:creationId xmlns:a16="http://schemas.microsoft.com/office/drawing/2014/main" id="{79277BF1-D05C-94B1-7E57-ED040E91DB21}"/>
              </a:ext>
            </a:extLst>
          </p:cNvPr>
          <p:cNvGrpSpPr/>
          <p:nvPr/>
        </p:nvGrpSpPr>
        <p:grpSpPr>
          <a:xfrm rot="-722961">
            <a:off x="4847702" y="229278"/>
            <a:ext cx="619687" cy="701070"/>
            <a:chOff x="9501450" y="282563"/>
            <a:chExt cx="827125" cy="935750"/>
          </a:xfrm>
        </p:grpSpPr>
        <p:sp>
          <p:nvSpPr>
            <p:cNvPr id="98" name="Google Shape;1956;p40">
              <a:extLst>
                <a:ext uri="{FF2B5EF4-FFF2-40B4-BE49-F238E27FC236}">
                  <a16:creationId xmlns:a16="http://schemas.microsoft.com/office/drawing/2014/main" id="{F0234AAC-E48C-D2E4-87EB-2708B659994E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57;p40">
              <a:extLst>
                <a:ext uri="{FF2B5EF4-FFF2-40B4-BE49-F238E27FC236}">
                  <a16:creationId xmlns:a16="http://schemas.microsoft.com/office/drawing/2014/main" id="{B19AB919-98AA-2506-3B54-6A8D3A636BE0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58;p40">
              <a:extLst>
                <a:ext uri="{FF2B5EF4-FFF2-40B4-BE49-F238E27FC236}">
                  <a16:creationId xmlns:a16="http://schemas.microsoft.com/office/drawing/2014/main" id="{9A6B4596-36F1-126F-8E85-B1F380D8040A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59;p40">
              <a:extLst>
                <a:ext uri="{FF2B5EF4-FFF2-40B4-BE49-F238E27FC236}">
                  <a16:creationId xmlns:a16="http://schemas.microsoft.com/office/drawing/2014/main" id="{7D429D7E-8DC6-A3DC-2175-C5FF18C0FE87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60;p40">
              <a:extLst>
                <a:ext uri="{FF2B5EF4-FFF2-40B4-BE49-F238E27FC236}">
                  <a16:creationId xmlns:a16="http://schemas.microsoft.com/office/drawing/2014/main" id="{A34DA3B4-5512-9299-327F-3682752A73C1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61;p40">
              <a:extLst>
                <a:ext uri="{FF2B5EF4-FFF2-40B4-BE49-F238E27FC236}">
                  <a16:creationId xmlns:a16="http://schemas.microsoft.com/office/drawing/2014/main" id="{11A9D824-80DC-08D7-2E6E-D70F99AA626D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62;p40">
              <a:extLst>
                <a:ext uri="{FF2B5EF4-FFF2-40B4-BE49-F238E27FC236}">
                  <a16:creationId xmlns:a16="http://schemas.microsoft.com/office/drawing/2014/main" id="{BA09A886-C52C-04B7-39B3-BF0DC70FC0CC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63;p40">
              <a:extLst>
                <a:ext uri="{FF2B5EF4-FFF2-40B4-BE49-F238E27FC236}">
                  <a16:creationId xmlns:a16="http://schemas.microsoft.com/office/drawing/2014/main" id="{BF83B5D0-47E6-8F47-B770-9C1C2F1B289D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64;p40">
              <a:extLst>
                <a:ext uri="{FF2B5EF4-FFF2-40B4-BE49-F238E27FC236}">
                  <a16:creationId xmlns:a16="http://schemas.microsoft.com/office/drawing/2014/main" id="{0C327236-6D8D-4962-AD84-D04F9500FA5D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65;p40">
              <a:extLst>
                <a:ext uri="{FF2B5EF4-FFF2-40B4-BE49-F238E27FC236}">
                  <a16:creationId xmlns:a16="http://schemas.microsoft.com/office/drawing/2014/main" id="{49EF77AC-0D74-143E-13DB-6BB43E3C6F73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66;p40">
              <a:extLst>
                <a:ext uri="{FF2B5EF4-FFF2-40B4-BE49-F238E27FC236}">
                  <a16:creationId xmlns:a16="http://schemas.microsoft.com/office/drawing/2014/main" id="{0A1972F1-36C0-0C64-0A61-4172348E5A4E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67;p40">
              <a:extLst>
                <a:ext uri="{FF2B5EF4-FFF2-40B4-BE49-F238E27FC236}">
                  <a16:creationId xmlns:a16="http://schemas.microsoft.com/office/drawing/2014/main" id="{A2C92227-7C1D-DB63-EB36-9C202035CEC7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68;p40">
              <a:extLst>
                <a:ext uri="{FF2B5EF4-FFF2-40B4-BE49-F238E27FC236}">
                  <a16:creationId xmlns:a16="http://schemas.microsoft.com/office/drawing/2014/main" id="{6702C992-CAC0-4985-A6A7-78D7410E5C94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69;p40">
              <a:extLst>
                <a:ext uri="{FF2B5EF4-FFF2-40B4-BE49-F238E27FC236}">
                  <a16:creationId xmlns:a16="http://schemas.microsoft.com/office/drawing/2014/main" id="{60A6C92E-119A-F503-E95E-AF2F09FD4B2D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70;p40">
              <a:extLst>
                <a:ext uri="{FF2B5EF4-FFF2-40B4-BE49-F238E27FC236}">
                  <a16:creationId xmlns:a16="http://schemas.microsoft.com/office/drawing/2014/main" id="{A0A81AB3-04A6-F223-D65D-CC7C6892A69A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71;p40">
              <a:extLst>
                <a:ext uri="{FF2B5EF4-FFF2-40B4-BE49-F238E27FC236}">
                  <a16:creationId xmlns:a16="http://schemas.microsoft.com/office/drawing/2014/main" id="{539F5B4F-F010-83DB-E57C-C55348B17D36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72;p40">
              <a:extLst>
                <a:ext uri="{FF2B5EF4-FFF2-40B4-BE49-F238E27FC236}">
                  <a16:creationId xmlns:a16="http://schemas.microsoft.com/office/drawing/2014/main" id="{7C7D9172-4A78-6C38-1ADA-7E48430E0BFF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73;p40">
              <a:extLst>
                <a:ext uri="{FF2B5EF4-FFF2-40B4-BE49-F238E27FC236}">
                  <a16:creationId xmlns:a16="http://schemas.microsoft.com/office/drawing/2014/main" id="{D0505C34-C69B-C491-17E7-2D37AD39FB99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74;p40">
              <a:extLst>
                <a:ext uri="{FF2B5EF4-FFF2-40B4-BE49-F238E27FC236}">
                  <a16:creationId xmlns:a16="http://schemas.microsoft.com/office/drawing/2014/main" id="{7037C939-53E9-1FE3-B5B0-D04DE9315A24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75;p40">
              <a:extLst>
                <a:ext uri="{FF2B5EF4-FFF2-40B4-BE49-F238E27FC236}">
                  <a16:creationId xmlns:a16="http://schemas.microsoft.com/office/drawing/2014/main" id="{EA9CDCDD-8EC1-DF33-8E86-5DFC524E450D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76;p40">
              <a:extLst>
                <a:ext uri="{FF2B5EF4-FFF2-40B4-BE49-F238E27FC236}">
                  <a16:creationId xmlns:a16="http://schemas.microsoft.com/office/drawing/2014/main" id="{47273DEE-CF27-CE78-15F2-DE32C26B47E9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77;p40">
              <a:extLst>
                <a:ext uri="{FF2B5EF4-FFF2-40B4-BE49-F238E27FC236}">
                  <a16:creationId xmlns:a16="http://schemas.microsoft.com/office/drawing/2014/main" id="{16ECCCEA-9F05-8016-B2BB-40261E4ECA65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78;p40">
              <a:extLst>
                <a:ext uri="{FF2B5EF4-FFF2-40B4-BE49-F238E27FC236}">
                  <a16:creationId xmlns:a16="http://schemas.microsoft.com/office/drawing/2014/main" id="{851BFD7E-55E8-7521-95D2-58CD75D92C9A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79;p40">
              <a:extLst>
                <a:ext uri="{FF2B5EF4-FFF2-40B4-BE49-F238E27FC236}">
                  <a16:creationId xmlns:a16="http://schemas.microsoft.com/office/drawing/2014/main" id="{955CB36B-C868-EA1B-016C-A87F361E7CA4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80;p40">
              <a:extLst>
                <a:ext uri="{FF2B5EF4-FFF2-40B4-BE49-F238E27FC236}">
                  <a16:creationId xmlns:a16="http://schemas.microsoft.com/office/drawing/2014/main" id="{0D2585E0-05B6-F141-D793-C62446E254EF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81;p40">
              <a:extLst>
                <a:ext uri="{FF2B5EF4-FFF2-40B4-BE49-F238E27FC236}">
                  <a16:creationId xmlns:a16="http://schemas.microsoft.com/office/drawing/2014/main" id="{9D802787-F8CB-43D5-F9A7-E3AF8BF41018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82;p40">
              <a:extLst>
                <a:ext uri="{FF2B5EF4-FFF2-40B4-BE49-F238E27FC236}">
                  <a16:creationId xmlns:a16="http://schemas.microsoft.com/office/drawing/2014/main" id="{639B6362-CB61-2759-88D1-D3C6CFDAAEB9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83;p40">
              <a:extLst>
                <a:ext uri="{FF2B5EF4-FFF2-40B4-BE49-F238E27FC236}">
                  <a16:creationId xmlns:a16="http://schemas.microsoft.com/office/drawing/2014/main" id="{709E05FC-BFE8-B8E1-474E-2C0940D43D66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84;p40">
              <a:extLst>
                <a:ext uri="{FF2B5EF4-FFF2-40B4-BE49-F238E27FC236}">
                  <a16:creationId xmlns:a16="http://schemas.microsoft.com/office/drawing/2014/main" id="{674987E9-22F9-843C-C2A2-4BC23305E2EB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85;p40">
              <a:extLst>
                <a:ext uri="{FF2B5EF4-FFF2-40B4-BE49-F238E27FC236}">
                  <a16:creationId xmlns:a16="http://schemas.microsoft.com/office/drawing/2014/main" id="{89640D30-040F-4ABB-E4D2-AE4FDA7A1AC6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86;p40">
              <a:extLst>
                <a:ext uri="{FF2B5EF4-FFF2-40B4-BE49-F238E27FC236}">
                  <a16:creationId xmlns:a16="http://schemas.microsoft.com/office/drawing/2014/main" id="{18262139-C022-8703-699F-D9E6CE37BB9C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87;p40">
              <a:extLst>
                <a:ext uri="{FF2B5EF4-FFF2-40B4-BE49-F238E27FC236}">
                  <a16:creationId xmlns:a16="http://schemas.microsoft.com/office/drawing/2014/main" id="{A4441C2E-5953-43B5-2A37-99C7037E76E7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88;p40">
              <a:extLst>
                <a:ext uri="{FF2B5EF4-FFF2-40B4-BE49-F238E27FC236}">
                  <a16:creationId xmlns:a16="http://schemas.microsoft.com/office/drawing/2014/main" id="{47C88874-6901-401C-BB13-EBAB5E0AF6FC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89;p40">
              <a:extLst>
                <a:ext uri="{FF2B5EF4-FFF2-40B4-BE49-F238E27FC236}">
                  <a16:creationId xmlns:a16="http://schemas.microsoft.com/office/drawing/2014/main" id="{5D209E71-BCAD-4C91-C0AB-581B1C55684C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90;p40">
              <a:extLst>
                <a:ext uri="{FF2B5EF4-FFF2-40B4-BE49-F238E27FC236}">
                  <a16:creationId xmlns:a16="http://schemas.microsoft.com/office/drawing/2014/main" id="{67C9F8F5-505D-613C-2C06-8C2FA50D96BE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91;p40">
              <a:extLst>
                <a:ext uri="{FF2B5EF4-FFF2-40B4-BE49-F238E27FC236}">
                  <a16:creationId xmlns:a16="http://schemas.microsoft.com/office/drawing/2014/main" id="{7FDB99C5-816A-6EF9-9F81-8D3BEBB0D48E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92;p40">
              <a:extLst>
                <a:ext uri="{FF2B5EF4-FFF2-40B4-BE49-F238E27FC236}">
                  <a16:creationId xmlns:a16="http://schemas.microsoft.com/office/drawing/2014/main" id="{5F459705-A5C8-FD8B-0510-2626E9E79705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5" name="Picture 4">
            <a:extLst>
              <a:ext uri="{FF2B5EF4-FFF2-40B4-BE49-F238E27FC236}">
                <a16:creationId xmlns:a16="http://schemas.microsoft.com/office/drawing/2014/main" id="{FAD8B8E5-EED6-B788-EBBF-E934CD2E01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0749" y="3687248"/>
            <a:ext cx="1085413" cy="1391555"/>
          </a:xfrm>
          <a:prstGeom prst="rect">
            <a:avLst/>
          </a:prstGeom>
        </p:spPr>
      </p:pic>
      <p:pic>
        <p:nvPicPr>
          <p:cNvPr id="136" name="Picture 3">
            <a:extLst>
              <a:ext uri="{FF2B5EF4-FFF2-40B4-BE49-F238E27FC236}">
                <a16:creationId xmlns:a16="http://schemas.microsoft.com/office/drawing/2014/main" id="{CFDA5C8A-411A-1C88-9D0F-57E896B93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63912" y="4153277"/>
            <a:ext cx="737812" cy="959330"/>
          </a:xfrm>
          <a:prstGeom prst="rect">
            <a:avLst/>
          </a:prstGeom>
        </p:spPr>
      </p:pic>
      <p:pic>
        <p:nvPicPr>
          <p:cNvPr id="137" name="Picture 2">
            <a:extLst>
              <a:ext uri="{FF2B5EF4-FFF2-40B4-BE49-F238E27FC236}">
                <a16:creationId xmlns:a16="http://schemas.microsoft.com/office/drawing/2014/main" id="{F534F74F-3198-8FD7-398E-487D265AFD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400018" y="3840487"/>
            <a:ext cx="254749" cy="1213094"/>
          </a:xfrm>
          <a:prstGeom prst="rect">
            <a:avLst/>
          </a:prstGeom>
        </p:spPr>
      </p:pic>
      <p:pic>
        <p:nvPicPr>
          <p:cNvPr id="138" name="Picture 3">
            <a:extLst>
              <a:ext uri="{FF2B5EF4-FFF2-40B4-BE49-F238E27FC236}">
                <a16:creationId xmlns:a16="http://schemas.microsoft.com/office/drawing/2014/main" id="{28218302-1B64-4731-4014-E395CCAF6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1906" y="4153277"/>
            <a:ext cx="737812" cy="959330"/>
          </a:xfrm>
          <a:prstGeom prst="rect">
            <a:avLst/>
          </a:prstGeom>
        </p:spPr>
      </p:pic>
      <p:pic>
        <p:nvPicPr>
          <p:cNvPr id="139" name="Picture 3">
            <a:extLst>
              <a:ext uri="{FF2B5EF4-FFF2-40B4-BE49-F238E27FC236}">
                <a16:creationId xmlns:a16="http://schemas.microsoft.com/office/drawing/2014/main" id="{B9D56336-A891-8F7B-20F8-DD41F1EE7A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39900" y="4138053"/>
            <a:ext cx="737812" cy="959330"/>
          </a:xfrm>
          <a:prstGeom prst="rect">
            <a:avLst/>
          </a:prstGeom>
        </p:spPr>
      </p:pic>
      <p:pic>
        <p:nvPicPr>
          <p:cNvPr id="141" name="Picture 9">
            <a:extLst>
              <a:ext uri="{FF2B5EF4-FFF2-40B4-BE49-F238E27FC236}">
                <a16:creationId xmlns:a16="http://schemas.microsoft.com/office/drawing/2014/main" id="{4510E13C-B393-0138-C5C6-F84074A2FE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35255" y="3764359"/>
            <a:ext cx="870796" cy="885283"/>
          </a:xfrm>
          <a:prstGeom prst="rect">
            <a:avLst/>
          </a:prstGeom>
        </p:spPr>
      </p:pic>
      <p:pic>
        <p:nvPicPr>
          <p:cNvPr id="142" name="Picture 6">
            <a:extLst>
              <a:ext uri="{FF2B5EF4-FFF2-40B4-BE49-F238E27FC236}">
                <a16:creationId xmlns:a16="http://schemas.microsoft.com/office/drawing/2014/main" id="{18C9F712-3A81-242A-1E95-45E65C085E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30569">
            <a:off x="776906" y="2920292"/>
            <a:ext cx="227705" cy="285931"/>
          </a:xfrm>
          <a:prstGeom prst="rect">
            <a:avLst/>
          </a:prstGeom>
        </p:spPr>
      </p:pic>
      <p:pic>
        <p:nvPicPr>
          <p:cNvPr id="143" name="Picture 6">
            <a:extLst>
              <a:ext uri="{FF2B5EF4-FFF2-40B4-BE49-F238E27FC236}">
                <a16:creationId xmlns:a16="http://schemas.microsoft.com/office/drawing/2014/main" id="{8B2417EB-DCEB-3FB2-46CA-B70C560564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30569">
            <a:off x="6581816" y="324389"/>
            <a:ext cx="227705" cy="285931"/>
          </a:xfrm>
          <a:prstGeom prst="rect">
            <a:avLst/>
          </a:prstGeom>
        </p:spPr>
      </p:pic>
      <p:pic>
        <p:nvPicPr>
          <p:cNvPr id="144" name="Picture 6">
            <a:extLst>
              <a:ext uri="{FF2B5EF4-FFF2-40B4-BE49-F238E27FC236}">
                <a16:creationId xmlns:a16="http://schemas.microsoft.com/office/drawing/2014/main" id="{150CC182-ACA2-EE2C-1BCF-A3EF743256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30569">
            <a:off x="7610342" y="3703051"/>
            <a:ext cx="227705" cy="285931"/>
          </a:xfrm>
          <a:prstGeom prst="rect">
            <a:avLst/>
          </a:prstGeom>
        </p:spPr>
      </p:pic>
      <p:pic>
        <p:nvPicPr>
          <p:cNvPr id="145" name="Picture 6">
            <a:extLst>
              <a:ext uri="{FF2B5EF4-FFF2-40B4-BE49-F238E27FC236}">
                <a16:creationId xmlns:a16="http://schemas.microsoft.com/office/drawing/2014/main" id="{82DE9727-DC5B-E3A0-EA08-7101804C68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30569">
            <a:off x="3361422" y="4169079"/>
            <a:ext cx="227705" cy="285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5" grpId="0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F30236B8-8B5D-CDBF-DC01-82FF2CFA7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132" y="1570018"/>
            <a:ext cx="7148516" cy="3523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3" name="Picture 8">
            <a:extLst>
              <a:ext uri="{FF2B5EF4-FFF2-40B4-BE49-F238E27FC236}">
                <a16:creationId xmlns:a16="http://schemas.microsoft.com/office/drawing/2014/main" id="{C71CF481-8EFC-2FC2-46F4-D64C54BE6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177" y="148608"/>
            <a:ext cx="922955" cy="92295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C066D91-240A-A743-AA58-CA217A65A02E}"/>
              </a:ext>
            </a:extLst>
          </p:cNvPr>
          <p:cNvSpPr txBox="1"/>
          <p:nvPr/>
        </p:nvSpPr>
        <p:spPr>
          <a:xfrm>
            <a:off x="1185861" y="231466"/>
            <a:ext cx="655796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Quay </a:t>
            </a:r>
            <a:r>
              <a:rPr lang="en-US" sz="2000" dirty="0" err="1"/>
              <a:t>vòng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bất</a:t>
            </a:r>
            <a:r>
              <a:rPr lang="en-US" sz="2000" dirty="0"/>
              <a:t> </a:t>
            </a:r>
            <a:r>
              <a:rPr lang="en-US" sz="2000" dirty="0" err="1"/>
              <a:t>kì</a:t>
            </a:r>
            <a:r>
              <a:rPr lang="en-US" sz="2000" dirty="0"/>
              <a:t>.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7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.</a:t>
            </a:r>
          </a:p>
        </p:txBody>
      </p:sp>
      <p:pic>
        <p:nvPicPr>
          <p:cNvPr id="95" name="Picture 6">
            <a:extLst>
              <a:ext uri="{FF2B5EF4-FFF2-40B4-BE49-F238E27FC236}">
                <a16:creationId xmlns:a16="http://schemas.microsoft.com/office/drawing/2014/main" id="{26D54AA2-E203-E57B-9D59-B3C93C7C08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7764448" y="3574404"/>
            <a:ext cx="227705" cy="285931"/>
          </a:xfrm>
          <a:prstGeom prst="rect">
            <a:avLst/>
          </a:prstGeom>
        </p:spPr>
      </p:pic>
      <p:pic>
        <p:nvPicPr>
          <p:cNvPr id="96" name="Picture 6">
            <a:extLst>
              <a:ext uri="{FF2B5EF4-FFF2-40B4-BE49-F238E27FC236}">
                <a16:creationId xmlns:a16="http://schemas.microsoft.com/office/drawing/2014/main" id="{29AE564C-4D46-A55C-A5AA-4FD0197AF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474801" y="1495574"/>
            <a:ext cx="227705" cy="285931"/>
          </a:xfrm>
          <a:prstGeom prst="rect">
            <a:avLst/>
          </a:prstGeom>
        </p:spPr>
      </p:pic>
      <p:pic>
        <p:nvPicPr>
          <p:cNvPr id="97" name="Picture 6">
            <a:extLst>
              <a:ext uri="{FF2B5EF4-FFF2-40B4-BE49-F238E27FC236}">
                <a16:creationId xmlns:a16="http://schemas.microsoft.com/office/drawing/2014/main" id="{9305CA33-CA7E-9098-E65B-4A3691CFE0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5913263" y="1427053"/>
            <a:ext cx="227705" cy="285931"/>
          </a:xfrm>
          <a:prstGeom prst="rect">
            <a:avLst/>
          </a:prstGeom>
        </p:spPr>
      </p:pic>
      <p:pic>
        <p:nvPicPr>
          <p:cNvPr id="98" name="Picture 6">
            <a:extLst>
              <a:ext uri="{FF2B5EF4-FFF2-40B4-BE49-F238E27FC236}">
                <a16:creationId xmlns:a16="http://schemas.microsoft.com/office/drawing/2014/main" id="{089C4401-643E-9265-387D-91B4283BE2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1155526" y="4560241"/>
            <a:ext cx="227705" cy="285931"/>
          </a:xfrm>
          <a:prstGeom prst="rect">
            <a:avLst/>
          </a:prstGeom>
        </p:spPr>
      </p:pic>
      <p:pic>
        <p:nvPicPr>
          <p:cNvPr id="99" name="Picture 6">
            <a:extLst>
              <a:ext uri="{FF2B5EF4-FFF2-40B4-BE49-F238E27FC236}">
                <a16:creationId xmlns:a16="http://schemas.microsoft.com/office/drawing/2014/main" id="{A57D7B39-0B5B-A1C8-269F-751BA6BE8C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7629971" y="209696"/>
            <a:ext cx="227705" cy="28593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iểu đồ 6">
            <a:extLst>
              <a:ext uri="{FF2B5EF4-FFF2-40B4-BE49-F238E27FC236}">
                <a16:creationId xmlns:a16="http://schemas.microsoft.com/office/drawing/2014/main" id="{4F6310AC-4A1C-6129-3F10-7EF4FA67F9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065724"/>
              </p:ext>
            </p:extLst>
          </p:nvPr>
        </p:nvGraphicFramePr>
        <p:xfrm>
          <a:off x="3532200" y="215096"/>
          <a:ext cx="5447137" cy="4032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209635" y="3751671"/>
            <a:ext cx="2028009" cy="636814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7804" y="1073422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19" y="521030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0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5.55112E-17 L -3.61111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CE34789-E09C-79A3-32F5-64455E540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150" y="57085"/>
            <a:ext cx="818252" cy="81825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FC7A32-9F40-6FEC-5C7F-0F2D004B3B54}"/>
              </a:ext>
            </a:extLst>
          </p:cNvPr>
          <p:cNvSpPr txBox="1"/>
          <p:nvPr/>
        </p:nvSpPr>
        <p:spPr>
          <a:xfrm>
            <a:off x="1067991" y="137599"/>
            <a:ext cx="7008018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 </a:t>
            </a:r>
            <a:r>
              <a:rPr lang="en-US" sz="2400" dirty="0" err="1"/>
              <a:t>nữ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5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,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7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thủ.Hỏi</a:t>
            </a:r>
            <a:r>
              <a:rPr lang="en-US" sz="2400" dirty="0"/>
              <a:t>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thủ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đấu</a:t>
            </a:r>
            <a:r>
              <a:rPr lang="en-US" sz="2400" dirty="0"/>
              <a:t>?</a:t>
            </a:r>
          </a:p>
        </p:txBody>
      </p:sp>
      <p:pic>
        <p:nvPicPr>
          <p:cNvPr id="1028" name="Picture 4" descr="Nằm mơ thấy bóng đá đánh số gì? Giải mã giấc mơ đá bóng?">
            <a:extLst>
              <a:ext uri="{FF2B5EF4-FFF2-40B4-BE49-F238E27FC236}">
                <a16:creationId xmlns:a16="http://schemas.microsoft.com/office/drawing/2014/main" id="{F86BB982-79A6-8DB2-C322-A33949436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880667"/>
            <a:ext cx="4657725" cy="32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699329A-C50E-5D67-8D25-EAA2F8BDB3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0569">
            <a:off x="1334120" y="2717155"/>
            <a:ext cx="227705" cy="28593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A454FBD-52E5-C688-64CB-862A9C807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0569">
            <a:off x="7892082" y="2119432"/>
            <a:ext cx="227705" cy="28593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6F1B08CE-B657-4098-976F-527F30E966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0569">
            <a:off x="7623129" y="4160191"/>
            <a:ext cx="227705" cy="28593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167CD2E5-865B-A5E2-9DC1-29554C71D0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0569">
            <a:off x="1468596" y="4417367"/>
            <a:ext cx="227705" cy="285931"/>
          </a:xfrm>
          <a:prstGeom prst="rect">
            <a:avLst/>
          </a:prstGeom>
        </p:spPr>
      </p:pic>
      <p:grpSp>
        <p:nvGrpSpPr>
          <p:cNvPr id="12" name="Google Shape;2025;p61">
            <a:extLst>
              <a:ext uri="{FF2B5EF4-FFF2-40B4-BE49-F238E27FC236}">
                <a16:creationId xmlns:a16="http://schemas.microsoft.com/office/drawing/2014/main" id="{6CFD696F-6176-1EE6-26FA-464F37B80145}"/>
              </a:ext>
            </a:extLst>
          </p:cNvPr>
          <p:cNvGrpSpPr/>
          <p:nvPr/>
        </p:nvGrpSpPr>
        <p:grpSpPr>
          <a:xfrm>
            <a:off x="7736981" y="2991625"/>
            <a:ext cx="514448" cy="520458"/>
            <a:chOff x="4052860" y="1366510"/>
            <a:chExt cx="218208" cy="220767"/>
          </a:xfrm>
        </p:grpSpPr>
        <p:sp>
          <p:nvSpPr>
            <p:cNvPr id="13" name="Google Shape;2026;p61">
              <a:extLst>
                <a:ext uri="{FF2B5EF4-FFF2-40B4-BE49-F238E27FC236}">
                  <a16:creationId xmlns:a16="http://schemas.microsoft.com/office/drawing/2014/main" id="{3A69CF94-2435-8D1B-76A0-7DC78783ADA8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2027;p61">
              <a:extLst>
                <a:ext uri="{FF2B5EF4-FFF2-40B4-BE49-F238E27FC236}">
                  <a16:creationId xmlns:a16="http://schemas.microsoft.com/office/drawing/2014/main" id="{9E749D25-758F-59B6-1BC0-92A84F062C43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2028;p61">
              <a:extLst>
                <a:ext uri="{FF2B5EF4-FFF2-40B4-BE49-F238E27FC236}">
                  <a16:creationId xmlns:a16="http://schemas.microsoft.com/office/drawing/2014/main" id="{382966EB-33C5-B23C-E865-17C91C9E865F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2029;p61">
              <a:extLst>
                <a:ext uri="{FF2B5EF4-FFF2-40B4-BE49-F238E27FC236}">
                  <a16:creationId xmlns:a16="http://schemas.microsoft.com/office/drawing/2014/main" id="{6B09E6D2-BE58-313B-37EB-F4CE76D099E7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2030;p61">
              <a:extLst>
                <a:ext uri="{FF2B5EF4-FFF2-40B4-BE49-F238E27FC236}">
                  <a16:creationId xmlns:a16="http://schemas.microsoft.com/office/drawing/2014/main" id="{7F1730F0-B898-6BFF-9A39-E121C8301358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2031;p61">
              <a:extLst>
                <a:ext uri="{FF2B5EF4-FFF2-40B4-BE49-F238E27FC236}">
                  <a16:creationId xmlns:a16="http://schemas.microsoft.com/office/drawing/2014/main" id="{4F75B5D0-FA15-49E3-F857-91556F1ACD06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2032;p61">
              <a:extLst>
                <a:ext uri="{FF2B5EF4-FFF2-40B4-BE49-F238E27FC236}">
                  <a16:creationId xmlns:a16="http://schemas.microsoft.com/office/drawing/2014/main" id="{68E28975-8BCD-2CEC-3038-FC152616AD6F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2033;p61">
              <a:extLst>
                <a:ext uri="{FF2B5EF4-FFF2-40B4-BE49-F238E27FC236}">
                  <a16:creationId xmlns:a16="http://schemas.microsoft.com/office/drawing/2014/main" id="{0AB02359-C84F-7626-5221-47F3621EC346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2034;p61">
              <a:extLst>
                <a:ext uri="{FF2B5EF4-FFF2-40B4-BE49-F238E27FC236}">
                  <a16:creationId xmlns:a16="http://schemas.microsoft.com/office/drawing/2014/main" id="{77E24934-F37F-6188-91F3-01745D0409A2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2035;p61">
              <a:extLst>
                <a:ext uri="{FF2B5EF4-FFF2-40B4-BE49-F238E27FC236}">
                  <a16:creationId xmlns:a16="http://schemas.microsoft.com/office/drawing/2014/main" id="{C6F9501A-4FD4-A9CE-35A8-C2CA21C66A0C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2036;p61">
              <a:extLst>
                <a:ext uri="{FF2B5EF4-FFF2-40B4-BE49-F238E27FC236}">
                  <a16:creationId xmlns:a16="http://schemas.microsoft.com/office/drawing/2014/main" id="{428849EA-078A-2F6A-00BF-D9BCF1BF5C9F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2037;p61">
              <a:extLst>
                <a:ext uri="{FF2B5EF4-FFF2-40B4-BE49-F238E27FC236}">
                  <a16:creationId xmlns:a16="http://schemas.microsoft.com/office/drawing/2014/main" id="{B687A15F-29B2-A491-D883-045DDA334314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2038;p61">
              <a:extLst>
                <a:ext uri="{FF2B5EF4-FFF2-40B4-BE49-F238E27FC236}">
                  <a16:creationId xmlns:a16="http://schemas.microsoft.com/office/drawing/2014/main" id="{45A31BA7-88AB-1B7B-1A98-365531DFD207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2039;p61">
              <a:extLst>
                <a:ext uri="{FF2B5EF4-FFF2-40B4-BE49-F238E27FC236}">
                  <a16:creationId xmlns:a16="http://schemas.microsoft.com/office/drawing/2014/main" id="{49F23F1C-9941-E506-45DC-7E5778A11B50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2040;p61">
              <a:extLst>
                <a:ext uri="{FF2B5EF4-FFF2-40B4-BE49-F238E27FC236}">
                  <a16:creationId xmlns:a16="http://schemas.microsoft.com/office/drawing/2014/main" id="{5F1364D3-D2C3-EC89-E5FC-A8E7698B468E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2041;p61">
              <a:extLst>
                <a:ext uri="{FF2B5EF4-FFF2-40B4-BE49-F238E27FC236}">
                  <a16:creationId xmlns:a16="http://schemas.microsoft.com/office/drawing/2014/main" id="{B1D9EC8B-AF7D-7413-17DD-77894C0053B6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2042;p61">
              <a:extLst>
                <a:ext uri="{FF2B5EF4-FFF2-40B4-BE49-F238E27FC236}">
                  <a16:creationId xmlns:a16="http://schemas.microsoft.com/office/drawing/2014/main" id="{A87495F8-5CA7-EB36-5A1D-10737C254940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2043;p61">
              <a:extLst>
                <a:ext uri="{FF2B5EF4-FFF2-40B4-BE49-F238E27FC236}">
                  <a16:creationId xmlns:a16="http://schemas.microsoft.com/office/drawing/2014/main" id="{7AE0CF7B-4B31-51C5-6F01-D747F1D5202B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2044;p61">
              <a:extLst>
                <a:ext uri="{FF2B5EF4-FFF2-40B4-BE49-F238E27FC236}">
                  <a16:creationId xmlns:a16="http://schemas.microsoft.com/office/drawing/2014/main" id="{6F0485CD-09D4-2DA1-D532-E38D2A9F257D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2045;p61">
              <a:extLst>
                <a:ext uri="{FF2B5EF4-FFF2-40B4-BE49-F238E27FC236}">
                  <a16:creationId xmlns:a16="http://schemas.microsoft.com/office/drawing/2014/main" id="{721804F0-37CD-8CDF-5C3F-94B67036440A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3" name="Google Shape;2025;p61">
            <a:extLst>
              <a:ext uri="{FF2B5EF4-FFF2-40B4-BE49-F238E27FC236}">
                <a16:creationId xmlns:a16="http://schemas.microsoft.com/office/drawing/2014/main" id="{72191FD2-F1B2-7AC6-3D94-CF1818C33BCE}"/>
              </a:ext>
            </a:extLst>
          </p:cNvPr>
          <p:cNvGrpSpPr/>
          <p:nvPr/>
        </p:nvGrpSpPr>
        <p:grpSpPr>
          <a:xfrm flipH="1">
            <a:off x="1112703" y="3431423"/>
            <a:ext cx="514448" cy="520458"/>
            <a:chOff x="4052860" y="1366510"/>
            <a:chExt cx="218208" cy="220767"/>
          </a:xfrm>
        </p:grpSpPr>
        <p:sp>
          <p:nvSpPr>
            <p:cNvPr id="34" name="Google Shape;2026;p61">
              <a:extLst>
                <a:ext uri="{FF2B5EF4-FFF2-40B4-BE49-F238E27FC236}">
                  <a16:creationId xmlns:a16="http://schemas.microsoft.com/office/drawing/2014/main" id="{4851945A-15FC-064C-00E9-DB8B3D24222C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2027;p61">
              <a:extLst>
                <a:ext uri="{FF2B5EF4-FFF2-40B4-BE49-F238E27FC236}">
                  <a16:creationId xmlns:a16="http://schemas.microsoft.com/office/drawing/2014/main" id="{2F1824FC-1C2B-9C5A-37B6-F35D20F709DE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2028;p61">
              <a:extLst>
                <a:ext uri="{FF2B5EF4-FFF2-40B4-BE49-F238E27FC236}">
                  <a16:creationId xmlns:a16="http://schemas.microsoft.com/office/drawing/2014/main" id="{5568EA8A-239F-563D-BDA9-EC734DAE492A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2029;p61">
              <a:extLst>
                <a:ext uri="{FF2B5EF4-FFF2-40B4-BE49-F238E27FC236}">
                  <a16:creationId xmlns:a16="http://schemas.microsoft.com/office/drawing/2014/main" id="{71D3BF59-7C16-4D66-73FF-FACA31C62835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2030;p61">
              <a:extLst>
                <a:ext uri="{FF2B5EF4-FFF2-40B4-BE49-F238E27FC236}">
                  <a16:creationId xmlns:a16="http://schemas.microsoft.com/office/drawing/2014/main" id="{DFA2F3A9-672A-3D22-43D4-87A83A5D7E21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2031;p61">
              <a:extLst>
                <a:ext uri="{FF2B5EF4-FFF2-40B4-BE49-F238E27FC236}">
                  <a16:creationId xmlns:a16="http://schemas.microsoft.com/office/drawing/2014/main" id="{C10C7E8A-B07E-8546-D684-D611B7707F9B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2032;p61">
              <a:extLst>
                <a:ext uri="{FF2B5EF4-FFF2-40B4-BE49-F238E27FC236}">
                  <a16:creationId xmlns:a16="http://schemas.microsoft.com/office/drawing/2014/main" id="{BD973C7A-E099-9CE8-1083-9DBA9A285532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2033;p61">
              <a:extLst>
                <a:ext uri="{FF2B5EF4-FFF2-40B4-BE49-F238E27FC236}">
                  <a16:creationId xmlns:a16="http://schemas.microsoft.com/office/drawing/2014/main" id="{A8E5D27F-E107-3757-1A54-FD9F24C4415F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2034;p61">
              <a:extLst>
                <a:ext uri="{FF2B5EF4-FFF2-40B4-BE49-F238E27FC236}">
                  <a16:creationId xmlns:a16="http://schemas.microsoft.com/office/drawing/2014/main" id="{999471CD-1ADA-6466-A9AF-DFF157219CA3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2035;p61">
              <a:extLst>
                <a:ext uri="{FF2B5EF4-FFF2-40B4-BE49-F238E27FC236}">
                  <a16:creationId xmlns:a16="http://schemas.microsoft.com/office/drawing/2014/main" id="{8607F4B8-F319-5A20-4CCC-D688D004C0B9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2036;p61">
              <a:extLst>
                <a:ext uri="{FF2B5EF4-FFF2-40B4-BE49-F238E27FC236}">
                  <a16:creationId xmlns:a16="http://schemas.microsoft.com/office/drawing/2014/main" id="{E5E41EC6-76E3-A9C5-6D5F-609F660242BB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2037;p61">
              <a:extLst>
                <a:ext uri="{FF2B5EF4-FFF2-40B4-BE49-F238E27FC236}">
                  <a16:creationId xmlns:a16="http://schemas.microsoft.com/office/drawing/2014/main" id="{531394CE-0901-0C3A-2311-48F30202FBBC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2038;p61">
              <a:extLst>
                <a:ext uri="{FF2B5EF4-FFF2-40B4-BE49-F238E27FC236}">
                  <a16:creationId xmlns:a16="http://schemas.microsoft.com/office/drawing/2014/main" id="{6FFBBB7B-902F-84ED-E914-FE88BAE5D4F2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2039;p61">
              <a:extLst>
                <a:ext uri="{FF2B5EF4-FFF2-40B4-BE49-F238E27FC236}">
                  <a16:creationId xmlns:a16="http://schemas.microsoft.com/office/drawing/2014/main" id="{18185987-F16A-BF08-3477-9A4DC4CB9B62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2040;p61">
              <a:extLst>
                <a:ext uri="{FF2B5EF4-FFF2-40B4-BE49-F238E27FC236}">
                  <a16:creationId xmlns:a16="http://schemas.microsoft.com/office/drawing/2014/main" id="{701A154F-8341-9DE5-E62D-5E21765EF683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2041;p61">
              <a:extLst>
                <a:ext uri="{FF2B5EF4-FFF2-40B4-BE49-F238E27FC236}">
                  <a16:creationId xmlns:a16="http://schemas.microsoft.com/office/drawing/2014/main" id="{F165075D-19D6-1B74-F116-64B0A33F99E1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2042;p61">
              <a:extLst>
                <a:ext uri="{FF2B5EF4-FFF2-40B4-BE49-F238E27FC236}">
                  <a16:creationId xmlns:a16="http://schemas.microsoft.com/office/drawing/2014/main" id="{5E38F6E5-54F6-7C34-756A-4396A44B4AE7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2043;p61">
              <a:extLst>
                <a:ext uri="{FF2B5EF4-FFF2-40B4-BE49-F238E27FC236}">
                  <a16:creationId xmlns:a16="http://schemas.microsoft.com/office/drawing/2014/main" id="{8521159B-4C99-EBB5-3748-9654AFEDDB55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2044;p61">
              <a:extLst>
                <a:ext uri="{FF2B5EF4-FFF2-40B4-BE49-F238E27FC236}">
                  <a16:creationId xmlns:a16="http://schemas.microsoft.com/office/drawing/2014/main" id="{9496B5C2-0999-B979-E8B4-8153ADC25ACC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2045;p61">
              <a:extLst>
                <a:ext uri="{FF2B5EF4-FFF2-40B4-BE49-F238E27FC236}">
                  <a16:creationId xmlns:a16="http://schemas.microsoft.com/office/drawing/2014/main" id="{8D5E5F72-7AE8-F475-7406-C5FD112555D4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57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8" name="Google Shape;3878;p76"/>
          <p:cNvGrpSpPr/>
          <p:nvPr/>
        </p:nvGrpSpPr>
        <p:grpSpPr>
          <a:xfrm rot="2124887">
            <a:off x="3474800" y="4031522"/>
            <a:ext cx="1390253" cy="1291639"/>
            <a:chOff x="1115400" y="2264200"/>
            <a:chExt cx="1489450" cy="1383800"/>
          </a:xfrm>
        </p:grpSpPr>
        <p:sp>
          <p:nvSpPr>
            <p:cNvPr id="3879" name="Google Shape;3879;p76"/>
            <p:cNvSpPr/>
            <p:nvPr/>
          </p:nvSpPr>
          <p:spPr>
            <a:xfrm>
              <a:off x="1144650" y="2936950"/>
              <a:ext cx="609375" cy="610300"/>
            </a:xfrm>
            <a:custGeom>
              <a:avLst/>
              <a:gdLst/>
              <a:ahLst/>
              <a:cxnLst/>
              <a:rect l="l" t="t" r="r" b="b"/>
              <a:pathLst>
                <a:path w="24375" h="24412" extrusionOk="0">
                  <a:moveTo>
                    <a:pt x="12205" y="0"/>
                  </a:moveTo>
                  <a:cubicBezTo>
                    <a:pt x="5477" y="0"/>
                    <a:pt x="0" y="5477"/>
                    <a:pt x="0" y="12206"/>
                  </a:cubicBezTo>
                  <a:cubicBezTo>
                    <a:pt x="0" y="18925"/>
                    <a:pt x="5477" y="24411"/>
                    <a:pt x="12205" y="24411"/>
                  </a:cubicBezTo>
                  <a:cubicBezTo>
                    <a:pt x="18934" y="24411"/>
                    <a:pt x="24375" y="18925"/>
                    <a:pt x="24375" y="12206"/>
                  </a:cubicBezTo>
                  <a:cubicBezTo>
                    <a:pt x="24375" y="5477"/>
                    <a:pt x="18934" y="0"/>
                    <a:pt x="12205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76"/>
            <p:cNvSpPr/>
            <p:nvPr/>
          </p:nvSpPr>
          <p:spPr>
            <a:xfrm>
              <a:off x="1769875" y="2312625"/>
              <a:ext cx="609400" cy="609150"/>
            </a:xfrm>
            <a:custGeom>
              <a:avLst/>
              <a:gdLst/>
              <a:ahLst/>
              <a:cxnLst/>
              <a:rect l="l" t="t" r="r" b="b"/>
              <a:pathLst>
                <a:path w="24376" h="24366" extrusionOk="0">
                  <a:moveTo>
                    <a:pt x="12206" y="0"/>
                  </a:moveTo>
                  <a:cubicBezTo>
                    <a:pt x="5441" y="0"/>
                    <a:pt x="0" y="5441"/>
                    <a:pt x="0" y="12160"/>
                  </a:cubicBezTo>
                  <a:cubicBezTo>
                    <a:pt x="0" y="18889"/>
                    <a:pt x="5441" y="24366"/>
                    <a:pt x="12206" y="24366"/>
                  </a:cubicBezTo>
                  <a:cubicBezTo>
                    <a:pt x="18934" y="24366"/>
                    <a:pt x="24375" y="18889"/>
                    <a:pt x="24375" y="12160"/>
                  </a:cubicBezTo>
                  <a:cubicBezTo>
                    <a:pt x="24375" y="5441"/>
                    <a:pt x="18934" y="0"/>
                    <a:pt x="12206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76"/>
            <p:cNvSpPr/>
            <p:nvPr/>
          </p:nvSpPr>
          <p:spPr>
            <a:xfrm>
              <a:off x="2359300" y="2264200"/>
              <a:ext cx="245550" cy="230700"/>
            </a:xfrm>
            <a:custGeom>
              <a:avLst/>
              <a:gdLst/>
              <a:ahLst/>
              <a:cxnLst/>
              <a:rect l="l" t="t" r="r" b="b"/>
              <a:pathLst>
                <a:path w="9822" h="9228" extrusionOk="0">
                  <a:moveTo>
                    <a:pt x="5643" y="0"/>
                  </a:moveTo>
                  <a:cubicBezTo>
                    <a:pt x="5376" y="0"/>
                    <a:pt x="5106" y="40"/>
                    <a:pt x="4843" y="124"/>
                  </a:cubicBezTo>
                  <a:cubicBezTo>
                    <a:pt x="871" y="1402"/>
                    <a:pt x="0" y="6244"/>
                    <a:pt x="0" y="6244"/>
                  </a:cubicBezTo>
                  <a:lnTo>
                    <a:pt x="1360" y="9228"/>
                  </a:lnTo>
                  <a:cubicBezTo>
                    <a:pt x="1360" y="9228"/>
                    <a:pt x="3974" y="5754"/>
                    <a:pt x="7859" y="5754"/>
                  </a:cubicBezTo>
                  <a:cubicBezTo>
                    <a:pt x="7884" y="5754"/>
                    <a:pt x="7910" y="5755"/>
                    <a:pt x="7935" y="5755"/>
                  </a:cubicBezTo>
                  <a:cubicBezTo>
                    <a:pt x="7951" y="5755"/>
                    <a:pt x="7967" y="5756"/>
                    <a:pt x="7983" y="5756"/>
                  </a:cubicBezTo>
                  <a:cubicBezTo>
                    <a:pt x="9133" y="5756"/>
                    <a:pt x="9822" y="4489"/>
                    <a:pt x="9259" y="3488"/>
                  </a:cubicBezTo>
                  <a:lnTo>
                    <a:pt x="8016" y="1366"/>
                  </a:lnTo>
                  <a:cubicBezTo>
                    <a:pt x="7513" y="509"/>
                    <a:pt x="6595" y="0"/>
                    <a:pt x="564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76"/>
            <p:cNvSpPr/>
            <p:nvPr/>
          </p:nvSpPr>
          <p:spPr>
            <a:xfrm>
              <a:off x="2393300" y="249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5B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76"/>
            <p:cNvSpPr/>
            <p:nvPr/>
          </p:nvSpPr>
          <p:spPr>
            <a:xfrm>
              <a:off x="1744475" y="2473125"/>
              <a:ext cx="655650" cy="448150"/>
            </a:xfrm>
            <a:custGeom>
              <a:avLst/>
              <a:gdLst/>
              <a:ahLst/>
              <a:cxnLst/>
              <a:rect l="l" t="t" r="r" b="b"/>
              <a:pathLst>
                <a:path w="26226" h="17926" extrusionOk="0">
                  <a:moveTo>
                    <a:pt x="2458" y="0"/>
                  </a:moveTo>
                  <a:lnTo>
                    <a:pt x="2458" y="0"/>
                  </a:lnTo>
                  <a:cubicBezTo>
                    <a:pt x="1" y="4607"/>
                    <a:pt x="681" y="10465"/>
                    <a:pt x="4571" y="14355"/>
                  </a:cubicBezTo>
                  <a:cubicBezTo>
                    <a:pt x="6951" y="16735"/>
                    <a:pt x="10078" y="17925"/>
                    <a:pt x="13204" y="17925"/>
                  </a:cubicBezTo>
                  <a:cubicBezTo>
                    <a:pt x="16330" y="17925"/>
                    <a:pt x="19456" y="16735"/>
                    <a:pt x="21837" y="14355"/>
                  </a:cubicBezTo>
                  <a:cubicBezTo>
                    <a:pt x="25273" y="10918"/>
                    <a:pt x="26225" y="5931"/>
                    <a:pt x="24675" y="1623"/>
                  </a:cubicBezTo>
                  <a:lnTo>
                    <a:pt x="24675" y="1623"/>
                  </a:lnTo>
                  <a:cubicBezTo>
                    <a:pt x="22598" y="5405"/>
                    <a:pt x="18554" y="7935"/>
                    <a:pt x="13938" y="7935"/>
                  </a:cubicBezTo>
                  <a:cubicBezTo>
                    <a:pt x="8688" y="7935"/>
                    <a:pt x="4236" y="4652"/>
                    <a:pt x="245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76"/>
            <p:cNvSpPr/>
            <p:nvPr/>
          </p:nvSpPr>
          <p:spPr>
            <a:xfrm>
              <a:off x="1533875" y="2701625"/>
              <a:ext cx="610075" cy="609400"/>
            </a:xfrm>
            <a:custGeom>
              <a:avLst/>
              <a:gdLst/>
              <a:ahLst/>
              <a:cxnLst/>
              <a:rect l="l" t="t" r="r" b="b"/>
              <a:pathLst>
                <a:path w="24403" h="24376" extrusionOk="0">
                  <a:moveTo>
                    <a:pt x="12206" y="1"/>
                  </a:moveTo>
                  <a:cubicBezTo>
                    <a:pt x="5478" y="1"/>
                    <a:pt x="1" y="5442"/>
                    <a:pt x="1" y="12206"/>
                  </a:cubicBezTo>
                  <a:cubicBezTo>
                    <a:pt x="1" y="18935"/>
                    <a:pt x="5478" y="24375"/>
                    <a:pt x="12206" y="24375"/>
                  </a:cubicBezTo>
                  <a:cubicBezTo>
                    <a:pt x="18926" y="24375"/>
                    <a:pt x="24403" y="18935"/>
                    <a:pt x="24403" y="12206"/>
                  </a:cubicBezTo>
                  <a:cubicBezTo>
                    <a:pt x="24403" y="8960"/>
                    <a:pt x="23124" y="5859"/>
                    <a:pt x="20821" y="3555"/>
                  </a:cubicBezTo>
                  <a:cubicBezTo>
                    <a:pt x="18554" y="1288"/>
                    <a:pt x="15453" y="1"/>
                    <a:pt x="12206" y="1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76"/>
            <p:cNvSpPr/>
            <p:nvPr/>
          </p:nvSpPr>
          <p:spPr>
            <a:xfrm>
              <a:off x="2359300" y="2289950"/>
              <a:ext cx="164375" cy="204950"/>
            </a:xfrm>
            <a:custGeom>
              <a:avLst/>
              <a:gdLst/>
              <a:ahLst/>
              <a:cxnLst/>
              <a:rect l="l" t="t" r="r" b="b"/>
              <a:pathLst>
                <a:path w="6575" h="8198" extrusionOk="0">
                  <a:moveTo>
                    <a:pt x="3101" y="0"/>
                  </a:moveTo>
                  <a:cubicBezTo>
                    <a:pt x="608" y="1850"/>
                    <a:pt x="0" y="5214"/>
                    <a:pt x="0" y="5214"/>
                  </a:cubicBezTo>
                  <a:lnTo>
                    <a:pt x="1360" y="8198"/>
                  </a:lnTo>
                  <a:cubicBezTo>
                    <a:pt x="1360" y="8198"/>
                    <a:pt x="3401" y="5477"/>
                    <a:pt x="6574" y="4834"/>
                  </a:cubicBezTo>
                  <a:cubicBezTo>
                    <a:pt x="6049" y="3700"/>
                    <a:pt x="5405" y="2603"/>
                    <a:pt x="4688" y="1587"/>
                  </a:cubicBezTo>
                  <a:cubicBezTo>
                    <a:pt x="4235" y="980"/>
                    <a:pt x="3709" y="454"/>
                    <a:pt x="310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76"/>
            <p:cNvSpPr/>
            <p:nvPr/>
          </p:nvSpPr>
          <p:spPr>
            <a:xfrm>
              <a:off x="1115400" y="2975700"/>
              <a:ext cx="389250" cy="571075"/>
            </a:xfrm>
            <a:custGeom>
              <a:avLst/>
              <a:gdLst/>
              <a:ahLst/>
              <a:cxnLst/>
              <a:rect l="l" t="t" r="r" b="b"/>
              <a:pathLst>
                <a:path w="15570" h="22843" extrusionOk="0">
                  <a:moveTo>
                    <a:pt x="7445" y="1"/>
                  </a:moveTo>
                  <a:lnTo>
                    <a:pt x="7445" y="1"/>
                  </a:lnTo>
                  <a:cubicBezTo>
                    <a:pt x="6502" y="527"/>
                    <a:pt x="5550" y="1207"/>
                    <a:pt x="4761" y="2041"/>
                  </a:cubicBezTo>
                  <a:cubicBezTo>
                    <a:pt x="0" y="6802"/>
                    <a:pt x="0" y="14510"/>
                    <a:pt x="4761" y="19270"/>
                  </a:cubicBezTo>
                  <a:cubicBezTo>
                    <a:pt x="7107" y="21646"/>
                    <a:pt x="10213" y="22843"/>
                    <a:pt x="13329" y="22843"/>
                  </a:cubicBezTo>
                  <a:cubicBezTo>
                    <a:pt x="14079" y="22843"/>
                    <a:pt x="14829" y="22774"/>
                    <a:pt x="15570" y="22635"/>
                  </a:cubicBezTo>
                  <a:cubicBezTo>
                    <a:pt x="9975" y="19533"/>
                    <a:pt x="6157" y="13567"/>
                    <a:pt x="6157" y="6720"/>
                  </a:cubicBezTo>
                  <a:cubicBezTo>
                    <a:pt x="6157" y="4344"/>
                    <a:pt x="6611" y="2077"/>
                    <a:pt x="7445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76"/>
            <p:cNvSpPr/>
            <p:nvPr/>
          </p:nvSpPr>
          <p:spPr>
            <a:xfrm>
              <a:off x="1504625" y="2763075"/>
              <a:ext cx="630950" cy="548350"/>
            </a:xfrm>
            <a:custGeom>
              <a:avLst/>
              <a:gdLst/>
              <a:ahLst/>
              <a:cxnLst/>
              <a:rect l="l" t="t" r="r" b="b"/>
              <a:pathLst>
                <a:path w="25238" h="21934" extrusionOk="0">
                  <a:moveTo>
                    <a:pt x="6040" y="0"/>
                  </a:moveTo>
                  <a:cubicBezTo>
                    <a:pt x="5587" y="345"/>
                    <a:pt x="5170" y="717"/>
                    <a:pt x="4762" y="1097"/>
                  </a:cubicBezTo>
                  <a:cubicBezTo>
                    <a:pt x="1" y="5858"/>
                    <a:pt x="1" y="13602"/>
                    <a:pt x="4762" y="18363"/>
                  </a:cubicBezTo>
                  <a:cubicBezTo>
                    <a:pt x="7142" y="20743"/>
                    <a:pt x="10259" y="21933"/>
                    <a:pt x="13376" y="21933"/>
                  </a:cubicBezTo>
                  <a:cubicBezTo>
                    <a:pt x="16493" y="21933"/>
                    <a:pt x="19610" y="20743"/>
                    <a:pt x="21991" y="18363"/>
                  </a:cubicBezTo>
                  <a:cubicBezTo>
                    <a:pt x="23650" y="16703"/>
                    <a:pt x="24747" y="14663"/>
                    <a:pt x="25237" y="12505"/>
                  </a:cubicBezTo>
                  <a:lnTo>
                    <a:pt x="25237" y="12505"/>
                  </a:lnTo>
                  <a:cubicBezTo>
                    <a:pt x="23161" y="14364"/>
                    <a:pt x="20404" y="15497"/>
                    <a:pt x="17375" y="15497"/>
                  </a:cubicBezTo>
                  <a:cubicBezTo>
                    <a:pt x="10801" y="15497"/>
                    <a:pt x="5478" y="10165"/>
                    <a:pt x="5478" y="3591"/>
                  </a:cubicBezTo>
                  <a:cubicBezTo>
                    <a:pt x="5478" y="2349"/>
                    <a:pt x="5668" y="1134"/>
                    <a:pt x="604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76"/>
            <p:cNvSpPr/>
            <p:nvPr/>
          </p:nvSpPr>
          <p:spPr>
            <a:xfrm>
              <a:off x="1161650" y="2348250"/>
              <a:ext cx="1354550" cy="1299750"/>
            </a:xfrm>
            <a:custGeom>
              <a:avLst/>
              <a:gdLst/>
              <a:ahLst/>
              <a:cxnLst/>
              <a:rect l="l" t="t" r="r" b="b"/>
              <a:pathLst>
                <a:path w="54182" h="51990" extrusionOk="0">
                  <a:moveTo>
                    <a:pt x="47230" y="0"/>
                  </a:moveTo>
                  <a:cubicBezTo>
                    <a:pt x="45969" y="0"/>
                    <a:pt x="44707" y="755"/>
                    <a:pt x="44206" y="2121"/>
                  </a:cubicBezTo>
                  <a:cubicBezTo>
                    <a:pt x="41604" y="9647"/>
                    <a:pt x="35746" y="18561"/>
                    <a:pt x="27549" y="26795"/>
                  </a:cubicBezTo>
                  <a:cubicBezTo>
                    <a:pt x="19342" y="34992"/>
                    <a:pt x="10428" y="40814"/>
                    <a:pt x="2911" y="43462"/>
                  </a:cubicBezTo>
                  <a:cubicBezTo>
                    <a:pt x="490" y="44287"/>
                    <a:pt x="0" y="47506"/>
                    <a:pt x="2077" y="48975"/>
                  </a:cubicBezTo>
                  <a:cubicBezTo>
                    <a:pt x="4867" y="50970"/>
                    <a:pt x="8185" y="51990"/>
                    <a:pt x="11521" y="51990"/>
                  </a:cubicBezTo>
                  <a:cubicBezTo>
                    <a:pt x="15645" y="51990"/>
                    <a:pt x="19796" y="50432"/>
                    <a:pt x="23015" y="47234"/>
                  </a:cubicBezTo>
                  <a:cubicBezTo>
                    <a:pt x="24375" y="45874"/>
                    <a:pt x="25463" y="44287"/>
                    <a:pt x="26261" y="42555"/>
                  </a:cubicBezTo>
                  <a:cubicBezTo>
                    <a:pt x="26533" y="42568"/>
                    <a:pt x="26805" y="42575"/>
                    <a:pt x="27077" y="42575"/>
                  </a:cubicBezTo>
                  <a:cubicBezTo>
                    <a:pt x="31331" y="42575"/>
                    <a:pt x="35490" y="40914"/>
                    <a:pt x="38575" y="37794"/>
                  </a:cubicBezTo>
                  <a:cubicBezTo>
                    <a:pt x="41867" y="34502"/>
                    <a:pt x="43563" y="30050"/>
                    <a:pt x="43300" y="25516"/>
                  </a:cubicBezTo>
                  <a:cubicBezTo>
                    <a:pt x="45041" y="24718"/>
                    <a:pt x="46628" y="23585"/>
                    <a:pt x="48024" y="22224"/>
                  </a:cubicBezTo>
                  <a:cubicBezTo>
                    <a:pt x="53800" y="16448"/>
                    <a:pt x="54181" y="7525"/>
                    <a:pt x="49720" y="1296"/>
                  </a:cubicBezTo>
                  <a:cubicBezTo>
                    <a:pt x="49095" y="413"/>
                    <a:pt x="48163" y="0"/>
                    <a:pt x="47230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76"/>
            <p:cNvSpPr/>
            <p:nvPr/>
          </p:nvSpPr>
          <p:spPr>
            <a:xfrm>
              <a:off x="2404625" y="238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95B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76"/>
            <p:cNvSpPr/>
            <p:nvPr/>
          </p:nvSpPr>
          <p:spPr>
            <a:xfrm>
              <a:off x="1606650" y="3005250"/>
              <a:ext cx="69850" cy="65575"/>
            </a:xfrm>
            <a:custGeom>
              <a:avLst/>
              <a:gdLst/>
              <a:ahLst/>
              <a:cxnLst/>
              <a:rect l="l" t="t" r="r" b="b"/>
              <a:pathLst>
                <a:path w="2794" h="2623" extrusionOk="0">
                  <a:moveTo>
                    <a:pt x="962" y="0"/>
                  </a:moveTo>
                  <a:cubicBezTo>
                    <a:pt x="735" y="0"/>
                    <a:pt x="508" y="84"/>
                    <a:pt x="336" y="252"/>
                  </a:cubicBezTo>
                  <a:cubicBezTo>
                    <a:pt x="1" y="596"/>
                    <a:pt x="1" y="1122"/>
                    <a:pt x="336" y="1458"/>
                  </a:cubicBezTo>
                  <a:lnTo>
                    <a:pt x="1207" y="2365"/>
                  </a:lnTo>
                  <a:cubicBezTo>
                    <a:pt x="1374" y="2537"/>
                    <a:pt x="1601" y="2623"/>
                    <a:pt x="1828" y="2623"/>
                  </a:cubicBezTo>
                  <a:cubicBezTo>
                    <a:pt x="2054" y="2623"/>
                    <a:pt x="2281" y="2537"/>
                    <a:pt x="2449" y="2365"/>
                  </a:cubicBezTo>
                  <a:cubicBezTo>
                    <a:pt x="2793" y="2029"/>
                    <a:pt x="2793" y="1458"/>
                    <a:pt x="2449" y="1122"/>
                  </a:cubicBezTo>
                  <a:lnTo>
                    <a:pt x="1587" y="252"/>
                  </a:lnTo>
                  <a:cubicBezTo>
                    <a:pt x="1415" y="84"/>
                    <a:pt x="1188" y="0"/>
                    <a:pt x="962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76"/>
            <p:cNvSpPr/>
            <p:nvPr/>
          </p:nvSpPr>
          <p:spPr>
            <a:xfrm>
              <a:off x="1835175" y="2775875"/>
              <a:ext cx="69825" cy="66450"/>
            </a:xfrm>
            <a:custGeom>
              <a:avLst/>
              <a:gdLst/>
              <a:ahLst/>
              <a:cxnLst/>
              <a:rect l="l" t="t" r="r" b="b"/>
              <a:pathLst>
                <a:path w="2793" h="2658" extrusionOk="0">
                  <a:moveTo>
                    <a:pt x="961" y="1"/>
                  </a:moveTo>
                  <a:cubicBezTo>
                    <a:pt x="735" y="1"/>
                    <a:pt x="508" y="96"/>
                    <a:pt x="336" y="286"/>
                  </a:cubicBezTo>
                  <a:cubicBezTo>
                    <a:pt x="0" y="622"/>
                    <a:pt x="0" y="1157"/>
                    <a:pt x="336" y="1492"/>
                  </a:cubicBezTo>
                  <a:lnTo>
                    <a:pt x="1206" y="2399"/>
                  </a:lnTo>
                  <a:cubicBezTo>
                    <a:pt x="1378" y="2571"/>
                    <a:pt x="1605" y="2657"/>
                    <a:pt x="1832" y="2657"/>
                  </a:cubicBezTo>
                  <a:cubicBezTo>
                    <a:pt x="2058" y="2657"/>
                    <a:pt x="2285" y="2571"/>
                    <a:pt x="2457" y="2399"/>
                  </a:cubicBezTo>
                  <a:cubicBezTo>
                    <a:pt x="2793" y="2064"/>
                    <a:pt x="2793" y="1492"/>
                    <a:pt x="2457" y="1157"/>
                  </a:cubicBezTo>
                  <a:lnTo>
                    <a:pt x="1587" y="286"/>
                  </a:lnTo>
                  <a:cubicBezTo>
                    <a:pt x="1415" y="96"/>
                    <a:pt x="1188" y="1"/>
                    <a:pt x="961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76"/>
            <p:cNvSpPr/>
            <p:nvPr/>
          </p:nvSpPr>
          <p:spPr>
            <a:xfrm>
              <a:off x="1713200" y="2881175"/>
              <a:ext cx="106800" cy="105050"/>
            </a:xfrm>
            <a:custGeom>
              <a:avLst/>
              <a:gdLst/>
              <a:ahLst/>
              <a:cxnLst/>
              <a:rect l="l" t="t" r="r" b="b"/>
              <a:pathLst>
                <a:path w="4272" h="4202" extrusionOk="0">
                  <a:moveTo>
                    <a:pt x="3256" y="1"/>
                  </a:moveTo>
                  <a:cubicBezTo>
                    <a:pt x="2802" y="37"/>
                    <a:pt x="2422" y="454"/>
                    <a:pt x="2458" y="944"/>
                  </a:cubicBezTo>
                  <a:cubicBezTo>
                    <a:pt x="2494" y="1361"/>
                    <a:pt x="2349" y="1742"/>
                    <a:pt x="2041" y="2041"/>
                  </a:cubicBezTo>
                  <a:cubicBezTo>
                    <a:pt x="1803" y="2278"/>
                    <a:pt x="1440" y="2427"/>
                    <a:pt x="1098" y="2427"/>
                  </a:cubicBezTo>
                  <a:cubicBezTo>
                    <a:pt x="1062" y="2427"/>
                    <a:pt x="1025" y="2425"/>
                    <a:pt x="989" y="2422"/>
                  </a:cubicBezTo>
                  <a:cubicBezTo>
                    <a:pt x="967" y="2420"/>
                    <a:pt x="945" y="2419"/>
                    <a:pt x="923" y="2419"/>
                  </a:cubicBezTo>
                  <a:cubicBezTo>
                    <a:pt x="462" y="2419"/>
                    <a:pt x="80" y="2779"/>
                    <a:pt x="46" y="3247"/>
                  </a:cubicBezTo>
                  <a:cubicBezTo>
                    <a:pt x="0" y="3746"/>
                    <a:pt x="381" y="4154"/>
                    <a:pt x="871" y="4199"/>
                  </a:cubicBezTo>
                  <a:cubicBezTo>
                    <a:pt x="914" y="4201"/>
                    <a:pt x="958" y="4202"/>
                    <a:pt x="1001" y="4202"/>
                  </a:cubicBezTo>
                  <a:cubicBezTo>
                    <a:pt x="1861" y="4202"/>
                    <a:pt x="2679" y="3860"/>
                    <a:pt x="3292" y="3247"/>
                  </a:cubicBezTo>
                  <a:cubicBezTo>
                    <a:pt x="3936" y="2612"/>
                    <a:pt x="4271" y="1742"/>
                    <a:pt x="4199" y="835"/>
                  </a:cubicBezTo>
                  <a:cubicBezTo>
                    <a:pt x="4163" y="345"/>
                    <a:pt x="3746" y="1"/>
                    <a:pt x="3256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76"/>
            <p:cNvSpPr/>
            <p:nvPr/>
          </p:nvSpPr>
          <p:spPr>
            <a:xfrm>
              <a:off x="1203125" y="3223400"/>
              <a:ext cx="61450" cy="65750"/>
            </a:xfrm>
            <a:custGeom>
              <a:avLst/>
              <a:gdLst/>
              <a:ahLst/>
              <a:cxnLst/>
              <a:rect l="l" t="t" r="r" b="b"/>
              <a:pathLst>
                <a:path w="2458" h="2630" extrusionOk="0">
                  <a:moveTo>
                    <a:pt x="976" y="0"/>
                  </a:moveTo>
                  <a:cubicBezTo>
                    <a:pt x="839" y="0"/>
                    <a:pt x="700" y="34"/>
                    <a:pt x="572" y="104"/>
                  </a:cubicBezTo>
                  <a:cubicBezTo>
                    <a:pt x="155" y="331"/>
                    <a:pt x="1" y="857"/>
                    <a:pt x="227" y="1274"/>
                  </a:cubicBezTo>
                  <a:lnTo>
                    <a:pt x="681" y="2181"/>
                  </a:lnTo>
                  <a:cubicBezTo>
                    <a:pt x="836" y="2467"/>
                    <a:pt x="1138" y="2630"/>
                    <a:pt x="1447" y="2630"/>
                  </a:cubicBezTo>
                  <a:cubicBezTo>
                    <a:pt x="1587" y="2630"/>
                    <a:pt x="1729" y="2596"/>
                    <a:pt x="1859" y="2525"/>
                  </a:cubicBezTo>
                  <a:cubicBezTo>
                    <a:pt x="2313" y="2298"/>
                    <a:pt x="2458" y="1763"/>
                    <a:pt x="2231" y="1346"/>
                  </a:cubicBezTo>
                  <a:lnTo>
                    <a:pt x="1742" y="485"/>
                  </a:lnTo>
                  <a:cubicBezTo>
                    <a:pt x="1585" y="171"/>
                    <a:pt x="1284" y="0"/>
                    <a:pt x="976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76"/>
            <p:cNvSpPr/>
            <p:nvPr/>
          </p:nvSpPr>
          <p:spPr>
            <a:xfrm>
              <a:off x="1431875" y="3100500"/>
              <a:ext cx="62350" cy="65775"/>
            </a:xfrm>
            <a:custGeom>
              <a:avLst/>
              <a:gdLst/>
              <a:ahLst/>
              <a:cxnLst/>
              <a:rect l="l" t="t" r="r" b="b"/>
              <a:pathLst>
                <a:path w="2494" h="2631" extrusionOk="0">
                  <a:moveTo>
                    <a:pt x="1012" y="1"/>
                  </a:moveTo>
                  <a:cubicBezTo>
                    <a:pt x="871" y="1"/>
                    <a:pt x="729" y="34"/>
                    <a:pt x="599" y="105"/>
                  </a:cubicBezTo>
                  <a:cubicBezTo>
                    <a:pt x="145" y="332"/>
                    <a:pt x="0" y="867"/>
                    <a:pt x="227" y="1275"/>
                  </a:cubicBezTo>
                  <a:lnTo>
                    <a:pt x="716" y="2182"/>
                  </a:lnTo>
                  <a:cubicBezTo>
                    <a:pt x="872" y="2468"/>
                    <a:pt x="1169" y="2631"/>
                    <a:pt x="1475" y="2631"/>
                  </a:cubicBezTo>
                  <a:cubicBezTo>
                    <a:pt x="1615" y="2631"/>
                    <a:pt x="1756" y="2597"/>
                    <a:pt x="1886" y="2526"/>
                  </a:cubicBezTo>
                  <a:cubicBezTo>
                    <a:pt x="2303" y="2300"/>
                    <a:pt x="2494" y="1774"/>
                    <a:pt x="2267" y="1356"/>
                  </a:cubicBezTo>
                  <a:lnTo>
                    <a:pt x="1777" y="450"/>
                  </a:lnTo>
                  <a:cubicBezTo>
                    <a:pt x="1622" y="163"/>
                    <a:pt x="1320" y="1"/>
                    <a:pt x="1012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76"/>
            <p:cNvSpPr/>
            <p:nvPr/>
          </p:nvSpPr>
          <p:spPr>
            <a:xfrm>
              <a:off x="1298575" y="3166850"/>
              <a:ext cx="109750" cy="79500"/>
            </a:xfrm>
            <a:custGeom>
              <a:avLst/>
              <a:gdLst/>
              <a:ahLst/>
              <a:cxnLst/>
              <a:rect l="l" t="t" r="r" b="b"/>
              <a:pathLst>
                <a:path w="4390" h="3180" extrusionOk="0">
                  <a:moveTo>
                    <a:pt x="3415" y="1"/>
                  </a:moveTo>
                  <a:cubicBezTo>
                    <a:pt x="3012" y="1"/>
                    <a:pt x="2668" y="281"/>
                    <a:pt x="2575" y="707"/>
                  </a:cubicBezTo>
                  <a:cubicBezTo>
                    <a:pt x="2494" y="969"/>
                    <a:pt x="2349" y="1196"/>
                    <a:pt x="2077" y="1305"/>
                  </a:cubicBezTo>
                  <a:cubicBezTo>
                    <a:pt x="1956" y="1387"/>
                    <a:pt x="1814" y="1426"/>
                    <a:pt x="1674" y="1426"/>
                  </a:cubicBezTo>
                  <a:cubicBezTo>
                    <a:pt x="1551" y="1426"/>
                    <a:pt x="1430" y="1396"/>
                    <a:pt x="1324" y="1341"/>
                  </a:cubicBezTo>
                  <a:cubicBezTo>
                    <a:pt x="1232" y="1312"/>
                    <a:pt x="1137" y="1298"/>
                    <a:pt x="1042" y="1298"/>
                  </a:cubicBezTo>
                  <a:cubicBezTo>
                    <a:pt x="672" y="1298"/>
                    <a:pt x="313" y="1515"/>
                    <a:pt x="191" y="1876"/>
                  </a:cubicBezTo>
                  <a:cubicBezTo>
                    <a:pt x="0" y="2330"/>
                    <a:pt x="227" y="2819"/>
                    <a:pt x="680" y="3010"/>
                  </a:cubicBezTo>
                  <a:cubicBezTo>
                    <a:pt x="1004" y="3122"/>
                    <a:pt x="1334" y="3179"/>
                    <a:pt x="1657" y="3179"/>
                  </a:cubicBezTo>
                  <a:cubicBezTo>
                    <a:pt x="2094" y="3179"/>
                    <a:pt x="2520" y="3074"/>
                    <a:pt x="2911" y="2856"/>
                  </a:cubicBezTo>
                  <a:cubicBezTo>
                    <a:pt x="3591" y="2475"/>
                    <a:pt x="4081" y="1840"/>
                    <a:pt x="4271" y="1078"/>
                  </a:cubicBezTo>
                  <a:cubicBezTo>
                    <a:pt x="4389" y="625"/>
                    <a:pt x="4081" y="135"/>
                    <a:pt x="3627" y="26"/>
                  </a:cubicBezTo>
                  <a:cubicBezTo>
                    <a:pt x="3555" y="9"/>
                    <a:pt x="3484" y="1"/>
                    <a:pt x="3415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76"/>
            <p:cNvSpPr/>
            <p:nvPr/>
          </p:nvSpPr>
          <p:spPr>
            <a:xfrm>
              <a:off x="2053250" y="2373275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1000" y="1"/>
                  </a:moveTo>
                  <a:cubicBezTo>
                    <a:pt x="689" y="1"/>
                    <a:pt x="384" y="171"/>
                    <a:pt x="227" y="485"/>
                  </a:cubicBezTo>
                  <a:cubicBezTo>
                    <a:pt x="0" y="893"/>
                    <a:pt x="155" y="1428"/>
                    <a:pt x="572" y="1655"/>
                  </a:cubicBezTo>
                  <a:lnTo>
                    <a:pt x="1442" y="2108"/>
                  </a:lnTo>
                  <a:cubicBezTo>
                    <a:pt x="1584" y="2179"/>
                    <a:pt x="1733" y="2213"/>
                    <a:pt x="1878" y="2213"/>
                  </a:cubicBezTo>
                  <a:cubicBezTo>
                    <a:pt x="2195" y="2213"/>
                    <a:pt x="2492" y="2050"/>
                    <a:pt x="2648" y="1764"/>
                  </a:cubicBezTo>
                  <a:cubicBezTo>
                    <a:pt x="2875" y="1346"/>
                    <a:pt x="2721" y="821"/>
                    <a:pt x="2267" y="594"/>
                  </a:cubicBezTo>
                  <a:lnTo>
                    <a:pt x="1406" y="104"/>
                  </a:lnTo>
                  <a:cubicBezTo>
                    <a:pt x="1278" y="34"/>
                    <a:pt x="1138" y="1"/>
                    <a:pt x="1000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76"/>
            <p:cNvSpPr/>
            <p:nvPr/>
          </p:nvSpPr>
          <p:spPr>
            <a:xfrm>
              <a:off x="1929700" y="2602675"/>
              <a:ext cx="72575" cy="55375"/>
            </a:xfrm>
            <a:custGeom>
              <a:avLst/>
              <a:gdLst/>
              <a:ahLst/>
              <a:cxnLst/>
              <a:rect l="l" t="t" r="r" b="b"/>
              <a:pathLst>
                <a:path w="2903" h="2215" extrusionOk="0">
                  <a:moveTo>
                    <a:pt x="1021" y="0"/>
                  </a:moveTo>
                  <a:cubicBezTo>
                    <a:pt x="713" y="0"/>
                    <a:pt x="408" y="163"/>
                    <a:pt x="227" y="449"/>
                  </a:cubicBezTo>
                  <a:cubicBezTo>
                    <a:pt x="0" y="867"/>
                    <a:pt x="182" y="1393"/>
                    <a:pt x="599" y="1619"/>
                  </a:cubicBezTo>
                  <a:lnTo>
                    <a:pt x="1469" y="2109"/>
                  </a:lnTo>
                  <a:cubicBezTo>
                    <a:pt x="1611" y="2180"/>
                    <a:pt x="1761" y="2214"/>
                    <a:pt x="1905" y="2214"/>
                  </a:cubicBezTo>
                  <a:cubicBezTo>
                    <a:pt x="2223" y="2214"/>
                    <a:pt x="2520" y="2049"/>
                    <a:pt x="2675" y="1737"/>
                  </a:cubicBezTo>
                  <a:cubicBezTo>
                    <a:pt x="2902" y="1320"/>
                    <a:pt x="2721" y="785"/>
                    <a:pt x="2304" y="558"/>
                  </a:cubicBezTo>
                  <a:lnTo>
                    <a:pt x="1433" y="105"/>
                  </a:lnTo>
                  <a:cubicBezTo>
                    <a:pt x="1303" y="34"/>
                    <a:pt x="1162" y="0"/>
                    <a:pt x="1021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76"/>
            <p:cNvSpPr/>
            <p:nvPr/>
          </p:nvSpPr>
          <p:spPr>
            <a:xfrm>
              <a:off x="1997700" y="2469200"/>
              <a:ext cx="83900" cy="104150"/>
            </a:xfrm>
            <a:custGeom>
              <a:avLst/>
              <a:gdLst/>
              <a:ahLst/>
              <a:cxnLst/>
              <a:rect l="l" t="t" r="r" b="b"/>
              <a:pathLst>
                <a:path w="3356" h="4166" extrusionOk="0">
                  <a:moveTo>
                    <a:pt x="2248" y="0"/>
                  </a:moveTo>
                  <a:cubicBezTo>
                    <a:pt x="2153" y="0"/>
                    <a:pt x="2055" y="16"/>
                    <a:pt x="1959" y="48"/>
                  </a:cubicBezTo>
                  <a:cubicBezTo>
                    <a:pt x="1506" y="230"/>
                    <a:pt x="1279" y="729"/>
                    <a:pt x="1434" y="1182"/>
                  </a:cubicBezTo>
                  <a:cubicBezTo>
                    <a:pt x="1542" y="1445"/>
                    <a:pt x="1506" y="1708"/>
                    <a:pt x="1397" y="1971"/>
                  </a:cubicBezTo>
                  <a:cubicBezTo>
                    <a:pt x="1243" y="2198"/>
                    <a:pt x="1016" y="2388"/>
                    <a:pt x="753" y="2424"/>
                  </a:cubicBezTo>
                  <a:cubicBezTo>
                    <a:pt x="300" y="2542"/>
                    <a:pt x="1" y="3032"/>
                    <a:pt x="110" y="3485"/>
                  </a:cubicBezTo>
                  <a:cubicBezTo>
                    <a:pt x="182" y="3902"/>
                    <a:pt x="563" y="4165"/>
                    <a:pt x="944" y="4165"/>
                  </a:cubicBezTo>
                  <a:cubicBezTo>
                    <a:pt x="1542" y="4165"/>
                    <a:pt x="2494" y="3630"/>
                    <a:pt x="2948" y="2805"/>
                  </a:cubicBezTo>
                  <a:cubicBezTo>
                    <a:pt x="3283" y="2089"/>
                    <a:pt x="3356" y="1291"/>
                    <a:pt x="3057" y="574"/>
                  </a:cubicBezTo>
                  <a:cubicBezTo>
                    <a:pt x="2935" y="217"/>
                    <a:pt x="2605" y="0"/>
                    <a:pt x="2248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76"/>
            <p:cNvSpPr/>
            <p:nvPr/>
          </p:nvSpPr>
          <p:spPr>
            <a:xfrm>
              <a:off x="1161650" y="3390350"/>
              <a:ext cx="492175" cy="257650"/>
            </a:xfrm>
            <a:custGeom>
              <a:avLst/>
              <a:gdLst/>
              <a:ahLst/>
              <a:cxnLst/>
              <a:rect l="l" t="t" r="r" b="b"/>
              <a:pathLst>
                <a:path w="19687" h="10306" extrusionOk="0">
                  <a:moveTo>
                    <a:pt x="7218" y="0"/>
                  </a:moveTo>
                  <a:cubicBezTo>
                    <a:pt x="5740" y="680"/>
                    <a:pt x="4307" y="1288"/>
                    <a:pt x="2911" y="1778"/>
                  </a:cubicBezTo>
                  <a:cubicBezTo>
                    <a:pt x="490" y="2603"/>
                    <a:pt x="0" y="5822"/>
                    <a:pt x="2077" y="7291"/>
                  </a:cubicBezTo>
                  <a:cubicBezTo>
                    <a:pt x="4874" y="9284"/>
                    <a:pt x="8209" y="10306"/>
                    <a:pt x="11556" y="10306"/>
                  </a:cubicBezTo>
                  <a:cubicBezTo>
                    <a:pt x="14360" y="10306"/>
                    <a:pt x="17173" y="9589"/>
                    <a:pt x="19687" y="8125"/>
                  </a:cubicBezTo>
                  <a:cubicBezTo>
                    <a:pt x="14473" y="7291"/>
                    <a:pt x="9975" y="4271"/>
                    <a:pt x="7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6" name="Google Shape;3926;p76"/>
          <p:cNvGrpSpPr/>
          <p:nvPr/>
        </p:nvGrpSpPr>
        <p:grpSpPr>
          <a:xfrm>
            <a:off x="7466024" y="3955115"/>
            <a:ext cx="1188068" cy="1154862"/>
            <a:chOff x="5706975" y="3345500"/>
            <a:chExt cx="1697725" cy="1650275"/>
          </a:xfrm>
        </p:grpSpPr>
        <p:sp>
          <p:nvSpPr>
            <p:cNvPr id="3927" name="Google Shape;3927;p76"/>
            <p:cNvSpPr/>
            <p:nvPr/>
          </p:nvSpPr>
          <p:spPr>
            <a:xfrm>
              <a:off x="5741775" y="3707700"/>
              <a:ext cx="552650" cy="552650"/>
            </a:xfrm>
            <a:custGeom>
              <a:avLst/>
              <a:gdLst/>
              <a:ahLst/>
              <a:cxnLst/>
              <a:rect l="l" t="t" r="r" b="b"/>
              <a:pathLst>
                <a:path w="22106" h="22106" extrusionOk="0">
                  <a:moveTo>
                    <a:pt x="11053" y="0"/>
                  </a:moveTo>
                  <a:cubicBezTo>
                    <a:pt x="4958" y="0"/>
                    <a:pt x="0" y="4935"/>
                    <a:pt x="0" y="11053"/>
                  </a:cubicBezTo>
                  <a:cubicBezTo>
                    <a:pt x="0" y="17148"/>
                    <a:pt x="4958" y="22105"/>
                    <a:pt x="11053" y="22105"/>
                  </a:cubicBezTo>
                  <a:cubicBezTo>
                    <a:pt x="17140" y="22105"/>
                    <a:pt x="22105" y="17148"/>
                    <a:pt x="22105" y="11053"/>
                  </a:cubicBezTo>
                  <a:cubicBezTo>
                    <a:pt x="22105" y="4935"/>
                    <a:pt x="17140" y="0"/>
                    <a:pt x="1105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76"/>
            <p:cNvSpPr/>
            <p:nvPr/>
          </p:nvSpPr>
          <p:spPr>
            <a:xfrm>
              <a:off x="6091375" y="3358100"/>
              <a:ext cx="552650" cy="552650"/>
            </a:xfrm>
            <a:custGeom>
              <a:avLst/>
              <a:gdLst/>
              <a:ahLst/>
              <a:cxnLst/>
              <a:rect l="l" t="t" r="r" b="b"/>
              <a:pathLst>
                <a:path w="22106" h="22106" extrusionOk="0">
                  <a:moveTo>
                    <a:pt x="11053" y="0"/>
                  </a:moveTo>
                  <a:cubicBezTo>
                    <a:pt x="4927" y="0"/>
                    <a:pt x="0" y="4958"/>
                    <a:pt x="0" y="11053"/>
                  </a:cubicBezTo>
                  <a:cubicBezTo>
                    <a:pt x="0" y="17140"/>
                    <a:pt x="4927" y="22105"/>
                    <a:pt x="11053" y="22105"/>
                  </a:cubicBezTo>
                  <a:cubicBezTo>
                    <a:pt x="17147" y="22105"/>
                    <a:pt x="22105" y="17140"/>
                    <a:pt x="22105" y="11053"/>
                  </a:cubicBezTo>
                  <a:cubicBezTo>
                    <a:pt x="22105" y="4958"/>
                    <a:pt x="17147" y="0"/>
                    <a:pt x="1105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76"/>
            <p:cNvSpPr/>
            <p:nvPr/>
          </p:nvSpPr>
          <p:spPr>
            <a:xfrm>
              <a:off x="5706975" y="3345500"/>
              <a:ext cx="1697725" cy="1650125"/>
            </a:xfrm>
            <a:custGeom>
              <a:avLst/>
              <a:gdLst/>
              <a:ahLst/>
              <a:cxnLst/>
              <a:rect l="l" t="t" r="r" b="b"/>
              <a:pathLst>
                <a:path w="67909" h="66005" extrusionOk="0">
                  <a:moveTo>
                    <a:pt x="63344" y="0"/>
                  </a:moveTo>
                  <a:cubicBezTo>
                    <a:pt x="62558" y="0"/>
                    <a:pt x="61763" y="298"/>
                    <a:pt x="61141" y="953"/>
                  </a:cubicBezTo>
                  <a:cubicBezTo>
                    <a:pt x="59749" y="2438"/>
                    <a:pt x="58302" y="3405"/>
                    <a:pt x="57080" y="4016"/>
                  </a:cubicBezTo>
                  <a:cubicBezTo>
                    <a:pt x="56388" y="4367"/>
                    <a:pt x="55636" y="4540"/>
                    <a:pt x="54888" y="4540"/>
                  </a:cubicBezTo>
                  <a:cubicBezTo>
                    <a:pt x="53923" y="4540"/>
                    <a:pt x="52965" y="4253"/>
                    <a:pt x="52146" y="3691"/>
                  </a:cubicBezTo>
                  <a:cubicBezTo>
                    <a:pt x="50061" y="2241"/>
                    <a:pt x="47626" y="1518"/>
                    <a:pt x="45189" y="1518"/>
                  </a:cubicBezTo>
                  <a:cubicBezTo>
                    <a:pt x="42050" y="1518"/>
                    <a:pt x="38910" y="2719"/>
                    <a:pt x="36514" y="5114"/>
                  </a:cubicBezTo>
                  <a:cubicBezTo>
                    <a:pt x="34774" y="6854"/>
                    <a:pt x="33684" y="8943"/>
                    <a:pt x="33196" y="11170"/>
                  </a:cubicBezTo>
                  <a:cubicBezTo>
                    <a:pt x="32813" y="12972"/>
                    <a:pt x="31155" y="14234"/>
                    <a:pt x="29344" y="14234"/>
                  </a:cubicBezTo>
                  <a:cubicBezTo>
                    <a:pt x="29180" y="14234"/>
                    <a:pt x="29015" y="14223"/>
                    <a:pt x="28850" y="14202"/>
                  </a:cubicBezTo>
                  <a:cubicBezTo>
                    <a:pt x="28311" y="14130"/>
                    <a:pt x="27768" y="14094"/>
                    <a:pt x="27225" y="14094"/>
                  </a:cubicBezTo>
                  <a:cubicBezTo>
                    <a:pt x="24094" y="14094"/>
                    <a:pt x="20955" y="15290"/>
                    <a:pt x="18563" y="17683"/>
                  </a:cubicBezTo>
                  <a:cubicBezTo>
                    <a:pt x="15763" y="20482"/>
                    <a:pt x="14603" y="24319"/>
                    <a:pt x="15051" y="27962"/>
                  </a:cubicBezTo>
                  <a:cubicBezTo>
                    <a:pt x="15345" y="29957"/>
                    <a:pt x="14023" y="31891"/>
                    <a:pt x="12058" y="32308"/>
                  </a:cubicBezTo>
                  <a:cubicBezTo>
                    <a:pt x="9831" y="32796"/>
                    <a:pt x="7734" y="33886"/>
                    <a:pt x="5994" y="35626"/>
                  </a:cubicBezTo>
                  <a:cubicBezTo>
                    <a:pt x="1740" y="39880"/>
                    <a:pt x="1261" y="46493"/>
                    <a:pt x="4548" y="51258"/>
                  </a:cubicBezTo>
                  <a:cubicBezTo>
                    <a:pt x="5577" y="52743"/>
                    <a:pt x="5708" y="54615"/>
                    <a:pt x="4904" y="56192"/>
                  </a:cubicBezTo>
                  <a:cubicBezTo>
                    <a:pt x="4254" y="57445"/>
                    <a:pt x="3326" y="58868"/>
                    <a:pt x="1841" y="60253"/>
                  </a:cubicBezTo>
                  <a:cubicBezTo>
                    <a:pt x="0" y="61993"/>
                    <a:pt x="967" y="65087"/>
                    <a:pt x="3419" y="65536"/>
                  </a:cubicBezTo>
                  <a:cubicBezTo>
                    <a:pt x="4972" y="65813"/>
                    <a:pt x="6786" y="66005"/>
                    <a:pt x="8838" y="66005"/>
                  </a:cubicBezTo>
                  <a:cubicBezTo>
                    <a:pt x="17770" y="66005"/>
                    <a:pt x="31206" y="62369"/>
                    <a:pt x="47219" y="46331"/>
                  </a:cubicBezTo>
                  <a:cubicBezTo>
                    <a:pt x="66942" y="26639"/>
                    <a:pt x="67909" y="10845"/>
                    <a:pt x="66424" y="2531"/>
                  </a:cubicBezTo>
                  <a:cubicBezTo>
                    <a:pt x="66135" y="961"/>
                    <a:pt x="64755" y="0"/>
                    <a:pt x="63344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76"/>
            <p:cNvSpPr/>
            <p:nvPr/>
          </p:nvSpPr>
          <p:spPr>
            <a:xfrm>
              <a:off x="7133975" y="344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BBE5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76"/>
            <p:cNvSpPr/>
            <p:nvPr/>
          </p:nvSpPr>
          <p:spPr>
            <a:xfrm>
              <a:off x="6224200" y="4292850"/>
              <a:ext cx="202275" cy="180075"/>
            </a:xfrm>
            <a:custGeom>
              <a:avLst/>
              <a:gdLst/>
              <a:ahLst/>
              <a:cxnLst/>
              <a:rect l="l" t="t" r="r" b="b"/>
              <a:pathLst>
                <a:path w="8091" h="7203" extrusionOk="0">
                  <a:moveTo>
                    <a:pt x="4847" y="1"/>
                  </a:moveTo>
                  <a:cubicBezTo>
                    <a:pt x="3816" y="1"/>
                    <a:pt x="2698" y="471"/>
                    <a:pt x="1811" y="1375"/>
                  </a:cubicBezTo>
                  <a:cubicBezTo>
                    <a:pt x="233" y="2922"/>
                    <a:pt x="1" y="5181"/>
                    <a:pt x="1231" y="6403"/>
                  </a:cubicBezTo>
                  <a:cubicBezTo>
                    <a:pt x="1754" y="6943"/>
                    <a:pt x="2473" y="7203"/>
                    <a:pt x="3245" y="7203"/>
                  </a:cubicBezTo>
                  <a:cubicBezTo>
                    <a:pt x="4277" y="7203"/>
                    <a:pt x="5404" y="6738"/>
                    <a:pt x="6289" y="5854"/>
                  </a:cubicBezTo>
                  <a:cubicBezTo>
                    <a:pt x="7836" y="4276"/>
                    <a:pt x="8091" y="2025"/>
                    <a:pt x="6869" y="795"/>
                  </a:cubicBezTo>
                  <a:cubicBezTo>
                    <a:pt x="6331" y="261"/>
                    <a:pt x="5613" y="1"/>
                    <a:pt x="4847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76"/>
            <p:cNvSpPr/>
            <p:nvPr/>
          </p:nvSpPr>
          <p:spPr>
            <a:xfrm>
              <a:off x="6665075" y="3851975"/>
              <a:ext cx="203050" cy="179575"/>
            </a:xfrm>
            <a:custGeom>
              <a:avLst/>
              <a:gdLst/>
              <a:ahLst/>
              <a:cxnLst/>
              <a:rect l="l" t="t" r="r" b="b"/>
              <a:pathLst>
                <a:path w="8122" h="7183" extrusionOk="0">
                  <a:moveTo>
                    <a:pt x="4873" y="1"/>
                  </a:moveTo>
                  <a:cubicBezTo>
                    <a:pt x="3842" y="1"/>
                    <a:pt x="2710" y="463"/>
                    <a:pt x="1802" y="1353"/>
                  </a:cubicBezTo>
                  <a:cubicBezTo>
                    <a:pt x="256" y="2900"/>
                    <a:pt x="0" y="5158"/>
                    <a:pt x="1253" y="6411"/>
                  </a:cubicBezTo>
                  <a:cubicBezTo>
                    <a:pt x="1773" y="6930"/>
                    <a:pt x="2479" y="7183"/>
                    <a:pt x="3241" y="7183"/>
                  </a:cubicBezTo>
                  <a:cubicBezTo>
                    <a:pt x="4272" y="7183"/>
                    <a:pt x="5404" y="6720"/>
                    <a:pt x="6312" y="5831"/>
                  </a:cubicBezTo>
                  <a:cubicBezTo>
                    <a:pt x="7859" y="4284"/>
                    <a:pt x="8122" y="1995"/>
                    <a:pt x="6861" y="773"/>
                  </a:cubicBezTo>
                  <a:cubicBezTo>
                    <a:pt x="6341" y="253"/>
                    <a:pt x="5635" y="1"/>
                    <a:pt x="4873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76"/>
            <p:cNvSpPr/>
            <p:nvPr/>
          </p:nvSpPr>
          <p:spPr>
            <a:xfrm>
              <a:off x="6630275" y="3870400"/>
              <a:ext cx="83925" cy="79125"/>
            </a:xfrm>
            <a:custGeom>
              <a:avLst/>
              <a:gdLst/>
              <a:ahLst/>
              <a:cxnLst/>
              <a:rect l="l" t="t" r="r" b="b"/>
              <a:pathLst>
                <a:path w="3357" h="3165" extrusionOk="0">
                  <a:moveTo>
                    <a:pt x="1098" y="1"/>
                  </a:moveTo>
                  <a:cubicBezTo>
                    <a:pt x="839" y="1"/>
                    <a:pt x="580" y="97"/>
                    <a:pt x="387" y="291"/>
                  </a:cubicBezTo>
                  <a:cubicBezTo>
                    <a:pt x="0" y="678"/>
                    <a:pt x="0" y="1327"/>
                    <a:pt x="387" y="1714"/>
                  </a:cubicBezTo>
                  <a:lnTo>
                    <a:pt x="1547" y="2874"/>
                  </a:lnTo>
                  <a:cubicBezTo>
                    <a:pt x="1740" y="3068"/>
                    <a:pt x="1999" y="3164"/>
                    <a:pt x="2259" y="3164"/>
                  </a:cubicBezTo>
                  <a:cubicBezTo>
                    <a:pt x="2518" y="3164"/>
                    <a:pt x="2777" y="3068"/>
                    <a:pt x="2970" y="2874"/>
                  </a:cubicBezTo>
                  <a:cubicBezTo>
                    <a:pt x="3357" y="2487"/>
                    <a:pt x="3357" y="1838"/>
                    <a:pt x="2970" y="1451"/>
                  </a:cubicBezTo>
                  <a:lnTo>
                    <a:pt x="1810" y="291"/>
                  </a:lnTo>
                  <a:cubicBezTo>
                    <a:pt x="1617" y="97"/>
                    <a:pt x="1358" y="1"/>
                    <a:pt x="1098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76"/>
            <p:cNvSpPr/>
            <p:nvPr/>
          </p:nvSpPr>
          <p:spPr>
            <a:xfrm>
              <a:off x="6251675" y="4249200"/>
              <a:ext cx="83750" cy="78925"/>
            </a:xfrm>
            <a:custGeom>
              <a:avLst/>
              <a:gdLst/>
              <a:ahLst/>
              <a:cxnLst/>
              <a:rect l="l" t="t" r="r" b="b"/>
              <a:pathLst>
                <a:path w="3350" h="3157" extrusionOk="0">
                  <a:moveTo>
                    <a:pt x="1094" y="1"/>
                  </a:moveTo>
                  <a:cubicBezTo>
                    <a:pt x="837" y="1"/>
                    <a:pt x="580" y="97"/>
                    <a:pt x="387" y="291"/>
                  </a:cubicBezTo>
                  <a:cubicBezTo>
                    <a:pt x="0" y="677"/>
                    <a:pt x="0" y="1319"/>
                    <a:pt x="387" y="1706"/>
                  </a:cubicBezTo>
                  <a:lnTo>
                    <a:pt x="1547" y="2866"/>
                  </a:lnTo>
                  <a:cubicBezTo>
                    <a:pt x="1740" y="3060"/>
                    <a:pt x="1997" y="3156"/>
                    <a:pt x="2255" y="3156"/>
                  </a:cubicBezTo>
                  <a:cubicBezTo>
                    <a:pt x="2512" y="3156"/>
                    <a:pt x="2769" y="3060"/>
                    <a:pt x="2962" y="2866"/>
                  </a:cubicBezTo>
                  <a:cubicBezTo>
                    <a:pt x="3349" y="2479"/>
                    <a:pt x="3349" y="1837"/>
                    <a:pt x="2962" y="1451"/>
                  </a:cubicBezTo>
                  <a:lnTo>
                    <a:pt x="1802" y="291"/>
                  </a:lnTo>
                  <a:cubicBezTo>
                    <a:pt x="1609" y="97"/>
                    <a:pt x="1352" y="1"/>
                    <a:pt x="1094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76"/>
            <p:cNvSpPr/>
            <p:nvPr/>
          </p:nvSpPr>
          <p:spPr>
            <a:xfrm>
              <a:off x="6446575" y="4072225"/>
              <a:ext cx="170175" cy="151750"/>
            </a:xfrm>
            <a:custGeom>
              <a:avLst/>
              <a:gdLst/>
              <a:ahLst/>
              <a:cxnLst/>
              <a:rect l="l" t="t" r="r" b="b"/>
              <a:pathLst>
                <a:path w="6807" h="6070" extrusionOk="0">
                  <a:moveTo>
                    <a:pt x="2909" y="0"/>
                  </a:moveTo>
                  <a:cubicBezTo>
                    <a:pt x="2225" y="0"/>
                    <a:pt x="1575" y="239"/>
                    <a:pt x="1099" y="726"/>
                  </a:cubicBezTo>
                  <a:cubicBezTo>
                    <a:pt x="0" y="1793"/>
                    <a:pt x="163" y="3727"/>
                    <a:pt x="1454" y="4980"/>
                  </a:cubicBezTo>
                  <a:cubicBezTo>
                    <a:pt x="2154" y="5700"/>
                    <a:pt x="3065" y="6070"/>
                    <a:pt x="3919" y="6070"/>
                  </a:cubicBezTo>
                  <a:cubicBezTo>
                    <a:pt x="4596" y="6070"/>
                    <a:pt x="5237" y="5838"/>
                    <a:pt x="5708" y="5366"/>
                  </a:cubicBezTo>
                  <a:cubicBezTo>
                    <a:pt x="6807" y="4276"/>
                    <a:pt x="6644" y="2373"/>
                    <a:pt x="5353" y="1082"/>
                  </a:cubicBezTo>
                  <a:cubicBezTo>
                    <a:pt x="4659" y="367"/>
                    <a:pt x="3757" y="0"/>
                    <a:pt x="2909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76"/>
            <p:cNvSpPr/>
            <p:nvPr/>
          </p:nvSpPr>
          <p:spPr>
            <a:xfrm>
              <a:off x="5706975" y="4481150"/>
              <a:ext cx="645450" cy="514625"/>
            </a:xfrm>
            <a:custGeom>
              <a:avLst/>
              <a:gdLst/>
              <a:ahLst/>
              <a:cxnLst/>
              <a:rect l="l" t="t" r="r" b="b"/>
              <a:pathLst>
                <a:path w="25818" h="20585" extrusionOk="0">
                  <a:moveTo>
                    <a:pt x="2452" y="0"/>
                  </a:moveTo>
                  <a:lnTo>
                    <a:pt x="2452" y="0"/>
                  </a:lnTo>
                  <a:cubicBezTo>
                    <a:pt x="2645" y="2065"/>
                    <a:pt x="3357" y="4061"/>
                    <a:pt x="4548" y="5832"/>
                  </a:cubicBezTo>
                  <a:cubicBezTo>
                    <a:pt x="5577" y="7317"/>
                    <a:pt x="5708" y="9189"/>
                    <a:pt x="4904" y="10766"/>
                  </a:cubicBezTo>
                  <a:cubicBezTo>
                    <a:pt x="4254" y="11988"/>
                    <a:pt x="3326" y="13442"/>
                    <a:pt x="1841" y="14827"/>
                  </a:cubicBezTo>
                  <a:cubicBezTo>
                    <a:pt x="0" y="16567"/>
                    <a:pt x="936" y="19661"/>
                    <a:pt x="3419" y="20110"/>
                  </a:cubicBezTo>
                  <a:cubicBezTo>
                    <a:pt x="4981" y="20391"/>
                    <a:pt x="6803" y="20585"/>
                    <a:pt x="8862" y="20585"/>
                  </a:cubicBezTo>
                  <a:cubicBezTo>
                    <a:pt x="13425" y="20585"/>
                    <a:pt x="19155" y="19632"/>
                    <a:pt x="25818" y="16567"/>
                  </a:cubicBezTo>
                  <a:lnTo>
                    <a:pt x="25818" y="16567"/>
                  </a:lnTo>
                  <a:cubicBezTo>
                    <a:pt x="25680" y="16571"/>
                    <a:pt x="25545" y="16573"/>
                    <a:pt x="25412" y="16573"/>
                  </a:cubicBezTo>
                  <a:cubicBezTo>
                    <a:pt x="21393" y="16573"/>
                    <a:pt x="19298" y="14793"/>
                    <a:pt x="18145" y="12824"/>
                  </a:cubicBezTo>
                  <a:cubicBezTo>
                    <a:pt x="17147" y="11122"/>
                    <a:pt x="17758" y="8895"/>
                    <a:pt x="18694" y="6961"/>
                  </a:cubicBezTo>
                  <a:cubicBezTo>
                    <a:pt x="19261" y="5794"/>
                    <a:pt x="18400" y="4507"/>
                    <a:pt x="17218" y="4507"/>
                  </a:cubicBezTo>
                  <a:cubicBezTo>
                    <a:pt x="17060" y="4507"/>
                    <a:pt x="16896" y="4530"/>
                    <a:pt x="16730" y="4579"/>
                  </a:cubicBezTo>
                  <a:cubicBezTo>
                    <a:pt x="14986" y="5062"/>
                    <a:pt x="13430" y="5264"/>
                    <a:pt x="12048" y="5264"/>
                  </a:cubicBezTo>
                  <a:cubicBezTo>
                    <a:pt x="5052" y="5264"/>
                    <a:pt x="2504" y="84"/>
                    <a:pt x="2452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7" name="Google Shape;3937;p76"/>
          <p:cNvGrpSpPr/>
          <p:nvPr/>
        </p:nvGrpSpPr>
        <p:grpSpPr>
          <a:xfrm flipH="1">
            <a:off x="427652" y="3857825"/>
            <a:ext cx="1189153" cy="1154775"/>
            <a:chOff x="2311925" y="3345925"/>
            <a:chExt cx="1699275" cy="1650150"/>
          </a:xfrm>
        </p:grpSpPr>
        <p:sp>
          <p:nvSpPr>
            <p:cNvPr id="3938" name="Google Shape;3938;p76"/>
            <p:cNvSpPr/>
            <p:nvPr/>
          </p:nvSpPr>
          <p:spPr>
            <a:xfrm>
              <a:off x="2330475" y="3345925"/>
              <a:ext cx="1662175" cy="1650150"/>
            </a:xfrm>
            <a:custGeom>
              <a:avLst/>
              <a:gdLst/>
              <a:ahLst/>
              <a:cxnLst/>
              <a:rect l="l" t="t" r="r" b="b"/>
              <a:pathLst>
                <a:path w="66487" h="66006" extrusionOk="0">
                  <a:moveTo>
                    <a:pt x="49207" y="0"/>
                  </a:moveTo>
                  <a:cubicBezTo>
                    <a:pt x="44760" y="0"/>
                    <a:pt x="40027" y="1230"/>
                    <a:pt x="35131" y="3612"/>
                  </a:cubicBezTo>
                  <a:cubicBezTo>
                    <a:pt x="29330" y="6482"/>
                    <a:pt x="23297" y="10991"/>
                    <a:pt x="17272" y="17016"/>
                  </a:cubicBezTo>
                  <a:cubicBezTo>
                    <a:pt x="11927" y="22368"/>
                    <a:pt x="7766" y="27720"/>
                    <a:pt x="4897" y="32871"/>
                  </a:cubicBezTo>
                  <a:cubicBezTo>
                    <a:pt x="2453" y="37350"/>
                    <a:pt x="937" y="41735"/>
                    <a:pt x="418" y="45896"/>
                  </a:cubicBezTo>
                  <a:cubicBezTo>
                    <a:pt x="1" y="49408"/>
                    <a:pt x="287" y="52664"/>
                    <a:pt x="1254" y="55626"/>
                  </a:cubicBezTo>
                  <a:cubicBezTo>
                    <a:pt x="2027" y="57977"/>
                    <a:pt x="3257" y="60104"/>
                    <a:pt x="4703" y="61520"/>
                  </a:cubicBezTo>
                  <a:cubicBezTo>
                    <a:pt x="5577" y="62394"/>
                    <a:pt x="7093" y="63616"/>
                    <a:pt x="9537" y="64583"/>
                  </a:cubicBezTo>
                  <a:cubicBezTo>
                    <a:pt x="11889" y="65519"/>
                    <a:pt x="14472" y="66006"/>
                    <a:pt x="17272" y="66006"/>
                  </a:cubicBezTo>
                  <a:cubicBezTo>
                    <a:pt x="21719" y="66006"/>
                    <a:pt x="26460" y="64776"/>
                    <a:pt x="31356" y="62394"/>
                  </a:cubicBezTo>
                  <a:cubicBezTo>
                    <a:pt x="37157" y="59524"/>
                    <a:pt x="43151" y="55015"/>
                    <a:pt x="49207" y="48990"/>
                  </a:cubicBezTo>
                  <a:cubicBezTo>
                    <a:pt x="54560" y="43638"/>
                    <a:pt x="58721" y="38286"/>
                    <a:pt x="61583" y="33134"/>
                  </a:cubicBezTo>
                  <a:cubicBezTo>
                    <a:pt x="64034" y="28648"/>
                    <a:pt x="65550" y="24271"/>
                    <a:pt x="66030" y="20110"/>
                  </a:cubicBezTo>
                  <a:cubicBezTo>
                    <a:pt x="66486" y="16598"/>
                    <a:pt x="66192" y="13342"/>
                    <a:pt x="65225" y="10380"/>
                  </a:cubicBezTo>
                  <a:cubicBezTo>
                    <a:pt x="64452" y="8029"/>
                    <a:pt x="63230" y="5902"/>
                    <a:pt x="61776" y="4478"/>
                  </a:cubicBezTo>
                  <a:cubicBezTo>
                    <a:pt x="60910" y="3612"/>
                    <a:pt x="59394" y="2390"/>
                    <a:pt x="56911" y="1423"/>
                  </a:cubicBezTo>
                  <a:cubicBezTo>
                    <a:pt x="54591" y="487"/>
                    <a:pt x="51984" y="0"/>
                    <a:pt x="49207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76"/>
            <p:cNvSpPr/>
            <p:nvPr/>
          </p:nvSpPr>
          <p:spPr>
            <a:xfrm>
              <a:off x="2311925" y="3451225"/>
              <a:ext cx="1699275" cy="1439500"/>
            </a:xfrm>
            <a:custGeom>
              <a:avLst/>
              <a:gdLst/>
              <a:ahLst/>
              <a:cxnLst/>
              <a:rect l="l" t="t" r="r" b="b"/>
              <a:pathLst>
                <a:path w="67971" h="57580" extrusionOk="0">
                  <a:moveTo>
                    <a:pt x="49687" y="1"/>
                  </a:moveTo>
                  <a:cubicBezTo>
                    <a:pt x="42894" y="1"/>
                    <a:pt x="33109" y="3478"/>
                    <a:pt x="20883" y="15704"/>
                  </a:cubicBezTo>
                  <a:cubicBezTo>
                    <a:pt x="0" y="36587"/>
                    <a:pt x="4641" y="50316"/>
                    <a:pt x="8539" y="54214"/>
                  </a:cubicBezTo>
                  <a:cubicBezTo>
                    <a:pt x="10156" y="55834"/>
                    <a:pt x="13469" y="57580"/>
                    <a:pt x="18283" y="57580"/>
                  </a:cubicBezTo>
                  <a:cubicBezTo>
                    <a:pt x="25079" y="57580"/>
                    <a:pt x="34864" y="54101"/>
                    <a:pt x="47088" y="41878"/>
                  </a:cubicBezTo>
                  <a:cubicBezTo>
                    <a:pt x="67971" y="20995"/>
                    <a:pt x="63330" y="7266"/>
                    <a:pt x="59424" y="3360"/>
                  </a:cubicBezTo>
                  <a:cubicBezTo>
                    <a:pt x="57808" y="1744"/>
                    <a:pt x="54498" y="1"/>
                    <a:pt x="4968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76"/>
            <p:cNvSpPr/>
            <p:nvPr/>
          </p:nvSpPr>
          <p:spPr>
            <a:xfrm>
              <a:off x="3047475" y="3505450"/>
              <a:ext cx="780025" cy="779075"/>
            </a:xfrm>
            <a:custGeom>
              <a:avLst/>
              <a:gdLst/>
              <a:ahLst/>
              <a:cxnLst/>
              <a:rect l="l" t="t" r="r" b="b"/>
              <a:pathLst>
                <a:path w="31201" h="31163" extrusionOk="0">
                  <a:moveTo>
                    <a:pt x="15601" y="0"/>
                  </a:moveTo>
                  <a:cubicBezTo>
                    <a:pt x="6992" y="0"/>
                    <a:pt x="0" y="6961"/>
                    <a:pt x="0" y="15569"/>
                  </a:cubicBezTo>
                  <a:cubicBezTo>
                    <a:pt x="0" y="24201"/>
                    <a:pt x="6992" y="31162"/>
                    <a:pt x="15601" y="31162"/>
                  </a:cubicBezTo>
                  <a:cubicBezTo>
                    <a:pt x="24201" y="31162"/>
                    <a:pt x="31201" y="24201"/>
                    <a:pt x="31201" y="15569"/>
                  </a:cubicBezTo>
                  <a:cubicBezTo>
                    <a:pt x="31201" y="6961"/>
                    <a:pt x="24201" y="0"/>
                    <a:pt x="15601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76"/>
            <p:cNvSpPr/>
            <p:nvPr/>
          </p:nvSpPr>
          <p:spPr>
            <a:xfrm>
              <a:off x="3140075" y="3779425"/>
              <a:ext cx="100775" cy="100775"/>
            </a:xfrm>
            <a:custGeom>
              <a:avLst/>
              <a:gdLst/>
              <a:ahLst/>
              <a:cxnLst/>
              <a:rect l="l" t="t" r="r" b="b"/>
              <a:pathLst>
                <a:path w="4031" h="4031" extrusionOk="0">
                  <a:moveTo>
                    <a:pt x="2004" y="1"/>
                  </a:moveTo>
                  <a:cubicBezTo>
                    <a:pt x="906" y="1"/>
                    <a:pt x="1" y="906"/>
                    <a:pt x="1" y="2027"/>
                  </a:cubicBezTo>
                  <a:cubicBezTo>
                    <a:pt x="1" y="3125"/>
                    <a:pt x="906" y="4030"/>
                    <a:pt x="2004" y="4030"/>
                  </a:cubicBezTo>
                  <a:cubicBezTo>
                    <a:pt x="3133" y="4030"/>
                    <a:pt x="4031" y="3125"/>
                    <a:pt x="4031" y="2027"/>
                  </a:cubicBezTo>
                  <a:cubicBezTo>
                    <a:pt x="4031" y="906"/>
                    <a:pt x="3133" y="1"/>
                    <a:pt x="2004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76"/>
            <p:cNvSpPr/>
            <p:nvPr/>
          </p:nvSpPr>
          <p:spPr>
            <a:xfrm>
              <a:off x="3110300" y="3936450"/>
              <a:ext cx="160325" cy="53200"/>
            </a:xfrm>
            <a:custGeom>
              <a:avLst/>
              <a:gdLst/>
              <a:ahLst/>
              <a:cxnLst/>
              <a:rect l="l" t="t" r="r" b="b"/>
              <a:pathLst>
                <a:path w="6413" h="2128" extrusionOk="0">
                  <a:moveTo>
                    <a:pt x="1068" y="0"/>
                  </a:moveTo>
                  <a:cubicBezTo>
                    <a:pt x="457" y="0"/>
                    <a:pt x="1" y="456"/>
                    <a:pt x="1" y="1067"/>
                  </a:cubicBezTo>
                  <a:cubicBezTo>
                    <a:pt x="1" y="1648"/>
                    <a:pt x="457" y="2127"/>
                    <a:pt x="1068" y="2127"/>
                  </a:cubicBezTo>
                  <a:lnTo>
                    <a:pt x="5353" y="2127"/>
                  </a:lnTo>
                  <a:cubicBezTo>
                    <a:pt x="5933" y="2127"/>
                    <a:pt x="6413" y="1648"/>
                    <a:pt x="6413" y="1067"/>
                  </a:cubicBezTo>
                  <a:cubicBezTo>
                    <a:pt x="6413" y="456"/>
                    <a:pt x="5933" y="0"/>
                    <a:pt x="5353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76"/>
            <p:cNvSpPr/>
            <p:nvPr/>
          </p:nvSpPr>
          <p:spPr>
            <a:xfrm>
              <a:off x="3634125" y="3779425"/>
              <a:ext cx="99800" cy="100775"/>
            </a:xfrm>
            <a:custGeom>
              <a:avLst/>
              <a:gdLst/>
              <a:ahLst/>
              <a:cxnLst/>
              <a:rect l="l" t="t" r="r" b="b"/>
              <a:pathLst>
                <a:path w="3992" h="4031" extrusionOk="0">
                  <a:moveTo>
                    <a:pt x="1996" y="1"/>
                  </a:moveTo>
                  <a:cubicBezTo>
                    <a:pt x="898" y="1"/>
                    <a:pt x="1" y="906"/>
                    <a:pt x="1" y="2027"/>
                  </a:cubicBezTo>
                  <a:cubicBezTo>
                    <a:pt x="1" y="3125"/>
                    <a:pt x="898" y="4030"/>
                    <a:pt x="1996" y="4030"/>
                  </a:cubicBezTo>
                  <a:cubicBezTo>
                    <a:pt x="3125" y="4030"/>
                    <a:pt x="3991" y="3125"/>
                    <a:pt x="3991" y="2027"/>
                  </a:cubicBezTo>
                  <a:cubicBezTo>
                    <a:pt x="3991" y="906"/>
                    <a:pt x="3125" y="1"/>
                    <a:pt x="1996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6"/>
            <p:cNvSpPr/>
            <p:nvPr/>
          </p:nvSpPr>
          <p:spPr>
            <a:xfrm>
              <a:off x="3604150" y="3936450"/>
              <a:ext cx="160525" cy="53200"/>
            </a:xfrm>
            <a:custGeom>
              <a:avLst/>
              <a:gdLst/>
              <a:ahLst/>
              <a:cxnLst/>
              <a:rect l="l" t="t" r="r" b="b"/>
              <a:pathLst>
                <a:path w="6421" h="2128" extrusionOk="0">
                  <a:moveTo>
                    <a:pt x="1037" y="0"/>
                  </a:moveTo>
                  <a:cubicBezTo>
                    <a:pt x="457" y="0"/>
                    <a:pt x="1" y="456"/>
                    <a:pt x="1" y="1067"/>
                  </a:cubicBezTo>
                  <a:cubicBezTo>
                    <a:pt x="1" y="1648"/>
                    <a:pt x="457" y="2127"/>
                    <a:pt x="1037" y="2127"/>
                  </a:cubicBezTo>
                  <a:lnTo>
                    <a:pt x="5353" y="2127"/>
                  </a:lnTo>
                  <a:cubicBezTo>
                    <a:pt x="5933" y="2127"/>
                    <a:pt x="6420" y="1648"/>
                    <a:pt x="6420" y="1067"/>
                  </a:cubicBezTo>
                  <a:cubicBezTo>
                    <a:pt x="6420" y="456"/>
                    <a:pt x="5933" y="0"/>
                    <a:pt x="5353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6"/>
            <p:cNvSpPr/>
            <p:nvPr/>
          </p:nvSpPr>
          <p:spPr>
            <a:xfrm>
              <a:off x="3311025" y="3843825"/>
              <a:ext cx="152975" cy="103275"/>
            </a:xfrm>
            <a:custGeom>
              <a:avLst/>
              <a:gdLst/>
              <a:ahLst/>
              <a:cxnLst/>
              <a:rect l="l" t="t" r="r" b="b"/>
              <a:pathLst>
                <a:path w="6119" h="4131" extrusionOk="0">
                  <a:moveTo>
                    <a:pt x="1060" y="0"/>
                  </a:moveTo>
                  <a:cubicBezTo>
                    <a:pt x="480" y="0"/>
                    <a:pt x="0" y="457"/>
                    <a:pt x="0" y="1068"/>
                  </a:cubicBezTo>
                  <a:cubicBezTo>
                    <a:pt x="0" y="2738"/>
                    <a:pt x="1354" y="4131"/>
                    <a:pt x="3063" y="4131"/>
                  </a:cubicBezTo>
                  <a:cubicBezTo>
                    <a:pt x="4734" y="4131"/>
                    <a:pt x="6118" y="2738"/>
                    <a:pt x="6118" y="1068"/>
                  </a:cubicBezTo>
                  <a:cubicBezTo>
                    <a:pt x="6118" y="457"/>
                    <a:pt x="5639" y="0"/>
                    <a:pt x="5059" y="0"/>
                  </a:cubicBezTo>
                  <a:cubicBezTo>
                    <a:pt x="4478" y="0"/>
                    <a:pt x="3991" y="457"/>
                    <a:pt x="3991" y="1068"/>
                  </a:cubicBezTo>
                  <a:cubicBezTo>
                    <a:pt x="3991" y="1578"/>
                    <a:pt x="3574" y="2004"/>
                    <a:pt x="3063" y="2004"/>
                  </a:cubicBezTo>
                  <a:cubicBezTo>
                    <a:pt x="2545" y="2004"/>
                    <a:pt x="2127" y="1578"/>
                    <a:pt x="2127" y="1068"/>
                  </a:cubicBezTo>
                  <a:cubicBezTo>
                    <a:pt x="2127" y="457"/>
                    <a:pt x="1640" y="0"/>
                    <a:pt x="1060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6"/>
            <p:cNvSpPr/>
            <p:nvPr/>
          </p:nvSpPr>
          <p:spPr>
            <a:xfrm>
              <a:off x="3410800" y="3843825"/>
              <a:ext cx="153150" cy="103275"/>
            </a:xfrm>
            <a:custGeom>
              <a:avLst/>
              <a:gdLst/>
              <a:ahLst/>
              <a:cxnLst/>
              <a:rect l="l" t="t" r="r" b="b"/>
              <a:pathLst>
                <a:path w="6126" h="4131" extrusionOk="0">
                  <a:moveTo>
                    <a:pt x="1068" y="0"/>
                  </a:moveTo>
                  <a:cubicBezTo>
                    <a:pt x="487" y="0"/>
                    <a:pt x="0" y="457"/>
                    <a:pt x="0" y="1068"/>
                  </a:cubicBezTo>
                  <a:cubicBezTo>
                    <a:pt x="0" y="2738"/>
                    <a:pt x="1354" y="4131"/>
                    <a:pt x="3063" y="4131"/>
                  </a:cubicBezTo>
                  <a:cubicBezTo>
                    <a:pt x="4741" y="4131"/>
                    <a:pt x="6126" y="2738"/>
                    <a:pt x="6126" y="1068"/>
                  </a:cubicBezTo>
                  <a:cubicBezTo>
                    <a:pt x="6126" y="457"/>
                    <a:pt x="5646" y="0"/>
                    <a:pt x="5066" y="0"/>
                  </a:cubicBezTo>
                  <a:cubicBezTo>
                    <a:pt x="4448" y="0"/>
                    <a:pt x="3999" y="457"/>
                    <a:pt x="3999" y="1068"/>
                  </a:cubicBezTo>
                  <a:cubicBezTo>
                    <a:pt x="3999" y="1578"/>
                    <a:pt x="3581" y="2004"/>
                    <a:pt x="3063" y="2004"/>
                  </a:cubicBezTo>
                  <a:cubicBezTo>
                    <a:pt x="2553" y="2004"/>
                    <a:pt x="2127" y="1578"/>
                    <a:pt x="2127" y="1068"/>
                  </a:cubicBezTo>
                  <a:cubicBezTo>
                    <a:pt x="2127" y="457"/>
                    <a:pt x="1648" y="0"/>
                    <a:pt x="1068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6"/>
            <p:cNvSpPr/>
            <p:nvPr/>
          </p:nvSpPr>
          <p:spPr>
            <a:xfrm>
              <a:off x="2495600" y="4057300"/>
              <a:ext cx="779875" cy="779250"/>
            </a:xfrm>
            <a:custGeom>
              <a:avLst/>
              <a:gdLst/>
              <a:ahLst/>
              <a:cxnLst/>
              <a:rect l="l" t="t" r="r" b="b"/>
              <a:pathLst>
                <a:path w="31195" h="31170" extrusionOk="0">
                  <a:moveTo>
                    <a:pt x="15601" y="0"/>
                  </a:moveTo>
                  <a:cubicBezTo>
                    <a:pt x="6993" y="0"/>
                    <a:pt x="1" y="6961"/>
                    <a:pt x="1" y="15600"/>
                  </a:cubicBezTo>
                  <a:cubicBezTo>
                    <a:pt x="1" y="24209"/>
                    <a:pt x="6993" y="31170"/>
                    <a:pt x="15601" y="31170"/>
                  </a:cubicBezTo>
                  <a:cubicBezTo>
                    <a:pt x="24202" y="31170"/>
                    <a:pt x="31194" y="24209"/>
                    <a:pt x="31194" y="15600"/>
                  </a:cubicBezTo>
                  <a:cubicBezTo>
                    <a:pt x="31194" y="6961"/>
                    <a:pt x="24202" y="0"/>
                    <a:pt x="15601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6"/>
            <p:cNvSpPr/>
            <p:nvPr/>
          </p:nvSpPr>
          <p:spPr>
            <a:xfrm>
              <a:off x="2588225" y="4331275"/>
              <a:ext cx="100775" cy="100775"/>
            </a:xfrm>
            <a:custGeom>
              <a:avLst/>
              <a:gdLst/>
              <a:ahLst/>
              <a:cxnLst/>
              <a:rect l="l" t="t" r="r" b="b"/>
              <a:pathLst>
                <a:path w="4031" h="4031" extrusionOk="0">
                  <a:moveTo>
                    <a:pt x="2035" y="1"/>
                  </a:moveTo>
                  <a:cubicBezTo>
                    <a:pt x="906" y="1"/>
                    <a:pt x="1" y="906"/>
                    <a:pt x="1" y="2035"/>
                  </a:cubicBezTo>
                  <a:cubicBezTo>
                    <a:pt x="1" y="3126"/>
                    <a:pt x="906" y="4030"/>
                    <a:pt x="2035" y="4030"/>
                  </a:cubicBezTo>
                  <a:cubicBezTo>
                    <a:pt x="3125" y="4030"/>
                    <a:pt x="4030" y="3126"/>
                    <a:pt x="4030" y="2035"/>
                  </a:cubicBezTo>
                  <a:cubicBezTo>
                    <a:pt x="4030" y="906"/>
                    <a:pt x="3125" y="1"/>
                    <a:pt x="2035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6"/>
            <p:cNvSpPr/>
            <p:nvPr/>
          </p:nvSpPr>
          <p:spPr>
            <a:xfrm>
              <a:off x="2558450" y="4488475"/>
              <a:ext cx="160325" cy="53200"/>
            </a:xfrm>
            <a:custGeom>
              <a:avLst/>
              <a:gdLst/>
              <a:ahLst/>
              <a:cxnLst/>
              <a:rect l="l" t="t" r="r" b="b"/>
              <a:pathLst>
                <a:path w="6413" h="2128" extrusionOk="0">
                  <a:moveTo>
                    <a:pt x="1068" y="1"/>
                  </a:moveTo>
                  <a:cubicBezTo>
                    <a:pt x="488" y="1"/>
                    <a:pt x="1" y="450"/>
                    <a:pt x="1" y="1061"/>
                  </a:cubicBezTo>
                  <a:cubicBezTo>
                    <a:pt x="1" y="1641"/>
                    <a:pt x="488" y="2128"/>
                    <a:pt x="1068" y="2128"/>
                  </a:cubicBezTo>
                  <a:lnTo>
                    <a:pt x="5353" y="2128"/>
                  </a:lnTo>
                  <a:cubicBezTo>
                    <a:pt x="5964" y="2128"/>
                    <a:pt x="6413" y="1641"/>
                    <a:pt x="6413" y="1061"/>
                  </a:cubicBezTo>
                  <a:cubicBezTo>
                    <a:pt x="6413" y="450"/>
                    <a:pt x="5964" y="1"/>
                    <a:pt x="5353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6"/>
            <p:cNvSpPr/>
            <p:nvPr/>
          </p:nvSpPr>
          <p:spPr>
            <a:xfrm>
              <a:off x="3082075" y="4331275"/>
              <a:ext cx="100775" cy="100775"/>
            </a:xfrm>
            <a:custGeom>
              <a:avLst/>
              <a:gdLst/>
              <a:ahLst/>
              <a:cxnLst/>
              <a:rect l="l" t="t" r="r" b="b"/>
              <a:pathLst>
                <a:path w="4031" h="4031" extrusionOk="0">
                  <a:moveTo>
                    <a:pt x="2004" y="1"/>
                  </a:moveTo>
                  <a:cubicBezTo>
                    <a:pt x="906" y="1"/>
                    <a:pt x="1" y="906"/>
                    <a:pt x="1" y="2035"/>
                  </a:cubicBezTo>
                  <a:cubicBezTo>
                    <a:pt x="1" y="3126"/>
                    <a:pt x="906" y="4030"/>
                    <a:pt x="2004" y="4030"/>
                  </a:cubicBezTo>
                  <a:cubicBezTo>
                    <a:pt x="3133" y="4030"/>
                    <a:pt x="4030" y="3126"/>
                    <a:pt x="4030" y="2035"/>
                  </a:cubicBezTo>
                  <a:cubicBezTo>
                    <a:pt x="4030" y="906"/>
                    <a:pt x="3133" y="1"/>
                    <a:pt x="2004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6"/>
            <p:cNvSpPr/>
            <p:nvPr/>
          </p:nvSpPr>
          <p:spPr>
            <a:xfrm>
              <a:off x="3052300" y="4488475"/>
              <a:ext cx="160325" cy="53200"/>
            </a:xfrm>
            <a:custGeom>
              <a:avLst/>
              <a:gdLst/>
              <a:ahLst/>
              <a:cxnLst/>
              <a:rect l="l" t="t" r="r" b="b"/>
              <a:pathLst>
                <a:path w="6413" h="2128" extrusionOk="0">
                  <a:moveTo>
                    <a:pt x="1068" y="1"/>
                  </a:moveTo>
                  <a:cubicBezTo>
                    <a:pt x="488" y="1"/>
                    <a:pt x="0" y="450"/>
                    <a:pt x="0" y="1061"/>
                  </a:cubicBezTo>
                  <a:cubicBezTo>
                    <a:pt x="0" y="1641"/>
                    <a:pt x="488" y="2128"/>
                    <a:pt x="1068" y="2128"/>
                  </a:cubicBezTo>
                  <a:lnTo>
                    <a:pt x="5353" y="2128"/>
                  </a:lnTo>
                  <a:cubicBezTo>
                    <a:pt x="5933" y="2128"/>
                    <a:pt x="6412" y="1641"/>
                    <a:pt x="6412" y="1061"/>
                  </a:cubicBezTo>
                  <a:cubicBezTo>
                    <a:pt x="6412" y="450"/>
                    <a:pt x="5933" y="1"/>
                    <a:pt x="5353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6"/>
            <p:cNvSpPr/>
            <p:nvPr/>
          </p:nvSpPr>
          <p:spPr>
            <a:xfrm>
              <a:off x="2759175" y="4395675"/>
              <a:ext cx="152950" cy="103275"/>
            </a:xfrm>
            <a:custGeom>
              <a:avLst/>
              <a:gdLst/>
              <a:ahLst/>
              <a:cxnLst/>
              <a:rect l="l" t="t" r="r" b="b"/>
              <a:pathLst>
                <a:path w="6118" h="4131" extrusionOk="0">
                  <a:moveTo>
                    <a:pt x="1060" y="0"/>
                  </a:moveTo>
                  <a:cubicBezTo>
                    <a:pt x="480" y="0"/>
                    <a:pt x="0" y="488"/>
                    <a:pt x="0" y="1068"/>
                  </a:cubicBezTo>
                  <a:cubicBezTo>
                    <a:pt x="0" y="2746"/>
                    <a:pt x="1384" y="4131"/>
                    <a:pt x="3055" y="4131"/>
                  </a:cubicBezTo>
                  <a:cubicBezTo>
                    <a:pt x="4734" y="4131"/>
                    <a:pt x="6118" y="2746"/>
                    <a:pt x="6118" y="1068"/>
                  </a:cubicBezTo>
                  <a:cubicBezTo>
                    <a:pt x="6118" y="488"/>
                    <a:pt x="5638" y="0"/>
                    <a:pt x="5058" y="0"/>
                  </a:cubicBezTo>
                  <a:cubicBezTo>
                    <a:pt x="4478" y="0"/>
                    <a:pt x="3991" y="488"/>
                    <a:pt x="3991" y="1068"/>
                  </a:cubicBezTo>
                  <a:cubicBezTo>
                    <a:pt x="3991" y="1586"/>
                    <a:pt x="3573" y="2004"/>
                    <a:pt x="3055" y="2004"/>
                  </a:cubicBezTo>
                  <a:cubicBezTo>
                    <a:pt x="2545" y="2004"/>
                    <a:pt x="2127" y="1586"/>
                    <a:pt x="2127" y="1068"/>
                  </a:cubicBezTo>
                  <a:cubicBezTo>
                    <a:pt x="2127" y="488"/>
                    <a:pt x="1640" y="0"/>
                    <a:pt x="1060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6"/>
            <p:cNvSpPr/>
            <p:nvPr/>
          </p:nvSpPr>
          <p:spPr>
            <a:xfrm>
              <a:off x="2858950" y="4395675"/>
              <a:ext cx="153150" cy="103275"/>
            </a:xfrm>
            <a:custGeom>
              <a:avLst/>
              <a:gdLst/>
              <a:ahLst/>
              <a:cxnLst/>
              <a:rect l="l" t="t" r="r" b="b"/>
              <a:pathLst>
                <a:path w="6126" h="4131" extrusionOk="0">
                  <a:moveTo>
                    <a:pt x="1067" y="0"/>
                  </a:moveTo>
                  <a:cubicBezTo>
                    <a:pt x="487" y="0"/>
                    <a:pt x="0" y="488"/>
                    <a:pt x="0" y="1068"/>
                  </a:cubicBezTo>
                  <a:cubicBezTo>
                    <a:pt x="0" y="2746"/>
                    <a:pt x="1384" y="4131"/>
                    <a:pt x="3063" y="4131"/>
                  </a:cubicBezTo>
                  <a:cubicBezTo>
                    <a:pt x="4741" y="4131"/>
                    <a:pt x="6126" y="2746"/>
                    <a:pt x="6126" y="1068"/>
                  </a:cubicBezTo>
                  <a:cubicBezTo>
                    <a:pt x="6126" y="488"/>
                    <a:pt x="5638" y="0"/>
                    <a:pt x="5058" y="0"/>
                  </a:cubicBezTo>
                  <a:cubicBezTo>
                    <a:pt x="4478" y="0"/>
                    <a:pt x="3999" y="488"/>
                    <a:pt x="3999" y="1068"/>
                  </a:cubicBezTo>
                  <a:cubicBezTo>
                    <a:pt x="3999" y="1586"/>
                    <a:pt x="3581" y="2004"/>
                    <a:pt x="3063" y="2004"/>
                  </a:cubicBezTo>
                  <a:cubicBezTo>
                    <a:pt x="2545" y="2004"/>
                    <a:pt x="2127" y="1586"/>
                    <a:pt x="2127" y="1068"/>
                  </a:cubicBezTo>
                  <a:cubicBezTo>
                    <a:pt x="2127" y="488"/>
                    <a:pt x="1647" y="0"/>
                    <a:pt x="1067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04F8F4D2-FA9C-0A93-6A31-633D56367D9E}"/>
              </a:ext>
            </a:extLst>
          </p:cNvPr>
          <p:cNvCxnSpPr/>
          <p:nvPr/>
        </p:nvCxnSpPr>
        <p:spPr>
          <a:xfrm>
            <a:off x="3886200" y="1150144"/>
            <a:ext cx="0" cy="3606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D8BCAD0-8623-024A-0056-7FB6BB981A0A}"/>
              </a:ext>
            </a:extLst>
          </p:cNvPr>
          <p:cNvSpPr txBox="1"/>
          <p:nvPr/>
        </p:nvSpPr>
        <p:spPr>
          <a:xfrm>
            <a:off x="191725" y="1538489"/>
            <a:ext cx="3502882" cy="1951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/>
              <a:t>Tóm</a:t>
            </a:r>
            <a:r>
              <a:rPr lang="en-US" sz="2800" b="1" dirty="0"/>
              <a:t> </a:t>
            </a:r>
            <a:r>
              <a:rPr lang="en-US" sz="2800" b="1" dirty="0" err="1"/>
              <a:t>tắt</a:t>
            </a:r>
            <a:r>
              <a:rPr lang="en-US" sz="2800" b="1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 7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5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 …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r>
              <a:rPr lang="en-US" sz="2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47A06F-3C08-2C71-DD9D-B2A26351BA6C}"/>
                  </a:ext>
                </a:extLst>
              </p:cNvPr>
              <p:cNvSpPr txBox="1"/>
              <p:nvPr/>
            </p:nvSpPr>
            <p:spPr>
              <a:xfrm>
                <a:off x="3902495" y="1176983"/>
                <a:ext cx="5149167" cy="2597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+mj-lt"/>
                  </a:rPr>
                  <a:t>Bài </a:t>
                </a:r>
                <a:r>
                  <a:rPr lang="en-US" sz="2800" b="1" dirty="0" err="1">
                    <a:latin typeface="+mj-lt"/>
                  </a:rPr>
                  <a:t>giải</a:t>
                </a:r>
                <a:r>
                  <a:rPr lang="en-US" sz="2800" b="1" dirty="0">
                    <a:latin typeface="+mj-lt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+mj-lt"/>
                  </a:rPr>
                  <a:t>5 </a:t>
                </a:r>
                <a:r>
                  <a:rPr lang="en-US" sz="2800" dirty="0" err="1">
                    <a:latin typeface="+mj-lt"/>
                  </a:rPr>
                  <a:t>đội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có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tất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cả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số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cầu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thủ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là</a:t>
                </a:r>
                <a:r>
                  <a:rPr lang="en-US" sz="2800" dirty="0">
                    <a:latin typeface="+mj-lt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0" dirty="0"/>
                  <a:t>	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×5=35</m:t>
                    </m:r>
                  </m:oMath>
                </a14:m>
                <a:r>
                  <a:rPr lang="en-US" sz="2800" dirty="0">
                    <a:latin typeface="+mj-lt"/>
                  </a:rPr>
                  <a:t> (</a:t>
                </a:r>
                <a:r>
                  <a:rPr lang="en-US" sz="2800" dirty="0" err="1">
                    <a:latin typeface="+mj-lt"/>
                  </a:rPr>
                  <a:t>cầu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thủ</a:t>
                </a:r>
                <a:r>
                  <a:rPr lang="en-US" sz="2800" dirty="0">
                    <a:latin typeface="+mj-lt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+mj-lt"/>
                  </a:rPr>
                  <a:t>		</a:t>
                </a:r>
                <a:r>
                  <a:rPr lang="en-US" sz="2800" dirty="0" err="1">
                    <a:latin typeface="+mj-lt"/>
                  </a:rPr>
                  <a:t>Đáp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số</a:t>
                </a:r>
                <a:r>
                  <a:rPr lang="en-US" sz="2800" dirty="0">
                    <a:latin typeface="+mj-lt"/>
                  </a:rPr>
                  <a:t>: 35 </a:t>
                </a:r>
                <a:r>
                  <a:rPr lang="en-US" sz="2800" dirty="0" err="1">
                    <a:latin typeface="+mj-lt"/>
                  </a:rPr>
                  <a:t>cầu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thủ</a:t>
                </a:r>
                <a:r>
                  <a:rPr lang="en-US" sz="2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47A06F-3C08-2C71-DD9D-B2A26351B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495" y="1176983"/>
                <a:ext cx="5149167" cy="2597827"/>
              </a:xfrm>
              <a:prstGeom prst="rect">
                <a:avLst/>
              </a:prstGeom>
              <a:blipFill>
                <a:blip r:embed="rId3"/>
                <a:stretch>
                  <a:fillRect l="-2367" r="-1302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Picture 6">
            <a:extLst>
              <a:ext uri="{FF2B5EF4-FFF2-40B4-BE49-F238E27FC236}">
                <a16:creationId xmlns:a16="http://schemas.microsoft.com/office/drawing/2014/main" id="{2A2ACD3C-28C3-A0A3-9F04-A7690F950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2762870" y="581172"/>
            <a:ext cx="227705" cy="285931"/>
          </a:xfrm>
          <a:prstGeom prst="rect">
            <a:avLst/>
          </a:prstGeom>
        </p:spPr>
      </p:pic>
      <p:pic>
        <p:nvPicPr>
          <p:cNvPr id="86" name="Picture 6">
            <a:extLst>
              <a:ext uri="{FF2B5EF4-FFF2-40B4-BE49-F238E27FC236}">
                <a16:creationId xmlns:a16="http://schemas.microsoft.com/office/drawing/2014/main" id="{3F68336E-C96C-D633-9EFA-8867513D4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6906244" y="1324123"/>
            <a:ext cx="227705" cy="285931"/>
          </a:xfrm>
          <a:prstGeom prst="rect">
            <a:avLst/>
          </a:prstGeom>
        </p:spPr>
      </p:pic>
      <p:pic>
        <p:nvPicPr>
          <p:cNvPr id="87" name="Picture 6">
            <a:extLst>
              <a:ext uri="{FF2B5EF4-FFF2-40B4-BE49-F238E27FC236}">
                <a16:creationId xmlns:a16="http://schemas.microsoft.com/office/drawing/2014/main" id="{B57F1ADB-E1B6-9DB5-5D3F-2494A63C4B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2527572" y="4195252"/>
            <a:ext cx="227705" cy="285931"/>
          </a:xfrm>
          <a:prstGeom prst="rect">
            <a:avLst/>
          </a:prstGeom>
        </p:spPr>
      </p:pic>
      <p:pic>
        <p:nvPicPr>
          <p:cNvPr id="88" name="Picture 6">
            <a:extLst>
              <a:ext uri="{FF2B5EF4-FFF2-40B4-BE49-F238E27FC236}">
                <a16:creationId xmlns:a16="http://schemas.microsoft.com/office/drawing/2014/main" id="{E4234BEE-7801-95BB-7D0A-9DC1E1330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6734030" y="4332329"/>
            <a:ext cx="227705" cy="285931"/>
          </a:xfrm>
          <a:prstGeom prst="rect">
            <a:avLst/>
          </a:prstGeom>
        </p:spPr>
      </p:pic>
      <p:grpSp>
        <p:nvGrpSpPr>
          <p:cNvPr id="89" name="Google Shape;2025;p61">
            <a:extLst>
              <a:ext uri="{FF2B5EF4-FFF2-40B4-BE49-F238E27FC236}">
                <a16:creationId xmlns:a16="http://schemas.microsoft.com/office/drawing/2014/main" id="{260DAED6-A978-E8B4-3346-899AE8D051ED}"/>
              </a:ext>
            </a:extLst>
          </p:cNvPr>
          <p:cNvGrpSpPr/>
          <p:nvPr/>
        </p:nvGrpSpPr>
        <p:grpSpPr>
          <a:xfrm>
            <a:off x="3922706" y="355767"/>
            <a:ext cx="514448" cy="520458"/>
            <a:chOff x="4052860" y="1366510"/>
            <a:chExt cx="218208" cy="220767"/>
          </a:xfrm>
        </p:grpSpPr>
        <p:sp>
          <p:nvSpPr>
            <p:cNvPr id="90" name="Google Shape;2026;p61">
              <a:extLst>
                <a:ext uri="{FF2B5EF4-FFF2-40B4-BE49-F238E27FC236}">
                  <a16:creationId xmlns:a16="http://schemas.microsoft.com/office/drawing/2014/main" id="{EEEFE8F1-44D2-6536-08A9-011621AAFA71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2027;p61">
              <a:extLst>
                <a:ext uri="{FF2B5EF4-FFF2-40B4-BE49-F238E27FC236}">
                  <a16:creationId xmlns:a16="http://schemas.microsoft.com/office/drawing/2014/main" id="{378CC959-F1F2-3C0E-2522-656B0469BB89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2028;p61">
              <a:extLst>
                <a:ext uri="{FF2B5EF4-FFF2-40B4-BE49-F238E27FC236}">
                  <a16:creationId xmlns:a16="http://schemas.microsoft.com/office/drawing/2014/main" id="{AF8A7DD7-DCC4-9DAB-17F0-8F30D1B06CF9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2029;p61">
              <a:extLst>
                <a:ext uri="{FF2B5EF4-FFF2-40B4-BE49-F238E27FC236}">
                  <a16:creationId xmlns:a16="http://schemas.microsoft.com/office/drawing/2014/main" id="{F3B8F6A6-F079-A216-A003-59B62A071DC1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2030;p61">
              <a:extLst>
                <a:ext uri="{FF2B5EF4-FFF2-40B4-BE49-F238E27FC236}">
                  <a16:creationId xmlns:a16="http://schemas.microsoft.com/office/drawing/2014/main" id="{D9D8D8E9-5DFD-B8AE-121C-F8AF820DE361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2031;p61">
              <a:extLst>
                <a:ext uri="{FF2B5EF4-FFF2-40B4-BE49-F238E27FC236}">
                  <a16:creationId xmlns:a16="http://schemas.microsoft.com/office/drawing/2014/main" id="{56DA58A4-8E30-5FB7-A958-785D4A4DD7F6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2032;p61">
              <a:extLst>
                <a:ext uri="{FF2B5EF4-FFF2-40B4-BE49-F238E27FC236}">
                  <a16:creationId xmlns:a16="http://schemas.microsoft.com/office/drawing/2014/main" id="{34EC0E0F-8510-E9A4-AE30-9AD3ADE760B2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2033;p61">
              <a:extLst>
                <a:ext uri="{FF2B5EF4-FFF2-40B4-BE49-F238E27FC236}">
                  <a16:creationId xmlns:a16="http://schemas.microsoft.com/office/drawing/2014/main" id="{DA2F40FE-8EEE-92E6-D9AB-B6FE9E7465DA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2034;p61">
              <a:extLst>
                <a:ext uri="{FF2B5EF4-FFF2-40B4-BE49-F238E27FC236}">
                  <a16:creationId xmlns:a16="http://schemas.microsoft.com/office/drawing/2014/main" id="{F47A86C8-0E3A-C3E7-8F0E-A99354734589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2035;p61">
              <a:extLst>
                <a:ext uri="{FF2B5EF4-FFF2-40B4-BE49-F238E27FC236}">
                  <a16:creationId xmlns:a16="http://schemas.microsoft.com/office/drawing/2014/main" id="{1244E08F-F6FF-70B7-E14C-081D03469604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2036;p61">
              <a:extLst>
                <a:ext uri="{FF2B5EF4-FFF2-40B4-BE49-F238E27FC236}">
                  <a16:creationId xmlns:a16="http://schemas.microsoft.com/office/drawing/2014/main" id="{7E70B652-9D25-8F82-B769-0B7D8322AA67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2037;p61">
              <a:extLst>
                <a:ext uri="{FF2B5EF4-FFF2-40B4-BE49-F238E27FC236}">
                  <a16:creationId xmlns:a16="http://schemas.microsoft.com/office/drawing/2014/main" id="{A4A50CC8-D78E-0416-7491-AB794FC8138E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2038;p61">
              <a:extLst>
                <a:ext uri="{FF2B5EF4-FFF2-40B4-BE49-F238E27FC236}">
                  <a16:creationId xmlns:a16="http://schemas.microsoft.com/office/drawing/2014/main" id="{FADB5068-585B-3449-0A13-687E2E545F5F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2039;p61">
              <a:extLst>
                <a:ext uri="{FF2B5EF4-FFF2-40B4-BE49-F238E27FC236}">
                  <a16:creationId xmlns:a16="http://schemas.microsoft.com/office/drawing/2014/main" id="{3EDF4C8E-E5BE-AA10-3194-ACF5093A3831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2040;p61">
              <a:extLst>
                <a:ext uri="{FF2B5EF4-FFF2-40B4-BE49-F238E27FC236}">
                  <a16:creationId xmlns:a16="http://schemas.microsoft.com/office/drawing/2014/main" id="{D1CCF865-566B-9428-ADB1-E61D2B54A3E8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2041;p61">
              <a:extLst>
                <a:ext uri="{FF2B5EF4-FFF2-40B4-BE49-F238E27FC236}">
                  <a16:creationId xmlns:a16="http://schemas.microsoft.com/office/drawing/2014/main" id="{A480B1AA-5C9C-25EF-C0CB-2945F9A5B4AE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2042;p61">
              <a:extLst>
                <a:ext uri="{FF2B5EF4-FFF2-40B4-BE49-F238E27FC236}">
                  <a16:creationId xmlns:a16="http://schemas.microsoft.com/office/drawing/2014/main" id="{65EA495A-78A6-A309-0EDC-02B35E993C07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2043;p61">
              <a:extLst>
                <a:ext uri="{FF2B5EF4-FFF2-40B4-BE49-F238E27FC236}">
                  <a16:creationId xmlns:a16="http://schemas.microsoft.com/office/drawing/2014/main" id="{B06F80B7-5211-3331-E1FD-3334D2262CBE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2044;p61">
              <a:extLst>
                <a:ext uri="{FF2B5EF4-FFF2-40B4-BE49-F238E27FC236}">
                  <a16:creationId xmlns:a16="http://schemas.microsoft.com/office/drawing/2014/main" id="{A3E4EADC-7A9E-09B6-5407-1DBF0D3DFC25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2045;p61">
              <a:extLst>
                <a:ext uri="{FF2B5EF4-FFF2-40B4-BE49-F238E27FC236}">
                  <a16:creationId xmlns:a16="http://schemas.microsoft.com/office/drawing/2014/main" id="{D98C8625-E0A9-CB70-A57C-955C04B6E65F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0" name="Google Shape;2025;p61">
            <a:extLst>
              <a:ext uri="{FF2B5EF4-FFF2-40B4-BE49-F238E27FC236}">
                <a16:creationId xmlns:a16="http://schemas.microsoft.com/office/drawing/2014/main" id="{BF1FCA9E-E2C3-0014-795B-65DB7F463047}"/>
              </a:ext>
            </a:extLst>
          </p:cNvPr>
          <p:cNvGrpSpPr/>
          <p:nvPr/>
        </p:nvGrpSpPr>
        <p:grpSpPr>
          <a:xfrm>
            <a:off x="8278596" y="1467138"/>
            <a:ext cx="514448" cy="520458"/>
            <a:chOff x="4052860" y="1366510"/>
            <a:chExt cx="218208" cy="220767"/>
          </a:xfrm>
        </p:grpSpPr>
        <p:sp>
          <p:nvSpPr>
            <p:cNvPr id="111" name="Google Shape;2026;p61">
              <a:extLst>
                <a:ext uri="{FF2B5EF4-FFF2-40B4-BE49-F238E27FC236}">
                  <a16:creationId xmlns:a16="http://schemas.microsoft.com/office/drawing/2014/main" id="{E756865C-4C13-2376-B95F-980131DF53F6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2027;p61">
              <a:extLst>
                <a:ext uri="{FF2B5EF4-FFF2-40B4-BE49-F238E27FC236}">
                  <a16:creationId xmlns:a16="http://schemas.microsoft.com/office/drawing/2014/main" id="{BD80D7DF-45A2-A55B-38FF-22CF1FF9D6E1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2028;p61">
              <a:extLst>
                <a:ext uri="{FF2B5EF4-FFF2-40B4-BE49-F238E27FC236}">
                  <a16:creationId xmlns:a16="http://schemas.microsoft.com/office/drawing/2014/main" id="{36A0B5EE-A276-0246-E060-63C6A92644E7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2029;p61">
              <a:extLst>
                <a:ext uri="{FF2B5EF4-FFF2-40B4-BE49-F238E27FC236}">
                  <a16:creationId xmlns:a16="http://schemas.microsoft.com/office/drawing/2014/main" id="{2FB43481-7275-65D3-A702-84E3C34D5783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2030;p61">
              <a:extLst>
                <a:ext uri="{FF2B5EF4-FFF2-40B4-BE49-F238E27FC236}">
                  <a16:creationId xmlns:a16="http://schemas.microsoft.com/office/drawing/2014/main" id="{917D7AB6-8EC0-DB2F-FAAD-5F7100A73882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2031;p61">
              <a:extLst>
                <a:ext uri="{FF2B5EF4-FFF2-40B4-BE49-F238E27FC236}">
                  <a16:creationId xmlns:a16="http://schemas.microsoft.com/office/drawing/2014/main" id="{668F5C92-8227-C5AB-9ACF-9AB2CBCAB1D2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2032;p61">
              <a:extLst>
                <a:ext uri="{FF2B5EF4-FFF2-40B4-BE49-F238E27FC236}">
                  <a16:creationId xmlns:a16="http://schemas.microsoft.com/office/drawing/2014/main" id="{B21A2F03-119B-BEC7-2BA1-1D8BD6F8FFFD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2033;p61">
              <a:extLst>
                <a:ext uri="{FF2B5EF4-FFF2-40B4-BE49-F238E27FC236}">
                  <a16:creationId xmlns:a16="http://schemas.microsoft.com/office/drawing/2014/main" id="{C469C3B3-9F18-7519-CE1B-4A56C712FEAB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2034;p61">
              <a:extLst>
                <a:ext uri="{FF2B5EF4-FFF2-40B4-BE49-F238E27FC236}">
                  <a16:creationId xmlns:a16="http://schemas.microsoft.com/office/drawing/2014/main" id="{95C4A8D7-1EF4-1D05-2B72-1131C25A7083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2035;p61">
              <a:extLst>
                <a:ext uri="{FF2B5EF4-FFF2-40B4-BE49-F238E27FC236}">
                  <a16:creationId xmlns:a16="http://schemas.microsoft.com/office/drawing/2014/main" id="{E1ECA310-180F-CC37-BA4E-A4D115C0E8B8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2036;p61">
              <a:extLst>
                <a:ext uri="{FF2B5EF4-FFF2-40B4-BE49-F238E27FC236}">
                  <a16:creationId xmlns:a16="http://schemas.microsoft.com/office/drawing/2014/main" id="{EBB643D0-5A14-A3AD-B044-C54DCF763CB1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2037;p61">
              <a:extLst>
                <a:ext uri="{FF2B5EF4-FFF2-40B4-BE49-F238E27FC236}">
                  <a16:creationId xmlns:a16="http://schemas.microsoft.com/office/drawing/2014/main" id="{690EF45D-AA96-DE75-287F-C6DC578F812A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2038;p61">
              <a:extLst>
                <a:ext uri="{FF2B5EF4-FFF2-40B4-BE49-F238E27FC236}">
                  <a16:creationId xmlns:a16="http://schemas.microsoft.com/office/drawing/2014/main" id="{F738FAF7-6F88-AD10-8497-680449579263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2039;p61">
              <a:extLst>
                <a:ext uri="{FF2B5EF4-FFF2-40B4-BE49-F238E27FC236}">
                  <a16:creationId xmlns:a16="http://schemas.microsoft.com/office/drawing/2014/main" id="{3E1971B7-C8DA-88E5-D299-45094BB32C8E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2040;p61">
              <a:extLst>
                <a:ext uri="{FF2B5EF4-FFF2-40B4-BE49-F238E27FC236}">
                  <a16:creationId xmlns:a16="http://schemas.microsoft.com/office/drawing/2014/main" id="{E7377F28-4282-BC3D-B1CC-14EEED60C6E5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2041;p61">
              <a:extLst>
                <a:ext uri="{FF2B5EF4-FFF2-40B4-BE49-F238E27FC236}">
                  <a16:creationId xmlns:a16="http://schemas.microsoft.com/office/drawing/2014/main" id="{AA4E7F13-78FE-18D5-46E6-15E33E783E7A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2042;p61">
              <a:extLst>
                <a:ext uri="{FF2B5EF4-FFF2-40B4-BE49-F238E27FC236}">
                  <a16:creationId xmlns:a16="http://schemas.microsoft.com/office/drawing/2014/main" id="{BA9DD140-00BA-05AE-564E-B8EAC8C1FAE8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2043;p61">
              <a:extLst>
                <a:ext uri="{FF2B5EF4-FFF2-40B4-BE49-F238E27FC236}">
                  <a16:creationId xmlns:a16="http://schemas.microsoft.com/office/drawing/2014/main" id="{2F27B3D9-17A2-469E-B83B-35EE104B4EB3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2044;p61">
              <a:extLst>
                <a:ext uri="{FF2B5EF4-FFF2-40B4-BE49-F238E27FC236}">
                  <a16:creationId xmlns:a16="http://schemas.microsoft.com/office/drawing/2014/main" id="{61E601A1-F2FB-D9FE-243D-3931448A6016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2045;p61">
              <a:extLst>
                <a:ext uri="{FF2B5EF4-FFF2-40B4-BE49-F238E27FC236}">
                  <a16:creationId xmlns:a16="http://schemas.microsoft.com/office/drawing/2014/main" id="{99B8ACA2-BF49-A86D-CB79-215683CBC527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1" name="Google Shape;2025;p61">
            <a:extLst>
              <a:ext uri="{FF2B5EF4-FFF2-40B4-BE49-F238E27FC236}">
                <a16:creationId xmlns:a16="http://schemas.microsoft.com/office/drawing/2014/main" id="{44FAD3A6-FA3A-1FC9-F07F-BE15F5B48CA5}"/>
              </a:ext>
            </a:extLst>
          </p:cNvPr>
          <p:cNvGrpSpPr/>
          <p:nvPr/>
        </p:nvGrpSpPr>
        <p:grpSpPr>
          <a:xfrm flipH="1">
            <a:off x="1587328" y="3722296"/>
            <a:ext cx="514448" cy="520458"/>
            <a:chOff x="4052860" y="1366510"/>
            <a:chExt cx="218208" cy="220767"/>
          </a:xfrm>
        </p:grpSpPr>
        <p:sp>
          <p:nvSpPr>
            <p:cNvPr id="132" name="Google Shape;2026;p61">
              <a:extLst>
                <a:ext uri="{FF2B5EF4-FFF2-40B4-BE49-F238E27FC236}">
                  <a16:creationId xmlns:a16="http://schemas.microsoft.com/office/drawing/2014/main" id="{55C6A612-938B-31C4-5126-AFFFF1199DC0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2027;p61">
              <a:extLst>
                <a:ext uri="{FF2B5EF4-FFF2-40B4-BE49-F238E27FC236}">
                  <a16:creationId xmlns:a16="http://schemas.microsoft.com/office/drawing/2014/main" id="{EC007CB4-E703-54A2-4AE3-584312335398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2028;p61">
              <a:extLst>
                <a:ext uri="{FF2B5EF4-FFF2-40B4-BE49-F238E27FC236}">
                  <a16:creationId xmlns:a16="http://schemas.microsoft.com/office/drawing/2014/main" id="{0382ECE1-B4CA-A9CD-8AC7-A1042EB397AF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2029;p61">
              <a:extLst>
                <a:ext uri="{FF2B5EF4-FFF2-40B4-BE49-F238E27FC236}">
                  <a16:creationId xmlns:a16="http://schemas.microsoft.com/office/drawing/2014/main" id="{B131B8B1-DFAD-4D41-0A83-FD55E2723E83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2030;p61">
              <a:extLst>
                <a:ext uri="{FF2B5EF4-FFF2-40B4-BE49-F238E27FC236}">
                  <a16:creationId xmlns:a16="http://schemas.microsoft.com/office/drawing/2014/main" id="{BD7F2665-4A00-5B69-3EC5-B558C08B2863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2031;p61">
              <a:extLst>
                <a:ext uri="{FF2B5EF4-FFF2-40B4-BE49-F238E27FC236}">
                  <a16:creationId xmlns:a16="http://schemas.microsoft.com/office/drawing/2014/main" id="{F646A780-A595-C94F-88BE-92960A0CFA9D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2032;p61">
              <a:extLst>
                <a:ext uri="{FF2B5EF4-FFF2-40B4-BE49-F238E27FC236}">
                  <a16:creationId xmlns:a16="http://schemas.microsoft.com/office/drawing/2014/main" id="{5194C2C8-C444-3F8C-4865-0566282C044E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2033;p61">
              <a:extLst>
                <a:ext uri="{FF2B5EF4-FFF2-40B4-BE49-F238E27FC236}">
                  <a16:creationId xmlns:a16="http://schemas.microsoft.com/office/drawing/2014/main" id="{B08023D1-84A3-2805-7013-944DA8106EBF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2034;p61">
              <a:extLst>
                <a:ext uri="{FF2B5EF4-FFF2-40B4-BE49-F238E27FC236}">
                  <a16:creationId xmlns:a16="http://schemas.microsoft.com/office/drawing/2014/main" id="{F3EEFE33-6ADA-D35E-4BB9-DAF21B52C628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2035;p61">
              <a:extLst>
                <a:ext uri="{FF2B5EF4-FFF2-40B4-BE49-F238E27FC236}">
                  <a16:creationId xmlns:a16="http://schemas.microsoft.com/office/drawing/2014/main" id="{7E3956A4-1976-C934-2F3F-9246D2949BD8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2036;p61">
              <a:extLst>
                <a:ext uri="{FF2B5EF4-FFF2-40B4-BE49-F238E27FC236}">
                  <a16:creationId xmlns:a16="http://schemas.microsoft.com/office/drawing/2014/main" id="{B2D05C60-13A4-C211-2FDE-E6E488FA9813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2037;p61">
              <a:extLst>
                <a:ext uri="{FF2B5EF4-FFF2-40B4-BE49-F238E27FC236}">
                  <a16:creationId xmlns:a16="http://schemas.microsoft.com/office/drawing/2014/main" id="{186EBD2B-6EFA-641C-9EA6-F3A914986830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2038;p61">
              <a:extLst>
                <a:ext uri="{FF2B5EF4-FFF2-40B4-BE49-F238E27FC236}">
                  <a16:creationId xmlns:a16="http://schemas.microsoft.com/office/drawing/2014/main" id="{28E88452-8C15-B5DC-DF85-BA6E86240FF9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2039;p61">
              <a:extLst>
                <a:ext uri="{FF2B5EF4-FFF2-40B4-BE49-F238E27FC236}">
                  <a16:creationId xmlns:a16="http://schemas.microsoft.com/office/drawing/2014/main" id="{242326AA-E5CE-8F28-CB55-62EAB6F51832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2040;p61">
              <a:extLst>
                <a:ext uri="{FF2B5EF4-FFF2-40B4-BE49-F238E27FC236}">
                  <a16:creationId xmlns:a16="http://schemas.microsoft.com/office/drawing/2014/main" id="{4E08AE2C-88BC-F570-0961-1CCFDA000682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2041;p61">
              <a:extLst>
                <a:ext uri="{FF2B5EF4-FFF2-40B4-BE49-F238E27FC236}">
                  <a16:creationId xmlns:a16="http://schemas.microsoft.com/office/drawing/2014/main" id="{703E599E-110F-7C23-51CF-8911D772D7F8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2042;p61">
              <a:extLst>
                <a:ext uri="{FF2B5EF4-FFF2-40B4-BE49-F238E27FC236}">
                  <a16:creationId xmlns:a16="http://schemas.microsoft.com/office/drawing/2014/main" id="{FDBD7F91-223B-D37E-41B4-494095204431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2043;p61">
              <a:extLst>
                <a:ext uri="{FF2B5EF4-FFF2-40B4-BE49-F238E27FC236}">
                  <a16:creationId xmlns:a16="http://schemas.microsoft.com/office/drawing/2014/main" id="{417E24B9-2E25-046B-3303-FE6EE457D6D0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2044;p61">
              <a:extLst>
                <a:ext uri="{FF2B5EF4-FFF2-40B4-BE49-F238E27FC236}">
                  <a16:creationId xmlns:a16="http://schemas.microsoft.com/office/drawing/2014/main" id="{6DEC2DB6-0DEA-43DB-46D0-A93DB37A263A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2045;p61">
              <a:extLst>
                <a:ext uri="{FF2B5EF4-FFF2-40B4-BE49-F238E27FC236}">
                  <a16:creationId xmlns:a16="http://schemas.microsoft.com/office/drawing/2014/main" id="{D83A50D3-0080-0E48-5673-955E3135FD17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p65"/>
          <p:cNvSpPr/>
          <p:nvPr/>
        </p:nvSpPr>
        <p:spPr>
          <a:xfrm rot="-5400000">
            <a:off x="1664962" y="4068131"/>
            <a:ext cx="5185500" cy="5550300"/>
          </a:xfrm>
          <a:prstGeom prst="arc">
            <a:avLst>
              <a:gd name="adj1" fmla="val 16200000"/>
              <a:gd name="adj2" fmla="val 5319513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CAC42F65-C459-DD29-FEE8-D746BA52D6D6}"/>
              </a:ext>
            </a:extLst>
          </p:cNvPr>
          <p:cNvSpPr/>
          <p:nvPr/>
        </p:nvSpPr>
        <p:spPr>
          <a:xfrm>
            <a:off x="317309" y="550180"/>
            <a:ext cx="5633434" cy="194310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/>
              <a:t>Kể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huống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7?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25AB81A8-98C9-92C3-38CA-F028DE5B2A47}"/>
              </a:ext>
            </a:extLst>
          </p:cNvPr>
          <p:cNvSpPr txBox="1"/>
          <p:nvPr/>
        </p:nvSpPr>
        <p:spPr>
          <a:xfrm>
            <a:off x="2829207" y="2625761"/>
            <a:ext cx="6064502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như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bao nhiêu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Google Shape;1805;p56">
            <a:extLst>
              <a:ext uri="{FF2B5EF4-FFF2-40B4-BE49-F238E27FC236}">
                <a16:creationId xmlns:a16="http://schemas.microsoft.com/office/drawing/2014/main" id="{65BDB2CB-9BDF-C79E-C218-888ABD4280AF}"/>
              </a:ext>
            </a:extLst>
          </p:cNvPr>
          <p:cNvSpPr/>
          <p:nvPr/>
        </p:nvSpPr>
        <p:spPr>
          <a:xfrm rot="-5400000" flipH="1">
            <a:off x="568524" y="2762220"/>
            <a:ext cx="497697" cy="516747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05;p56">
            <a:extLst>
              <a:ext uri="{FF2B5EF4-FFF2-40B4-BE49-F238E27FC236}">
                <a16:creationId xmlns:a16="http://schemas.microsoft.com/office/drawing/2014/main" id="{E1FB0FAD-26CA-3FBD-B6D3-71384083D3FF}"/>
              </a:ext>
            </a:extLst>
          </p:cNvPr>
          <p:cNvSpPr/>
          <p:nvPr/>
        </p:nvSpPr>
        <p:spPr>
          <a:xfrm rot="-5400000" flipH="1">
            <a:off x="8333653" y="4386651"/>
            <a:ext cx="497697" cy="516747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05;p56">
            <a:extLst>
              <a:ext uri="{FF2B5EF4-FFF2-40B4-BE49-F238E27FC236}">
                <a16:creationId xmlns:a16="http://schemas.microsoft.com/office/drawing/2014/main" id="{B583BEB0-78DC-33A3-32F0-3A9C1509523E}"/>
              </a:ext>
            </a:extLst>
          </p:cNvPr>
          <p:cNvSpPr/>
          <p:nvPr/>
        </p:nvSpPr>
        <p:spPr>
          <a:xfrm rot="-5400000" flipH="1">
            <a:off x="6155237" y="236823"/>
            <a:ext cx="497697" cy="516747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25;p61">
            <a:extLst>
              <a:ext uri="{FF2B5EF4-FFF2-40B4-BE49-F238E27FC236}">
                <a16:creationId xmlns:a16="http://schemas.microsoft.com/office/drawing/2014/main" id="{576E97F2-048D-79CF-9E53-C4EDA928E272}"/>
              </a:ext>
            </a:extLst>
          </p:cNvPr>
          <p:cNvGrpSpPr/>
          <p:nvPr/>
        </p:nvGrpSpPr>
        <p:grpSpPr>
          <a:xfrm>
            <a:off x="1301843" y="3994392"/>
            <a:ext cx="514448" cy="520458"/>
            <a:chOff x="4052860" y="1366510"/>
            <a:chExt cx="218208" cy="220767"/>
          </a:xfrm>
        </p:grpSpPr>
        <p:sp>
          <p:nvSpPr>
            <p:cNvPr id="39" name="Google Shape;2026;p61">
              <a:extLst>
                <a:ext uri="{FF2B5EF4-FFF2-40B4-BE49-F238E27FC236}">
                  <a16:creationId xmlns:a16="http://schemas.microsoft.com/office/drawing/2014/main" id="{94AD8988-B4F0-B012-2EF6-6D9F541E9BAD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2027;p61">
              <a:extLst>
                <a:ext uri="{FF2B5EF4-FFF2-40B4-BE49-F238E27FC236}">
                  <a16:creationId xmlns:a16="http://schemas.microsoft.com/office/drawing/2014/main" id="{45ECE7D4-5C57-47CF-7078-863067E81E13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2028;p61">
              <a:extLst>
                <a:ext uri="{FF2B5EF4-FFF2-40B4-BE49-F238E27FC236}">
                  <a16:creationId xmlns:a16="http://schemas.microsoft.com/office/drawing/2014/main" id="{71A23324-A62F-6096-D312-6147494A3D16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2029;p61">
              <a:extLst>
                <a:ext uri="{FF2B5EF4-FFF2-40B4-BE49-F238E27FC236}">
                  <a16:creationId xmlns:a16="http://schemas.microsoft.com/office/drawing/2014/main" id="{97AC1991-E134-6AA0-B0FD-1A8431D7F128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2030;p61">
              <a:extLst>
                <a:ext uri="{FF2B5EF4-FFF2-40B4-BE49-F238E27FC236}">
                  <a16:creationId xmlns:a16="http://schemas.microsoft.com/office/drawing/2014/main" id="{0F9CC5C5-C39E-A923-BE6D-502BE7A4F88D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2031;p61">
              <a:extLst>
                <a:ext uri="{FF2B5EF4-FFF2-40B4-BE49-F238E27FC236}">
                  <a16:creationId xmlns:a16="http://schemas.microsoft.com/office/drawing/2014/main" id="{7CD948E3-0036-9A5B-803F-10533226037A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2032;p61">
              <a:extLst>
                <a:ext uri="{FF2B5EF4-FFF2-40B4-BE49-F238E27FC236}">
                  <a16:creationId xmlns:a16="http://schemas.microsoft.com/office/drawing/2014/main" id="{642A1720-C425-356F-1671-FFE83528018B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2033;p61">
              <a:extLst>
                <a:ext uri="{FF2B5EF4-FFF2-40B4-BE49-F238E27FC236}">
                  <a16:creationId xmlns:a16="http://schemas.microsoft.com/office/drawing/2014/main" id="{B0124B43-51DC-D564-870C-92139B23A76B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2034;p61">
              <a:extLst>
                <a:ext uri="{FF2B5EF4-FFF2-40B4-BE49-F238E27FC236}">
                  <a16:creationId xmlns:a16="http://schemas.microsoft.com/office/drawing/2014/main" id="{6EC1276A-10BC-5180-EA52-86C6A847A114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2035;p61">
              <a:extLst>
                <a:ext uri="{FF2B5EF4-FFF2-40B4-BE49-F238E27FC236}">
                  <a16:creationId xmlns:a16="http://schemas.microsoft.com/office/drawing/2014/main" id="{5CECCB83-53BF-601A-DACD-C021A41C92FC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2036;p61">
              <a:extLst>
                <a:ext uri="{FF2B5EF4-FFF2-40B4-BE49-F238E27FC236}">
                  <a16:creationId xmlns:a16="http://schemas.microsoft.com/office/drawing/2014/main" id="{F703B3EC-1EB7-9C53-184A-87D9A030D96A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2037;p61">
              <a:extLst>
                <a:ext uri="{FF2B5EF4-FFF2-40B4-BE49-F238E27FC236}">
                  <a16:creationId xmlns:a16="http://schemas.microsoft.com/office/drawing/2014/main" id="{4BF6DE22-3C3F-2937-D0D5-267BC419546B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2038;p61">
              <a:extLst>
                <a:ext uri="{FF2B5EF4-FFF2-40B4-BE49-F238E27FC236}">
                  <a16:creationId xmlns:a16="http://schemas.microsoft.com/office/drawing/2014/main" id="{F83E915A-4B9A-4793-EE35-A9AACABCBEDA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2039;p61">
              <a:extLst>
                <a:ext uri="{FF2B5EF4-FFF2-40B4-BE49-F238E27FC236}">
                  <a16:creationId xmlns:a16="http://schemas.microsoft.com/office/drawing/2014/main" id="{9A7CA53A-6142-A0C0-84AC-4E25D42912FA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2040;p61">
              <a:extLst>
                <a:ext uri="{FF2B5EF4-FFF2-40B4-BE49-F238E27FC236}">
                  <a16:creationId xmlns:a16="http://schemas.microsoft.com/office/drawing/2014/main" id="{146EF0B6-675A-E1CF-7FAB-392815073B6E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2041;p61">
              <a:extLst>
                <a:ext uri="{FF2B5EF4-FFF2-40B4-BE49-F238E27FC236}">
                  <a16:creationId xmlns:a16="http://schemas.microsoft.com/office/drawing/2014/main" id="{1700A7D6-7796-A8D7-EBEC-7278196A4BE8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2042;p61">
              <a:extLst>
                <a:ext uri="{FF2B5EF4-FFF2-40B4-BE49-F238E27FC236}">
                  <a16:creationId xmlns:a16="http://schemas.microsoft.com/office/drawing/2014/main" id="{55DE9A70-056A-E68E-1815-E66581F4C669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2043;p61">
              <a:extLst>
                <a:ext uri="{FF2B5EF4-FFF2-40B4-BE49-F238E27FC236}">
                  <a16:creationId xmlns:a16="http://schemas.microsoft.com/office/drawing/2014/main" id="{8900EDB1-F53F-3093-50B9-FA56928D2185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2044;p61">
              <a:extLst>
                <a:ext uri="{FF2B5EF4-FFF2-40B4-BE49-F238E27FC236}">
                  <a16:creationId xmlns:a16="http://schemas.microsoft.com/office/drawing/2014/main" id="{5A6CE6DA-8923-9143-B454-7C0EB1C490D9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2045;p61">
              <a:extLst>
                <a:ext uri="{FF2B5EF4-FFF2-40B4-BE49-F238E27FC236}">
                  <a16:creationId xmlns:a16="http://schemas.microsoft.com/office/drawing/2014/main" id="{02010ABF-EE49-6E78-379B-449A7170DDE9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3" name="Google Shape;2025;p61">
            <a:extLst>
              <a:ext uri="{FF2B5EF4-FFF2-40B4-BE49-F238E27FC236}">
                <a16:creationId xmlns:a16="http://schemas.microsoft.com/office/drawing/2014/main" id="{FC9CD93B-5F21-DAB6-1786-BD643D8F59B6}"/>
              </a:ext>
            </a:extLst>
          </p:cNvPr>
          <p:cNvGrpSpPr/>
          <p:nvPr/>
        </p:nvGrpSpPr>
        <p:grpSpPr>
          <a:xfrm>
            <a:off x="6916831" y="874666"/>
            <a:ext cx="514448" cy="520458"/>
            <a:chOff x="4052860" y="1366510"/>
            <a:chExt cx="218208" cy="220767"/>
          </a:xfrm>
        </p:grpSpPr>
        <p:sp>
          <p:nvSpPr>
            <p:cNvPr id="64" name="Google Shape;2026;p61">
              <a:extLst>
                <a:ext uri="{FF2B5EF4-FFF2-40B4-BE49-F238E27FC236}">
                  <a16:creationId xmlns:a16="http://schemas.microsoft.com/office/drawing/2014/main" id="{FFB481EC-72DD-9FFD-8536-D0C398FD7E38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2027;p61">
              <a:extLst>
                <a:ext uri="{FF2B5EF4-FFF2-40B4-BE49-F238E27FC236}">
                  <a16:creationId xmlns:a16="http://schemas.microsoft.com/office/drawing/2014/main" id="{6B4CCAF8-EDC6-8811-FB33-D733BEB46423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2028;p61">
              <a:extLst>
                <a:ext uri="{FF2B5EF4-FFF2-40B4-BE49-F238E27FC236}">
                  <a16:creationId xmlns:a16="http://schemas.microsoft.com/office/drawing/2014/main" id="{0D13BD05-7105-FC6D-AEA8-D8EFC7512EF0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2029;p61">
              <a:extLst>
                <a:ext uri="{FF2B5EF4-FFF2-40B4-BE49-F238E27FC236}">
                  <a16:creationId xmlns:a16="http://schemas.microsoft.com/office/drawing/2014/main" id="{661A6394-1925-764D-1476-8CA62AEA96D7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2030;p61">
              <a:extLst>
                <a:ext uri="{FF2B5EF4-FFF2-40B4-BE49-F238E27FC236}">
                  <a16:creationId xmlns:a16="http://schemas.microsoft.com/office/drawing/2014/main" id="{268D16E7-0293-67A0-9A92-B45460967DE6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2031;p61">
              <a:extLst>
                <a:ext uri="{FF2B5EF4-FFF2-40B4-BE49-F238E27FC236}">
                  <a16:creationId xmlns:a16="http://schemas.microsoft.com/office/drawing/2014/main" id="{6100A461-2F82-A3A4-39AC-C4A8F38BC3F1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2032;p61">
              <a:extLst>
                <a:ext uri="{FF2B5EF4-FFF2-40B4-BE49-F238E27FC236}">
                  <a16:creationId xmlns:a16="http://schemas.microsoft.com/office/drawing/2014/main" id="{DAE860A9-4F2E-B0FC-1334-74C573C8C961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2033;p61">
              <a:extLst>
                <a:ext uri="{FF2B5EF4-FFF2-40B4-BE49-F238E27FC236}">
                  <a16:creationId xmlns:a16="http://schemas.microsoft.com/office/drawing/2014/main" id="{245BE48A-3D44-1E8F-DBA9-FFD69A7A09A2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2034;p61">
              <a:extLst>
                <a:ext uri="{FF2B5EF4-FFF2-40B4-BE49-F238E27FC236}">
                  <a16:creationId xmlns:a16="http://schemas.microsoft.com/office/drawing/2014/main" id="{26F31A89-F528-D66B-D467-58D9A6C10917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2035;p61">
              <a:extLst>
                <a:ext uri="{FF2B5EF4-FFF2-40B4-BE49-F238E27FC236}">
                  <a16:creationId xmlns:a16="http://schemas.microsoft.com/office/drawing/2014/main" id="{726DCF6A-0108-E4F2-3E3C-A1413C8BF10B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2036;p61">
              <a:extLst>
                <a:ext uri="{FF2B5EF4-FFF2-40B4-BE49-F238E27FC236}">
                  <a16:creationId xmlns:a16="http://schemas.microsoft.com/office/drawing/2014/main" id="{C473B59A-B114-4105-544C-965F863DBBCC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2037;p61">
              <a:extLst>
                <a:ext uri="{FF2B5EF4-FFF2-40B4-BE49-F238E27FC236}">
                  <a16:creationId xmlns:a16="http://schemas.microsoft.com/office/drawing/2014/main" id="{86380A31-A62F-22F4-D25D-029CFADF4275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2038;p61">
              <a:extLst>
                <a:ext uri="{FF2B5EF4-FFF2-40B4-BE49-F238E27FC236}">
                  <a16:creationId xmlns:a16="http://schemas.microsoft.com/office/drawing/2014/main" id="{752BF2B5-4C72-4F09-311A-E89636981601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2039;p61">
              <a:extLst>
                <a:ext uri="{FF2B5EF4-FFF2-40B4-BE49-F238E27FC236}">
                  <a16:creationId xmlns:a16="http://schemas.microsoft.com/office/drawing/2014/main" id="{36AF46F0-FFD0-6E8F-0D7D-313E10D19F2F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2040;p61">
              <a:extLst>
                <a:ext uri="{FF2B5EF4-FFF2-40B4-BE49-F238E27FC236}">
                  <a16:creationId xmlns:a16="http://schemas.microsoft.com/office/drawing/2014/main" id="{A6D81D14-75F3-56C9-9E07-F68A80763CC6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2041;p61">
              <a:extLst>
                <a:ext uri="{FF2B5EF4-FFF2-40B4-BE49-F238E27FC236}">
                  <a16:creationId xmlns:a16="http://schemas.microsoft.com/office/drawing/2014/main" id="{104E19E4-99F7-EB2E-B0F7-DD9EE3C1C268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2042;p61">
              <a:extLst>
                <a:ext uri="{FF2B5EF4-FFF2-40B4-BE49-F238E27FC236}">
                  <a16:creationId xmlns:a16="http://schemas.microsoft.com/office/drawing/2014/main" id="{77260BC1-BA8E-DA5B-F43A-2890E75D1FD6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2043;p61">
              <a:extLst>
                <a:ext uri="{FF2B5EF4-FFF2-40B4-BE49-F238E27FC236}">
                  <a16:creationId xmlns:a16="http://schemas.microsoft.com/office/drawing/2014/main" id="{288C3340-DB89-8CF4-8820-1846F92A7118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2044;p61">
              <a:extLst>
                <a:ext uri="{FF2B5EF4-FFF2-40B4-BE49-F238E27FC236}">
                  <a16:creationId xmlns:a16="http://schemas.microsoft.com/office/drawing/2014/main" id="{2957EA82-7445-908F-1E62-ECA36EBDBA00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2045;p61">
              <a:extLst>
                <a:ext uri="{FF2B5EF4-FFF2-40B4-BE49-F238E27FC236}">
                  <a16:creationId xmlns:a16="http://schemas.microsoft.com/office/drawing/2014/main" id="{00A7C939-2327-BF26-A850-FCDB29DC58A7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4" name="Google Shape;2025;p61">
            <a:extLst>
              <a:ext uri="{FF2B5EF4-FFF2-40B4-BE49-F238E27FC236}">
                <a16:creationId xmlns:a16="http://schemas.microsoft.com/office/drawing/2014/main" id="{92160F50-CFA8-759E-F4D3-36D137A15F92}"/>
              </a:ext>
            </a:extLst>
          </p:cNvPr>
          <p:cNvGrpSpPr/>
          <p:nvPr/>
        </p:nvGrpSpPr>
        <p:grpSpPr>
          <a:xfrm flipH="1">
            <a:off x="8512907" y="1798728"/>
            <a:ext cx="514448" cy="520458"/>
            <a:chOff x="4052860" y="1366510"/>
            <a:chExt cx="218208" cy="220767"/>
          </a:xfrm>
        </p:grpSpPr>
        <p:sp>
          <p:nvSpPr>
            <p:cNvPr id="85" name="Google Shape;2026;p61">
              <a:extLst>
                <a:ext uri="{FF2B5EF4-FFF2-40B4-BE49-F238E27FC236}">
                  <a16:creationId xmlns:a16="http://schemas.microsoft.com/office/drawing/2014/main" id="{D0790173-76C1-853F-D935-B36DE134D553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2027;p61">
              <a:extLst>
                <a:ext uri="{FF2B5EF4-FFF2-40B4-BE49-F238E27FC236}">
                  <a16:creationId xmlns:a16="http://schemas.microsoft.com/office/drawing/2014/main" id="{F94DAB72-7CE4-2C86-9796-CBAF8D54E8A2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2028;p61">
              <a:extLst>
                <a:ext uri="{FF2B5EF4-FFF2-40B4-BE49-F238E27FC236}">
                  <a16:creationId xmlns:a16="http://schemas.microsoft.com/office/drawing/2014/main" id="{7B98DF24-B39F-283A-3B40-2C2682B8CBF2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2029;p61">
              <a:extLst>
                <a:ext uri="{FF2B5EF4-FFF2-40B4-BE49-F238E27FC236}">
                  <a16:creationId xmlns:a16="http://schemas.microsoft.com/office/drawing/2014/main" id="{1A19A523-16CB-792E-5069-4102D432FCF6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2030;p61">
              <a:extLst>
                <a:ext uri="{FF2B5EF4-FFF2-40B4-BE49-F238E27FC236}">
                  <a16:creationId xmlns:a16="http://schemas.microsoft.com/office/drawing/2014/main" id="{40470131-E649-0B14-92E8-48D8FCD91414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2031;p61">
              <a:extLst>
                <a:ext uri="{FF2B5EF4-FFF2-40B4-BE49-F238E27FC236}">
                  <a16:creationId xmlns:a16="http://schemas.microsoft.com/office/drawing/2014/main" id="{1CE06792-06EC-78A7-8141-6BA05734410A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2032;p61">
              <a:extLst>
                <a:ext uri="{FF2B5EF4-FFF2-40B4-BE49-F238E27FC236}">
                  <a16:creationId xmlns:a16="http://schemas.microsoft.com/office/drawing/2014/main" id="{95B7DAEB-0D4F-6E7F-0AAE-A884A8F6680A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2033;p61">
              <a:extLst>
                <a:ext uri="{FF2B5EF4-FFF2-40B4-BE49-F238E27FC236}">
                  <a16:creationId xmlns:a16="http://schemas.microsoft.com/office/drawing/2014/main" id="{932E43E1-FCE8-EC3F-C27F-A13CC2660478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2034;p61">
              <a:extLst>
                <a:ext uri="{FF2B5EF4-FFF2-40B4-BE49-F238E27FC236}">
                  <a16:creationId xmlns:a16="http://schemas.microsoft.com/office/drawing/2014/main" id="{C27BB0DF-F9BD-4CD1-07ED-8450D95DD675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2035;p61">
              <a:extLst>
                <a:ext uri="{FF2B5EF4-FFF2-40B4-BE49-F238E27FC236}">
                  <a16:creationId xmlns:a16="http://schemas.microsoft.com/office/drawing/2014/main" id="{F57C44A2-0368-27AE-B2CB-2941BB7174B4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2036;p61">
              <a:extLst>
                <a:ext uri="{FF2B5EF4-FFF2-40B4-BE49-F238E27FC236}">
                  <a16:creationId xmlns:a16="http://schemas.microsoft.com/office/drawing/2014/main" id="{4C162549-5E63-3BAD-FDEE-279F568B90D2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2037;p61">
              <a:extLst>
                <a:ext uri="{FF2B5EF4-FFF2-40B4-BE49-F238E27FC236}">
                  <a16:creationId xmlns:a16="http://schemas.microsoft.com/office/drawing/2014/main" id="{6601859E-FD75-428C-94D8-4481855B4031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2038;p61">
              <a:extLst>
                <a:ext uri="{FF2B5EF4-FFF2-40B4-BE49-F238E27FC236}">
                  <a16:creationId xmlns:a16="http://schemas.microsoft.com/office/drawing/2014/main" id="{4063D642-9539-E288-4148-F8050FEDBBD7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2039;p61">
              <a:extLst>
                <a:ext uri="{FF2B5EF4-FFF2-40B4-BE49-F238E27FC236}">
                  <a16:creationId xmlns:a16="http://schemas.microsoft.com/office/drawing/2014/main" id="{089A82DD-339C-BFE3-934A-73350031BAF0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2040;p61">
              <a:extLst>
                <a:ext uri="{FF2B5EF4-FFF2-40B4-BE49-F238E27FC236}">
                  <a16:creationId xmlns:a16="http://schemas.microsoft.com/office/drawing/2014/main" id="{A96D8CFA-ACFB-5F36-37DC-650CC655E3B5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2041;p61">
              <a:extLst>
                <a:ext uri="{FF2B5EF4-FFF2-40B4-BE49-F238E27FC236}">
                  <a16:creationId xmlns:a16="http://schemas.microsoft.com/office/drawing/2014/main" id="{E2CAE378-E2EC-92B6-B4E6-77B7A79A01E3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2042;p61">
              <a:extLst>
                <a:ext uri="{FF2B5EF4-FFF2-40B4-BE49-F238E27FC236}">
                  <a16:creationId xmlns:a16="http://schemas.microsoft.com/office/drawing/2014/main" id="{5DCBD641-0D45-062B-7618-A39B05C28B86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2043;p61">
              <a:extLst>
                <a:ext uri="{FF2B5EF4-FFF2-40B4-BE49-F238E27FC236}">
                  <a16:creationId xmlns:a16="http://schemas.microsoft.com/office/drawing/2014/main" id="{18C1175F-EF7A-7404-0A10-B817228EA870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2044;p61">
              <a:extLst>
                <a:ext uri="{FF2B5EF4-FFF2-40B4-BE49-F238E27FC236}">
                  <a16:creationId xmlns:a16="http://schemas.microsoft.com/office/drawing/2014/main" id="{0D7AB665-9672-8A5C-9436-807285ECFFB1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2045;p61">
              <a:extLst>
                <a:ext uri="{FF2B5EF4-FFF2-40B4-BE49-F238E27FC236}">
                  <a16:creationId xmlns:a16="http://schemas.microsoft.com/office/drawing/2014/main" id="{F92E4365-3638-260F-AA9C-EC9060FA8F02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5" name="Google Shape;2025;p61">
            <a:extLst>
              <a:ext uri="{FF2B5EF4-FFF2-40B4-BE49-F238E27FC236}">
                <a16:creationId xmlns:a16="http://schemas.microsoft.com/office/drawing/2014/main" id="{56A070F9-6B36-3454-7196-4E7D7A98D9FA}"/>
              </a:ext>
            </a:extLst>
          </p:cNvPr>
          <p:cNvGrpSpPr/>
          <p:nvPr/>
        </p:nvGrpSpPr>
        <p:grpSpPr>
          <a:xfrm flipH="1">
            <a:off x="6145712" y="4633644"/>
            <a:ext cx="514448" cy="520458"/>
            <a:chOff x="4052860" y="1366510"/>
            <a:chExt cx="218208" cy="220767"/>
          </a:xfrm>
        </p:grpSpPr>
        <p:sp>
          <p:nvSpPr>
            <p:cNvPr id="106" name="Google Shape;2026;p61">
              <a:extLst>
                <a:ext uri="{FF2B5EF4-FFF2-40B4-BE49-F238E27FC236}">
                  <a16:creationId xmlns:a16="http://schemas.microsoft.com/office/drawing/2014/main" id="{EE34BBFE-E2D0-F2DE-7A81-9FEA4DD9E2E4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2027;p61">
              <a:extLst>
                <a:ext uri="{FF2B5EF4-FFF2-40B4-BE49-F238E27FC236}">
                  <a16:creationId xmlns:a16="http://schemas.microsoft.com/office/drawing/2014/main" id="{08CE0A7C-20DD-43BA-E8B1-B9EE68DB05C6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2028;p61">
              <a:extLst>
                <a:ext uri="{FF2B5EF4-FFF2-40B4-BE49-F238E27FC236}">
                  <a16:creationId xmlns:a16="http://schemas.microsoft.com/office/drawing/2014/main" id="{0DFD0966-94DE-E1AA-820F-A74A247C9914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2029;p61">
              <a:extLst>
                <a:ext uri="{FF2B5EF4-FFF2-40B4-BE49-F238E27FC236}">
                  <a16:creationId xmlns:a16="http://schemas.microsoft.com/office/drawing/2014/main" id="{0F7C3DFD-C811-8220-D90A-2713D8CB4A1A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2030;p61">
              <a:extLst>
                <a:ext uri="{FF2B5EF4-FFF2-40B4-BE49-F238E27FC236}">
                  <a16:creationId xmlns:a16="http://schemas.microsoft.com/office/drawing/2014/main" id="{7659F976-81FA-A1C7-E556-D05E8E11164B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2031;p61">
              <a:extLst>
                <a:ext uri="{FF2B5EF4-FFF2-40B4-BE49-F238E27FC236}">
                  <a16:creationId xmlns:a16="http://schemas.microsoft.com/office/drawing/2014/main" id="{43F0C062-4E01-5BBF-0A72-6541ABE132CE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2032;p61">
              <a:extLst>
                <a:ext uri="{FF2B5EF4-FFF2-40B4-BE49-F238E27FC236}">
                  <a16:creationId xmlns:a16="http://schemas.microsoft.com/office/drawing/2014/main" id="{EED17E3D-F464-8A49-671B-E27842895BF9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2033;p61">
              <a:extLst>
                <a:ext uri="{FF2B5EF4-FFF2-40B4-BE49-F238E27FC236}">
                  <a16:creationId xmlns:a16="http://schemas.microsoft.com/office/drawing/2014/main" id="{C7F86907-621E-3392-2261-E3B41BABD9C5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2034;p61">
              <a:extLst>
                <a:ext uri="{FF2B5EF4-FFF2-40B4-BE49-F238E27FC236}">
                  <a16:creationId xmlns:a16="http://schemas.microsoft.com/office/drawing/2014/main" id="{B915304A-7630-CC01-548B-76D8F7F0FB56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2035;p61">
              <a:extLst>
                <a:ext uri="{FF2B5EF4-FFF2-40B4-BE49-F238E27FC236}">
                  <a16:creationId xmlns:a16="http://schemas.microsoft.com/office/drawing/2014/main" id="{C4B2876D-134F-E29F-691A-116B06ACA8AA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2036;p61">
              <a:extLst>
                <a:ext uri="{FF2B5EF4-FFF2-40B4-BE49-F238E27FC236}">
                  <a16:creationId xmlns:a16="http://schemas.microsoft.com/office/drawing/2014/main" id="{C8EAF472-D319-CC4E-F549-1FABCC8A9DB5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2037;p61">
              <a:extLst>
                <a:ext uri="{FF2B5EF4-FFF2-40B4-BE49-F238E27FC236}">
                  <a16:creationId xmlns:a16="http://schemas.microsoft.com/office/drawing/2014/main" id="{6B7AA6FE-9E72-A97B-97DE-0C9091613DD7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2038;p61">
              <a:extLst>
                <a:ext uri="{FF2B5EF4-FFF2-40B4-BE49-F238E27FC236}">
                  <a16:creationId xmlns:a16="http://schemas.microsoft.com/office/drawing/2014/main" id="{7220E6B1-8984-DE9C-4AB4-3064183F3396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2039;p61">
              <a:extLst>
                <a:ext uri="{FF2B5EF4-FFF2-40B4-BE49-F238E27FC236}">
                  <a16:creationId xmlns:a16="http://schemas.microsoft.com/office/drawing/2014/main" id="{01C4F129-8175-AF65-BC78-51169E5D8701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2040;p61">
              <a:extLst>
                <a:ext uri="{FF2B5EF4-FFF2-40B4-BE49-F238E27FC236}">
                  <a16:creationId xmlns:a16="http://schemas.microsoft.com/office/drawing/2014/main" id="{0295497A-9D5A-27D1-A6F2-D0E574FB36A3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2041;p61">
              <a:extLst>
                <a:ext uri="{FF2B5EF4-FFF2-40B4-BE49-F238E27FC236}">
                  <a16:creationId xmlns:a16="http://schemas.microsoft.com/office/drawing/2014/main" id="{67B2BD67-07DC-B10E-F4DA-B5F1878CB116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2042;p61">
              <a:extLst>
                <a:ext uri="{FF2B5EF4-FFF2-40B4-BE49-F238E27FC236}">
                  <a16:creationId xmlns:a16="http://schemas.microsoft.com/office/drawing/2014/main" id="{1379366E-3206-0B14-2613-44180B1113CC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2043;p61">
              <a:extLst>
                <a:ext uri="{FF2B5EF4-FFF2-40B4-BE49-F238E27FC236}">
                  <a16:creationId xmlns:a16="http://schemas.microsoft.com/office/drawing/2014/main" id="{98DFDB80-DB75-5871-58AE-CBF72F05A1DD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2044;p61">
              <a:extLst>
                <a:ext uri="{FF2B5EF4-FFF2-40B4-BE49-F238E27FC236}">
                  <a16:creationId xmlns:a16="http://schemas.microsoft.com/office/drawing/2014/main" id="{7D82CE86-11EA-8B16-5F3A-0CA30BCEB1EE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2045;p61">
              <a:extLst>
                <a:ext uri="{FF2B5EF4-FFF2-40B4-BE49-F238E27FC236}">
                  <a16:creationId xmlns:a16="http://schemas.microsoft.com/office/drawing/2014/main" id="{5FD4B85B-6194-02C6-A877-0A3960FCF8B8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3E4D9227-4F6F-788C-8571-4D49A05E6034}"/>
                  </a:ext>
                </a:extLst>
              </p:cNvPr>
              <p:cNvSpPr txBox="1"/>
              <p:nvPr/>
            </p:nvSpPr>
            <p:spPr>
              <a:xfrm>
                <a:off x="4872139" y="3994255"/>
                <a:ext cx="24461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35</m:t>
                    </m:r>
                  </m:oMath>
                </a14:m>
                <a:r>
                  <a:rPr lang="en-US" sz="2400" dirty="0"/>
                  <a:t> (</a:t>
                </a:r>
                <a:r>
                  <a:rPr lang="en-US" sz="2400" dirty="0" err="1"/>
                  <a:t>chiếc</a:t>
                </a:r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3E4D9227-4F6F-788C-8571-4D49A05E6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139" y="3994255"/>
                <a:ext cx="2446182" cy="369332"/>
              </a:xfrm>
              <a:prstGeom prst="rect">
                <a:avLst/>
              </a:prstGeom>
              <a:blipFill>
                <a:blip r:embed="rId3"/>
                <a:stretch>
                  <a:fillRect l="-4229" t="-22951" r="-6965" b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Mũi tên: Phải 4">
            <a:extLst>
              <a:ext uri="{FF2B5EF4-FFF2-40B4-BE49-F238E27FC236}">
                <a16:creationId xmlns:a16="http://schemas.microsoft.com/office/drawing/2014/main" id="{9FEE7A2C-A78A-65C3-8F95-F48148F7078F}"/>
              </a:ext>
            </a:extLst>
          </p:cNvPr>
          <p:cNvSpPr/>
          <p:nvPr/>
        </p:nvSpPr>
        <p:spPr>
          <a:xfrm>
            <a:off x="4139682" y="4054479"/>
            <a:ext cx="503626" cy="237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2" grpId="0"/>
      <p:bldP spid="2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9" name="Google Shape;2159;p43"/>
          <p:cNvGrpSpPr/>
          <p:nvPr/>
        </p:nvGrpSpPr>
        <p:grpSpPr>
          <a:xfrm flipH="1">
            <a:off x="7485517" y="2623110"/>
            <a:ext cx="206929" cy="203212"/>
            <a:chOff x="1971300" y="3409475"/>
            <a:chExt cx="101600" cy="99775"/>
          </a:xfrm>
        </p:grpSpPr>
        <p:sp>
          <p:nvSpPr>
            <p:cNvPr id="2160" name="Google Shape;2160;p4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3" name="Google Shape;2163;p43"/>
          <p:cNvGrpSpPr/>
          <p:nvPr/>
        </p:nvGrpSpPr>
        <p:grpSpPr>
          <a:xfrm rot="6246432" flipH="1">
            <a:off x="6663610" y="4111767"/>
            <a:ext cx="206921" cy="203204"/>
            <a:chOff x="1971300" y="3409475"/>
            <a:chExt cx="101600" cy="99775"/>
          </a:xfrm>
        </p:grpSpPr>
        <p:sp>
          <p:nvSpPr>
            <p:cNvPr id="2164" name="Google Shape;2164;p4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7" name="Google Shape;2167;p43"/>
          <p:cNvGrpSpPr/>
          <p:nvPr/>
        </p:nvGrpSpPr>
        <p:grpSpPr>
          <a:xfrm flipH="1">
            <a:off x="755022" y="3161168"/>
            <a:ext cx="206929" cy="203161"/>
            <a:chOff x="1655100" y="3332725"/>
            <a:chExt cx="101600" cy="99750"/>
          </a:xfrm>
        </p:grpSpPr>
        <p:sp>
          <p:nvSpPr>
            <p:cNvPr id="2168" name="Google Shape;2168;p4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1" name="Google Shape;2171;p43"/>
          <p:cNvGrpSpPr/>
          <p:nvPr/>
        </p:nvGrpSpPr>
        <p:grpSpPr>
          <a:xfrm flipH="1">
            <a:off x="557764" y="2826337"/>
            <a:ext cx="142077" cy="139500"/>
            <a:chOff x="1655100" y="3332725"/>
            <a:chExt cx="101600" cy="99750"/>
          </a:xfrm>
        </p:grpSpPr>
        <p:sp>
          <p:nvSpPr>
            <p:cNvPr id="2172" name="Google Shape;2172;p4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5" name="Google Shape;2175;p43"/>
          <p:cNvGrpSpPr/>
          <p:nvPr/>
        </p:nvGrpSpPr>
        <p:grpSpPr>
          <a:xfrm rot="6246402" flipH="1">
            <a:off x="729715" y="2013220"/>
            <a:ext cx="304598" cy="299126"/>
            <a:chOff x="1971300" y="3409475"/>
            <a:chExt cx="101600" cy="99775"/>
          </a:xfrm>
        </p:grpSpPr>
        <p:sp>
          <p:nvSpPr>
            <p:cNvPr id="2176" name="Google Shape;2176;p43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3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3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9" name="Google Shape;2179;p43"/>
          <p:cNvGrpSpPr/>
          <p:nvPr/>
        </p:nvGrpSpPr>
        <p:grpSpPr>
          <a:xfrm rot="-1370755">
            <a:off x="2052459" y="538330"/>
            <a:ext cx="659337" cy="606707"/>
            <a:chOff x="2718175" y="1713450"/>
            <a:chExt cx="404025" cy="371775"/>
          </a:xfrm>
        </p:grpSpPr>
        <p:sp>
          <p:nvSpPr>
            <p:cNvPr id="2180" name="Google Shape;2180;p43"/>
            <p:cNvSpPr/>
            <p:nvPr/>
          </p:nvSpPr>
          <p:spPr>
            <a:xfrm>
              <a:off x="2720025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85" y="0"/>
                  </a:moveTo>
                  <a:cubicBezTo>
                    <a:pt x="6344" y="0"/>
                    <a:pt x="4170" y="1080"/>
                    <a:pt x="2684" y="2963"/>
                  </a:cubicBezTo>
                  <a:cubicBezTo>
                    <a:pt x="460" y="5721"/>
                    <a:pt x="0" y="10078"/>
                    <a:pt x="2611" y="12762"/>
                  </a:cubicBezTo>
                  <a:cubicBezTo>
                    <a:pt x="3983" y="14189"/>
                    <a:pt x="5908" y="14807"/>
                    <a:pt x="7813" y="14807"/>
                  </a:cubicBezTo>
                  <a:cubicBezTo>
                    <a:pt x="8460" y="14807"/>
                    <a:pt x="9105" y="14736"/>
                    <a:pt x="9726" y="14600"/>
                  </a:cubicBezTo>
                  <a:cubicBezTo>
                    <a:pt x="12189" y="14141"/>
                    <a:pt x="14487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5" y="1345"/>
                    <a:pt x="11178" y="500"/>
                  </a:cubicBezTo>
                  <a:cubicBezTo>
                    <a:pt x="10328" y="161"/>
                    <a:pt x="9451" y="0"/>
                    <a:pt x="8585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3"/>
            <p:cNvSpPr/>
            <p:nvPr/>
          </p:nvSpPr>
          <p:spPr>
            <a:xfrm>
              <a:off x="2718175" y="1771900"/>
              <a:ext cx="398525" cy="313325"/>
            </a:xfrm>
            <a:custGeom>
              <a:avLst/>
              <a:gdLst/>
              <a:ahLst/>
              <a:cxnLst/>
              <a:rect l="l" t="t" r="r" b="b"/>
              <a:pathLst>
                <a:path w="15941" h="12533" extrusionOk="0">
                  <a:moveTo>
                    <a:pt x="3218" y="0"/>
                  </a:moveTo>
                  <a:lnTo>
                    <a:pt x="3218" y="0"/>
                  </a:lnTo>
                  <a:cubicBezTo>
                    <a:pt x="3071" y="239"/>
                    <a:pt x="2832" y="460"/>
                    <a:pt x="2685" y="625"/>
                  </a:cubicBezTo>
                  <a:cubicBezTo>
                    <a:pt x="534" y="3456"/>
                    <a:pt x="1" y="7813"/>
                    <a:pt x="2611" y="10498"/>
                  </a:cubicBezTo>
                  <a:cubicBezTo>
                    <a:pt x="4002" y="11889"/>
                    <a:pt x="5962" y="12532"/>
                    <a:pt x="7924" y="12532"/>
                  </a:cubicBezTo>
                  <a:cubicBezTo>
                    <a:pt x="8555" y="12532"/>
                    <a:pt x="9187" y="12466"/>
                    <a:pt x="9800" y="12336"/>
                  </a:cubicBezTo>
                  <a:cubicBezTo>
                    <a:pt x="12171" y="11876"/>
                    <a:pt x="14469" y="10350"/>
                    <a:pt x="15480" y="7979"/>
                  </a:cubicBezTo>
                  <a:cubicBezTo>
                    <a:pt x="15701" y="7354"/>
                    <a:pt x="15848" y="6821"/>
                    <a:pt x="15940" y="6214"/>
                  </a:cubicBezTo>
                  <a:lnTo>
                    <a:pt x="15940" y="6214"/>
                  </a:lnTo>
                  <a:cubicBezTo>
                    <a:pt x="14855" y="7207"/>
                    <a:pt x="13403" y="7905"/>
                    <a:pt x="11951" y="8199"/>
                  </a:cubicBezTo>
                  <a:cubicBezTo>
                    <a:pt x="11373" y="8308"/>
                    <a:pt x="10774" y="8365"/>
                    <a:pt x="10170" y="8365"/>
                  </a:cubicBezTo>
                  <a:cubicBezTo>
                    <a:pt x="8216" y="8365"/>
                    <a:pt x="6222" y="7765"/>
                    <a:pt x="4817" y="6361"/>
                  </a:cubicBezTo>
                  <a:cubicBezTo>
                    <a:pt x="3218" y="4596"/>
                    <a:pt x="2758" y="2225"/>
                    <a:pt x="3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3"/>
            <p:cNvSpPr/>
            <p:nvPr/>
          </p:nvSpPr>
          <p:spPr>
            <a:xfrm>
              <a:off x="2863875" y="1731825"/>
              <a:ext cx="128250" cy="120200"/>
            </a:xfrm>
            <a:custGeom>
              <a:avLst/>
              <a:gdLst/>
              <a:ahLst/>
              <a:cxnLst/>
              <a:rect l="l" t="t" r="r" b="b"/>
              <a:pathLst>
                <a:path w="5130" h="4808" extrusionOk="0">
                  <a:moveTo>
                    <a:pt x="2751" y="1"/>
                  </a:moveTo>
                  <a:cubicBezTo>
                    <a:pt x="2027" y="1"/>
                    <a:pt x="1288" y="374"/>
                    <a:pt x="828" y="996"/>
                  </a:cubicBezTo>
                  <a:cubicBezTo>
                    <a:pt x="148" y="1842"/>
                    <a:pt x="1" y="3294"/>
                    <a:pt x="754" y="4140"/>
                  </a:cubicBezTo>
                  <a:cubicBezTo>
                    <a:pt x="1229" y="4601"/>
                    <a:pt x="1874" y="4807"/>
                    <a:pt x="2487" y="4807"/>
                  </a:cubicBezTo>
                  <a:cubicBezTo>
                    <a:pt x="2680" y="4807"/>
                    <a:pt x="2871" y="4787"/>
                    <a:pt x="3052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64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69" y="49"/>
                    <a:pt x="3011" y="1"/>
                    <a:pt x="2751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3"/>
            <p:cNvSpPr/>
            <p:nvPr/>
          </p:nvSpPr>
          <p:spPr>
            <a:xfrm>
              <a:off x="2974650" y="1850475"/>
              <a:ext cx="68950" cy="68975"/>
            </a:xfrm>
            <a:custGeom>
              <a:avLst/>
              <a:gdLst/>
              <a:ahLst/>
              <a:cxnLst/>
              <a:rect l="l" t="t" r="r" b="b"/>
              <a:pathLst>
                <a:path w="2758" h="2759" extrusionOk="0">
                  <a:moveTo>
                    <a:pt x="1379" y="1"/>
                  </a:moveTo>
                  <a:cubicBezTo>
                    <a:pt x="625" y="1"/>
                    <a:pt x="0" y="626"/>
                    <a:pt x="0" y="1380"/>
                  </a:cubicBezTo>
                  <a:cubicBezTo>
                    <a:pt x="0" y="2152"/>
                    <a:pt x="625" y="2758"/>
                    <a:pt x="1379" y="2758"/>
                  </a:cubicBezTo>
                  <a:cubicBezTo>
                    <a:pt x="2151" y="2758"/>
                    <a:pt x="2758" y="2152"/>
                    <a:pt x="2758" y="1380"/>
                  </a:cubicBezTo>
                  <a:cubicBezTo>
                    <a:pt x="2758" y="626"/>
                    <a:pt x="2151" y="1"/>
                    <a:pt x="1379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3"/>
            <p:cNvSpPr/>
            <p:nvPr/>
          </p:nvSpPr>
          <p:spPr>
            <a:xfrm>
              <a:off x="2817925" y="1850475"/>
              <a:ext cx="68950" cy="68975"/>
            </a:xfrm>
            <a:custGeom>
              <a:avLst/>
              <a:gdLst/>
              <a:ahLst/>
              <a:cxnLst/>
              <a:rect l="l" t="t" r="r" b="b"/>
              <a:pathLst>
                <a:path w="2758" h="2759" extrusionOk="0">
                  <a:moveTo>
                    <a:pt x="1379" y="1"/>
                  </a:moveTo>
                  <a:cubicBezTo>
                    <a:pt x="607" y="1"/>
                    <a:pt x="0" y="626"/>
                    <a:pt x="0" y="1380"/>
                  </a:cubicBezTo>
                  <a:cubicBezTo>
                    <a:pt x="0" y="2152"/>
                    <a:pt x="607" y="2758"/>
                    <a:pt x="1379" y="2758"/>
                  </a:cubicBezTo>
                  <a:cubicBezTo>
                    <a:pt x="2133" y="2758"/>
                    <a:pt x="2758" y="2152"/>
                    <a:pt x="2758" y="1380"/>
                  </a:cubicBezTo>
                  <a:cubicBezTo>
                    <a:pt x="2758" y="626"/>
                    <a:pt x="2133" y="1"/>
                    <a:pt x="1379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3"/>
            <p:cNvSpPr/>
            <p:nvPr/>
          </p:nvSpPr>
          <p:spPr>
            <a:xfrm>
              <a:off x="2775625" y="1906100"/>
              <a:ext cx="105275" cy="44150"/>
            </a:xfrm>
            <a:custGeom>
              <a:avLst/>
              <a:gdLst/>
              <a:ahLst/>
              <a:cxnLst/>
              <a:rect l="l" t="t" r="r" b="b"/>
              <a:pathLst>
                <a:path w="4211" h="1766" extrusionOk="0">
                  <a:moveTo>
                    <a:pt x="2060" y="0"/>
                  </a:moveTo>
                  <a:cubicBezTo>
                    <a:pt x="920" y="0"/>
                    <a:pt x="1" y="460"/>
                    <a:pt x="1" y="919"/>
                  </a:cubicBezTo>
                  <a:cubicBezTo>
                    <a:pt x="1" y="1379"/>
                    <a:pt x="920" y="1765"/>
                    <a:pt x="2060" y="1765"/>
                  </a:cubicBezTo>
                  <a:cubicBezTo>
                    <a:pt x="3218" y="1765"/>
                    <a:pt x="4211" y="1379"/>
                    <a:pt x="4211" y="919"/>
                  </a:cubicBezTo>
                  <a:cubicBezTo>
                    <a:pt x="4211" y="460"/>
                    <a:pt x="3218" y="0"/>
                    <a:pt x="2060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3"/>
            <p:cNvSpPr/>
            <p:nvPr/>
          </p:nvSpPr>
          <p:spPr>
            <a:xfrm>
              <a:off x="2980625" y="1906100"/>
              <a:ext cx="105275" cy="44150"/>
            </a:xfrm>
            <a:custGeom>
              <a:avLst/>
              <a:gdLst/>
              <a:ahLst/>
              <a:cxnLst/>
              <a:rect l="l" t="t" r="r" b="b"/>
              <a:pathLst>
                <a:path w="4211" h="1766" extrusionOk="0">
                  <a:moveTo>
                    <a:pt x="2059" y="0"/>
                  </a:moveTo>
                  <a:cubicBezTo>
                    <a:pt x="919" y="0"/>
                    <a:pt x="0" y="460"/>
                    <a:pt x="0" y="919"/>
                  </a:cubicBezTo>
                  <a:cubicBezTo>
                    <a:pt x="0" y="1379"/>
                    <a:pt x="919" y="1765"/>
                    <a:pt x="2059" y="1765"/>
                  </a:cubicBezTo>
                  <a:cubicBezTo>
                    <a:pt x="3291" y="1765"/>
                    <a:pt x="4210" y="1379"/>
                    <a:pt x="4210" y="919"/>
                  </a:cubicBezTo>
                  <a:cubicBezTo>
                    <a:pt x="4210" y="460"/>
                    <a:pt x="3291" y="0"/>
                    <a:pt x="2059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3"/>
            <p:cNvSpPr/>
            <p:nvPr/>
          </p:nvSpPr>
          <p:spPr>
            <a:xfrm>
              <a:off x="3053225" y="1896450"/>
              <a:ext cx="24850" cy="27125"/>
            </a:xfrm>
            <a:custGeom>
              <a:avLst/>
              <a:gdLst/>
              <a:ahLst/>
              <a:cxnLst/>
              <a:rect l="l" t="t" r="r" b="b"/>
              <a:pathLst>
                <a:path w="994" h="1085" extrusionOk="0">
                  <a:moveTo>
                    <a:pt x="534" y="0"/>
                  </a:moveTo>
                  <a:cubicBezTo>
                    <a:pt x="240" y="0"/>
                    <a:pt x="1" y="239"/>
                    <a:pt x="1" y="533"/>
                  </a:cubicBezTo>
                  <a:cubicBezTo>
                    <a:pt x="1" y="846"/>
                    <a:pt x="240" y="1085"/>
                    <a:pt x="534" y="1085"/>
                  </a:cubicBezTo>
                  <a:cubicBezTo>
                    <a:pt x="773" y="1085"/>
                    <a:pt x="994" y="846"/>
                    <a:pt x="994" y="533"/>
                  </a:cubicBezTo>
                  <a:cubicBezTo>
                    <a:pt x="994" y="239"/>
                    <a:pt x="773" y="0"/>
                    <a:pt x="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3"/>
            <p:cNvSpPr/>
            <p:nvPr/>
          </p:nvSpPr>
          <p:spPr>
            <a:xfrm>
              <a:off x="2796775" y="1896450"/>
              <a:ext cx="24850" cy="27125"/>
            </a:xfrm>
            <a:custGeom>
              <a:avLst/>
              <a:gdLst/>
              <a:ahLst/>
              <a:cxnLst/>
              <a:rect l="l" t="t" r="r" b="b"/>
              <a:pathLst>
                <a:path w="994" h="1085" extrusionOk="0">
                  <a:moveTo>
                    <a:pt x="460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085"/>
                    <a:pt x="460" y="1085"/>
                  </a:cubicBezTo>
                  <a:cubicBezTo>
                    <a:pt x="754" y="1085"/>
                    <a:pt x="993" y="846"/>
                    <a:pt x="993" y="533"/>
                  </a:cubicBezTo>
                  <a:cubicBezTo>
                    <a:pt x="993" y="239"/>
                    <a:pt x="754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3"/>
            <p:cNvSpPr/>
            <p:nvPr/>
          </p:nvSpPr>
          <p:spPr>
            <a:xfrm>
              <a:off x="2886850" y="1913900"/>
              <a:ext cx="82300" cy="51500"/>
            </a:xfrm>
            <a:custGeom>
              <a:avLst/>
              <a:gdLst/>
              <a:ahLst/>
              <a:cxnLst/>
              <a:rect l="l" t="t" r="r" b="b"/>
              <a:pathLst>
                <a:path w="3292" h="2060" extrusionOk="0">
                  <a:moveTo>
                    <a:pt x="295" y="1"/>
                  </a:moveTo>
                  <a:cubicBezTo>
                    <a:pt x="148" y="1"/>
                    <a:pt x="1" y="148"/>
                    <a:pt x="1" y="295"/>
                  </a:cubicBezTo>
                  <a:cubicBezTo>
                    <a:pt x="1" y="1214"/>
                    <a:pt x="681" y="1986"/>
                    <a:pt x="1600" y="2060"/>
                  </a:cubicBezTo>
                  <a:cubicBezTo>
                    <a:pt x="2519" y="2060"/>
                    <a:pt x="3292" y="1306"/>
                    <a:pt x="3292" y="387"/>
                  </a:cubicBezTo>
                  <a:cubicBezTo>
                    <a:pt x="3292" y="221"/>
                    <a:pt x="3218" y="74"/>
                    <a:pt x="2979" y="74"/>
                  </a:cubicBezTo>
                  <a:cubicBezTo>
                    <a:pt x="2832" y="74"/>
                    <a:pt x="2667" y="221"/>
                    <a:pt x="2667" y="387"/>
                  </a:cubicBezTo>
                  <a:cubicBezTo>
                    <a:pt x="2593" y="920"/>
                    <a:pt x="2133" y="1380"/>
                    <a:pt x="1600" y="1380"/>
                  </a:cubicBezTo>
                  <a:cubicBezTo>
                    <a:pt x="1067" y="1380"/>
                    <a:pt x="607" y="920"/>
                    <a:pt x="681" y="295"/>
                  </a:cubicBezTo>
                  <a:cubicBezTo>
                    <a:pt x="681" y="148"/>
                    <a:pt x="534" y="1"/>
                    <a:pt x="295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0" name="Google Shape;2190;p43"/>
          <p:cNvGrpSpPr/>
          <p:nvPr/>
        </p:nvGrpSpPr>
        <p:grpSpPr>
          <a:xfrm rot="-1482433">
            <a:off x="2287917" y="4228321"/>
            <a:ext cx="659325" cy="606696"/>
            <a:chOff x="3369450" y="1713450"/>
            <a:chExt cx="404025" cy="371775"/>
          </a:xfrm>
        </p:grpSpPr>
        <p:sp>
          <p:nvSpPr>
            <p:cNvPr id="2191" name="Google Shape;2191;p43"/>
            <p:cNvSpPr/>
            <p:nvPr/>
          </p:nvSpPr>
          <p:spPr>
            <a:xfrm>
              <a:off x="3371300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63" y="0"/>
                  </a:moveTo>
                  <a:cubicBezTo>
                    <a:pt x="6297" y="0"/>
                    <a:pt x="4091" y="1080"/>
                    <a:pt x="2592" y="2963"/>
                  </a:cubicBezTo>
                  <a:cubicBezTo>
                    <a:pt x="460" y="5721"/>
                    <a:pt x="0" y="10078"/>
                    <a:pt x="2592" y="12762"/>
                  </a:cubicBezTo>
                  <a:cubicBezTo>
                    <a:pt x="3910" y="14189"/>
                    <a:pt x="5821" y="14807"/>
                    <a:pt x="7760" y="14807"/>
                  </a:cubicBezTo>
                  <a:cubicBezTo>
                    <a:pt x="8420" y="14807"/>
                    <a:pt x="9082" y="14736"/>
                    <a:pt x="9725" y="14600"/>
                  </a:cubicBezTo>
                  <a:cubicBezTo>
                    <a:pt x="12097" y="14141"/>
                    <a:pt x="14395" y="12615"/>
                    <a:pt x="15388" y="10243"/>
                  </a:cubicBezTo>
                  <a:cubicBezTo>
                    <a:pt x="16086" y="8625"/>
                    <a:pt x="16086" y="6861"/>
                    <a:pt x="15553" y="5335"/>
                  </a:cubicBezTo>
                  <a:cubicBezTo>
                    <a:pt x="14855" y="3184"/>
                    <a:pt x="13255" y="1345"/>
                    <a:pt x="11178" y="500"/>
                  </a:cubicBezTo>
                  <a:cubicBezTo>
                    <a:pt x="10322" y="161"/>
                    <a:pt x="9438" y="0"/>
                    <a:pt x="856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3"/>
            <p:cNvSpPr/>
            <p:nvPr/>
          </p:nvSpPr>
          <p:spPr>
            <a:xfrm>
              <a:off x="3369450" y="1771900"/>
              <a:ext cx="398050" cy="313325"/>
            </a:xfrm>
            <a:custGeom>
              <a:avLst/>
              <a:gdLst/>
              <a:ahLst/>
              <a:cxnLst/>
              <a:rect l="l" t="t" r="r" b="b"/>
              <a:pathLst>
                <a:path w="15922" h="12533" extrusionOk="0">
                  <a:moveTo>
                    <a:pt x="3218" y="0"/>
                  </a:moveTo>
                  <a:lnTo>
                    <a:pt x="3218" y="0"/>
                  </a:lnTo>
                  <a:cubicBezTo>
                    <a:pt x="2979" y="239"/>
                    <a:pt x="2832" y="460"/>
                    <a:pt x="2666" y="625"/>
                  </a:cubicBezTo>
                  <a:cubicBezTo>
                    <a:pt x="460" y="3456"/>
                    <a:pt x="0" y="7813"/>
                    <a:pt x="2593" y="10498"/>
                  </a:cubicBezTo>
                  <a:cubicBezTo>
                    <a:pt x="3984" y="11889"/>
                    <a:pt x="5901" y="12532"/>
                    <a:pt x="7851" y="12532"/>
                  </a:cubicBezTo>
                  <a:cubicBezTo>
                    <a:pt x="8478" y="12532"/>
                    <a:pt x="9108" y="12466"/>
                    <a:pt x="9726" y="12336"/>
                  </a:cubicBezTo>
                  <a:cubicBezTo>
                    <a:pt x="12097" y="11876"/>
                    <a:pt x="14469" y="10350"/>
                    <a:pt x="15462" y="7979"/>
                  </a:cubicBezTo>
                  <a:cubicBezTo>
                    <a:pt x="15701" y="7354"/>
                    <a:pt x="15848" y="6821"/>
                    <a:pt x="15921" y="6214"/>
                  </a:cubicBezTo>
                  <a:lnTo>
                    <a:pt x="15921" y="6214"/>
                  </a:lnTo>
                  <a:cubicBezTo>
                    <a:pt x="14782" y="7207"/>
                    <a:pt x="13403" y="7905"/>
                    <a:pt x="11950" y="8199"/>
                  </a:cubicBezTo>
                  <a:cubicBezTo>
                    <a:pt x="11351" y="8308"/>
                    <a:pt x="10736" y="8365"/>
                    <a:pt x="10122" y="8365"/>
                  </a:cubicBezTo>
                  <a:cubicBezTo>
                    <a:pt x="8136" y="8365"/>
                    <a:pt x="6165" y="7765"/>
                    <a:pt x="4817" y="6361"/>
                  </a:cubicBezTo>
                  <a:cubicBezTo>
                    <a:pt x="3126" y="4596"/>
                    <a:pt x="2758" y="2225"/>
                    <a:pt x="3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3"/>
            <p:cNvSpPr/>
            <p:nvPr/>
          </p:nvSpPr>
          <p:spPr>
            <a:xfrm>
              <a:off x="3512850" y="1731825"/>
              <a:ext cx="130100" cy="120200"/>
            </a:xfrm>
            <a:custGeom>
              <a:avLst/>
              <a:gdLst/>
              <a:ahLst/>
              <a:cxnLst/>
              <a:rect l="l" t="t" r="r" b="b"/>
              <a:pathLst>
                <a:path w="5204" h="4808" extrusionOk="0">
                  <a:moveTo>
                    <a:pt x="2807" y="1"/>
                  </a:moveTo>
                  <a:cubicBezTo>
                    <a:pt x="2066" y="1"/>
                    <a:pt x="1347" y="374"/>
                    <a:pt x="846" y="996"/>
                  </a:cubicBezTo>
                  <a:cubicBezTo>
                    <a:pt x="148" y="1842"/>
                    <a:pt x="0" y="3294"/>
                    <a:pt x="846" y="4140"/>
                  </a:cubicBezTo>
                  <a:cubicBezTo>
                    <a:pt x="1307" y="4601"/>
                    <a:pt x="1906" y="4807"/>
                    <a:pt x="2538" y="4807"/>
                  </a:cubicBezTo>
                  <a:cubicBezTo>
                    <a:pt x="2738" y="4807"/>
                    <a:pt x="2941" y="4787"/>
                    <a:pt x="3144" y="4747"/>
                  </a:cubicBezTo>
                  <a:cubicBezTo>
                    <a:pt x="3916" y="4600"/>
                    <a:pt x="4670" y="4067"/>
                    <a:pt x="4983" y="3294"/>
                  </a:cubicBezTo>
                  <a:cubicBezTo>
                    <a:pt x="5203" y="2761"/>
                    <a:pt x="5203" y="2228"/>
                    <a:pt x="4983" y="1768"/>
                  </a:cubicBezTo>
                  <a:cubicBezTo>
                    <a:pt x="4836" y="1070"/>
                    <a:pt x="4284" y="463"/>
                    <a:pt x="3604" y="151"/>
                  </a:cubicBezTo>
                  <a:cubicBezTo>
                    <a:pt x="3342" y="49"/>
                    <a:pt x="3073" y="1"/>
                    <a:pt x="280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3"/>
            <p:cNvSpPr/>
            <p:nvPr/>
          </p:nvSpPr>
          <p:spPr>
            <a:xfrm>
              <a:off x="3479550" y="1835025"/>
              <a:ext cx="73775" cy="80100"/>
            </a:xfrm>
            <a:custGeom>
              <a:avLst/>
              <a:gdLst/>
              <a:ahLst/>
              <a:cxnLst/>
              <a:rect l="l" t="t" r="r" b="b"/>
              <a:pathLst>
                <a:path w="2951" h="3204" extrusionOk="0">
                  <a:moveTo>
                    <a:pt x="665" y="0"/>
                  </a:moveTo>
                  <a:cubicBezTo>
                    <a:pt x="396" y="0"/>
                    <a:pt x="249" y="454"/>
                    <a:pt x="487" y="692"/>
                  </a:cubicBezTo>
                  <a:cubicBezTo>
                    <a:pt x="799" y="858"/>
                    <a:pt x="1020" y="1152"/>
                    <a:pt x="1332" y="1391"/>
                  </a:cubicBezTo>
                  <a:lnTo>
                    <a:pt x="652" y="1391"/>
                  </a:lnTo>
                  <a:cubicBezTo>
                    <a:pt x="193" y="1391"/>
                    <a:pt x="193" y="2071"/>
                    <a:pt x="652" y="2071"/>
                  </a:cubicBezTo>
                  <a:lnTo>
                    <a:pt x="1185" y="2071"/>
                  </a:lnTo>
                  <a:cubicBezTo>
                    <a:pt x="873" y="2237"/>
                    <a:pt x="560" y="2384"/>
                    <a:pt x="266" y="2531"/>
                  </a:cubicBezTo>
                  <a:cubicBezTo>
                    <a:pt x="0" y="2734"/>
                    <a:pt x="187" y="3203"/>
                    <a:pt x="486" y="3203"/>
                  </a:cubicBezTo>
                  <a:cubicBezTo>
                    <a:pt x="538" y="3203"/>
                    <a:pt x="595" y="3189"/>
                    <a:pt x="652" y="3156"/>
                  </a:cubicBezTo>
                  <a:cubicBezTo>
                    <a:pt x="1332" y="2770"/>
                    <a:pt x="2031" y="2457"/>
                    <a:pt x="2711" y="2071"/>
                  </a:cubicBezTo>
                  <a:cubicBezTo>
                    <a:pt x="2950" y="1924"/>
                    <a:pt x="2950" y="1538"/>
                    <a:pt x="2638" y="1464"/>
                  </a:cubicBezTo>
                  <a:cubicBezTo>
                    <a:pt x="2638" y="1464"/>
                    <a:pt x="1185" y="325"/>
                    <a:pt x="873" y="86"/>
                  </a:cubicBezTo>
                  <a:cubicBezTo>
                    <a:pt x="799" y="26"/>
                    <a:pt x="728" y="0"/>
                    <a:pt x="665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3"/>
            <p:cNvSpPr/>
            <p:nvPr/>
          </p:nvSpPr>
          <p:spPr>
            <a:xfrm>
              <a:off x="3606600" y="1835025"/>
              <a:ext cx="75350" cy="80100"/>
            </a:xfrm>
            <a:custGeom>
              <a:avLst/>
              <a:gdLst/>
              <a:ahLst/>
              <a:cxnLst/>
              <a:rect l="l" t="t" r="r" b="b"/>
              <a:pathLst>
                <a:path w="3014" h="3204" extrusionOk="0">
                  <a:moveTo>
                    <a:pt x="2360" y="0"/>
                  </a:moveTo>
                  <a:cubicBezTo>
                    <a:pt x="2296" y="0"/>
                    <a:pt x="2226" y="26"/>
                    <a:pt x="2152" y="86"/>
                  </a:cubicBezTo>
                  <a:cubicBezTo>
                    <a:pt x="1839" y="325"/>
                    <a:pt x="387" y="1464"/>
                    <a:pt x="387" y="1464"/>
                  </a:cubicBezTo>
                  <a:cubicBezTo>
                    <a:pt x="74" y="1538"/>
                    <a:pt x="1" y="1924"/>
                    <a:pt x="313" y="2071"/>
                  </a:cubicBezTo>
                  <a:cubicBezTo>
                    <a:pt x="920" y="2457"/>
                    <a:pt x="1692" y="2770"/>
                    <a:pt x="2372" y="3156"/>
                  </a:cubicBezTo>
                  <a:cubicBezTo>
                    <a:pt x="2430" y="3189"/>
                    <a:pt x="2486" y="3203"/>
                    <a:pt x="2539" y="3203"/>
                  </a:cubicBezTo>
                  <a:cubicBezTo>
                    <a:pt x="2836" y="3203"/>
                    <a:pt x="3013" y="2734"/>
                    <a:pt x="2685" y="2531"/>
                  </a:cubicBezTo>
                  <a:cubicBezTo>
                    <a:pt x="2464" y="2384"/>
                    <a:pt x="2152" y="2237"/>
                    <a:pt x="1839" y="2071"/>
                  </a:cubicBezTo>
                  <a:lnTo>
                    <a:pt x="2372" y="2071"/>
                  </a:lnTo>
                  <a:cubicBezTo>
                    <a:pt x="2759" y="2071"/>
                    <a:pt x="2759" y="1391"/>
                    <a:pt x="2372" y="1391"/>
                  </a:cubicBezTo>
                  <a:lnTo>
                    <a:pt x="1692" y="1391"/>
                  </a:lnTo>
                  <a:cubicBezTo>
                    <a:pt x="1913" y="1152"/>
                    <a:pt x="2225" y="858"/>
                    <a:pt x="2464" y="692"/>
                  </a:cubicBezTo>
                  <a:cubicBezTo>
                    <a:pt x="2762" y="454"/>
                    <a:pt x="2626" y="0"/>
                    <a:pt x="2360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3"/>
            <p:cNvSpPr/>
            <p:nvPr/>
          </p:nvSpPr>
          <p:spPr>
            <a:xfrm>
              <a:off x="3420925" y="1906100"/>
              <a:ext cx="109425" cy="44150"/>
            </a:xfrm>
            <a:custGeom>
              <a:avLst/>
              <a:gdLst/>
              <a:ahLst/>
              <a:cxnLst/>
              <a:rect l="l" t="t" r="r" b="b"/>
              <a:pathLst>
                <a:path w="4377" h="1766" extrusionOk="0">
                  <a:moveTo>
                    <a:pt x="2152" y="0"/>
                  </a:moveTo>
                  <a:cubicBezTo>
                    <a:pt x="993" y="0"/>
                    <a:pt x="1" y="386"/>
                    <a:pt x="1" y="919"/>
                  </a:cubicBezTo>
                  <a:cubicBezTo>
                    <a:pt x="1" y="1379"/>
                    <a:pt x="993" y="1765"/>
                    <a:pt x="2152" y="1765"/>
                  </a:cubicBezTo>
                  <a:cubicBezTo>
                    <a:pt x="3365" y="1765"/>
                    <a:pt x="4376" y="1379"/>
                    <a:pt x="4376" y="919"/>
                  </a:cubicBezTo>
                  <a:cubicBezTo>
                    <a:pt x="4376" y="386"/>
                    <a:pt x="3365" y="0"/>
                    <a:pt x="2152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3"/>
            <p:cNvSpPr/>
            <p:nvPr/>
          </p:nvSpPr>
          <p:spPr>
            <a:xfrm>
              <a:off x="3631425" y="1906100"/>
              <a:ext cx="107575" cy="44150"/>
            </a:xfrm>
            <a:custGeom>
              <a:avLst/>
              <a:gdLst/>
              <a:ahLst/>
              <a:cxnLst/>
              <a:rect l="l" t="t" r="r" b="b"/>
              <a:pathLst>
                <a:path w="4303" h="1766" extrusionOk="0">
                  <a:moveTo>
                    <a:pt x="2152" y="0"/>
                  </a:moveTo>
                  <a:cubicBezTo>
                    <a:pt x="1012" y="0"/>
                    <a:pt x="1" y="386"/>
                    <a:pt x="1" y="919"/>
                  </a:cubicBezTo>
                  <a:cubicBezTo>
                    <a:pt x="1" y="1379"/>
                    <a:pt x="1012" y="1765"/>
                    <a:pt x="2152" y="1765"/>
                  </a:cubicBezTo>
                  <a:cubicBezTo>
                    <a:pt x="3383" y="1765"/>
                    <a:pt x="4303" y="1379"/>
                    <a:pt x="4303" y="919"/>
                  </a:cubicBezTo>
                  <a:cubicBezTo>
                    <a:pt x="4303" y="386"/>
                    <a:pt x="3383" y="0"/>
                    <a:pt x="2152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3"/>
            <p:cNvSpPr/>
            <p:nvPr/>
          </p:nvSpPr>
          <p:spPr>
            <a:xfrm>
              <a:off x="3535825" y="1915750"/>
              <a:ext cx="88275" cy="51500"/>
            </a:xfrm>
            <a:custGeom>
              <a:avLst/>
              <a:gdLst/>
              <a:ahLst/>
              <a:cxnLst/>
              <a:rect l="l" t="t" r="r" b="b"/>
              <a:pathLst>
                <a:path w="3531" h="2060" extrusionOk="0">
                  <a:moveTo>
                    <a:pt x="387" y="0"/>
                  </a:moveTo>
                  <a:cubicBezTo>
                    <a:pt x="148" y="0"/>
                    <a:pt x="1" y="147"/>
                    <a:pt x="1" y="386"/>
                  </a:cubicBezTo>
                  <a:cubicBezTo>
                    <a:pt x="1" y="1306"/>
                    <a:pt x="846" y="2059"/>
                    <a:pt x="1766" y="2059"/>
                  </a:cubicBezTo>
                  <a:cubicBezTo>
                    <a:pt x="2758" y="2059"/>
                    <a:pt x="3530" y="1306"/>
                    <a:pt x="3530" y="386"/>
                  </a:cubicBezTo>
                  <a:cubicBezTo>
                    <a:pt x="3530" y="147"/>
                    <a:pt x="3365" y="0"/>
                    <a:pt x="3218" y="0"/>
                  </a:cubicBezTo>
                  <a:cubicBezTo>
                    <a:pt x="2997" y="0"/>
                    <a:pt x="2832" y="147"/>
                    <a:pt x="2832" y="386"/>
                  </a:cubicBezTo>
                  <a:cubicBezTo>
                    <a:pt x="2832" y="920"/>
                    <a:pt x="2372" y="1379"/>
                    <a:pt x="1766" y="1379"/>
                  </a:cubicBezTo>
                  <a:cubicBezTo>
                    <a:pt x="1232" y="1379"/>
                    <a:pt x="773" y="920"/>
                    <a:pt x="773" y="386"/>
                  </a:cubicBezTo>
                  <a:cubicBezTo>
                    <a:pt x="773" y="147"/>
                    <a:pt x="607" y="0"/>
                    <a:pt x="387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3"/>
            <p:cNvSpPr/>
            <p:nvPr/>
          </p:nvSpPr>
          <p:spPr>
            <a:xfrm>
              <a:off x="3702675" y="1898275"/>
              <a:ext cx="24825" cy="25300"/>
            </a:xfrm>
            <a:custGeom>
              <a:avLst/>
              <a:gdLst/>
              <a:ahLst/>
              <a:cxnLst/>
              <a:rect l="l" t="t" r="r" b="b"/>
              <a:pathLst>
                <a:path w="993" h="1012" extrusionOk="0">
                  <a:moveTo>
                    <a:pt x="460" y="1"/>
                  </a:moveTo>
                  <a:cubicBezTo>
                    <a:pt x="221" y="1"/>
                    <a:pt x="0" y="240"/>
                    <a:pt x="0" y="460"/>
                  </a:cubicBezTo>
                  <a:cubicBezTo>
                    <a:pt x="0" y="773"/>
                    <a:pt x="221" y="1012"/>
                    <a:pt x="460" y="1012"/>
                  </a:cubicBezTo>
                  <a:cubicBezTo>
                    <a:pt x="754" y="1012"/>
                    <a:pt x="993" y="773"/>
                    <a:pt x="993" y="460"/>
                  </a:cubicBezTo>
                  <a:cubicBezTo>
                    <a:pt x="993" y="240"/>
                    <a:pt x="754" y="1"/>
                    <a:pt x="4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3"/>
            <p:cNvSpPr/>
            <p:nvPr/>
          </p:nvSpPr>
          <p:spPr>
            <a:xfrm>
              <a:off x="3430575" y="1898275"/>
              <a:ext cx="24850" cy="25300"/>
            </a:xfrm>
            <a:custGeom>
              <a:avLst/>
              <a:gdLst/>
              <a:ahLst/>
              <a:cxnLst/>
              <a:rect l="l" t="t" r="r" b="b"/>
              <a:pathLst>
                <a:path w="994" h="1012" extrusionOk="0">
                  <a:moveTo>
                    <a:pt x="534" y="1"/>
                  </a:moveTo>
                  <a:cubicBezTo>
                    <a:pt x="221" y="1"/>
                    <a:pt x="1" y="240"/>
                    <a:pt x="1" y="460"/>
                  </a:cubicBezTo>
                  <a:cubicBezTo>
                    <a:pt x="1" y="773"/>
                    <a:pt x="221" y="1012"/>
                    <a:pt x="534" y="1012"/>
                  </a:cubicBezTo>
                  <a:cubicBezTo>
                    <a:pt x="773" y="1012"/>
                    <a:pt x="993" y="773"/>
                    <a:pt x="993" y="460"/>
                  </a:cubicBezTo>
                  <a:cubicBezTo>
                    <a:pt x="993" y="240"/>
                    <a:pt x="773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1" name="Google Shape;2201;p43"/>
          <p:cNvGrpSpPr/>
          <p:nvPr/>
        </p:nvGrpSpPr>
        <p:grpSpPr>
          <a:xfrm rot="1429921">
            <a:off x="5413524" y="4003756"/>
            <a:ext cx="659308" cy="606718"/>
            <a:chOff x="4087375" y="1713450"/>
            <a:chExt cx="404000" cy="371775"/>
          </a:xfrm>
        </p:grpSpPr>
        <p:sp>
          <p:nvSpPr>
            <p:cNvPr id="2202" name="Google Shape;2202;p43"/>
            <p:cNvSpPr/>
            <p:nvPr/>
          </p:nvSpPr>
          <p:spPr>
            <a:xfrm>
              <a:off x="4089200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96" y="0"/>
                  </a:moveTo>
                  <a:cubicBezTo>
                    <a:pt x="6351" y="0"/>
                    <a:pt x="4183" y="1080"/>
                    <a:pt x="2685" y="2963"/>
                  </a:cubicBezTo>
                  <a:cubicBezTo>
                    <a:pt x="460" y="5721"/>
                    <a:pt x="1" y="10078"/>
                    <a:pt x="2611" y="12762"/>
                  </a:cubicBezTo>
                  <a:cubicBezTo>
                    <a:pt x="3983" y="14189"/>
                    <a:pt x="5909" y="14807"/>
                    <a:pt x="7813" y="14807"/>
                  </a:cubicBezTo>
                  <a:cubicBezTo>
                    <a:pt x="8461" y="14807"/>
                    <a:pt x="9106" y="14736"/>
                    <a:pt x="9726" y="14600"/>
                  </a:cubicBezTo>
                  <a:cubicBezTo>
                    <a:pt x="12189" y="14141"/>
                    <a:pt x="14488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6" y="1345"/>
                    <a:pt x="11197" y="500"/>
                  </a:cubicBezTo>
                  <a:cubicBezTo>
                    <a:pt x="10341" y="161"/>
                    <a:pt x="9463" y="0"/>
                    <a:pt x="8596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3"/>
            <p:cNvSpPr/>
            <p:nvPr/>
          </p:nvSpPr>
          <p:spPr>
            <a:xfrm>
              <a:off x="4087375" y="1771900"/>
              <a:ext cx="398500" cy="313325"/>
            </a:xfrm>
            <a:custGeom>
              <a:avLst/>
              <a:gdLst/>
              <a:ahLst/>
              <a:cxnLst/>
              <a:rect l="l" t="t" r="r" b="b"/>
              <a:pathLst>
                <a:path w="15940" h="12533" extrusionOk="0">
                  <a:moveTo>
                    <a:pt x="3217" y="0"/>
                  </a:moveTo>
                  <a:cubicBezTo>
                    <a:pt x="3070" y="239"/>
                    <a:pt x="2831" y="460"/>
                    <a:pt x="2684" y="625"/>
                  </a:cubicBezTo>
                  <a:cubicBezTo>
                    <a:pt x="533" y="3456"/>
                    <a:pt x="0" y="7813"/>
                    <a:pt x="2611" y="10498"/>
                  </a:cubicBezTo>
                  <a:cubicBezTo>
                    <a:pt x="4002" y="11889"/>
                    <a:pt x="5961" y="12532"/>
                    <a:pt x="7923" y="12532"/>
                  </a:cubicBezTo>
                  <a:cubicBezTo>
                    <a:pt x="8555" y="12532"/>
                    <a:pt x="9186" y="12466"/>
                    <a:pt x="9799" y="12336"/>
                  </a:cubicBezTo>
                  <a:cubicBezTo>
                    <a:pt x="12189" y="11876"/>
                    <a:pt x="14487" y="10350"/>
                    <a:pt x="15480" y="7979"/>
                  </a:cubicBezTo>
                  <a:cubicBezTo>
                    <a:pt x="15700" y="7354"/>
                    <a:pt x="15866" y="6821"/>
                    <a:pt x="15939" y="6214"/>
                  </a:cubicBezTo>
                  <a:lnTo>
                    <a:pt x="15939" y="6214"/>
                  </a:lnTo>
                  <a:cubicBezTo>
                    <a:pt x="14781" y="7207"/>
                    <a:pt x="13402" y="7905"/>
                    <a:pt x="11950" y="8199"/>
                  </a:cubicBezTo>
                  <a:cubicBezTo>
                    <a:pt x="11373" y="8308"/>
                    <a:pt x="10774" y="8365"/>
                    <a:pt x="10172" y="8365"/>
                  </a:cubicBezTo>
                  <a:cubicBezTo>
                    <a:pt x="8223" y="8365"/>
                    <a:pt x="6240" y="7765"/>
                    <a:pt x="4835" y="6361"/>
                  </a:cubicBezTo>
                  <a:cubicBezTo>
                    <a:pt x="3217" y="4596"/>
                    <a:pt x="2758" y="2225"/>
                    <a:pt x="3217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3"/>
            <p:cNvSpPr/>
            <p:nvPr/>
          </p:nvSpPr>
          <p:spPr>
            <a:xfrm>
              <a:off x="4233050" y="1731825"/>
              <a:ext cx="128275" cy="120200"/>
            </a:xfrm>
            <a:custGeom>
              <a:avLst/>
              <a:gdLst/>
              <a:ahLst/>
              <a:cxnLst/>
              <a:rect l="l" t="t" r="r" b="b"/>
              <a:pathLst>
                <a:path w="5131" h="4808" extrusionOk="0">
                  <a:moveTo>
                    <a:pt x="2752" y="1"/>
                  </a:moveTo>
                  <a:cubicBezTo>
                    <a:pt x="2028" y="1"/>
                    <a:pt x="1293" y="374"/>
                    <a:pt x="847" y="996"/>
                  </a:cubicBezTo>
                  <a:cubicBezTo>
                    <a:pt x="148" y="1842"/>
                    <a:pt x="1" y="3294"/>
                    <a:pt x="755" y="4140"/>
                  </a:cubicBezTo>
                  <a:cubicBezTo>
                    <a:pt x="1230" y="4601"/>
                    <a:pt x="1874" y="4807"/>
                    <a:pt x="2487" y="4807"/>
                  </a:cubicBezTo>
                  <a:cubicBezTo>
                    <a:pt x="2681" y="4807"/>
                    <a:pt x="2872" y="4787"/>
                    <a:pt x="3053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83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70" y="49"/>
                    <a:pt x="3011" y="1"/>
                    <a:pt x="2752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3"/>
            <p:cNvSpPr/>
            <p:nvPr/>
          </p:nvSpPr>
          <p:spPr>
            <a:xfrm>
              <a:off x="4346125" y="1848650"/>
              <a:ext cx="72650" cy="72625"/>
            </a:xfrm>
            <a:custGeom>
              <a:avLst/>
              <a:gdLst/>
              <a:ahLst/>
              <a:cxnLst/>
              <a:rect l="l" t="t" r="r" b="b"/>
              <a:pathLst>
                <a:path w="2906" h="2905" extrusionOk="0">
                  <a:moveTo>
                    <a:pt x="1453" y="0"/>
                  </a:moveTo>
                  <a:cubicBezTo>
                    <a:pt x="681" y="0"/>
                    <a:pt x="1" y="699"/>
                    <a:pt x="1" y="1453"/>
                  </a:cubicBezTo>
                  <a:cubicBezTo>
                    <a:pt x="1" y="2298"/>
                    <a:pt x="681" y="2905"/>
                    <a:pt x="1453" y="2905"/>
                  </a:cubicBezTo>
                  <a:cubicBezTo>
                    <a:pt x="2207" y="2905"/>
                    <a:pt x="2905" y="2298"/>
                    <a:pt x="2905" y="1453"/>
                  </a:cubicBezTo>
                  <a:cubicBezTo>
                    <a:pt x="2905" y="699"/>
                    <a:pt x="2207" y="0"/>
                    <a:pt x="1453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3"/>
            <p:cNvSpPr/>
            <p:nvPr/>
          </p:nvSpPr>
          <p:spPr>
            <a:xfrm>
              <a:off x="4181125" y="1848650"/>
              <a:ext cx="70800" cy="72625"/>
            </a:xfrm>
            <a:custGeom>
              <a:avLst/>
              <a:gdLst/>
              <a:ahLst/>
              <a:cxnLst/>
              <a:rect l="l" t="t" r="r" b="b"/>
              <a:pathLst>
                <a:path w="2832" h="2905" extrusionOk="0">
                  <a:moveTo>
                    <a:pt x="1453" y="0"/>
                  </a:moveTo>
                  <a:cubicBezTo>
                    <a:pt x="626" y="0"/>
                    <a:pt x="0" y="699"/>
                    <a:pt x="0" y="1453"/>
                  </a:cubicBezTo>
                  <a:cubicBezTo>
                    <a:pt x="0" y="2298"/>
                    <a:pt x="626" y="2905"/>
                    <a:pt x="1453" y="2905"/>
                  </a:cubicBezTo>
                  <a:cubicBezTo>
                    <a:pt x="2225" y="2905"/>
                    <a:pt x="2832" y="2298"/>
                    <a:pt x="2832" y="1453"/>
                  </a:cubicBezTo>
                  <a:cubicBezTo>
                    <a:pt x="2832" y="699"/>
                    <a:pt x="2225" y="0"/>
                    <a:pt x="1453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3"/>
            <p:cNvSpPr/>
            <p:nvPr/>
          </p:nvSpPr>
          <p:spPr>
            <a:xfrm>
              <a:off x="4135175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3"/>
            <p:cNvSpPr/>
            <p:nvPr/>
          </p:nvSpPr>
          <p:spPr>
            <a:xfrm>
              <a:off x="4351650" y="1907925"/>
              <a:ext cx="111250" cy="46000"/>
            </a:xfrm>
            <a:custGeom>
              <a:avLst/>
              <a:gdLst/>
              <a:ahLst/>
              <a:cxnLst/>
              <a:rect l="l" t="t" r="r" b="b"/>
              <a:pathLst>
                <a:path w="4450" h="1840" extrusionOk="0">
                  <a:moveTo>
                    <a:pt x="2225" y="1"/>
                  </a:moveTo>
                  <a:cubicBezTo>
                    <a:pt x="993" y="1"/>
                    <a:pt x="0" y="387"/>
                    <a:pt x="0" y="920"/>
                  </a:cubicBezTo>
                  <a:cubicBezTo>
                    <a:pt x="0" y="1453"/>
                    <a:pt x="993" y="1839"/>
                    <a:pt x="2225" y="1839"/>
                  </a:cubicBezTo>
                  <a:cubicBezTo>
                    <a:pt x="3456" y="1839"/>
                    <a:pt x="4449" y="1453"/>
                    <a:pt x="4449" y="920"/>
                  </a:cubicBezTo>
                  <a:cubicBezTo>
                    <a:pt x="4449" y="387"/>
                    <a:pt x="3456" y="1"/>
                    <a:pt x="2225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3"/>
            <p:cNvSpPr/>
            <p:nvPr/>
          </p:nvSpPr>
          <p:spPr>
            <a:xfrm>
              <a:off x="4256050" y="1917575"/>
              <a:ext cx="84125" cy="51975"/>
            </a:xfrm>
            <a:custGeom>
              <a:avLst/>
              <a:gdLst/>
              <a:ahLst/>
              <a:cxnLst/>
              <a:rect l="l" t="t" r="r" b="b"/>
              <a:pathLst>
                <a:path w="3365" h="2079" extrusionOk="0">
                  <a:moveTo>
                    <a:pt x="294" y="1"/>
                  </a:moveTo>
                  <a:cubicBezTo>
                    <a:pt x="147" y="1"/>
                    <a:pt x="0" y="148"/>
                    <a:pt x="0" y="313"/>
                  </a:cubicBezTo>
                  <a:cubicBezTo>
                    <a:pt x="0" y="773"/>
                    <a:pt x="74" y="1067"/>
                    <a:pt x="294" y="1380"/>
                  </a:cubicBezTo>
                  <a:cubicBezTo>
                    <a:pt x="607" y="1839"/>
                    <a:pt x="1140" y="2078"/>
                    <a:pt x="1673" y="2078"/>
                  </a:cubicBezTo>
                  <a:cubicBezTo>
                    <a:pt x="2133" y="2078"/>
                    <a:pt x="2592" y="1839"/>
                    <a:pt x="2905" y="1527"/>
                  </a:cubicBezTo>
                  <a:cubicBezTo>
                    <a:pt x="3217" y="1233"/>
                    <a:pt x="3365" y="847"/>
                    <a:pt x="3365" y="387"/>
                  </a:cubicBezTo>
                  <a:cubicBezTo>
                    <a:pt x="3365" y="148"/>
                    <a:pt x="3217" y="1"/>
                    <a:pt x="3052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3"/>
            <p:cNvSpPr/>
            <p:nvPr/>
          </p:nvSpPr>
          <p:spPr>
            <a:xfrm>
              <a:off x="4263400" y="1938725"/>
              <a:ext cx="65275" cy="30825"/>
            </a:xfrm>
            <a:custGeom>
              <a:avLst/>
              <a:gdLst/>
              <a:ahLst/>
              <a:cxnLst/>
              <a:rect l="l" t="t" r="r" b="b"/>
              <a:pathLst>
                <a:path w="2611" h="1233" extrusionOk="0">
                  <a:moveTo>
                    <a:pt x="1379" y="1"/>
                  </a:moveTo>
                  <a:cubicBezTo>
                    <a:pt x="846" y="1"/>
                    <a:pt x="386" y="221"/>
                    <a:pt x="0" y="534"/>
                  </a:cubicBezTo>
                  <a:cubicBezTo>
                    <a:pt x="313" y="993"/>
                    <a:pt x="846" y="1232"/>
                    <a:pt x="1379" y="1232"/>
                  </a:cubicBezTo>
                  <a:cubicBezTo>
                    <a:pt x="1839" y="1232"/>
                    <a:pt x="2298" y="993"/>
                    <a:pt x="2611" y="681"/>
                  </a:cubicBezTo>
                  <a:cubicBezTo>
                    <a:pt x="2390" y="313"/>
                    <a:pt x="1931" y="1"/>
                    <a:pt x="1379" y="1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3"/>
            <p:cNvSpPr/>
            <p:nvPr/>
          </p:nvSpPr>
          <p:spPr>
            <a:xfrm>
              <a:off x="4428400" y="1896450"/>
              <a:ext cx="26675" cy="28975"/>
            </a:xfrm>
            <a:custGeom>
              <a:avLst/>
              <a:gdLst/>
              <a:ahLst/>
              <a:cxnLst/>
              <a:rect l="l" t="t" r="r" b="b"/>
              <a:pathLst>
                <a:path w="1067" h="1159" extrusionOk="0">
                  <a:moveTo>
                    <a:pt x="533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158"/>
                    <a:pt x="533" y="1158"/>
                  </a:cubicBezTo>
                  <a:cubicBezTo>
                    <a:pt x="846" y="1158"/>
                    <a:pt x="1067" y="846"/>
                    <a:pt x="1067" y="533"/>
                  </a:cubicBezTo>
                  <a:cubicBezTo>
                    <a:pt x="1067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3"/>
            <p:cNvSpPr/>
            <p:nvPr/>
          </p:nvSpPr>
          <p:spPr>
            <a:xfrm>
              <a:off x="4158150" y="1896450"/>
              <a:ext cx="27125" cy="28975"/>
            </a:xfrm>
            <a:custGeom>
              <a:avLst/>
              <a:gdLst/>
              <a:ahLst/>
              <a:cxnLst/>
              <a:rect l="l" t="t" r="r" b="b"/>
              <a:pathLst>
                <a:path w="1085" h="1159" extrusionOk="0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46"/>
                    <a:pt x="239" y="1158"/>
                    <a:pt x="533" y="1158"/>
                  </a:cubicBezTo>
                  <a:cubicBezTo>
                    <a:pt x="846" y="1158"/>
                    <a:pt x="1085" y="846"/>
                    <a:pt x="1085" y="533"/>
                  </a:cubicBezTo>
                  <a:cubicBezTo>
                    <a:pt x="1085" y="239"/>
                    <a:pt x="846" y="0"/>
                    <a:pt x="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3" name="Google Shape;2213;p43"/>
          <p:cNvGrpSpPr/>
          <p:nvPr/>
        </p:nvGrpSpPr>
        <p:grpSpPr>
          <a:xfrm flipH="1">
            <a:off x="1911532" y="1335262"/>
            <a:ext cx="142077" cy="139500"/>
            <a:chOff x="1655100" y="3332725"/>
            <a:chExt cx="101600" cy="99750"/>
          </a:xfrm>
        </p:grpSpPr>
        <p:sp>
          <p:nvSpPr>
            <p:cNvPr id="2214" name="Google Shape;2214;p4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7" name="Google Shape;2217;p43"/>
          <p:cNvGrpSpPr/>
          <p:nvPr/>
        </p:nvGrpSpPr>
        <p:grpSpPr>
          <a:xfrm flipH="1">
            <a:off x="8038232" y="2826337"/>
            <a:ext cx="142077" cy="139500"/>
            <a:chOff x="1655100" y="3332725"/>
            <a:chExt cx="101600" cy="99750"/>
          </a:xfrm>
        </p:grpSpPr>
        <p:sp>
          <p:nvSpPr>
            <p:cNvPr id="2218" name="Google Shape;2218;p43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3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3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54EF89A5-904A-5C12-60CB-210216079FCA}"/>
              </a:ext>
            </a:extLst>
          </p:cNvPr>
          <p:cNvSpPr txBox="1"/>
          <p:nvPr/>
        </p:nvSpPr>
        <p:spPr>
          <a:xfrm>
            <a:off x="3420220" y="654357"/>
            <a:ext cx="22236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TRÒ CHƠI</a:t>
            </a:r>
          </a:p>
          <a:p>
            <a:pPr algn="ctr"/>
            <a:r>
              <a:rPr lang="en-US" sz="2800" b="1" dirty="0"/>
              <a:t>ĐỐ BẠN</a:t>
            </a:r>
          </a:p>
        </p:txBody>
      </p:sp>
      <p:sp>
        <p:nvSpPr>
          <p:cNvPr id="71" name="Hộp Văn bản 70">
            <a:extLst>
              <a:ext uri="{FF2B5EF4-FFF2-40B4-BE49-F238E27FC236}">
                <a16:creationId xmlns:a16="http://schemas.microsoft.com/office/drawing/2014/main" id="{7974CAAA-660F-BA93-8FA9-A3413B2F4E52}"/>
              </a:ext>
            </a:extLst>
          </p:cNvPr>
          <p:cNvSpPr txBox="1"/>
          <p:nvPr/>
        </p:nvSpPr>
        <p:spPr>
          <a:xfrm>
            <a:off x="1409972" y="2062178"/>
            <a:ext cx="660796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 err="1">
                <a:effectLst/>
                <a:latin typeface="+mj-lt"/>
                <a:ea typeface="Calibri" panose="020F0502020204030204" pitchFamily="34" charset="0"/>
              </a:rPr>
              <a:t>Luật</a:t>
            </a:r>
            <a:r>
              <a:rPr lang="fr-FR" sz="24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effectLst/>
                <a:latin typeface="+mj-lt"/>
                <a:ea typeface="Calibri" panose="020F0502020204030204" pitchFamily="34" charset="0"/>
              </a:rPr>
              <a:t>chơi</a:t>
            </a:r>
            <a:r>
              <a:rPr lang="fr-FR" sz="2400" b="1" dirty="0"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bạn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nối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nhau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đọc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phép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nhân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tương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ứng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bảng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nhân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6.</a:t>
            </a:r>
            <a:endParaRPr lang="en-US" sz="2400" dirty="0">
              <a:latin typeface="+mj-lt"/>
            </a:endParaRPr>
          </a:p>
        </p:txBody>
      </p:sp>
      <p:pic>
        <p:nvPicPr>
          <p:cNvPr id="72" name="Picture 9">
            <a:extLst>
              <a:ext uri="{FF2B5EF4-FFF2-40B4-BE49-F238E27FC236}">
                <a16:creationId xmlns:a16="http://schemas.microsoft.com/office/drawing/2014/main" id="{37DA764A-96F2-FD03-0D5D-635BB668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91475" y="933450"/>
            <a:ext cx="889201" cy="903993"/>
          </a:xfrm>
          <a:prstGeom prst="rect">
            <a:avLst/>
          </a:prstGeom>
        </p:spPr>
      </p:pic>
      <p:pic>
        <p:nvPicPr>
          <p:cNvPr id="73" name="Picture 9">
            <a:extLst>
              <a:ext uri="{FF2B5EF4-FFF2-40B4-BE49-F238E27FC236}">
                <a16:creationId xmlns:a16="http://schemas.microsoft.com/office/drawing/2014/main" id="{F3CB996B-8306-71BA-E0E5-507FBDDAE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4753" y="3888963"/>
            <a:ext cx="517310" cy="5259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18" name="Google Shape;2518;p51"/>
          <p:cNvCxnSpPr>
            <a:stCxn id="2517" idx="6"/>
            <a:endCxn id="2519" idx="2"/>
          </p:cNvCxnSpPr>
          <p:nvPr/>
        </p:nvCxnSpPr>
        <p:spPr>
          <a:xfrm>
            <a:off x="1641533" y="2484708"/>
            <a:ext cx="2526572" cy="31623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520" name="Google Shape;2520;p51"/>
          <p:cNvCxnSpPr>
            <a:stCxn id="2519" idx="6"/>
            <a:endCxn id="2521" idx="2"/>
          </p:cNvCxnSpPr>
          <p:nvPr/>
        </p:nvCxnSpPr>
        <p:spPr>
          <a:xfrm>
            <a:off x="4463905" y="2516331"/>
            <a:ext cx="2683218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2528" name="Google Shape;2528;p51"/>
          <p:cNvGrpSpPr/>
          <p:nvPr/>
        </p:nvGrpSpPr>
        <p:grpSpPr>
          <a:xfrm>
            <a:off x="3776653" y="1179324"/>
            <a:ext cx="1207548" cy="1607008"/>
            <a:chOff x="4995898" y="1235468"/>
            <a:chExt cx="1207548" cy="1607008"/>
          </a:xfrm>
        </p:grpSpPr>
        <p:sp>
          <p:nvSpPr>
            <p:cNvPr id="2519" name="Google Shape;2519;p51"/>
            <p:cNvSpPr/>
            <p:nvPr/>
          </p:nvSpPr>
          <p:spPr>
            <a:xfrm>
              <a:off x="5387350" y="2424575"/>
              <a:ext cx="295800" cy="295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9" name="Google Shape;2529;p51"/>
            <p:cNvGrpSpPr/>
            <p:nvPr/>
          </p:nvGrpSpPr>
          <p:grpSpPr>
            <a:xfrm>
              <a:off x="5156576" y="2302476"/>
              <a:ext cx="768900" cy="540000"/>
              <a:chOff x="1856951" y="2234026"/>
              <a:chExt cx="768900" cy="540000"/>
            </a:xfrm>
          </p:grpSpPr>
          <p:sp>
            <p:nvSpPr>
              <p:cNvPr id="2530" name="Google Shape;2530;p51"/>
              <p:cNvSpPr/>
              <p:nvPr/>
            </p:nvSpPr>
            <p:spPr>
              <a:xfrm rot="6782048">
                <a:off x="2043439" y="2298163"/>
                <a:ext cx="411726" cy="411726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51"/>
              <p:cNvSpPr/>
              <p:nvPr/>
            </p:nvSpPr>
            <p:spPr>
              <a:xfrm rot="6782944">
                <a:off x="2276900" y="2375710"/>
                <a:ext cx="301901" cy="3019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51"/>
              <p:cNvSpPr/>
              <p:nvPr/>
            </p:nvSpPr>
            <p:spPr>
              <a:xfrm rot="6782944">
                <a:off x="1904000" y="2372357"/>
                <a:ext cx="301901" cy="3019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3" name="Google Shape;2533;p51"/>
            <p:cNvGrpSpPr/>
            <p:nvPr/>
          </p:nvGrpSpPr>
          <p:grpSpPr>
            <a:xfrm rot="1131015">
              <a:off x="5162680" y="1345082"/>
              <a:ext cx="873985" cy="1177478"/>
              <a:chOff x="3915984" y="2821214"/>
              <a:chExt cx="958524" cy="1291373"/>
            </a:xfrm>
          </p:grpSpPr>
          <p:sp>
            <p:nvSpPr>
              <p:cNvPr id="2534" name="Google Shape;2534;p51"/>
              <p:cNvSpPr/>
              <p:nvPr/>
            </p:nvSpPr>
            <p:spPr>
              <a:xfrm>
                <a:off x="4512049" y="3285243"/>
                <a:ext cx="362459" cy="286110"/>
              </a:xfrm>
              <a:custGeom>
                <a:avLst/>
                <a:gdLst/>
                <a:ahLst/>
                <a:cxnLst/>
                <a:rect l="l" t="t" r="r" b="b"/>
                <a:pathLst>
                  <a:path w="8175" h="6453" extrusionOk="0">
                    <a:moveTo>
                      <a:pt x="8175" y="0"/>
                    </a:moveTo>
                    <a:cubicBezTo>
                      <a:pt x="8174" y="0"/>
                      <a:pt x="3702" y="569"/>
                      <a:pt x="1989" y="2255"/>
                    </a:cubicBezTo>
                    <a:cubicBezTo>
                      <a:pt x="0" y="4234"/>
                      <a:pt x="651" y="6415"/>
                      <a:pt x="651" y="6415"/>
                    </a:cubicBezTo>
                    <a:cubicBezTo>
                      <a:pt x="651" y="6415"/>
                      <a:pt x="976" y="6453"/>
                      <a:pt x="1466" y="6453"/>
                    </a:cubicBezTo>
                    <a:cubicBezTo>
                      <a:pt x="2623" y="6453"/>
                      <a:pt x="4701" y="6245"/>
                      <a:pt x="5609" y="4848"/>
                    </a:cubicBezTo>
                    <a:cubicBezTo>
                      <a:pt x="6910" y="2896"/>
                      <a:pt x="6800" y="761"/>
                      <a:pt x="8175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51"/>
              <p:cNvSpPr/>
              <p:nvPr/>
            </p:nvSpPr>
            <p:spPr>
              <a:xfrm>
                <a:off x="4471392" y="3619720"/>
                <a:ext cx="374253" cy="203154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4582" extrusionOk="0">
                    <a:moveTo>
                      <a:pt x="3190" y="0"/>
                    </a:moveTo>
                    <a:cubicBezTo>
                      <a:pt x="1691" y="0"/>
                      <a:pt x="1375" y="1501"/>
                      <a:pt x="1375" y="1501"/>
                    </a:cubicBezTo>
                    <a:cubicBezTo>
                      <a:pt x="1375" y="1501"/>
                      <a:pt x="1" y="2839"/>
                      <a:pt x="1641" y="3948"/>
                    </a:cubicBezTo>
                    <a:cubicBezTo>
                      <a:pt x="2406" y="4448"/>
                      <a:pt x="3935" y="4581"/>
                      <a:pt x="5350" y="4581"/>
                    </a:cubicBezTo>
                    <a:cubicBezTo>
                      <a:pt x="6970" y="4581"/>
                      <a:pt x="8441" y="4406"/>
                      <a:pt x="8441" y="4406"/>
                    </a:cubicBezTo>
                    <a:cubicBezTo>
                      <a:pt x="8441" y="4406"/>
                      <a:pt x="6526" y="585"/>
                      <a:pt x="3703" y="53"/>
                    </a:cubicBezTo>
                    <a:cubicBezTo>
                      <a:pt x="3518" y="17"/>
                      <a:pt x="3348" y="0"/>
                      <a:pt x="3190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51"/>
              <p:cNvSpPr/>
              <p:nvPr/>
            </p:nvSpPr>
            <p:spPr>
              <a:xfrm>
                <a:off x="4439292" y="3156444"/>
                <a:ext cx="353946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983" h="3947" extrusionOk="0">
                    <a:moveTo>
                      <a:pt x="4239" y="1"/>
                    </a:moveTo>
                    <a:cubicBezTo>
                      <a:pt x="3605" y="1"/>
                      <a:pt x="2911" y="85"/>
                      <a:pt x="2173" y="303"/>
                    </a:cubicBezTo>
                    <a:cubicBezTo>
                      <a:pt x="459" y="843"/>
                      <a:pt x="1" y="2328"/>
                      <a:pt x="376" y="3244"/>
                    </a:cubicBezTo>
                    <a:cubicBezTo>
                      <a:pt x="376" y="3244"/>
                      <a:pt x="892" y="3947"/>
                      <a:pt x="2274" y="3947"/>
                    </a:cubicBezTo>
                    <a:cubicBezTo>
                      <a:pt x="2540" y="3947"/>
                      <a:pt x="2838" y="3921"/>
                      <a:pt x="3172" y="3858"/>
                    </a:cubicBezTo>
                    <a:cubicBezTo>
                      <a:pt x="5573" y="3437"/>
                      <a:pt x="7983" y="1073"/>
                      <a:pt x="7983" y="1073"/>
                    </a:cubicBezTo>
                    <a:cubicBezTo>
                      <a:pt x="7983" y="1073"/>
                      <a:pt x="6492" y="1"/>
                      <a:pt x="4239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51"/>
              <p:cNvSpPr/>
              <p:nvPr/>
            </p:nvSpPr>
            <p:spPr>
              <a:xfrm>
                <a:off x="4364540" y="2821214"/>
                <a:ext cx="340556" cy="33364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525" extrusionOk="0">
                    <a:moveTo>
                      <a:pt x="7680" y="1"/>
                    </a:moveTo>
                    <a:cubicBezTo>
                      <a:pt x="7680" y="1"/>
                      <a:pt x="3519" y="688"/>
                      <a:pt x="2108" y="2750"/>
                    </a:cubicBezTo>
                    <a:cubicBezTo>
                      <a:pt x="1" y="5765"/>
                      <a:pt x="2062" y="7525"/>
                      <a:pt x="2062" y="7525"/>
                    </a:cubicBezTo>
                    <a:cubicBezTo>
                      <a:pt x="2062" y="7525"/>
                      <a:pt x="4775" y="7259"/>
                      <a:pt x="5957" y="5078"/>
                    </a:cubicBezTo>
                    <a:cubicBezTo>
                      <a:pt x="7222" y="2713"/>
                      <a:pt x="6415" y="881"/>
                      <a:pt x="7680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51"/>
              <p:cNvSpPr/>
              <p:nvPr/>
            </p:nvSpPr>
            <p:spPr>
              <a:xfrm>
                <a:off x="3992377" y="3029685"/>
                <a:ext cx="329960" cy="309919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6990" extrusionOk="0">
                    <a:moveTo>
                      <a:pt x="193" y="0"/>
                    </a:moveTo>
                    <a:lnTo>
                      <a:pt x="193" y="0"/>
                    </a:lnTo>
                    <a:cubicBezTo>
                      <a:pt x="192" y="0"/>
                      <a:pt x="0" y="4271"/>
                      <a:pt x="2291" y="5911"/>
                    </a:cubicBezTo>
                    <a:cubicBezTo>
                      <a:pt x="3485" y="6784"/>
                      <a:pt x="4601" y="6990"/>
                      <a:pt x="5388" y="6990"/>
                    </a:cubicBezTo>
                    <a:cubicBezTo>
                      <a:pt x="6087" y="6990"/>
                      <a:pt x="6525" y="6827"/>
                      <a:pt x="6525" y="6827"/>
                    </a:cubicBezTo>
                    <a:cubicBezTo>
                      <a:pt x="6525" y="6827"/>
                      <a:pt x="7441" y="4921"/>
                      <a:pt x="5993" y="3015"/>
                    </a:cubicBezTo>
                    <a:cubicBezTo>
                      <a:pt x="4546" y="1100"/>
                      <a:pt x="1375" y="1375"/>
                      <a:pt x="193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51"/>
              <p:cNvSpPr/>
              <p:nvPr/>
            </p:nvSpPr>
            <p:spPr>
              <a:xfrm>
                <a:off x="3915984" y="3359596"/>
                <a:ext cx="326723" cy="256803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5792" extrusionOk="0">
                    <a:moveTo>
                      <a:pt x="917" y="0"/>
                    </a:moveTo>
                    <a:lnTo>
                      <a:pt x="917" y="0"/>
                    </a:lnTo>
                    <a:cubicBezTo>
                      <a:pt x="917" y="1"/>
                      <a:pt x="0" y="3171"/>
                      <a:pt x="2255" y="4931"/>
                    </a:cubicBezTo>
                    <a:cubicBezTo>
                      <a:pt x="3134" y="5589"/>
                      <a:pt x="3969" y="5791"/>
                      <a:pt x="4665" y="5791"/>
                    </a:cubicBezTo>
                    <a:cubicBezTo>
                      <a:pt x="5780" y="5791"/>
                      <a:pt x="6534" y="5270"/>
                      <a:pt x="6534" y="5270"/>
                    </a:cubicBezTo>
                    <a:cubicBezTo>
                      <a:pt x="6534" y="5270"/>
                      <a:pt x="7368" y="3739"/>
                      <a:pt x="5728" y="2291"/>
                    </a:cubicBezTo>
                    <a:cubicBezTo>
                      <a:pt x="4087" y="844"/>
                      <a:pt x="2099" y="1375"/>
                      <a:pt x="917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51"/>
              <p:cNvSpPr/>
              <p:nvPr/>
            </p:nvSpPr>
            <p:spPr>
              <a:xfrm>
                <a:off x="3988697" y="3772682"/>
                <a:ext cx="291608" cy="335369"/>
              </a:xfrm>
              <a:custGeom>
                <a:avLst/>
                <a:gdLst/>
                <a:ahLst/>
                <a:cxnLst/>
                <a:rect l="l" t="t" r="r" b="b"/>
                <a:pathLst>
                  <a:path w="6577" h="7564" extrusionOk="0">
                    <a:moveTo>
                      <a:pt x="2490" y="0"/>
                    </a:moveTo>
                    <a:cubicBezTo>
                      <a:pt x="1563" y="0"/>
                      <a:pt x="450" y="676"/>
                      <a:pt x="276" y="2404"/>
                    </a:cubicBezTo>
                    <a:cubicBezTo>
                      <a:pt x="1" y="4925"/>
                      <a:pt x="1073" y="7564"/>
                      <a:pt x="1073" y="7564"/>
                    </a:cubicBezTo>
                    <a:cubicBezTo>
                      <a:pt x="1073" y="7564"/>
                      <a:pt x="2182" y="6336"/>
                      <a:pt x="3364" y="5273"/>
                    </a:cubicBezTo>
                    <a:cubicBezTo>
                      <a:pt x="4546" y="4164"/>
                      <a:pt x="6498" y="3440"/>
                      <a:pt x="6535" y="2029"/>
                    </a:cubicBezTo>
                    <a:cubicBezTo>
                      <a:pt x="6577" y="630"/>
                      <a:pt x="5621" y="330"/>
                      <a:pt x="4795" y="330"/>
                    </a:cubicBezTo>
                    <a:cubicBezTo>
                      <a:pt x="4176" y="330"/>
                      <a:pt x="3630" y="498"/>
                      <a:pt x="3630" y="498"/>
                    </a:cubicBezTo>
                    <a:cubicBezTo>
                      <a:pt x="3407" y="184"/>
                      <a:pt x="2974" y="0"/>
                      <a:pt x="2490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51"/>
              <p:cNvSpPr/>
              <p:nvPr/>
            </p:nvSpPr>
            <p:spPr>
              <a:xfrm>
                <a:off x="4092312" y="2909400"/>
                <a:ext cx="511211" cy="1203187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27137" extrusionOk="0">
                    <a:moveTo>
                      <a:pt x="11529" y="1"/>
                    </a:moveTo>
                    <a:lnTo>
                      <a:pt x="11529" y="1"/>
                    </a:lnTo>
                    <a:cubicBezTo>
                      <a:pt x="0" y="13747"/>
                      <a:pt x="8248" y="24890"/>
                      <a:pt x="9962" y="26952"/>
                    </a:cubicBezTo>
                    <a:cubicBezTo>
                      <a:pt x="10069" y="27080"/>
                      <a:pt x="10198" y="27136"/>
                      <a:pt x="10332" y="27136"/>
                    </a:cubicBezTo>
                    <a:cubicBezTo>
                      <a:pt x="10438" y="27136"/>
                      <a:pt x="10547" y="27100"/>
                      <a:pt x="10649" y="27035"/>
                    </a:cubicBezTo>
                    <a:cubicBezTo>
                      <a:pt x="10878" y="26842"/>
                      <a:pt x="10878" y="26540"/>
                      <a:pt x="10686" y="26311"/>
                    </a:cubicBezTo>
                    <a:cubicBezTo>
                      <a:pt x="9540" y="25239"/>
                      <a:pt x="6525" y="21765"/>
                      <a:pt x="6104" y="14773"/>
                    </a:cubicBezTo>
                    <a:cubicBezTo>
                      <a:pt x="5646" y="7791"/>
                      <a:pt x="11528" y="2"/>
                      <a:pt x="11529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51"/>
              <p:cNvSpPr/>
              <p:nvPr/>
            </p:nvSpPr>
            <p:spPr>
              <a:xfrm>
                <a:off x="4362900" y="3215767"/>
                <a:ext cx="304820" cy="171098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3859" extrusionOk="0">
                    <a:moveTo>
                      <a:pt x="6682" y="0"/>
                    </a:moveTo>
                    <a:cubicBezTo>
                      <a:pt x="6645" y="37"/>
                      <a:pt x="5499" y="110"/>
                      <a:pt x="4088" y="614"/>
                    </a:cubicBezTo>
                    <a:cubicBezTo>
                      <a:pt x="2219" y="1256"/>
                      <a:pt x="807" y="2291"/>
                      <a:pt x="38" y="3629"/>
                    </a:cubicBezTo>
                    <a:cubicBezTo>
                      <a:pt x="1" y="3703"/>
                      <a:pt x="38" y="3776"/>
                      <a:pt x="120" y="3858"/>
                    </a:cubicBezTo>
                    <a:lnTo>
                      <a:pt x="193" y="3858"/>
                    </a:lnTo>
                    <a:cubicBezTo>
                      <a:pt x="230" y="3858"/>
                      <a:pt x="267" y="3822"/>
                      <a:pt x="312" y="3776"/>
                    </a:cubicBezTo>
                    <a:cubicBezTo>
                      <a:pt x="2063" y="724"/>
                      <a:pt x="6682" y="303"/>
                      <a:pt x="6727" y="303"/>
                    </a:cubicBezTo>
                    <a:cubicBezTo>
                      <a:pt x="6801" y="303"/>
                      <a:pt x="6874" y="229"/>
                      <a:pt x="6874" y="156"/>
                    </a:cubicBezTo>
                    <a:cubicBezTo>
                      <a:pt x="6874" y="74"/>
                      <a:pt x="6801" y="0"/>
                      <a:pt x="6682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51"/>
              <p:cNvSpPr/>
              <p:nvPr/>
            </p:nvSpPr>
            <p:spPr>
              <a:xfrm>
                <a:off x="4395000" y="3388991"/>
                <a:ext cx="337320" cy="444794"/>
              </a:xfrm>
              <a:custGeom>
                <a:avLst/>
                <a:gdLst/>
                <a:ahLst/>
                <a:cxnLst/>
                <a:rect l="l" t="t" r="r" b="b"/>
                <a:pathLst>
                  <a:path w="7608" h="10032" extrusionOk="0">
                    <a:moveTo>
                      <a:pt x="7442" y="1"/>
                    </a:moveTo>
                    <a:cubicBezTo>
                      <a:pt x="7405" y="1"/>
                      <a:pt x="7366" y="10"/>
                      <a:pt x="7332" y="25"/>
                    </a:cubicBezTo>
                    <a:cubicBezTo>
                      <a:pt x="7332" y="61"/>
                      <a:pt x="5692" y="1244"/>
                      <a:pt x="4015" y="3040"/>
                    </a:cubicBezTo>
                    <a:cubicBezTo>
                      <a:pt x="2411" y="4726"/>
                      <a:pt x="459" y="7246"/>
                      <a:pt x="47" y="9840"/>
                    </a:cubicBezTo>
                    <a:cubicBezTo>
                      <a:pt x="1" y="9913"/>
                      <a:pt x="83" y="10032"/>
                      <a:pt x="157" y="10032"/>
                    </a:cubicBezTo>
                    <a:lnTo>
                      <a:pt x="193" y="10032"/>
                    </a:lnTo>
                    <a:cubicBezTo>
                      <a:pt x="276" y="10032"/>
                      <a:pt x="312" y="9995"/>
                      <a:pt x="349" y="9913"/>
                    </a:cubicBezTo>
                    <a:cubicBezTo>
                      <a:pt x="1110" y="5028"/>
                      <a:pt x="7451" y="327"/>
                      <a:pt x="7525" y="290"/>
                    </a:cubicBezTo>
                    <a:cubicBezTo>
                      <a:pt x="7607" y="254"/>
                      <a:pt x="7607" y="144"/>
                      <a:pt x="7561" y="61"/>
                    </a:cubicBezTo>
                    <a:cubicBezTo>
                      <a:pt x="7540" y="18"/>
                      <a:pt x="7493" y="1"/>
                      <a:pt x="7442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51"/>
              <p:cNvSpPr/>
              <p:nvPr/>
            </p:nvSpPr>
            <p:spPr>
              <a:xfrm>
                <a:off x="4447849" y="3673677"/>
                <a:ext cx="277553" cy="67083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1513" extrusionOk="0">
                    <a:moveTo>
                      <a:pt x="1603" y="0"/>
                    </a:moveTo>
                    <a:cubicBezTo>
                      <a:pt x="1098" y="0"/>
                      <a:pt x="592" y="61"/>
                      <a:pt x="110" y="211"/>
                    </a:cubicBezTo>
                    <a:cubicBezTo>
                      <a:pt x="37" y="248"/>
                      <a:pt x="0" y="321"/>
                      <a:pt x="37" y="404"/>
                    </a:cubicBezTo>
                    <a:cubicBezTo>
                      <a:pt x="37" y="463"/>
                      <a:pt x="110" y="523"/>
                      <a:pt x="182" y="523"/>
                    </a:cubicBezTo>
                    <a:cubicBezTo>
                      <a:pt x="198" y="523"/>
                      <a:pt x="214" y="520"/>
                      <a:pt x="229" y="513"/>
                    </a:cubicBezTo>
                    <a:cubicBezTo>
                      <a:pt x="680" y="366"/>
                      <a:pt x="1161" y="306"/>
                      <a:pt x="1644" y="306"/>
                    </a:cubicBezTo>
                    <a:cubicBezTo>
                      <a:pt x="3773" y="306"/>
                      <a:pt x="5964" y="1475"/>
                      <a:pt x="5994" y="1512"/>
                    </a:cubicBezTo>
                    <a:lnTo>
                      <a:pt x="6067" y="1512"/>
                    </a:lnTo>
                    <a:cubicBezTo>
                      <a:pt x="6104" y="1512"/>
                      <a:pt x="6186" y="1512"/>
                      <a:pt x="6223" y="1430"/>
                    </a:cubicBezTo>
                    <a:cubicBezTo>
                      <a:pt x="6259" y="1357"/>
                      <a:pt x="6223" y="1283"/>
                      <a:pt x="6140" y="1237"/>
                    </a:cubicBezTo>
                    <a:cubicBezTo>
                      <a:pt x="6021" y="1178"/>
                      <a:pt x="3817" y="0"/>
                      <a:pt x="1603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51"/>
              <p:cNvSpPr/>
              <p:nvPr/>
            </p:nvSpPr>
            <p:spPr>
              <a:xfrm>
                <a:off x="3992377" y="3437584"/>
                <a:ext cx="386047" cy="343793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7754" extrusionOk="0">
                    <a:moveTo>
                      <a:pt x="266" y="1"/>
                    </a:moveTo>
                    <a:cubicBezTo>
                      <a:pt x="193" y="1"/>
                      <a:pt x="73" y="1"/>
                      <a:pt x="37" y="74"/>
                    </a:cubicBezTo>
                    <a:cubicBezTo>
                      <a:pt x="0" y="148"/>
                      <a:pt x="37" y="267"/>
                      <a:pt x="110" y="303"/>
                    </a:cubicBezTo>
                    <a:cubicBezTo>
                      <a:pt x="5187" y="2594"/>
                      <a:pt x="8358" y="7635"/>
                      <a:pt x="8395" y="7671"/>
                    </a:cubicBezTo>
                    <a:cubicBezTo>
                      <a:pt x="8440" y="7708"/>
                      <a:pt x="8477" y="7754"/>
                      <a:pt x="8550" y="7754"/>
                    </a:cubicBezTo>
                    <a:cubicBezTo>
                      <a:pt x="8550" y="7754"/>
                      <a:pt x="8587" y="7754"/>
                      <a:pt x="8624" y="7708"/>
                    </a:cubicBezTo>
                    <a:cubicBezTo>
                      <a:pt x="8706" y="7671"/>
                      <a:pt x="8706" y="7598"/>
                      <a:pt x="8669" y="7525"/>
                    </a:cubicBezTo>
                    <a:cubicBezTo>
                      <a:pt x="8624" y="7479"/>
                      <a:pt x="5416" y="2365"/>
                      <a:pt x="266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51"/>
              <p:cNvSpPr/>
              <p:nvPr/>
            </p:nvSpPr>
            <p:spPr>
              <a:xfrm>
                <a:off x="4093952" y="3694782"/>
                <a:ext cx="232018" cy="226786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5115" extrusionOk="0">
                    <a:moveTo>
                      <a:pt x="5031" y="0"/>
                    </a:moveTo>
                    <a:cubicBezTo>
                      <a:pt x="4828" y="0"/>
                      <a:pt x="3997" y="29"/>
                      <a:pt x="3015" y="532"/>
                    </a:cubicBezTo>
                    <a:cubicBezTo>
                      <a:pt x="2025" y="1073"/>
                      <a:pt x="687" y="2255"/>
                      <a:pt x="0" y="4931"/>
                    </a:cubicBezTo>
                    <a:cubicBezTo>
                      <a:pt x="0" y="5004"/>
                      <a:pt x="37" y="5114"/>
                      <a:pt x="110" y="5114"/>
                    </a:cubicBezTo>
                    <a:lnTo>
                      <a:pt x="147" y="5114"/>
                    </a:lnTo>
                    <a:cubicBezTo>
                      <a:pt x="229" y="5114"/>
                      <a:pt x="303" y="5078"/>
                      <a:pt x="303" y="5004"/>
                    </a:cubicBezTo>
                    <a:cubicBezTo>
                      <a:pt x="1436" y="461"/>
                      <a:pt x="4457" y="302"/>
                      <a:pt x="4969" y="302"/>
                    </a:cubicBezTo>
                    <a:cubicBezTo>
                      <a:pt x="5008" y="302"/>
                      <a:pt x="5032" y="303"/>
                      <a:pt x="5040" y="303"/>
                    </a:cubicBezTo>
                    <a:cubicBezTo>
                      <a:pt x="5150" y="303"/>
                      <a:pt x="5233" y="267"/>
                      <a:pt x="5233" y="193"/>
                    </a:cubicBezTo>
                    <a:cubicBezTo>
                      <a:pt x="5233" y="74"/>
                      <a:pt x="5150" y="1"/>
                      <a:pt x="5077" y="1"/>
                    </a:cubicBezTo>
                    <a:cubicBezTo>
                      <a:pt x="5073" y="1"/>
                      <a:pt x="5057" y="0"/>
                      <a:pt x="5031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51"/>
              <p:cNvSpPr/>
              <p:nvPr/>
            </p:nvSpPr>
            <p:spPr>
              <a:xfrm>
                <a:off x="4073602" y="3123679"/>
                <a:ext cx="280834" cy="347695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7842" extrusionOk="0">
                    <a:moveTo>
                      <a:pt x="186" y="1"/>
                    </a:moveTo>
                    <a:cubicBezTo>
                      <a:pt x="135" y="1"/>
                      <a:pt x="64" y="35"/>
                      <a:pt x="38" y="89"/>
                    </a:cubicBezTo>
                    <a:cubicBezTo>
                      <a:pt x="1" y="171"/>
                      <a:pt x="38" y="244"/>
                      <a:pt x="74" y="281"/>
                    </a:cubicBezTo>
                    <a:cubicBezTo>
                      <a:pt x="4775" y="3030"/>
                      <a:pt x="5994" y="7686"/>
                      <a:pt x="5994" y="7732"/>
                    </a:cubicBezTo>
                    <a:cubicBezTo>
                      <a:pt x="6031" y="7805"/>
                      <a:pt x="6104" y="7842"/>
                      <a:pt x="6150" y="7842"/>
                    </a:cubicBezTo>
                    <a:lnTo>
                      <a:pt x="6187" y="7842"/>
                    </a:lnTo>
                    <a:cubicBezTo>
                      <a:pt x="6260" y="7805"/>
                      <a:pt x="6333" y="7732"/>
                      <a:pt x="6297" y="7649"/>
                    </a:cubicBezTo>
                    <a:cubicBezTo>
                      <a:pt x="6297" y="7612"/>
                      <a:pt x="5041" y="2838"/>
                      <a:pt x="230" y="15"/>
                    </a:cubicBezTo>
                    <a:cubicBezTo>
                      <a:pt x="220" y="6"/>
                      <a:pt x="204" y="1"/>
                      <a:pt x="186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8" name="Google Shape;2548;p51"/>
            <p:cNvSpPr/>
            <p:nvPr/>
          </p:nvSpPr>
          <p:spPr>
            <a:xfrm>
              <a:off x="5469900" y="2424575"/>
              <a:ext cx="142200" cy="1422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1"/>
          <p:cNvGrpSpPr/>
          <p:nvPr/>
        </p:nvGrpSpPr>
        <p:grpSpPr>
          <a:xfrm>
            <a:off x="6679646" y="1179324"/>
            <a:ext cx="1207548" cy="1607008"/>
            <a:chOff x="6857923" y="1235468"/>
            <a:chExt cx="1207548" cy="1607008"/>
          </a:xfrm>
        </p:grpSpPr>
        <p:sp>
          <p:nvSpPr>
            <p:cNvPr id="2521" name="Google Shape;2521;p51"/>
            <p:cNvSpPr/>
            <p:nvPr/>
          </p:nvSpPr>
          <p:spPr>
            <a:xfrm>
              <a:off x="7325400" y="2424575"/>
              <a:ext cx="295800" cy="295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0" name="Google Shape;2550;p51"/>
            <p:cNvGrpSpPr/>
            <p:nvPr/>
          </p:nvGrpSpPr>
          <p:grpSpPr>
            <a:xfrm>
              <a:off x="7018601" y="2302476"/>
              <a:ext cx="768900" cy="540000"/>
              <a:chOff x="1856951" y="2234026"/>
              <a:chExt cx="768900" cy="540000"/>
            </a:xfrm>
          </p:grpSpPr>
          <p:sp>
            <p:nvSpPr>
              <p:cNvPr id="2551" name="Google Shape;2551;p51"/>
              <p:cNvSpPr/>
              <p:nvPr/>
            </p:nvSpPr>
            <p:spPr>
              <a:xfrm rot="6782048">
                <a:off x="2043439" y="2298163"/>
                <a:ext cx="411726" cy="411726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51"/>
              <p:cNvSpPr/>
              <p:nvPr/>
            </p:nvSpPr>
            <p:spPr>
              <a:xfrm rot="6782944">
                <a:off x="2276900" y="2375710"/>
                <a:ext cx="301901" cy="3019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51"/>
              <p:cNvSpPr/>
              <p:nvPr/>
            </p:nvSpPr>
            <p:spPr>
              <a:xfrm rot="6782944">
                <a:off x="1904000" y="2372357"/>
                <a:ext cx="301901" cy="3019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4" name="Google Shape;2554;p51"/>
            <p:cNvGrpSpPr/>
            <p:nvPr/>
          </p:nvGrpSpPr>
          <p:grpSpPr>
            <a:xfrm rot="1131015">
              <a:off x="7024705" y="1345082"/>
              <a:ext cx="873985" cy="1177478"/>
              <a:chOff x="3915984" y="2821214"/>
              <a:chExt cx="958524" cy="1291373"/>
            </a:xfrm>
          </p:grpSpPr>
          <p:sp>
            <p:nvSpPr>
              <p:cNvPr id="2555" name="Google Shape;2555;p51"/>
              <p:cNvSpPr/>
              <p:nvPr/>
            </p:nvSpPr>
            <p:spPr>
              <a:xfrm>
                <a:off x="4512049" y="3285243"/>
                <a:ext cx="362459" cy="286110"/>
              </a:xfrm>
              <a:custGeom>
                <a:avLst/>
                <a:gdLst/>
                <a:ahLst/>
                <a:cxnLst/>
                <a:rect l="l" t="t" r="r" b="b"/>
                <a:pathLst>
                  <a:path w="8175" h="6453" extrusionOk="0">
                    <a:moveTo>
                      <a:pt x="8175" y="0"/>
                    </a:moveTo>
                    <a:cubicBezTo>
                      <a:pt x="8174" y="0"/>
                      <a:pt x="3702" y="569"/>
                      <a:pt x="1989" y="2255"/>
                    </a:cubicBezTo>
                    <a:cubicBezTo>
                      <a:pt x="0" y="4234"/>
                      <a:pt x="651" y="6415"/>
                      <a:pt x="651" y="6415"/>
                    </a:cubicBezTo>
                    <a:cubicBezTo>
                      <a:pt x="651" y="6415"/>
                      <a:pt x="976" y="6453"/>
                      <a:pt x="1466" y="6453"/>
                    </a:cubicBezTo>
                    <a:cubicBezTo>
                      <a:pt x="2623" y="6453"/>
                      <a:pt x="4701" y="6245"/>
                      <a:pt x="5609" y="4848"/>
                    </a:cubicBezTo>
                    <a:cubicBezTo>
                      <a:pt x="6910" y="2896"/>
                      <a:pt x="6800" y="761"/>
                      <a:pt x="8175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51"/>
              <p:cNvSpPr/>
              <p:nvPr/>
            </p:nvSpPr>
            <p:spPr>
              <a:xfrm>
                <a:off x="4519199" y="3623942"/>
                <a:ext cx="301829" cy="163841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4582" extrusionOk="0">
                    <a:moveTo>
                      <a:pt x="3190" y="0"/>
                    </a:moveTo>
                    <a:cubicBezTo>
                      <a:pt x="1691" y="0"/>
                      <a:pt x="1375" y="1501"/>
                      <a:pt x="1375" y="1501"/>
                    </a:cubicBezTo>
                    <a:cubicBezTo>
                      <a:pt x="1375" y="1501"/>
                      <a:pt x="1" y="2839"/>
                      <a:pt x="1641" y="3948"/>
                    </a:cubicBezTo>
                    <a:cubicBezTo>
                      <a:pt x="2406" y="4448"/>
                      <a:pt x="3935" y="4581"/>
                      <a:pt x="5350" y="4581"/>
                    </a:cubicBezTo>
                    <a:cubicBezTo>
                      <a:pt x="6970" y="4581"/>
                      <a:pt x="8441" y="4406"/>
                      <a:pt x="8441" y="4406"/>
                    </a:cubicBezTo>
                    <a:cubicBezTo>
                      <a:pt x="8441" y="4406"/>
                      <a:pt x="6526" y="585"/>
                      <a:pt x="3703" y="53"/>
                    </a:cubicBezTo>
                    <a:cubicBezTo>
                      <a:pt x="3518" y="17"/>
                      <a:pt x="3348" y="0"/>
                      <a:pt x="3190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51"/>
              <p:cNvSpPr/>
              <p:nvPr/>
            </p:nvSpPr>
            <p:spPr>
              <a:xfrm>
                <a:off x="4439292" y="3156444"/>
                <a:ext cx="353946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983" h="3947" extrusionOk="0">
                    <a:moveTo>
                      <a:pt x="4239" y="1"/>
                    </a:moveTo>
                    <a:cubicBezTo>
                      <a:pt x="3605" y="1"/>
                      <a:pt x="2911" y="85"/>
                      <a:pt x="2173" y="303"/>
                    </a:cubicBezTo>
                    <a:cubicBezTo>
                      <a:pt x="459" y="843"/>
                      <a:pt x="1" y="2328"/>
                      <a:pt x="376" y="3244"/>
                    </a:cubicBezTo>
                    <a:cubicBezTo>
                      <a:pt x="376" y="3244"/>
                      <a:pt x="892" y="3947"/>
                      <a:pt x="2274" y="3947"/>
                    </a:cubicBezTo>
                    <a:cubicBezTo>
                      <a:pt x="2540" y="3947"/>
                      <a:pt x="2838" y="3921"/>
                      <a:pt x="3172" y="3858"/>
                    </a:cubicBezTo>
                    <a:cubicBezTo>
                      <a:pt x="5573" y="3437"/>
                      <a:pt x="7983" y="1073"/>
                      <a:pt x="7983" y="1073"/>
                    </a:cubicBezTo>
                    <a:cubicBezTo>
                      <a:pt x="7983" y="1073"/>
                      <a:pt x="6492" y="1"/>
                      <a:pt x="4239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51"/>
              <p:cNvSpPr/>
              <p:nvPr/>
            </p:nvSpPr>
            <p:spPr>
              <a:xfrm>
                <a:off x="4364540" y="2821214"/>
                <a:ext cx="340556" cy="33364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525" extrusionOk="0">
                    <a:moveTo>
                      <a:pt x="7680" y="1"/>
                    </a:moveTo>
                    <a:cubicBezTo>
                      <a:pt x="7680" y="1"/>
                      <a:pt x="3519" y="688"/>
                      <a:pt x="2108" y="2750"/>
                    </a:cubicBezTo>
                    <a:cubicBezTo>
                      <a:pt x="1" y="5765"/>
                      <a:pt x="2062" y="7525"/>
                      <a:pt x="2062" y="7525"/>
                    </a:cubicBezTo>
                    <a:cubicBezTo>
                      <a:pt x="2062" y="7525"/>
                      <a:pt x="4775" y="7259"/>
                      <a:pt x="5957" y="5078"/>
                    </a:cubicBezTo>
                    <a:cubicBezTo>
                      <a:pt x="7222" y="2713"/>
                      <a:pt x="6415" y="881"/>
                      <a:pt x="7680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51"/>
              <p:cNvSpPr/>
              <p:nvPr/>
            </p:nvSpPr>
            <p:spPr>
              <a:xfrm>
                <a:off x="3992377" y="3029685"/>
                <a:ext cx="329960" cy="309919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6990" extrusionOk="0">
                    <a:moveTo>
                      <a:pt x="193" y="0"/>
                    </a:moveTo>
                    <a:lnTo>
                      <a:pt x="193" y="0"/>
                    </a:lnTo>
                    <a:cubicBezTo>
                      <a:pt x="192" y="0"/>
                      <a:pt x="0" y="4271"/>
                      <a:pt x="2291" y="5911"/>
                    </a:cubicBezTo>
                    <a:cubicBezTo>
                      <a:pt x="3485" y="6784"/>
                      <a:pt x="4601" y="6990"/>
                      <a:pt x="5388" y="6990"/>
                    </a:cubicBezTo>
                    <a:cubicBezTo>
                      <a:pt x="6087" y="6990"/>
                      <a:pt x="6525" y="6827"/>
                      <a:pt x="6525" y="6827"/>
                    </a:cubicBezTo>
                    <a:cubicBezTo>
                      <a:pt x="6525" y="6827"/>
                      <a:pt x="7441" y="4921"/>
                      <a:pt x="5993" y="3015"/>
                    </a:cubicBezTo>
                    <a:cubicBezTo>
                      <a:pt x="4546" y="1100"/>
                      <a:pt x="1375" y="1375"/>
                      <a:pt x="193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51"/>
              <p:cNvSpPr/>
              <p:nvPr/>
            </p:nvSpPr>
            <p:spPr>
              <a:xfrm>
                <a:off x="3915984" y="3359596"/>
                <a:ext cx="326723" cy="256803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5792" extrusionOk="0">
                    <a:moveTo>
                      <a:pt x="917" y="0"/>
                    </a:moveTo>
                    <a:lnTo>
                      <a:pt x="917" y="0"/>
                    </a:lnTo>
                    <a:cubicBezTo>
                      <a:pt x="917" y="1"/>
                      <a:pt x="0" y="3171"/>
                      <a:pt x="2255" y="4931"/>
                    </a:cubicBezTo>
                    <a:cubicBezTo>
                      <a:pt x="3134" y="5589"/>
                      <a:pt x="3969" y="5791"/>
                      <a:pt x="4665" y="5791"/>
                    </a:cubicBezTo>
                    <a:cubicBezTo>
                      <a:pt x="5780" y="5791"/>
                      <a:pt x="6534" y="5270"/>
                      <a:pt x="6534" y="5270"/>
                    </a:cubicBezTo>
                    <a:cubicBezTo>
                      <a:pt x="6534" y="5270"/>
                      <a:pt x="7368" y="3739"/>
                      <a:pt x="5728" y="2291"/>
                    </a:cubicBezTo>
                    <a:cubicBezTo>
                      <a:pt x="4087" y="844"/>
                      <a:pt x="2099" y="1375"/>
                      <a:pt x="917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51"/>
              <p:cNvSpPr/>
              <p:nvPr/>
            </p:nvSpPr>
            <p:spPr>
              <a:xfrm>
                <a:off x="3988697" y="3772682"/>
                <a:ext cx="291608" cy="335369"/>
              </a:xfrm>
              <a:custGeom>
                <a:avLst/>
                <a:gdLst/>
                <a:ahLst/>
                <a:cxnLst/>
                <a:rect l="l" t="t" r="r" b="b"/>
                <a:pathLst>
                  <a:path w="6577" h="7564" extrusionOk="0">
                    <a:moveTo>
                      <a:pt x="2490" y="0"/>
                    </a:moveTo>
                    <a:cubicBezTo>
                      <a:pt x="1563" y="0"/>
                      <a:pt x="450" y="676"/>
                      <a:pt x="276" y="2404"/>
                    </a:cubicBezTo>
                    <a:cubicBezTo>
                      <a:pt x="1" y="4925"/>
                      <a:pt x="1073" y="7564"/>
                      <a:pt x="1073" y="7564"/>
                    </a:cubicBezTo>
                    <a:cubicBezTo>
                      <a:pt x="1073" y="7564"/>
                      <a:pt x="2182" y="6336"/>
                      <a:pt x="3364" y="5273"/>
                    </a:cubicBezTo>
                    <a:cubicBezTo>
                      <a:pt x="4546" y="4164"/>
                      <a:pt x="6498" y="3440"/>
                      <a:pt x="6535" y="2029"/>
                    </a:cubicBezTo>
                    <a:cubicBezTo>
                      <a:pt x="6577" y="630"/>
                      <a:pt x="5621" y="330"/>
                      <a:pt x="4795" y="330"/>
                    </a:cubicBezTo>
                    <a:cubicBezTo>
                      <a:pt x="4176" y="330"/>
                      <a:pt x="3630" y="498"/>
                      <a:pt x="3630" y="498"/>
                    </a:cubicBezTo>
                    <a:cubicBezTo>
                      <a:pt x="3407" y="184"/>
                      <a:pt x="2974" y="0"/>
                      <a:pt x="2490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51"/>
              <p:cNvSpPr/>
              <p:nvPr/>
            </p:nvSpPr>
            <p:spPr>
              <a:xfrm>
                <a:off x="4092312" y="2909400"/>
                <a:ext cx="511211" cy="1203187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27137" extrusionOk="0">
                    <a:moveTo>
                      <a:pt x="11529" y="1"/>
                    </a:moveTo>
                    <a:lnTo>
                      <a:pt x="11529" y="1"/>
                    </a:lnTo>
                    <a:cubicBezTo>
                      <a:pt x="0" y="13747"/>
                      <a:pt x="8248" y="24890"/>
                      <a:pt x="9962" y="26952"/>
                    </a:cubicBezTo>
                    <a:cubicBezTo>
                      <a:pt x="10069" y="27080"/>
                      <a:pt x="10198" y="27136"/>
                      <a:pt x="10332" y="27136"/>
                    </a:cubicBezTo>
                    <a:cubicBezTo>
                      <a:pt x="10438" y="27136"/>
                      <a:pt x="10547" y="27100"/>
                      <a:pt x="10649" y="27035"/>
                    </a:cubicBezTo>
                    <a:cubicBezTo>
                      <a:pt x="10878" y="26842"/>
                      <a:pt x="10878" y="26540"/>
                      <a:pt x="10686" y="26311"/>
                    </a:cubicBezTo>
                    <a:cubicBezTo>
                      <a:pt x="9540" y="25239"/>
                      <a:pt x="6525" y="21765"/>
                      <a:pt x="6104" y="14773"/>
                    </a:cubicBezTo>
                    <a:cubicBezTo>
                      <a:pt x="5646" y="7791"/>
                      <a:pt x="11528" y="2"/>
                      <a:pt x="11529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51"/>
              <p:cNvSpPr/>
              <p:nvPr/>
            </p:nvSpPr>
            <p:spPr>
              <a:xfrm>
                <a:off x="4362900" y="3215767"/>
                <a:ext cx="304820" cy="171098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3859" extrusionOk="0">
                    <a:moveTo>
                      <a:pt x="6682" y="0"/>
                    </a:moveTo>
                    <a:cubicBezTo>
                      <a:pt x="6645" y="37"/>
                      <a:pt x="5499" y="110"/>
                      <a:pt x="4088" y="614"/>
                    </a:cubicBezTo>
                    <a:cubicBezTo>
                      <a:pt x="2219" y="1256"/>
                      <a:pt x="807" y="2291"/>
                      <a:pt x="38" y="3629"/>
                    </a:cubicBezTo>
                    <a:cubicBezTo>
                      <a:pt x="1" y="3703"/>
                      <a:pt x="38" y="3776"/>
                      <a:pt x="120" y="3858"/>
                    </a:cubicBezTo>
                    <a:lnTo>
                      <a:pt x="193" y="3858"/>
                    </a:lnTo>
                    <a:cubicBezTo>
                      <a:pt x="230" y="3858"/>
                      <a:pt x="267" y="3822"/>
                      <a:pt x="312" y="3776"/>
                    </a:cubicBezTo>
                    <a:cubicBezTo>
                      <a:pt x="2063" y="724"/>
                      <a:pt x="6682" y="303"/>
                      <a:pt x="6727" y="303"/>
                    </a:cubicBezTo>
                    <a:cubicBezTo>
                      <a:pt x="6801" y="303"/>
                      <a:pt x="6874" y="229"/>
                      <a:pt x="6874" y="156"/>
                    </a:cubicBezTo>
                    <a:cubicBezTo>
                      <a:pt x="6874" y="74"/>
                      <a:pt x="6801" y="0"/>
                      <a:pt x="6682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51"/>
              <p:cNvSpPr/>
              <p:nvPr/>
            </p:nvSpPr>
            <p:spPr>
              <a:xfrm>
                <a:off x="4395000" y="3388991"/>
                <a:ext cx="337320" cy="444794"/>
              </a:xfrm>
              <a:custGeom>
                <a:avLst/>
                <a:gdLst/>
                <a:ahLst/>
                <a:cxnLst/>
                <a:rect l="l" t="t" r="r" b="b"/>
                <a:pathLst>
                  <a:path w="7608" h="10032" extrusionOk="0">
                    <a:moveTo>
                      <a:pt x="7442" y="1"/>
                    </a:moveTo>
                    <a:cubicBezTo>
                      <a:pt x="7405" y="1"/>
                      <a:pt x="7366" y="10"/>
                      <a:pt x="7332" y="25"/>
                    </a:cubicBezTo>
                    <a:cubicBezTo>
                      <a:pt x="7332" y="61"/>
                      <a:pt x="5692" y="1244"/>
                      <a:pt x="4015" y="3040"/>
                    </a:cubicBezTo>
                    <a:cubicBezTo>
                      <a:pt x="2411" y="4726"/>
                      <a:pt x="459" y="7246"/>
                      <a:pt x="47" y="9840"/>
                    </a:cubicBezTo>
                    <a:cubicBezTo>
                      <a:pt x="1" y="9913"/>
                      <a:pt x="83" y="10032"/>
                      <a:pt x="157" y="10032"/>
                    </a:cubicBezTo>
                    <a:lnTo>
                      <a:pt x="193" y="10032"/>
                    </a:lnTo>
                    <a:cubicBezTo>
                      <a:pt x="276" y="10032"/>
                      <a:pt x="312" y="9995"/>
                      <a:pt x="349" y="9913"/>
                    </a:cubicBezTo>
                    <a:cubicBezTo>
                      <a:pt x="1110" y="5028"/>
                      <a:pt x="7451" y="327"/>
                      <a:pt x="7525" y="290"/>
                    </a:cubicBezTo>
                    <a:cubicBezTo>
                      <a:pt x="7607" y="254"/>
                      <a:pt x="7607" y="144"/>
                      <a:pt x="7561" y="61"/>
                    </a:cubicBezTo>
                    <a:cubicBezTo>
                      <a:pt x="7540" y="18"/>
                      <a:pt x="7493" y="1"/>
                      <a:pt x="7442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51"/>
              <p:cNvSpPr/>
              <p:nvPr/>
            </p:nvSpPr>
            <p:spPr>
              <a:xfrm>
                <a:off x="4447849" y="3673677"/>
                <a:ext cx="277553" cy="67083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1513" extrusionOk="0">
                    <a:moveTo>
                      <a:pt x="1603" y="0"/>
                    </a:moveTo>
                    <a:cubicBezTo>
                      <a:pt x="1098" y="0"/>
                      <a:pt x="592" y="61"/>
                      <a:pt x="110" y="211"/>
                    </a:cubicBezTo>
                    <a:cubicBezTo>
                      <a:pt x="37" y="248"/>
                      <a:pt x="0" y="321"/>
                      <a:pt x="37" y="404"/>
                    </a:cubicBezTo>
                    <a:cubicBezTo>
                      <a:pt x="37" y="463"/>
                      <a:pt x="110" y="523"/>
                      <a:pt x="182" y="523"/>
                    </a:cubicBezTo>
                    <a:cubicBezTo>
                      <a:pt x="198" y="523"/>
                      <a:pt x="214" y="520"/>
                      <a:pt x="229" y="513"/>
                    </a:cubicBezTo>
                    <a:cubicBezTo>
                      <a:pt x="680" y="366"/>
                      <a:pt x="1161" y="306"/>
                      <a:pt x="1644" y="306"/>
                    </a:cubicBezTo>
                    <a:cubicBezTo>
                      <a:pt x="3773" y="306"/>
                      <a:pt x="5964" y="1475"/>
                      <a:pt x="5994" y="1512"/>
                    </a:cubicBezTo>
                    <a:lnTo>
                      <a:pt x="6067" y="1512"/>
                    </a:lnTo>
                    <a:cubicBezTo>
                      <a:pt x="6104" y="1512"/>
                      <a:pt x="6186" y="1512"/>
                      <a:pt x="6223" y="1430"/>
                    </a:cubicBezTo>
                    <a:cubicBezTo>
                      <a:pt x="6259" y="1357"/>
                      <a:pt x="6223" y="1283"/>
                      <a:pt x="6140" y="1237"/>
                    </a:cubicBezTo>
                    <a:cubicBezTo>
                      <a:pt x="6021" y="1178"/>
                      <a:pt x="3817" y="0"/>
                      <a:pt x="1603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51"/>
              <p:cNvSpPr/>
              <p:nvPr/>
            </p:nvSpPr>
            <p:spPr>
              <a:xfrm>
                <a:off x="3992377" y="3437584"/>
                <a:ext cx="386047" cy="343793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7754" extrusionOk="0">
                    <a:moveTo>
                      <a:pt x="266" y="1"/>
                    </a:moveTo>
                    <a:cubicBezTo>
                      <a:pt x="193" y="1"/>
                      <a:pt x="73" y="1"/>
                      <a:pt x="37" y="74"/>
                    </a:cubicBezTo>
                    <a:cubicBezTo>
                      <a:pt x="0" y="148"/>
                      <a:pt x="37" y="267"/>
                      <a:pt x="110" y="303"/>
                    </a:cubicBezTo>
                    <a:cubicBezTo>
                      <a:pt x="5187" y="2594"/>
                      <a:pt x="8358" y="7635"/>
                      <a:pt x="8395" y="7671"/>
                    </a:cubicBezTo>
                    <a:cubicBezTo>
                      <a:pt x="8440" y="7708"/>
                      <a:pt x="8477" y="7754"/>
                      <a:pt x="8550" y="7754"/>
                    </a:cubicBezTo>
                    <a:cubicBezTo>
                      <a:pt x="8550" y="7754"/>
                      <a:pt x="8587" y="7754"/>
                      <a:pt x="8624" y="7708"/>
                    </a:cubicBezTo>
                    <a:cubicBezTo>
                      <a:pt x="8706" y="7671"/>
                      <a:pt x="8706" y="7598"/>
                      <a:pt x="8669" y="7525"/>
                    </a:cubicBezTo>
                    <a:cubicBezTo>
                      <a:pt x="8624" y="7479"/>
                      <a:pt x="5416" y="2365"/>
                      <a:pt x="266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51"/>
              <p:cNvSpPr/>
              <p:nvPr/>
            </p:nvSpPr>
            <p:spPr>
              <a:xfrm>
                <a:off x="4093952" y="3694782"/>
                <a:ext cx="232018" cy="226786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5115" extrusionOk="0">
                    <a:moveTo>
                      <a:pt x="5031" y="0"/>
                    </a:moveTo>
                    <a:cubicBezTo>
                      <a:pt x="4828" y="0"/>
                      <a:pt x="3997" y="29"/>
                      <a:pt x="3015" y="532"/>
                    </a:cubicBezTo>
                    <a:cubicBezTo>
                      <a:pt x="2025" y="1073"/>
                      <a:pt x="687" y="2255"/>
                      <a:pt x="0" y="4931"/>
                    </a:cubicBezTo>
                    <a:cubicBezTo>
                      <a:pt x="0" y="5004"/>
                      <a:pt x="37" y="5114"/>
                      <a:pt x="110" y="5114"/>
                    </a:cubicBezTo>
                    <a:lnTo>
                      <a:pt x="147" y="5114"/>
                    </a:lnTo>
                    <a:cubicBezTo>
                      <a:pt x="229" y="5114"/>
                      <a:pt x="303" y="5078"/>
                      <a:pt x="303" y="5004"/>
                    </a:cubicBezTo>
                    <a:cubicBezTo>
                      <a:pt x="1436" y="461"/>
                      <a:pt x="4457" y="302"/>
                      <a:pt x="4969" y="302"/>
                    </a:cubicBezTo>
                    <a:cubicBezTo>
                      <a:pt x="5008" y="302"/>
                      <a:pt x="5032" y="303"/>
                      <a:pt x="5040" y="303"/>
                    </a:cubicBezTo>
                    <a:cubicBezTo>
                      <a:pt x="5150" y="303"/>
                      <a:pt x="5233" y="267"/>
                      <a:pt x="5233" y="193"/>
                    </a:cubicBezTo>
                    <a:cubicBezTo>
                      <a:pt x="5233" y="74"/>
                      <a:pt x="5150" y="1"/>
                      <a:pt x="5077" y="1"/>
                    </a:cubicBezTo>
                    <a:cubicBezTo>
                      <a:pt x="5073" y="1"/>
                      <a:pt x="5057" y="0"/>
                      <a:pt x="5031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51"/>
              <p:cNvSpPr/>
              <p:nvPr/>
            </p:nvSpPr>
            <p:spPr>
              <a:xfrm>
                <a:off x="4073602" y="3123679"/>
                <a:ext cx="280834" cy="347695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7842" extrusionOk="0">
                    <a:moveTo>
                      <a:pt x="186" y="1"/>
                    </a:moveTo>
                    <a:cubicBezTo>
                      <a:pt x="135" y="1"/>
                      <a:pt x="64" y="35"/>
                      <a:pt x="38" y="89"/>
                    </a:cubicBezTo>
                    <a:cubicBezTo>
                      <a:pt x="1" y="171"/>
                      <a:pt x="38" y="244"/>
                      <a:pt x="74" y="281"/>
                    </a:cubicBezTo>
                    <a:cubicBezTo>
                      <a:pt x="4775" y="3030"/>
                      <a:pt x="5994" y="7686"/>
                      <a:pt x="5994" y="7732"/>
                    </a:cubicBezTo>
                    <a:cubicBezTo>
                      <a:pt x="6031" y="7805"/>
                      <a:pt x="6104" y="7842"/>
                      <a:pt x="6150" y="7842"/>
                    </a:cubicBezTo>
                    <a:lnTo>
                      <a:pt x="6187" y="7842"/>
                    </a:lnTo>
                    <a:cubicBezTo>
                      <a:pt x="6260" y="7805"/>
                      <a:pt x="6333" y="7732"/>
                      <a:pt x="6297" y="7649"/>
                    </a:cubicBezTo>
                    <a:cubicBezTo>
                      <a:pt x="6297" y="7612"/>
                      <a:pt x="5041" y="2838"/>
                      <a:pt x="230" y="15"/>
                    </a:cubicBezTo>
                    <a:cubicBezTo>
                      <a:pt x="220" y="6"/>
                      <a:pt x="204" y="1"/>
                      <a:pt x="186" y="1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9" name="Google Shape;2569;p51"/>
            <p:cNvSpPr/>
            <p:nvPr/>
          </p:nvSpPr>
          <p:spPr>
            <a:xfrm>
              <a:off x="7331925" y="2424575"/>
              <a:ext cx="142200" cy="1422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1"/>
            <p:cNvSpPr/>
            <p:nvPr/>
          </p:nvSpPr>
          <p:spPr>
            <a:xfrm flipH="1">
              <a:off x="7440539" y="2144978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1"/>
            <p:cNvSpPr/>
            <p:nvPr/>
          </p:nvSpPr>
          <p:spPr>
            <a:xfrm flipH="1">
              <a:off x="7408614" y="2171228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1"/>
            <p:cNvSpPr/>
            <p:nvPr/>
          </p:nvSpPr>
          <p:spPr>
            <a:xfrm flipH="1">
              <a:off x="7555689" y="1796628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1"/>
            <p:cNvSpPr/>
            <p:nvPr/>
          </p:nvSpPr>
          <p:spPr>
            <a:xfrm flipH="1">
              <a:off x="7516764" y="1819478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1"/>
            <p:cNvSpPr/>
            <p:nvPr/>
          </p:nvSpPr>
          <p:spPr>
            <a:xfrm flipH="1">
              <a:off x="7259839" y="2106853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1"/>
            <p:cNvSpPr/>
            <p:nvPr/>
          </p:nvSpPr>
          <p:spPr>
            <a:xfrm flipH="1">
              <a:off x="7208764" y="2118278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1"/>
            <p:cNvSpPr/>
            <p:nvPr/>
          </p:nvSpPr>
          <p:spPr>
            <a:xfrm>
              <a:off x="7331914" y="1733628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1"/>
            <p:cNvSpPr/>
            <p:nvPr/>
          </p:nvSpPr>
          <p:spPr>
            <a:xfrm>
              <a:off x="7343114" y="1796628"/>
              <a:ext cx="65523" cy="203208"/>
            </a:xfrm>
            <a:custGeom>
              <a:avLst/>
              <a:gdLst/>
              <a:ahLst/>
              <a:cxnLst/>
              <a:rect l="l" t="t" r="r" b="b"/>
              <a:pathLst>
                <a:path w="10214" h="31677" extrusionOk="0">
                  <a:moveTo>
                    <a:pt x="8902" y="0"/>
                  </a:moveTo>
                  <a:cubicBezTo>
                    <a:pt x="8802" y="0"/>
                    <a:pt x="8697" y="12"/>
                    <a:pt x="8586" y="37"/>
                  </a:cubicBezTo>
                  <a:cubicBezTo>
                    <a:pt x="7594" y="331"/>
                    <a:pt x="8274" y="2941"/>
                    <a:pt x="5149" y="5019"/>
                  </a:cubicBezTo>
                  <a:cubicBezTo>
                    <a:pt x="4689" y="5313"/>
                    <a:pt x="4376" y="5552"/>
                    <a:pt x="4229" y="5699"/>
                  </a:cubicBezTo>
                  <a:cubicBezTo>
                    <a:pt x="3145" y="6398"/>
                    <a:pt x="2299" y="7317"/>
                    <a:pt x="1931" y="8310"/>
                  </a:cubicBezTo>
                  <a:cubicBezTo>
                    <a:pt x="920" y="10828"/>
                    <a:pt x="1" y="21326"/>
                    <a:pt x="1306" y="26381"/>
                  </a:cubicBezTo>
                  <a:cubicBezTo>
                    <a:pt x="2611" y="31437"/>
                    <a:pt x="7520" y="31676"/>
                    <a:pt x="7594" y="31676"/>
                  </a:cubicBezTo>
                  <a:lnTo>
                    <a:pt x="7980" y="31676"/>
                  </a:lnTo>
                  <a:lnTo>
                    <a:pt x="7980" y="31290"/>
                  </a:lnTo>
                  <a:cubicBezTo>
                    <a:pt x="6895" y="17263"/>
                    <a:pt x="8439" y="5938"/>
                    <a:pt x="8733" y="4173"/>
                  </a:cubicBezTo>
                  <a:cubicBezTo>
                    <a:pt x="8899" y="3327"/>
                    <a:pt x="9193" y="2096"/>
                    <a:pt x="9653" y="1562"/>
                  </a:cubicBezTo>
                  <a:cubicBezTo>
                    <a:pt x="10213" y="870"/>
                    <a:pt x="9769" y="0"/>
                    <a:pt x="89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8" name="Google Shape;2578;p51"/>
          <p:cNvGrpSpPr/>
          <p:nvPr/>
        </p:nvGrpSpPr>
        <p:grpSpPr>
          <a:xfrm>
            <a:off x="1092234" y="1685449"/>
            <a:ext cx="796936" cy="1069271"/>
            <a:chOff x="3207351" y="1773204"/>
            <a:chExt cx="796936" cy="1069271"/>
          </a:xfrm>
        </p:grpSpPr>
        <p:grpSp>
          <p:nvGrpSpPr>
            <p:cNvPr id="2579" name="Google Shape;2579;p51"/>
            <p:cNvGrpSpPr/>
            <p:nvPr/>
          </p:nvGrpSpPr>
          <p:grpSpPr>
            <a:xfrm>
              <a:off x="3207351" y="2302476"/>
              <a:ext cx="768900" cy="540000"/>
              <a:chOff x="1856951" y="2234026"/>
              <a:chExt cx="768900" cy="540000"/>
            </a:xfrm>
          </p:grpSpPr>
          <p:sp>
            <p:nvSpPr>
              <p:cNvPr id="2580" name="Google Shape;2580;p51"/>
              <p:cNvSpPr/>
              <p:nvPr/>
            </p:nvSpPr>
            <p:spPr>
              <a:xfrm rot="6782048">
                <a:off x="2043439" y="2298163"/>
                <a:ext cx="411726" cy="411726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51"/>
              <p:cNvSpPr/>
              <p:nvPr/>
            </p:nvSpPr>
            <p:spPr>
              <a:xfrm rot="6782944">
                <a:off x="2276900" y="2375710"/>
                <a:ext cx="301901" cy="3019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51"/>
              <p:cNvSpPr/>
              <p:nvPr/>
            </p:nvSpPr>
            <p:spPr>
              <a:xfrm rot="6782944">
                <a:off x="1904000" y="2372357"/>
                <a:ext cx="301901" cy="3019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83" name="Google Shape;2583;p51"/>
            <p:cNvGrpSpPr/>
            <p:nvPr/>
          </p:nvGrpSpPr>
          <p:grpSpPr>
            <a:xfrm>
              <a:off x="3520687" y="1773204"/>
              <a:ext cx="483600" cy="739678"/>
              <a:chOff x="3545012" y="1471004"/>
              <a:chExt cx="483600" cy="739678"/>
            </a:xfrm>
          </p:grpSpPr>
          <p:grpSp>
            <p:nvGrpSpPr>
              <p:cNvPr id="2584" name="Google Shape;2584;p51"/>
              <p:cNvGrpSpPr/>
              <p:nvPr/>
            </p:nvGrpSpPr>
            <p:grpSpPr>
              <a:xfrm>
                <a:off x="3591396" y="1471004"/>
                <a:ext cx="437216" cy="500161"/>
                <a:chOff x="4395000" y="3285243"/>
                <a:chExt cx="479508" cy="548542"/>
              </a:xfrm>
            </p:grpSpPr>
            <p:sp>
              <p:nvSpPr>
                <p:cNvPr id="2585" name="Google Shape;2585;p51"/>
                <p:cNvSpPr/>
                <p:nvPr/>
              </p:nvSpPr>
              <p:spPr>
                <a:xfrm>
                  <a:off x="4512049" y="3285243"/>
                  <a:ext cx="362459" cy="286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5" h="6453" extrusionOk="0">
                      <a:moveTo>
                        <a:pt x="8175" y="0"/>
                      </a:moveTo>
                      <a:cubicBezTo>
                        <a:pt x="8174" y="0"/>
                        <a:pt x="3702" y="569"/>
                        <a:pt x="1989" y="2255"/>
                      </a:cubicBezTo>
                      <a:cubicBezTo>
                        <a:pt x="0" y="4234"/>
                        <a:pt x="651" y="6415"/>
                        <a:pt x="651" y="6415"/>
                      </a:cubicBezTo>
                      <a:cubicBezTo>
                        <a:pt x="651" y="6415"/>
                        <a:pt x="976" y="6453"/>
                        <a:pt x="1466" y="6453"/>
                      </a:cubicBezTo>
                      <a:cubicBezTo>
                        <a:pt x="2623" y="6453"/>
                        <a:pt x="4701" y="6245"/>
                        <a:pt x="5609" y="4848"/>
                      </a:cubicBezTo>
                      <a:cubicBezTo>
                        <a:pt x="6910" y="2896"/>
                        <a:pt x="6800" y="761"/>
                        <a:pt x="8175" y="0"/>
                      </a:cubicBezTo>
                      <a:close/>
                    </a:path>
                  </a:pathLst>
                </a:custGeom>
                <a:solidFill>
                  <a:srgbClr val="CFE25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6" name="Google Shape;2586;p51"/>
                <p:cNvSpPr/>
                <p:nvPr/>
              </p:nvSpPr>
              <p:spPr>
                <a:xfrm>
                  <a:off x="4471392" y="3619720"/>
                  <a:ext cx="374253" cy="20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1" h="4582" extrusionOk="0">
                      <a:moveTo>
                        <a:pt x="3190" y="0"/>
                      </a:moveTo>
                      <a:cubicBezTo>
                        <a:pt x="1691" y="0"/>
                        <a:pt x="1375" y="1501"/>
                        <a:pt x="1375" y="1501"/>
                      </a:cubicBezTo>
                      <a:cubicBezTo>
                        <a:pt x="1375" y="1501"/>
                        <a:pt x="1" y="2839"/>
                        <a:pt x="1641" y="3948"/>
                      </a:cubicBezTo>
                      <a:cubicBezTo>
                        <a:pt x="2406" y="4448"/>
                        <a:pt x="3935" y="4581"/>
                        <a:pt x="5350" y="4581"/>
                      </a:cubicBezTo>
                      <a:cubicBezTo>
                        <a:pt x="6970" y="4581"/>
                        <a:pt x="8441" y="4406"/>
                        <a:pt x="8441" y="4406"/>
                      </a:cubicBezTo>
                      <a:cubicBezTo>
                        <a:pt x="8441" y="4406"/>
                        <a:pt x="6526" y="585"/>
                        <a:pt x="3703" y="53"/>
                      </a:cubicBezTo>
                      <a:cubicBezTo>
                        <a:pt x="3518" y="17"/>
                        <a:pt x="3348" y="0"/>
                        <a:pt x="3190" y="0"/>
                      </a:cubicBezTo>
                      <a:close/>
                    </a:path>
                  </a:pathLst>
                </a:custGeom>
                <a:solidFill>
                  <a:srgbClr val="CFE25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7" name="Google Shape;2587;p51"/>
                <p:cNvSpPr/>
                <p:nvPr/>
              </p:nvSpPr>
              <p:spPr>
                <a:xfrm>
                  <a:off x="4395000" y="3388991"/>
                  <a:ext cx="337320" cy="444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8" h="10032" extrusionOk="0">
                      <a:moveTo>
                        <a:pt x="7442" y="1"/>
                      </a:moveTo>
                      <a:cubicBezTo>
                        <a:pt x="7405" y="1"/>
                        <a:pt x="7366" y="10"/>
                        <a:pt x="7332" y="25"/>
                      </a:cubicBezTo>
                      <a:cubicBezTo>
                        <a:pt x="7332" y="61"/>
                        <a:pt x="5692" y="1244"/>
                        <a:pt x="4015" y="3040"/>
                      </a:cubicBezTo>
                      <a:cubicBezTo>
                        <a:pt x="2411" y="4726"/>
                        <a:pt x="459" y="7246"/>
                        <a:pt x="47" y="9840"/>
                      </a:cubicBezTo>
                      <a:cubicBezTo>
                        <a:pt x="1" y="9913"/>
                        <a:pt x="83" y="10032"/>
                        <a:pt x="157" y="10032"/>
                      </a:cubicBezTo>
                      <a:lnTo>
                        <a:pt x="193" y="10032"/>
                      </a:lnTo>
                      <a:cubicBezTo>
                        <a:pt x="276" y="10032"/>
                        <a:pt x="312" y="9995"/>
                        <a:pt x="349" y="9913"/>
                      </a:cubicBezTo>
                      <a:cubicBezTo>
                        <a:pt x="1110" y="5028"/>
                        <a:pt x="7451" y="327"/>
                        <a:pt x="7525" y="290"/>
                      </a:cubicBezTo>
                      <a:cubicBezTo>
                        <a:pt x="7607" y="254"/>
                        <a:pt x="7607" y="144"/>
                        <a:pt x="7561" y="61"/>
                      </a:cubicBezTo>
                      <a:cubicBezTo>
                        <a:pt x="7540" y="18"/>
                        <a:pt x="7493" y="1"/>
                        <a:pt x="7442" y="1"/>
                      </a:cubicBezTo>
                      <a:close/>
                    </a:path>
                  </a:pathLst>
                </a:custGeom>
                <a:solidFill>
                  <a:srgbClr val="88C1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8" name="Google Shape;2588;p51"/>
                <p:cNvSpPr/>
                <p:nvPr/>
              </p:nvSpPr>
              <p:spPr>
                <a:xfrm>
                  <a:off x="4447849" y="3673677"/>
                  <a:ext cx="277553" cy="6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0" h="1513" extrusionOk="0">
                      <a:moveTo>
                        <a:pt x="1603" y="0"/>
                      </a:moveTo>
                      <a:cubicBezTo>
                        <a:pt x="1098" y="0"/>
                        <a:pt x="592" y="61"/>
                        <a:pt x="110" y="211"/>
                      </a:cubicBezTo>
                      <a:cubicBezTo>
                        <a:pt x="37" y="248"/>
                        <a:pt x="0" y="321"/>
                        <a:pt x="37" y="404"/>
                      </a:cubicBezTo>
                      <a:cubicBezTo>
                        <a:pt x="37" y="463"/>
                        <a:pt x="110" y="523"/>
                        <a:pt x="182" y="523"/>
                      </a:cubicBezTo>
                      <a:cubicBezTo>
                        <a:pt x="198" y="523"/>
                        <a:pt x="214" y="520"/>
                        <a:pt x="229" y="513"/>
                      </a:cubicBezTo>
                      <a:cubicBezTo>
                        <a:pt x="680" y="366"/>
                        <a:pt x="1161" y="306"/>
                        <a:pt x="1644" y="306"/>
                      </a:cubicBezTo>
                      <a:cubicBezTo>
                        <a:pt x="3773" y="306"/>
                        <a:pt x="5964" y="1475"/>
                        <a:pt x="5994" y="1512"/>
                      </a:cubicBezTo>
                      <a:lnTo>
                        <a:pt x="6067" y="1512"/>
                      </a:lnTo>
                      <a:cubicBezTo>
                        <a:pt x="6104" y="1512"/>
                        <a:pt x="6186" y="1512"/>
                        <a:pt x="6223" y="1430"/>
                      </a:cubicBezTo>
                      <a:cubicBezTo>
                        <a:pt x="6259" y="1357"/>
                        <a:pt x="6223" y="1283"/>
                        <a:pt x="6140" y="1237"/>
                      </a:cubicBezTo>
                      <a:cubicBezTo>
                        <a:pt x="6021" y="1178"/>
                        <a:pt x="3817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88C1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89" name="Google Shape;2589;p51"/>
              <p:cNvSpPr/>
              <p:nvPr/>
            </p:nvSpPr>
            <p:spPr>
              <a:xfrm rot="-6109323">
                <a:off x="3474333" y="2049979"/>
                <a:ext cx="253076" cy="61167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1513" extrusionOk="0">
                    <a:moveTo>
                      <a:pt x="1603" y="0"/>
                    </a:moveTo>
                    <a:cubicBezTo>
                      <a:pt x="1098" y="0"/>
                      <a:pt x="592" y="61"/>
                      <a:pt x="110" y="211"/>
                    </a:cubicBezTo>
                    <a:cubicBezTo>
                      <a:pt x="37" y="248"/>
                      <a:pt x="0" y="321"/>
                      <a:pt x="37" y="404"/>
                    </a:cubicBezTo>
                    <a:cubicBezTo>
                      <a:pt x="37" y="463"/>
                      <a:pt x="110" y="523"/>
                      <a:pt x="182" y="523"/>
                    </a:cubicBezTo>
                    <a:cubicBezTo>
                      <a:pt x="198" y="523"/>
                      <a:pt x="214" y="520"/>
                      <a:pt x="229" y="513"/>
                    </a:cubicBezTo>
                    <a:cubicBezTo>
                      <a:pt x="680" y="366"/>
                      <a:pt x="1161" y="306"/>
                      <a:pt x="1644" y="306"/>
                    </a:cubicBezTo>
                    <a:cubicBezTo>
                      <a:pt x="3773" y="306"/>
                      <a:pt x="5964" y="1475"/>
                      <a:pt x="5994" y="1512"/>
                    </a:cubicBezTo>
                    <a:lnTo>
                      <a:pt x="6067" y="1512"/>
                    </a:lnTo>
                    <a:cubicBezTo>
                      <a:pt x="6104" y="1512"/>
                      <a:pt x="6186" y="1512"/>
                      <a:pt x="6223" y="1430"/>
                    </a:cubicBezTo>
                    <a:cubicBezTo>
                      <a:pt x="6259" y="1357"/>
                      <a:pt x="6223" y="1283"/>
                      <a:pt x="6140" y="1237"/>
                    </a:cubicBezTo>
                    <a:cubicBezTo>
                      <a:pt x="6021" y="1178"/>
                      <a:pt x="3817" y="0"/>
                      <a:pt x="1603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90" name="Google Shape;2590;p51"/>
            <p:cNvSpPr/>
            <p:nvPr/>
          </p:nvSpPr>
          <p:spPr>
            <a:xfrm>
              <a:off x="3520675" y="2424575"/>
              <a:ext cx="142200" cy="1422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1"/>
            <p:cNvSpPr/>
            <p:nvPr/>
          </p:nvSpPr>
          <p:spPr>
            <a:xfrm>
              <a:off x="3460850" y="2424563"/>
              <a:ext cx="295800" cy="295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Hộp Văn bản 88">
            <a:extLst>
              <a:ext uri="{FF2B5EF4-FFF2-40B4-BE49-F238E27FC236}">
                <a16:creationId xmlns:a16="http://schemas.microsoft.com/office/drawing/2014/main" id="{A1A5BE62-2688-04D8-B7A6-49F2F56754FA}"/>
              </a:ext>
            </a:extLst>
          </p:cNvPr>
          <p:cNvSpPr txBox="1"/>
          <p:nvPr/>
        </p:nvSpPr>
        <p:spPr>
          <a:xfrm>
            <a:off x="1964456" y="626999"/>
            <a:ext cx="5117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90" name="Hộp Văn bản 89">
            <a:extLst>
              <a:ext uri="{FF2B5EF4-FFF2-40B4-BE49-F238E27FC236}">
                <a16:creationId xmlns:a16="http://schemas.microsoft.com/office/drawing/2014/main" id="{C4A406D3-D569-FC84-0030-F92F44412E01}"/>
              </a:ext>
            </a:extLst>
          </p:cNvPr>
          <p:cNvSpPr txBox="1"/>
          <p:nvPr/>
        </p:nvSpPr>
        <p:spPr>
          <a:xfrm>
            <a:off x="518325" y="2785557"/>
            <a:ext cx="1828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E625084B-DA05-8880-1159-9D092D575628}"/>
              </a:ext>
            </a:extLst>
          </p:cNvPr>
          <p:cNvSpPr txBox="1"/>
          <p:nvPr/>
        </p:nvSpPr>
        <p:spPr>
          <a:xfrm>
            <a:off x="3202190" y="2785557"/>
            <a:ext cx="2286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92" name="Hộp Văn bản 91">
            <a:extLst>
              <a:ext uri="{FF2B5EF4-FFF2-40B4-BE49-F238E27FC236}">
                <a16:creationId xmlns:a16="http://schemas.microsoft.com/office/drawing/2014/main" id="{9BCAEF2A-D2C6-0520-2EB0-3C1A002154C3}"/>
              </a:ext>
            </a:extLst>
          </p:cNvPr>
          <p:cNvSpPr txBox="1"/>
          <p:nvPr/>
        </p:nvSpPr>
        <p:spPr>
          <a:xfrm>
            <a:off x="5941812" y="2793414"/>
            <a:ext cx="26832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</p:txBody>
      </p:sp>
      <p:pic>
        <p:nvPicPr>
          <p:cNvPr id="93" name="Picture 5">
            <a:extLst>
              <a:ext uri="{FF2B5EF4-FFF2-40B4-BE49-F238E27FC236}">
                <a16:creationId xmlns:a16="http://schemas.microsoft.com/office/drawing/2014/main" id="{31AD3CF2-5936-3E9B-EB7F-242E87A7B9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89596" y="4095874"/>
            <a:ext cx="989068" cy="1027603"/>
          </a:xfrm>
          <a:prstGeom prst="rect">
            <a:avLst/>
          </a:prstGeom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A980CFDB-0C3E-3F57-CCCF-1DE9D52AF6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47125" y="3928350"/>
            <a:ext cx="1498474" cy="1176302"/>
          </a:xfrm>
          <a:prstGeom prst="rect">
            <a:avLst/>
          </a:prstGeom>
        </p:spPr>
      </p:pic>
      <p:pic>
        <p:nvPicPr>
          <p:cNvPr id="95" name="Picture 4">
            <a:extLst>
              <a:ext uri="{FF2B5EF4-FFF2-40B4-BE49-F238E27FC236}">
                <a16:creationId xmlns:a16="http://schemas.microsoft.com/office/drawing/2014/main" id="{D68289F0-6F9F-0CAA-433F-53A45C3A7A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81156" y="4373183"/>
            <a:ext cx="581519" cy="731469"/>
          </a:xfrm>
          <a:prstGeom prst="rect">
            <a:avLst/>
          </a:prstGeom>
        </p:spPr>
      </p:pic>
      <p:pic>
        <p:nvPicPr>
          <p:cNvPr id="96" name="Picture 6">
            <a:extLst>
              <a:ext uri="{FF2B5EF4-FFF2-40B4-BE49-F238E27FC236}">
                <a16:creationId xmlns:a16="http://schemas.microsoft.com/office/drawing/2014/main" id="{1429FBD9-F9BC-6BB0-BA8F-E149E14759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540981" y="1524136"/>
            <a:ext cx="227705" cy="285931"/>
          </a:xfrm>
          <a:prstGeom prst="rect">
            <a:avLst/>
          </a:prstGeom>
        </p:spPr>
      </p:pic>
      <p:pic>
        <p:nvPicPr>
          <p:cNvPr id="97" name="Picture 6">
            <a:extLst>
              <a:ext uri="{FF2B5EF4-FFF2-40B4-BE49-F238E27FC236}">
                <a16:creationId xmlns:a16="http://schemas.microsoft.com/office/drawing/2014/main" id="{600D5E83-F69D-221B-34F0-D7BFA7230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5374337" y="4595952"/>
            <a:ext cx="227705" cy="285931"/>
          </a:xfrm>
          <a:prstGeom prst="rect">
            <a:avLst/>
          </a:prstGeom>
        </p:spPr>
      </p:pic>
      <p:pic>
        <p:nvPicPr>
          <p:cNvPr id="98" name="Picture 6">
            <a:extLst>
              <a:ext uri="{FF2B5EF4-FFF2-40B4-BE49-F238E27FC236}">
                <a16:creationId xmlns:a16="http://schemas.microsoft.com/office/drawing/2014/main" id="{F1EDD6FB-9E81-88E8-F249-D47262A49E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5661563" y="1379493"/>
            <a:ext cx="227705" cy="285931"/>
          </a:xfrm>
          <a:prstGeom prst="rect">
            <a:avLst/>
          </a:prstGeom>
        </p:spPr>
      </p:pic>
      <p:pic>
        <p:nvPicPr>
          <p:cNvPr id="99" name="Picture 6">
            <a:extLst>
              <a:ext uri="{FF2B5EF4-FFF2-40B4-BE49-F238E27FC236}">
                <a16:creationId xmlns:a16="http://schemas.microsoft.com/office/drawing/2014/main" id="{7A8180B5-6186-0F2C-8006-0B9DC2FFB1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8431957" y="2461780"/>
            <a:ext cx="227705" cy="285931"/>
          </a:xfrm>
          <a:prstGeom prst="rect">
            <a:avLst/>
          </a:prstGeom>
        </p:spPr>
      </p:pic>
      <p:pic>
        <p:nvPicPr>
          <p:cNvPr id="100" name="Picture 6">
            <a:extLst>
              <a:ext uri="{FF2B5EF4-FFF2-40B4-BE49-F238E27FC236}">
                <a16:creationId xmlns:a16="http://schemas.microsoft.com/office/drawing/2014/main" id="{DBD00C06-1B59-E635-0C9B-81A3A6B77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2656174" y="177366"/>
            <a:ext cx="227705" cy="285931"/>
          </a:xfrm>
          <a:prstGeom prst="rect">
            <a:avLst/>
          </a:prstGeom>
        </p:spPr>
      </p:pic>
      <p:pic>
        <p:nvPicPr>
          <p:cNvPr id="101" name="Picture 6">
            <a:extLst>
              <a:ext uri="{FF2B5EF4-FFF2-40B4-BE49-F238E27FC236}">
                <a16:creationId xmlns:a16="http://schemas.microsoft.com/office/drawing/2014/main" id="{80884C1D-F1B1-A4FB-951E-C57447F016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809934" y="4111676"/>
            <a:ext cx="227705" cy="285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Hộp Văn bản 127">
            <a:extLst>
              <a:ext uri="{FF2B5EF4-FFF2-40B4-BE49-F238E27FC236}">
                <a16:creationId xmlns:a16="http://schemas.microsoft.com/office/drawing/2014/main" id="{2F122C19-8CC3-D15E-F37C-948DCD26CECD}"/>
              </a:ext>
            </a:extLst>
          </p:cNvPr>
          <p:cNvSpPr txBox="1"/>
          <p:nvPr/>
        </p:nvSpPr>
        <p:spPr>
          <a:xfrm>
            <a:off x="480919" y="1034355"/>
            <a:ext cx="7901127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ĐÃ LẮNG NGHE BÀI</a:t>
            </a:r>
            <a:r>
              <a:rPr lang="vi-VN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GIẢNG</a:t>
            </a:r>
          </a:p>
        </p:txBody>
      </p:sp>
      <p:pic>
        <p:nvPicPr>
          <p:cNvPr id="129" name="Picture 4">
            <a:extLst>
              <a:ext uri="{FF2B5EF4-FFF2-40B4-BE49-F238E27FC236}">
                <a16:creationId xmlns:a16="http://schemas.microsoft.com/office/drawing/2014/main" id="{1C678286-1A2E-751D-DE9B-72C9215E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33454" y="3345727"/>
            <a:ext cx="1784807" cy="1698286"/>
          </a:xfrm>
          <a:prstGeom prst="rect">
            <a:avLst/>
          </a:prstGeom>
        </p:spPr>
      </p:pic>
      <p:pic>
        <p:nvPicPr>
          <p:cNvPr id="130" name="Picture 9">
            <a:extLst>
              <a:ext uri="{FF2B5EF4-FFF2-40B4-BE49-F238E27FC236}">
                <a16:creationId xmlns:a16="http://schemas.microsoft.com/office/drawing/2014/main" id="{465101D5-5857-E152-A4B9-022333C4F6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04656" y="3287396"/>
            <a:ext cx="1932214" cy="1856104"/>
          </a:xfrm>
          <a:prstGeom prst="rect">
            <a:avLst/>
          </a:prstGeom>
        </p:spPr>
      </p:pic>
      <p:pic>
        <p:nvPicPr>
          <p:cNvPr id="131" name="Picture 6">
            <a:extLst>
              <a:ext uri="{FF2B5EF4-FFF2-40B4-BE49-F238E27FC236}">
                <a16:creationId xmlns:a16="http://schemas.microsoft.com/office/drawing/2014/main" id="{B805C76D-1056-3A90-803E-E9A0F2665A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947729">
            <a:off x="3876263" y="2480229"/>
            <a:ext cx="2134725" cy="3429278"/>
          </a:xfrm>
          <a:prstGeom prst="rect">
            <a:avLst/>
          </a:prstGeom>
        </p:spPr>
      </p:pic>
      <p:pic>
        <p:nvPicPr>
          <p:cNvPr id="132" name="Picture 4">
            <a:extLst>
              <a:ext uri="{FF2B5EF4-FFF2-40B4-BE49-F238E27FC236}">
                <a16:creationId xmlns:a16="http://schemas.microsoft.com/office/drawing/2014/main" id="{E8999644-0823-6FCB-72BB-A999270BC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64999" y="35719"/>
            <a:ext cx="1038279" cy="998636"/>
          </a:xfrm>
          <a:prstGeom prst="rect">
            <a:avLst/>
          </a:prstGeom>
        </p:spPr>
      </p:pic>
      <p:pic>
        <p:nvPicPr>
          <p:cNvPr id="133" name="Picture 4">
            <a:extLst>
              <a:ext uri="{FF2B5EF4-FFF2-40B4-BE49-F238E27FC236}">
                <a16:creationId xmlns:a16="http://schemas.microsoft.com/office/drawing/2014/main" id="{81471B70-1EED-7C52-4671-68EB45505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41206" y="1366838"/>
            <a:ext cx="1038279" cy="998636"/>
          </a:xfrm>
          <a:prstGeom prst="rect">
            <a:avLst/>
          </a:prstGeom>
        </p:spPr>
      </p:pic>
      <p:pic>
        <p:nvPicPr>
          <p:cNvPr id="134" name="Picture 6">
            <a:extLst>
              <a:ext uri="{FF2B5EF4-FFF2-40B4-BE49-F238E27FC236}">
                <a16:creationId xmlns:a16="http://schemas.microsoft.com/office/drawing/2014/main" id="{42AA1167-F73B-BFE7-1AB7-09E370F2AC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0569">
            <a:off x="2468742" y="3667273"/>
            <a:ext cx="227705" cy="285931"/>
          </a:xfrm>
          <a:prstGeom prst="rect">
            <a:avLst/>
          </a:prstGeom>
        </p:spPr>
      </p:pic>
      <p:pic>
        <p:nvPicPr>
          <p:cNvPr id="135" name="Picture 6">
            <a:extLst>
              <a:ext uri="{FF2B5EF4-FFF2-40B4-BE49-F238E27FC236}">
                <a16:creationId xmlns:a16="http://schemas.microsoft.com/office/drawing/2014/main" id="{58B413A5-DA2A-3335-4AEB-D973AA9ED9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0569">
            <a:off x="1403024" y="1914649"/>
            <a:ext cx="227705" cy="285931"/>
          </a:xfrm>
          <a:prstGeom prst="rect">
            <a:avLst/>
          </a:prstGeom>
        </p:spPr>
      </p:pic>
      <p:pic>
        <p:nvPicPr>
          <p:cNvPr id="136" name="Picture 6">
            <a:extLst>
              <a:ext uri="{FF2B5EF4-FFF2-40B4-BE49-F238E27FC236}">
                <a16:creationId xmlns:a16="http://schemas.microsoft.com/office/drawing/2014/main" id="{C7AC3F30-138D-B23C-E4C9-2F7559387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0569">
            <a:off x="4829772" y="424993"/>
            <a:ext cx="227705" cy="285931"/>
          </a:xfrm>
          <a:prstGeom prst="rect">
            <a:avLst/>
          </a:prstGeom>
        </p:spPr>
      </p:pic>
      <p:pic>
        <p:nvPicPr>
          <p:cNvPr id="137" name="Picture 6">
            <a:extLst>
              <a:ext uri="{FF2B5EF4-FFF2-40B4-BE49-F238E27FC236}">
                <a16:creationId xmlns:a16="http://schemas.microsoft.com/office/drawing/2014/main" id="{9B8467C2-8A9B-75B0-C383-A825B57909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0569">
            <a:off x="6611354" y="4273508"/>
            <a:ext cx="227705" cy="285931"/>
          </a:xfrm>
          <a:prstGeom prst="rect">
            <a:avLst/>
          </a:prstGeom>
        </p:spPr>
      </p:pic>
      <p:pic>
        <p:nvPicPr>
          <p:cNvPr id="138" name="Picture 6">
            <a:extLst>
              <a:ext uri="{FF2B5EF4-FFF2-40B4-BE49-F238E27FC236}">
                <a16:creationId xmlns:a16="http://schemas.microsoft.com/office/drawing/2014/main" id="{95461E23-9C8B-50CC-66E3-8FA53E2E0A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0569">
            <a:off x="7027353" y="696931"/>
            <a:ext cx="227705" cy="285931"/>
          </a:xfrm>
          <a:prstGeom prst="rect">
            <a:avLst/>
          </a:prstGeom>
        </p:spPr>
      </p:pic>
      <p:grpSp>
        <p:nvGrpSpPr>
          <p:cNvPr id="139" name="Google Shape;2025;p61">
            <a:extLst>
              <a:ext uri="{FF2B5EF4-FFF2-40B4-BE49-F238E27FC236}">
                <a16:creationId xmlns:a16="http://schemas.microsoft.com/office/drawing/2014/main" id="{B2D0FC2D-D946-6D61-D476-1EE0E2962B48}"/>
              </a:ext>
            </a:extLst>
          </p:cNvPr>
          <p:cNvGrpSpPr/>
          <p:nvPr/>
        </p:nvGrpSpPr>
        <p:grpSpPr>
          <a:xfrm>
            <a:off x="5669523" y="353244"/>
            <a:ext cx="514448" cy="520458"/>
            <a:chOff x="4052860" y="1366510"/>
            <a:chExt cx="218208" cy="220767"/>
          </a:xfrm>
        </p:grpSpPr>
        <p:sp>
          <p:nvSpPr>
            <p:cNvPr id="140" name="Google Shape;2026;p61">
              <a:extLst>
                <a:ext uri="{FF2B5EF4-FFF2-40B4-BE49-F238E27FC236}">
                  <a16:creationId xmlns:a16="http://schemas.microsoft.com/office/drawing/2014/main" id="{281CA24F-078F-84F7-CDE4-C4A8C8701356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2027;p61">
              <a:extLst>
                <a:ext uri="{FF2B5EF4-FFF2-40B4-BE49-F238E27FC236}">
                  <a16:creationId xmlns:a16="http://schemas.microsoft.com/office/drawing/2014/main" id="{01F0C45C-7CC7-9991-5BB3-4278A8DFDD4D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2028;p61">
              <a:extLst>
                <a:ext uri="{FF2B5EF4-FFF2-40B4-BE49-F238E27FC236}">
                  <a16:creationId xmlns:a16="http://schemas.microsoft.com/office/drawing/2014/main" id="{4F25CB6B-C31B-6EA4-6014-DC2E9745ADC3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2029;p61">
              <a:extLst>
                <a:ext uri="{FF2B5EF4-FFF2-40B4-BE49-F238E27FC236}">
                  <a16:creationId xmlns:a16="http://schemas.microsoft.com/office/drawing/2014/main" id="{A68428DF-EA47-684C-50BD-919644C8ED64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2030;p61">
              <a:extLst>
                <a:ext uri="{FF2B5EF4-FFF2-40B4-BE49-F238E27FC236}">
                  <a16:creationId xmlns:a16="http://schemas.microsoft.com/office/drawing/2014/main" id="{EF1FF75B-8D35-1CA6-D813-E7B47E8671CE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2031;p61">
              <a:extLst>
                <a:ext uri="{FF2B5EF4-FFF2-40B4-BE49-F238E27FC236}">
                  <a16:creationId xmlns:a16="http://schemas.microsoft.com/office/drawing/2014/main" id="{0B05D8CF-7D04-1D0E-79F2-E10EC2E794D1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2032;p61">
              <a:extLst>
                <a:ext uri="{FF2B5EF4-FFF2-40B4-BE49-F238E27FC236}">
                  <a16:creationId xmlns:a16="http://schemas.microsoft.com/office/drawing/2014/main" id="{1624888B-7D04-65FB-00CD-491A9A062EB4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2033;p61">
              <a:extLst>
                <a:ext uri="{FF2B5EF4-FFF2-40B4-BE49-F238E27FC236}">
                  <a16:creationId xmlns:a16="http://schemas.microsoft.com/office/drawing/2014/main" id="{60A27B0D-4514-96B9-A8BC-A61822CD14A2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2034;p61">
              <a:extLst>
                <a:ext uri="{FF2B5EF4-FFF2-40B4-BE49-F238E27FC236}">
                  <a16:creationId xmlns:a16="http://schemas.microsoft.com/office/drawing/2014/main" id="{6E6A30F6-8039-EDD0-3D0F-F5ED3760C61E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2035;p61">
              <a:extLst>
                <a:ext uri="{FF2B5EF4-FFF2-40B4-BE49-F238E27FC236}">
                  <a16:creationId xmlns:a16="http://schemas.microsoft.com/office/drawing/2014/main" id="{984660CE-36D8-6C9A-E757-65124E51F6C4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2036;p61">
              <a:extLst>
                <a:ext uri="{FF2B5EF4-FFF2-40B4-BE49-F238E27FC236}">
                  <a16:creationId xmlns:a16="http://schemas.microsoft.com/office/drawing/2014/main" id="{B805118D-2086-CD77-05E6-7D18D68CBCE6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2037;p61">
              <a:extLst>
                <a:ext uri="{FF2B5EF4-FFF2-40B4-BE49-F238E27FC236}">
                  <a16:creationId xmlns:a16="http://schemas.microsoft.com/office/drawing/2014/main" id="{C30D2FD5-8485-A6E0-5747-AC21AA67D099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2038;p61">
              <a:extLst>
                <a:ext uri="{FF2B5EF4-FFF2-40B4-BE49-F238E27FC236}">
                  <a16:creationId xmlns:a16="http://schemas.microsoft.com/office/drawing/2014/main" id="{E94C487F-32C0-ECBF-E8A6-64783D6B5352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2039;p61">
              <a:extLst>
                <a:ext uri="{FF2B5EF4-FFF2-40B4-BE49-F238E27FC236}">
                  <a16:creationId xmlns:a16="http://schemas.microsoft.com/office/drawing/2014/main" id="{10347091-E7C7-303D-BB48-A07176F3AF7A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2040;p61">
              <a:extLst>
                <a:ext uri="{FF2B5EF4-FFF2-40B4-BE49-F238E27FC236}">
                  <a16:creationId xmlns:a16="http://schemas.microsoft.com/office/drawing/2014/main" id="{1F24E390-CD7B-A522-DC0B-D6CC268F35B8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2041;p61">
              <a:extLst>
                <a:ext uri="{FF2B5EF4-FFF2-40B4-BE49-F238E27FC236}">
                  <a16:creationId xmlns:a16="http://schemas.microsoft.com/office/drawing/2014/main" id="{8466E5C7-1F03-50AF-21CD-F9B997338E60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2042;p61">
              <a:extLst>
                <a:ext uri="{FF2B5EF4-FFF2-40B4-BE49-F238E27FC236}">
                  <a16:creationId xmlns:a16="http://schemas.microsoft.com/office/drawing/2014/main" id="{049E3564-936B-F26A-E26E-5FACA43F0316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2043;p61">
              <a:extLst>
                <a:ext uri="{FF2B5EF4-FFF2-40B4-BE49-F238E27FC236}">
                  <a16:creationId xmlns:a16="http://schemas.microsoft.com/office/drawing/2014/main" id="{4E79C0B9-D4F8-69E4-CC2D-232B772CCFB4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2044;p61">
              <a:extLst>
                <a:ext uri="{FF2B5EF4-FFF2-40B4-BE49-F238E27FC236}">
                  <a16:creationId xmlns:a16="http://schemas.microsoft.com/office/drawing/2014/main" id="{6EFF83BD-054A-5151-3D14-917C2C046167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2045;p61">
              <a:extLst>
                <a:ext uri="{FF2B5EF4-FFF2-40B4-BE49-F238E27FC236}">
                  <a16:creationId xmlns:a16="http://schemas.microsoft.com/office/drawing/2014/main" id="{30E1C810-09EE-2333-29D3-27BC01547ED4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0" name="Google Shape;2025;p61">
            <a:extLst>
              <a:ext uri="{FF2B5EF4-FFF2-40B4-BE49-F238E27FC236}">
                <a16:creationId xmlns:a16="http://schemas.microsoft.com/office/drawing/2014/main" id="{81EBD721-C64C-4811-31E3-7E2C8CDB14E9}"/>
              </a:ext>
            </a:extLst>
          </p:cNvPr>
          <p:cNvGrpSpPr/>
          <p:nvPr/>
        </p:nvGrpSpPr>
        <p:grpSpPr>
          <a:xfrm>
            <a:off x="481657" y="1956154"/>
            <a:ext cx="514448" cy="520458"/>
            <a:chOff x="4052860" y="1366510"/>
            <a:chExt cx="218208" cy="220767"/>
          </a:xfrm>
        </p:grpSpPr>
        <p:sp>
          <p:nvSpPr>
            <p:cNvPr id="161" name="Google Shape;2026;p61">
              <a:extLst>
                <a:ext uri="{FF2B5EF4-FFF2-40B4-BE49-F238E27FC236}">
                  <a16:creationId xmlns:a16="http://schemas.microsoft.com/office/drawing/2014/main" id="{ECBFE90A-FB77-0501-81EC-E9AA6B5434D6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2027;p61">
              <a:extLst>
                <a:ext uri="{FF2B5EF4-FFF2-40B4-BE49-F238E27FC236}">
                  <a16:creationId xmlns:a16="http://schemas.microsoft.com/office/drawing/2014/main" id="{41354283-EC67-0618-9EBB-B1C29EBD181E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2028;p61">
              <a:extLst>
                <a:ext uri="{FF2B5EF4-FFF2-40B4-BE49-F238E27FC236}">
                  <a16:creationId xmlns:a16="http://schemas.microsoft.com/office/drawing/2014/main" id="{175F17B7-9CCB-90F2-4265-27B1B2B51E60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2029;p61">
              <a:extLst>
                <a:ext uri="{FF2B5EF4-FFF2-40B4-BE49-F238E27FC236}">
                  <a16:creationId xmlns:a16="http://schemas.microsoft.com/office/drawing/2014/main" id="{1317C66E-C7CA-3BBE-72E6-831D0857B1A5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2030;p61">
              <a:extLst>
                <a:ext uri="{FF2B5EF4-FFF2-40B4-BE49-F238E27FC236}">
                  <a16:creationId xmlns:a16="http://schemas.microsoft.com/office/drawing/2014/main" id="{DEB48BB0-CE93-BB20-447B-50E6F0FAA17D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2031;p61">
              <a:extLst>
                <a:ext uri="{FF2B5EF4-FFF2-40B4-BE49-F238E27FC236}">
                  <a16:creationId xmlns:a16="http://schemas.microsoft.com/office/drawing/2014/main" id="{FC34F22C-442B-F8A0-6FD1-FA0D2CBA799E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2032;p61">
              <a:extLst>
                <a:ext uri="{FF2B5EF4-FFF2-40B4-BE49-F238E27FC236}">
                  <a16:creationId xmlns:a16="http://schemas.microsoft.com/office/drawing/2014/main" id="{29FC11B2-A678-7958-ABA4-B49F3D51FD11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2033;p61">
              <a:extLst>
                <a:ext uri="{FF2B5EF4-FFF2-40B4-BE49-F238E27FC236}">
                  <a16:creationId xmlns:a16="http://schemas.microsoft.com/office/drawing/2014/main" id="{F27338F6-3B2F-EB68-FC0D-8E85F8F92555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2034;p61">
              <a:extLst>
                <a:ext uri="{FF2B5EF4-FFF2-40B4-BE49-F238E27FC236}">
                  <a16:creationId xmlns:a16="http://schemas.microsoft.com/office/drawing/2014/main" id="{69BB94CC-8A1B-9F17-FA27-9046C1125945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2035;p61">
              <a:extLst>
                <a:ext uri="{FF2B5EF4-FFF2-40B4-BE49-F238E27FC236}">
                  <a16:creationId xmlns:a16="http://schemas.microsoft.com/office/drawing/2014/main" id="{FC39D804-BD84-E54D-5951-79024C420283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2036;p61">
              <a:extLst>
                <a:ext uri="{FF2B5EF4-FFF2-40B4-BE49-F238E27FC236}">
                  <a16:creationId xmlns:a16="http://schemas.microsoft.com/office/drawing/2014/main" id="{F6DF5A65-9816-3CC1-C487-19B3F12DFAD3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2037;p61">
              <a:extLst>
                <a:ext uri="{FF2B5EF4-FFF2-40B4-BE49-F238E27FC236}">
                  <a16:creationId xmlns:a16="http://schemas.microsoft.com/office/drawing/2014/main" id="{F9818A97-615B-48D4-AF5A-BD5D74557A09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2038;p61">
              <a:extLst>
                <a:ext uri="{FF2B5EF4-FFF2-40B4-BE49-F238E27FC236}">
                  <a16:creationId xmlns:a16="http://schemas.microsoft.com/office/drawing/2014/main" id="{2DD9FC57-BAA5-6000-E5A0-1D0EAB909D4F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2039;p61">
              <a:extLst>
                <a:ext uri="{FF2B5EF4-FFF2-40B4-BE49-F238E27FC236}">
                  <a16:creationId xmlns:a16="http://schemas.microsoft.com/office/drawing/2014/main" id="{211AD185-49A1-2A6F-85C3-BFF1B9DE6AE6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2040;p61">
              <a:extLst>
                <a:ext uri="{FF2B5EF4-FFF2-40B4-BE49-F238E27FC236}">
                  <a16:creationId xmlns:a16="http://schemas.microsoft.com/office/drawing/2014/main" id="{67B68744-7EBA-E93C-D316-B624A7347C1F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2041;p61">
              <a:extLst>
                <a:ext uri="{FF2B5EF4-FFF2-40B4-BE49-F238E27FC236}">
                  <a16:creationId xmlns:a16="http://schemas.microsoft.com/office/drawing/2014/main" id="{F0FECD86-4DB7-97D0-2B17-850C0E31AFA2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2042;p61">
              <a:extLst>
                <a:ext uri="{FF2B5EF4-FFF2-40B4-BE49-F238E27FC236}">
                  <a16:creationId xmlns:a16="http://schemas.microsoft.com/office/drawing/2014/main" id="{E9354508-4C7F-C81C-DC0E-8085D236F478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2043;p61">
              <a:extLst>
                <a:ext uri="{FF2B5EF4-FFF2-40B4-BE49-F238E27FC236}">
                  <a16:creationId xmlns:a16="http://schemas.microsoft.com/office/drawing/2014/main" id="{2DA034DE-E354-CD8A-4021-AE21DC757E59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2044;p61">
              <a:extLst>
                <a:ext uri="{FF2B5EF4-FFF2-40B4-BE49-F238E27FC236}">
                  <a16:creationId xmlns:a16="http://schemas.microsoft.com/office/drawing/2014/main" id="{3FE02EAA-8EE1-94BA-8845-D3F852BD6D26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2045;p61">
              <a:extLst>
                <a:ext uri="{FF2B5EF4-FFF2-40B4-BE49-F238E27FC236}">
                  <a16:creationId xmlns:a16="http://schemas.microsoft.com/office/drawing/2014/main" id="{DDB0A83A-D71F-130D-A495-3EFEB16564FF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4C67F90C-A466-757E-A5A8-9438E17CC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45644" cy="3411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8" name="Bong bóng Ý nghĩ: Hình đám mây 47">
            <a:extLst>
              <a:ext uri="{FF2B5EF4-FFF2-40B4-BE49-F238E27FC236}">
                <a16:creationId xmlns:a16="http://schemas.microsoft.com/office/drawing/2014/main" id="{E7F01E38-86D7-B292-EFC3-A8C3AD97BE93}"/>
              </a:ext>
            </a:extLst>
          </p:cNvPr>
          <p:cNvSpPr/>
          <p:nvPr/>
        </p:nvSpPr>
        <p:spPr>
          <a:xfrm>
            <a:off x="3086100" y="192933"/>
            <a:ext cx="5057775" cy="2378817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bó hoa có 7 bông hoa. Hỏi 3 bó hoa có tất cả bao nhiêu bông?</a:t>
            </a:r>
            <a:endParaRPr lang="en-US" dirty="0"/>
          </a:p>
        </p:txBody>
      </p:sp>
      <p:sp>
        <p:nvSpPr>
          <p:cNvPr id="31" name="Mũi tên: Phải 30">
            <a:extLst>
              <a:ext uri="{FF2B5EF4-FFF2-40B4-BE49-F238E27FC236}">
                <a16:creationId xmlns:a16="http://schemas.microsoft.com/office/drawing/2014/main" id="{D32F093C-4F51-8C8E-DCC3-1C40C3DC1AA7}"/>
              </a:ext>
            </a:extLst>
          </p:cNvPr>
          <p:cNvSpPr/>
          <p:nvPr/>
        </p:nvSpPr>
        <p:spPr>
          <a:xfrm>
            <a:off x="2486025" y="3679031"/>
            <a:ext cx="759619" cy="507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A542044A-04FA-6A33-8ADC-6717C5496685}"/>
                  </a:ext>
                </a:extLst>
              </p:cNvPr>
              <p:cNvSpPr txBox="1"/>
              <p:nvPr/>
            </p:nvSpPr>
            <p:spPr>
              <a:xfrm>
                <a:off x="3629025" y="3551782"/>
                <a:ext cx="3470822" cy="577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</a:rPr>
                  <a:t>Có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×3=21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bông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hoa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A542044A-04FA-6A33-8ADC-6717C5496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025" y="3551782"/>
                <a:ext cx="3470822" cy="577850"/>
              </a:xfrm>
              <a:prstGeom prst="rect">
                <a:avLst/>
              </a:prstGeom>
              <a:blipFill>
                <a:blip r:embed="rId4"/>
                <a:stretch>
                  <a:fillRect l="-2632" r="-1754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8" name="Google Shape;2248;p45"/>
          <p:cNvGrpSpPr/>
          <p:nvPr/>
        </p:nvGrpSpPr>
        <p:grpSpPr>
          <a:xfrm flipH="1">
            <a:off x="7844642" y="1806585"/>
            <a:ext cx="206929" cy="203212"/>
            <a:chOff x="1971300" y="3409475"/>
            <a:chExt cx="101600" cy="99775"/>
          </a:xfrm>
        </p:grpSpPr>
        <p:sp>
          <p:nvSpPr>
            <p:cNvPr id="2249" name="Google Shape;2249;p45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5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5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2" name="Google Shape;2252;p45"/>
          <p:cNvGrpSpPr/>
          <p:nvPr/>
        </p:nvGrpSpPr>
        <p:grpSpPr>
          <a:xfrm flipH="1">
            <a:off x="250647" y="2540293"/>
            <a:ext cx="206929" cy="203161"/>
            <a:chOff x="1655100" y="3332725"/>
            <a:chExt cx="101600" cy="99750"/>
          </a:xfrm>
        </p:grpSpPr>
        <p:sp>
          <p:nvSpPr>
            <p:cNvPr id="2253" name="Google Shape;2253;p4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45"/>
          <p:cNvGrpSpPr/>
          <p:nvPr/>
        </p:nvGrpSpPr>
        <p:grpSpPr>
          <a:xfrm flipH="1">
            <a:off x="791474" y="2701660"/>
            <a:ext cx="142077" cy="139500"/>
            <a:chOff x="1655100" y="3332725"/>
            <a:chExt cx="101600" cy="99750"/>
          </a:xfrm>
        </p:grpSpPr>
        <p:sp>
          <p:nvSpPr>
            <p:cNvPr id="2257" name="Google Shape;2257;p4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0" name="Google Shape;2260;p45"/>
          <p:cNvGrpSpPr/>
          <p:nvPr/>
        </p:nvGrpSpPr>
        <p:grpSpPr>
          <a:xfrm rot="6246480" flipH="1">
            <a:off x="629175" y="2070257"/>
            <a:ext cx="212495" cy="208678"/>
            <a:chOff x="1971300" y="3409475"/>
            <a:chExt cx="101600" cy="99775"/>
          </a:xfrm>
        </p:grpSpPr>
        <p:sp>
          <p:nvSpPr>
            <p:cNvPr id="2261" name="Google Shape;2261;p45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5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5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4" name="Google Shape;2264;p45"/>
          <p:cNvGrpSpPr/>
          <p:nvPr/>
        </p:nvGrpSpPr>
        <p:grpSpPr>
          <a:xfrm flipH="1">
            <a:off x="5646941" y="2715771"/>
            <a:ext cx="206929" cy="203212"/>
            <a:chOff x="1971300" y="3409475"/>
            <a:chExt cx="101600" cy="99775"/>
          </a:xfrm>
        </p:grpSpPr>
        <p:sp>
          <p:nvSpPr>
            <p:cNvPr id="2265" name="Google Shape;2265;p45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5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5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45"/>
          <p:cNvGrpSpPr/>
          <p:nvPr/>
        </p:nvGrpSpPr>
        <p:grpSpPr>
          <a:xfrm>
            <a:off x="6944977" y="1908191"/>
            <a:ext cx="740190" cy="1668296"/>
            <a:chOff x="6442425" y="1727350"/>
            <a:chExt cx="965144" cy="1631760"/>
          </a:xfrm>
        </p:grpSpPr>
        <p:grpSp>
          <p:nvGrpSpPr>
            <p:cNvPr id="2269" name="Google Shape;2269;p45"/>
            <p:cNvGrpSpPr/>
            <p:nvPr/>
          </p:nvGrpSpPr>
          <p:grpSpPr>
            <a:xfrm>
              <a:off x="6888134" y="1742575"/>
              <a:ext cx="519435" cy="1616535"/>
              <a:chOff x="7461259" y="810325"/>
              <a:chExt cx="519435" cy="1616535"/>
            </a:xfrm>
          </p:grpSpPr>
          <p:sp>
            <p:nvSpPr>
              <p:cNvPr id="2270" name="Google Shape;2270;p45"/>
              <p:cNvSpPr/>
              <p:nvPr/>
            </p:nvSpPr>
            <p:spPr>
              <a:xfrm>
                <a:off x="7551900" y="1007597"/>
                <a:ext cx="409142" cy="1400572"/>
              </a:xfrm>
              <a:custGeom>
                <a:avLst/>
                <a:gdLst/>
                <a:ahLst/>
                <a:cxnLst/>
                <a:rect l="l" t="t" r="r" b="b"/>
                <a:pathLst>
                  <a:path w="8035" h="27504" extrusionOk="0">
                    <a:moveTo>
                      <a:pt x="0" y="0"/>
                    </a:moveTo>
                    <a:cubicBezTo>
                      <a:pt x="0" y="0"/>
                      <a:pt x="1986" y="12024"/>
                      <a:pt x="846" y="27503"/>
                    </a:cubicBezTo>
                    <a:cubicBezTo>
                      <a:pt x="846" y="27503"/>
                      <a:pt x="5516" y="27338"/>
                      <a:pt x="6729" y="22447"/>
                    </a:cubicBezTo>
                    <a:cubicBezTo>
                      <a:pt x="8034" y="17612"/>
                      <a:pt x="7189" y="7188"/>
                      <a:pt x="6196" y="4523"/>
                    </a:cubicBezTo>
                    <a:cubicBezTo>
                      <a:pt x="5203" y="191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8C1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45"/>
              <p:cNvSpPr/>
              <p:nvPr/>
            </p:nvSpPr>
            <p:spPr>
              <a:xfrm>
                <a:off x="7461259" y="810325"/>
                <a:ext cx="519435" cy="1616535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31745" extrusionOk="0">
                    <a:moveTo>
                      <a:pt x="2240" y="4407"/>
                    </a:moveTo>
                    <a:lnTo>
                      <a:pt x="2240" y="4407"/>
                    </a:lnTo>
                    <a:cubicBezTo>
                      <a:pt x="3545" y="5014"/>
                      <a:pt x="6910" y="6558"/>
                      <a:pt x="7590" y="8544"/>
                    </a:cubicBezTo>
                    <a:cubicBezTo>
                      <a:pt x="8601" y="11062"/>
                      <a:pt x="9428" y="21413"/>
                      <a:pt x="8215" y="26229"/>
                    </a:cubicBezTo>
                    <a:cubicBezTo>
                      <a:pt x="7222" y="30072"/>
                      <a:pt x="4078" y="30826"/>
                      <a:pt x="2994" y="30991"/>
                    </a:cubicBezTo>
                    <a:cubicBezTo>
                      <a:pt x="3913" y="17736"/>
                      <a:pt x="2626" y="7018"/>
                      <a:pt x="2240" y="4407"/>
                    </a:cubicBezTo>
                    <a:close/>
                    <a:moveTo>
                      <a:pt x="1320" y="0"/>
                    </a:moveTo>
                    <a:cubicBezTo>
                      <a:pt x="443" y="0"/>
                      <a:pt x="0" y="878"/>
                      <a:pt x="549" y="1576"/>
                    </a:cubicBezTo>
                    <a:cubicBezTo>
                      <a:pt x="1008" y="2109"/>
                      <a:pt x="1321" y="3341"/>
                      <a:pt x="1468" y="4168"/>
                    </a:cubicBezTo>
                    <a:cubicBezTo>
                      <a:pt x="1780" y="5933"/>
                      <a:pt x="3306" y="17276"/>
                      <a:pt x="2240" y="31377"/>
                    </a:cubicBezTo>
                    <a:lnTo>
                      <a:pt x="2240" y="31745"/>
                    </a:lnTo>
                    <a:lnTo>
                      <a:pt x="2626" y="31671"/>
                    </a:lnTo>
                    <a:cubicBezTo>
                      <a:pt x="2700" y="31671"/>
                      <a:pt x="7590" y="31451"/>
                      <a:pt x="8895" y="26395"/>
                    </a:cubicBezTo>
                    <a:cubicBezTo>
                      <a:pt x="10201" y="21339"/>
                      <a:pt x="9281" y="10915"/>
                      <a:pt x="8289" y="8305"/>
                    </a:cubicBezTo>
                    <a:cubicBezTo>
                      <a:pt x="7902" y="7312"/>
                      <a:pt x="6983" y="6466"/>
                      <a:pt x="5990" y="5712"/>
                    </a:cubicBezTo>
                    <a:cubicBezTo>
                      <a:pt x="5843" y="5547"/>
                      <a:pt x="5531" y="5326"/>
                      <a:pt x="5071" y="5014"/>
                    </a:cubicBezTo>
                    <a:cubicBezTo>
                      <a:pt x="1854" y="2955"/>
                      <a:pt x="2626" y="344"/>
                      <a:pt x="1615" y="32"/>
                    </a:cubicBezTo>
                    <a:cubicBezTo>
                      <a:pt x="1512" y="10"/>
                      <a:pt x="1414" y="0"/>
                      <a:pt x="1320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5"/>
              <p:cNvSpPr/>
              <p:nvPr/>
            </p:nvSpPr>
            <p:spPr>
              <a:xfrm>
                <a:off x="7606183" y="1139587"/>
                <a:ext cx="203222" cy="192182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774" extrusionOk="0">
                    <a:moveTo>
                      <a:pt x="1913" y="0"/>
                    </a:moveTo>
                    <a:cubicBezTo>
                      <a:pt x="846" y="92"/>
                      <a:pt x="1" y="919"/>
                      <a:pt x="74" y="1931"/>
                    </a:cubicBezTo>
                    <a:cubicBezTo>
                      <a:pt x="74" y="2954"/>
                      <a:pt x="920" y="3774"/>
                      <a:pt x="1947" y="3774"/>
                    </a:cubicBezTo>
                    <a:cubicBezTo>
                      <a:pt x="1990" y="3774"/>
                      <a:pt x="2034" y="3772"/>
                      <a:pt x="2078" y="3769"/>
                    </a:cubicBezTo>
                    <a:cubicBezTo>
                      <a:pt x="3071" y="3769"/>
                      <a:pt x="3990" y="2923"/>
                      <a:pt x="3917" y="1839"/>
                    </a:cubicBezTo>
                    <a:cubicBezTo>
                      <a:pt x="3917" y="846"/>
                      <a:pt x="2997" y="0"/>
                      <a:pt x="1913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5"/>
              <p:cNvSpPr/>
              <p:nvPr/>
            </p:nvSpPr>
            <p:spPr>
              <a:xfrm>
                <a:off x="7665150" y="1357685"/>
                <a:ext cx="117065" cy="70986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394" extrusionOk="0">
                    <a:moveTo>
                      <a:pt x="1672" y="1"/>
                    </a:moveTo>
                    <a:cubicBezTo>
                      <a:pt x="1453" y="1"/>
                      <a:pt x="1187" y="56"/>
                      <a:pt x="920" y="166"/>
                    </a:cubicBezTo>
                    <a:cubicBezTo>
                      <a:pt x="369" y="479"/>
                      <a:pt x="1" y="865"/>
                      <a:pt x="148" y="1159"/>
                    </a:cubicBezTo>
                    <a:cubicBezTo>
                      <a:pt x="222" y="1315"/>
                      <a:pt x="392" y="1393"/>
                      <a:pt x="612" y="1393"/>
                    </a:cubicBezTo>
                    <a:cubicBezTo>
                      <a:pt x="833" y="1393"/>
                      <a:pt x="1104" y="1315"/>
                      <a:pt x="1380" y="1159"/>
                    </a:cubicBezTo>
                    <a:cubicBezTo>
                      <a:pt x="1913" y="865"/>
                      <a:pt x="2299" y="479"/>
                      <a:pt x="2134" y="166"/>
                    </a:cubicBezTo>
                    <a:cubicBezTo>
                      <a:pt x="2060" y="56"/>
                      <a:pt x="1890" y="1"/>
                      <a:pt x="1672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5"/>
              <p:cNvSpPr/>
              <p:nvPr/>
            </p:nvSpPr>
            <p:spPr>
              <a:xfrm>
                <a:off x="7649263" y="1335229"/>
                <a:ext cx="198486" cy="191010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3751" extrusionOk="0">
                    <a:moveTo>
                      <a:pt x="1912" y="1"/>
                    </a:moveTo>
                    <a:cubicBezTo>
                      <a:pt x="846" y="1"/>
                      <a:pt x="0" y="920"/>
                      <a:pt x="0" y="1913"/>
                    </a:cubicBezTo>
                    <a:cubicBezTo>
                      <a:pt x="0" y="2979"/>
                      <a:pt x="920" y="3751"/>
                      <a:pt x="1986" y="3751"/>
                    </a:cubicBezTo>
                    <a:cubicBezTo>
                      <a:pt x="3071" y="3751"/>
                      <a:pt x="3898" y="2905"/>
                      <a:pt x="3898" y="1839"/>
                    </a:cubicBezTo>
                    <a:cubicBezTo>
                      <a:pt x="3824" y="754"/>
                      <a:pt x="2979" y="1"/>
                      <a:pt x="1912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45"/>
              <p:cNvSpPr/>
              <p:nvPr/>
            </p:nvSpPr>
            <p:spPr>
              <a:xfrm>
                <a:off x="7656748" y="1533723"/>
                <a:ext cx="203171" cy="191367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3758" extrusionOk="0">
                    <a:moveTo>
                      <a:pt x="1912" y="0"/>
                    </a:moveTo>
                    <a:cubicBezTo>
                      <a:pt x="846" y="74"/>
                      <a:pt x="0" y="919"/>
                      <a:pt x="74" y="1912"/>
                    </a:cubicBezTo>
                    <a:cubicBezTo>
                      <a:pt x="74" y="2943"/>
                      <a:pt x="904" y="3757"/>
                      <a:pt x="1917" y="3757"/>
                    </a:cubicBezTo>
                    <a:cubicBezTo>
                      <a:pt x="1970" y="3757"/>
                      <a:pt x="2024" y="3755"/>
                      <a:pt x="2078" y="3751"/>
                    </a:cubicBezTo>
                    <a:cubicBezTo>
                      <a:pt x="3144" y="3751"/>
                      <a:pt x="3990" y="2923"/>
                      <a:pt x="3916" y="1839"/>
                    </a:cubicBezTo>
                    <a:cubicBezTo>
                      <a:pt x="3916" y="846"/>
                      <a:pt x="2997" y="0"/>
                      <a:pt x="1912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45"/>
              <p:cNvSpPr/>
              <p:nvPr/>
            </p:nvSpPr>
            <p:spPr>
              <a:xfrm>
                <a:off x="7672687" y="1729365"/>
                <a:ext cx="198486" cy="191265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3756" extrusionOk="0">
                    <a:moveTo>
                      <a:pt x="1912" y="0"/>
                    </a:moveTo>
                    <a:cubicBezTo>
                      <a:pt x="846" y="0"/>
                      <a:pt x="0" y="920"/>
                      <a:pt x="0" y="1912"/>
                    </a:cubicBezTo>
                    <a:cubicBezTo>
                      <a:pt x="0" y="2935"/>
                      <a:pt x="846" y="3755"/>
                      <a:pt x="1856" y="3755"/>
                    </a:cubicBezTo>
                    <a:cubicBezTo>
                      <a:pt x="1899" y="3755"/>
                      <a:pt x="1942" y="3754"/>
                      <a:pt x="1986" y="3751"/>
                    </a:cubicBezTo>
                    <a:cubicBezTo>
                      <a:pt x="3070" y="3751"/>
                      <a:pt x="3898" y="2905"/>
                      <a:pt x="3898" y="1839"/>
                    </a:cubicBezTo>
                    <a:cubicBezTo>
                      <a:pt x="3824" y="828"/>
                      <a:pt x="2978" y="0"/>
                      <a:pt x="1912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45"/>
              <p:cNvSpPr/>
              <p:nvPr/>
            </p:nvSpPr>
            <p:spPr>
              <a:xfrm>
                <a:off x="7660517" y="1927808"/>
                <a:ext cx="199403" cy="191061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752" extrusionOk="0">
                    <a:moveTo>
                      <a:pt x="1930" y="1"/>
                    </a:moveTo>
                    <a:cubicBezTo>
                      <a:pt x="846" y="1"/>
                      <a:pt x="0" y="847"/>
                      <a:pt x="92" y="1913"/>
                    </a:cubicBezTo>
                    <a:cubicBezTo>
                      <a:pt x="92" y="2998"/>
                      <a:pt x="919" y="3751"/>
                      <a:pt x="2004" y="3751"/>
                    </a:cubicBezTo>
                    <a:cubicBezTo>
                      <a:pt x="3070" y="3751"/>
                      <a:pt x="3916" y="2832"/>
                      <a:pt x="3916" y="1839"/>
                    </a:cubicBezTo>
                    <a:cubicBezTo>
                      <a:pt x="3916" y="773"/>
                      <a:pt x="2997" y="1"/>
                      <a:pt x="1930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45"/>
              <p:cNvSpPr/>
              <p:nvPr/>
            </p:nvSpPr>
            <p:spPr>
              <a:xfrm>
                <a:off x="7633324" y="2126862"/>
                <a:ext cx="199454" cy="191418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3759" extrusionOk="0">
                    <a:moveTo>
                      <a:pt x="2074" y="1"/>
                    </a:moveTo>
                    <a:cubicBezTo>
                      <a:pt x="2021" y="1"/>
                      <a:pt x="1967" y="3"/>
                      <a:pt x="1913" y="8"/>
                    </a:cubicBezTo>
                    <a:cubicBezTo>
                      <a:pt x="847" y="8"/>
                      <a:pt x="1" y="835"/>
                      <a:pt x="1" y="1920"/>
                    </a:cubicBezTo>
                    <a:cubicBezTo>
                      <a:pt x="74" y="2913"/>
                      <a:pt x="920" y="3758"/>
                      <a:pt x="2005" y="3758"/>
                    </a:cubicBezTo>
                    <a:cubicBezTo>
                      <a:pt x="3071" y="3685"/>
                      <a:pt x="3917" y="2839"/>
                      <a:pt x="3917" y="1846"/>
                    </a:cubicBezTo>
                    <a:cubicBezTo>
                      <a:pt x="3917" y="816"/>
                      <a:pt x="3087" y="1"/>
                      <a:pt x="2074" y="1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5"/>
              <p:cNvSpPr/>
              <p:nvPr/>
            </p:nvSpPr>
            <p:spPr>
              <a:xfrm>
                <a:off x="7637092" y="1156238"/>
                <a:ext cx="98327" cy="66199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0" extrusionOk="0">
                    <a:moveTo>
                      <a:pt x="1267" y="1"/>
                    </a:moveTo>
                    <a:cubicBezTo>
                      <a:pt x="1090" y="1"/>
                      <a:pt x="888" y="42"/>
                      <a:pt x="699" y="133"/>
                    </a:cubicBezTo>
                    <a:cubicBezTo>
                      <a:pt x="239" y="372"/>
                      <a:pt x="0" y="831"/>
                      <a:pt x="166" y="1052"/>
                    </a:cubicBezTo>
                    <a:cubicBezTo>
                      <a:pt x="246" y="1222"/>
                      <a:pt x="418" y="1299"/>
                      <a:pt x="632" y="1299"/>
                    </a:cubicBezTo>
                    <a:cubicBezTo>
                      <a:pt x="812" y="1299"/>
                      <a:pt x="1022" y="1245"/>
                      <a:pt x="1232" y="1144"/>
                    </a:cubicBezTo>
                    <a:cubicBezTo>
                      <a:pt x="1692" y="905"/>
                      <a:pt x="1931" y="519"/>
                      <a:pt x="1765" y="225"/>
                    </a:cubicBezTo>
                    <a:cubicBezTo>
                      <a:pt x="1722" y="84"/>
                      <a:pt x="1520" y="1"/>
                      <a:pt x="1267" y="1"/>
                    </a:cubicBezTo>
                    <a:close/>
                  </a:path>
                </a:pathLst>
              </a:custGeom>
              <a:solidFill>
                <a:srgbClr val="F4F4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5"/>
              <p:cNvSpPr/>
              <p:nvPr/>
            </p:nvSpPr>
            <p:spPr>
              <a:xfrm>
                <a:off x="7692343" y="1354325"/>
                <a:ext cx="97410" cy="58612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151" extrusionOk="0">
                    <a:moveTo>
                      <a:pt x="1249" y="1"/>
                    </a:moveTo>
                    <a:cubicBezTo>
                      <a:pt x="1089" y="1"/>
                      <a:pt x="916" y="27"/>
                      <a:pt x="754" y="85"/>
                    </a:cubicBezTo>
                    <a:cubicBezTo>
                      <a:pt x="294" y="232"/>
                      <a:pt x="0" y="618"/>
                      <a:pt x="74" y="839"/>
                    </a:cubicBezTo>
                    <a:cubicBezTo>
                      <a:pt x="123" y="1049"/>
                      <a:pt x="379" y="1151"/>
                      <a:pt x="682" y="1151"/>
                    </a:cubicBezTo>
                    <a:cubicBezTo>
                      <a:pt x="830" y="1151"/>
                      <a:pt x="989" y="1126"/>
                      <a:pt x="1140" y="1078"/>
                    </a:cubicBezTo>
                    <a:cubicBezTo>
                      <a:pt x="1600" y="931"/>
                      <a:pt x="1912" y="545"/>
                      <a:pt x="1839" y="232"/>
                    </a:cubicBezTo>
                    <a:cubicBezTo>
                      <a:pt x="1791" y="89"/>
                      <a:pt x="1543" y="1"/>
                      <a:pt x="1249" y="1"/>
                    </a:cubicBezTo>
                    <a:close/>
                  </a:path>
                </a:pathLst>
              </a:custGeom>
              <a:solidFill>
                <a:srgbClr val="F4F4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5"/>
              <p:cNvSpPr/>
              <p:nvPr/>
            </p:nvSpPr>
            <p:spPr>
              <a:xfrm>
                <a:off x="7688575" y="1551596"/>
                <a:ext cx="101178" cy="60496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188" extrusionOk="0">
                    <a:moveTo>
                      <a:pt x="1267" y="0"/>
                    </a:moveTo>
                    <a:cubicBezTo>
                      <a:pt x="1113" y="0"/>
                      <a:pt x="938" y="33"/>
                      <a:pt x="754" y="109"/>
                    </a:cubicBezTo>
                    <a:cubicBezTo>
                      <a:pt x="295" y="274"/>
                      <a:pt x="1" y="642"/>
                      <a:pt x="74" y="881"/>
                    </a:cubicBezTo>
                    <a:cubicBezTo>
                      <a:pt x="170" y="1085"/>
                      <a:pt x="400" y="1187"/>
                      <a:pt x="676" y="1187"/>
                    </a:cubicBezTo>
                    <a:cubicBezTo>
                      <a:pt x="822" y="1187"/>
                      <a:pt x="981" y="1159"/>
                      <a:pt x="1140" y="1101"/>
                    </a:cubicBezTo>
                    <a:cubicBezTo>
                      <a:pt x="1674" y="954"/>
                      <a:pt x="1986" y="568"/>
                      <a:pt x="1839" y="274"/>
                    </a:cubicBezTo>
                    <a:cubicBezTo>
                      <a:pt x="1779" y="117"/>
                      <a:pt x="1560" y="0"/>
                      <a:pt x="1267" y="0"/>
                    </a:cubicBezTo>
                    <a:close/>
                  </a:path>
                </a:pathLst>
              </a:custGeom>
              <a:solidFill>
                <a:srgbClr val="F4F4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45"/>
              <p:cNvSpPr/>
              <p:nvPr/>
            </p:nvSpPr>
            <p:spPr>
              <a:xfrm>
                <a:off x="7699828" y="1748410"/>
                <a:ext cx="101127" cy="62431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226" extrusionOk="0">
                    <a:moveTo>
                      <a:pt x="1310" y="0"/>
                    </a:moveTo>
                    <a:cubicBezTo>
                      <a:pt x="1164" y="0"/>
                      <a:pt x="1005" y="29"/>
                      <a:pt x="846" y="86"/>
                    </a:cubicBezTo>
                    <a:cubicBezTo>
                      <a:pt x="313" y="233"/>
                      <a:pt x="0" y="619"/>
                      <a:pt x="147" y="913"/>
                    </a:cubicBezTo>
                    <a:cubicBezTo>
                      <a:pt x="209" y="1123"/>
                      <a:pt x="436" y="1225"/>
                      <a:pt x="740" y="1225"/>
                    </a:cubicBezTo>
                    <a:cubicBezTo>
                      <a:pt x="889" y="1225"/>
                      <a:pt x="1057" y="1201"/>
                      <a:pt x="1232" y="1152"/>
                    </a:cubicBezTo>
                    <a:cubicBezTo>
                      <a:pt x="1692" y="913"/>
                      <a:pt x="1986" y="619"/>
                      <a:pt x="1912" y="307"/>
                    </a:cubicBezTo>
                    <a:cubicBezTo>
                      <a:pt x="1816" y="102"/>
                      <a:pt x="1586" y="0"/>
                      <a:pt x="1310" y="0"/>
                    </a:cubicBezTo>
                    <a:close/>
                  </a:path>
                </a:pathLst>
              </a:custGeom>
              <a:solidFill>
                <a:srgbClr val="F4F4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45"/>
              <p:cNvSpPr/>
              <p:nvPr/>
            </p:nvSpPr>
            <p:spPr>
              <a:xfrm>
                <a:off x="7688575" y="1947515"/>
                <a:ext cx="101178" cy="60292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184" extrusionOk="0">
                    <a:moveTo>
                      <a:pt x="1271" y="1"/>
                    </a:moveTo>
                    <a:cubicBezTo>
                      <a:pt x="1130" y="1"/>
                      <a:pt x="979" y="25"/>
                      <a:pt x="828" y="74"/>
                    </a:cubicBezTo>
                    <a:cubicBezTo>
                      <a:pt x="295" y="221"/>
                      <a:pt x="1" y="607"/>
                      <a:pt x="148" y="919"/>
                    </a:cubicBezTo>
                    <a:cubicBezTo>
                      <a:pt x="196" y="1063"/>
                      <a:pt x="408" y="1184"/>
                      <a:pt x="698" y="1184"/>
                    </a:cubicBezTo>
                    <a:cubicBezTo>
                      <a:pt x="852" y="1184"/>
                      <a:pt x="1029" y="1149"/>
                      <a:pt x="1214" y="1066"/>
                    </a:cubicBezTo>
                    <a:cubicBezTo>
                      <a:pt x="1674" y="919"/>
                      <a:pt x="1986" y="533"/>
                      <a:pt x="1913" y="313"/>
                    </a:cubicBezTo>
                    <a:cubicBezTo>
                      <a:pt x="1801" y="103"/>
                      <a:pt x="1558" y="1"/>
                      <a:pt x="1271" y="1"/>
                    </a:cubicBezTo>
                    <a:close/>
                  </a:path>
                </a:pathLst>
              </a:custGeom>
              <a:solidFill>
                <a:srgbClr val="F4F4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45"/>
              <p:cNvSpPr/>
              <p:nvPr/>
            </p:nvSpPr>
            <p:spPr>
              <a:xfrm>
                <a:off x="7665150" y="2142240"/>
                <a:ext cx="97410" cy="62737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232" extrusionOk="0">
                    <a:moveTo>
                      <a:pt x="1214" y="1"/>
                    </a:moveTo>
                    <a:cubicBezTo>
                      <a:pt x="1065" y="1"/>
                      <a:pt x="906" y="25"/>
                      <a:pt x="755" y="73"/>
                    </a:cubicBezTo>
                    <a:cubicBezTo>
                      <a:pt x="295" y="312"/>
                      <a:pt x="1" y="625"/>
                      <a:pt x="74" y="919"/>
                    </a:cubicBezTo>
                    <a:cubicBezTo>
                      <a:pt x="124" y="1129"/>
                      <a:pt x="380" y="1231"/>
                      <a:pt x="682" y="1231"/>
                    </a:cubicBezTo>
                    <a:cubicBezTo>
                      <a:pt x="831" y="1231"/>
                      <a:pt x="990" y="1207"/>
                      <a:pt x="1141" y="1158"/>
                    </a:cubicBezTo>
                    <a:cubicBezTo>
                      <a:pt x="1600" y="993"/>
                      <a:pt x="1913" y="625"/>
                      <a:pt x="1839" y="312"/>
                    </a:cubicBezTo>
                    <a:cubicBezTo>
                      <a:pt x="1778" y="103"/>
                      <a:pt x="1517" y="1"/>
                      <a:pt x="1214" y="1"/>
                    </a:cubicBezTo>
                    <a:close/>
                  </a:path>
                </a:pathLst>
              </a:custGeom>
              <a:solidFill>
                <a:srgbClr val="F4F4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5" name="Google Shape;2285;p45"/>
            <p:cNvGrpSpPr/>
            <p:nvPr/>
          </p:nvGrpSpPr>
          <p:grpSpPr>
            <a:xfrm>
              <a:off x="6442425" y="1727350"/>
              <a:ext cx="520097" cy="1613072"/>
              <a:chOff x="6583875" y="795100"/>
              <a:chExt cx="520097" cy="1613072"/>
            </a:xfrm>
          </p:grpSpPr>
          <p:sp>
            <p:nvSpPr>
              <p:cNvPr id="2286" name="Google Shape;2286;p45"/>
              <p:cNvSpPr/>
              <p:nvPr/>
            </p:nvSpPr>
            <p:spPr>
              <a:xfrm>
                <a:off x="6583875" y="795100"/>
                <a:ext cx="520097" cy="1613072"/>
              </a:xfrm>
              <a:custGeom>
                <a:avLst/>
                <a:gdLst/>
                <a:ahLst/>
                <a:cxnLst/>
                <a:rect l="l" t="t" r="r" b="b"/>
                <a:pathLst>
                  <a:path w="10214" h="31677" extrusionOk="0">
                    <a:moveTo>
                      <a:pt x="8902" y="0"/>
                    </a:moveTo>
                    <a:cubicBezTo>
                      <a:pt x="8802" y="0"/>
                      <a:pt x="8697" y="12"/>
                      <a:pt x="8586" y="37"/>
                    </a:cubicBezTo>
                    <a:cubicBezTo>
                      <a:pt x="7594" y="331"/>
                      <a:pt x="8274" y="2941"/>
                      <a:pt x="5149" y="5019"/>
                    </a:cubicBezTo>
                    <a:cubicBezTo>
                      <a:pt x="4689" y="5313"/>
                      <a:pt x="4376" y="5552"/>
                      <a:pt x="4229" y="5699"/>
                    </a:cubicBezTo>
                    <a:cubicBezTo>
                      <a:pt x="3145" y="6398"/>
                      <a:pt x="2299" y="7317"/>
                      <a:pt x="1931" y="8310"/>
                    </a:cubicBezTo>
                    <a:cubicBezTo>
                      <a:pt x="920" y="10828"/>
                      <a:pt x="1" y="21326"/>
                      <a:pt x="1306" y="26381"/>
                    </a:cubicBezTo>
                    <a:cubicBezTo>
                      <a:pt x="2611" y="31437"/>
                      <a:pt x="7520" y="31676"/>
                      <a:pt x="7594" y="31676"/>
                    </a:cubicBezTo>
                    <a:lnTo>
                      <a:pt x="7980" y="31676"/>
                    </a:lnTo>
                    <a:lnTo>
                      <a:pt x="7980" y="31290"/>
                    </a:lnTo>
                    <a:cubicBezTo>
                      <a:pt x="6895" y="17263"/>
                      <a:pt x="8439" y="5938"/>
                      <a:pt x="8733" y="4173"/>
                    </a:cubicBezTo>
                    <a:cubicBezTo>
                      <a:pt x="8899" y="3327"/>
                      <a:pt x="9193" y="2096"/>
                      <a:pt x="9653" y="1562"/>
                    </a:cubicBezTo>
                    <a:cubicBezTo>
                      <a:pt x="10213" y="870"/>
                      <a:pt x="9769" y="0"/>
                      <a:pt x="8902" y="0"/>
                    </a:cubicBezTo>
                    <a:close/>
                  </a:path>
                </a:pathLst>
              </a:custGeom>
              <a:solidFill>
                <a:srgbClr val="CFE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45"/>
              <p:cNvSpPr/>
              <p:nvPr/>
            </p:nvSpPr>
            <p:spPr>
              <a:xfrm>
                <a:off x="6654096" y="1095285"/>
                <a:ext cx="257502" cy="1238181"/>
              </a:xfrm>
              <a:custGeom>
                <a:avLst/>
                <a:gdLst/>
                <a:ahLst/>
                <a:cxnLst/>
                <a:rect l="l" t="t" r="r" b="b"/>
                <a:pathLst>
                  <a:path w="5057" h="24315" extrusionOk="0">
                    <a:moveTo>
                      <a:pt x="4362" y="1"/>
                    </a:moveTo>
                    <a:cubicBezTo>
                      <a:pt x="4255" y="1"/>
                      <a:pt x="4109" y="38"/>
                      <a:pt x="3917" y="116"/>
                    </a:cubicBezTo>
                    <a:cubicBezTo>
                      <a:pt x="2611" y="576"/>
                      <a:pt x="1839" y="2102"/>
                      <a:pt x="1839" y="2102"/>
                    </a:cubicBezTo>
                    <a:cubicBezTo>
                      <a:pt x="387" y="7011"/>
                      <a:pt x="1" y="12986"/>
                      <a:pt x="773" y="17876"/>
                    </a:cubicBezTo>
                    <a:cubicBezTo>
                      <a:pt x="1453" y="22654"/>
                      <a:pt x="3352" y="24314"/>
                      <a:pt x="4165" y="24314"/>
                    </a:cubicBezTo>
                    <a:cubicBezTo>
                      <a:pt x="4187" y="24314"/>
                      <a:pt x="4209" y="24313"/>
                      <a:pt x="4229" y="24310"/>
                    </a:cubicBezTo>
                    <a:cubicBezTo>
                      <a:pt x="5056" y="24237"/>
                      <a:pt x="2924" y="22012"/>
                      <a:pt x="2538" y="16350"/>
                    </a:cubicBezTo>
                    <a:cubicBezTo>
                      <a:pt x="2152" y="10761"/>
                      <a:pt x="3218" y="4639"/>
                      <a:pt x="3770" y="2801"/>
                    </a:cubicBezTo>
                    <a:cubicBezTo>
                      <a:pt x="4287" y="1234"/>
                      <a:pt x="4977" y="1"/>
                      <a:pt x="4362" y="1"/>
                    </a:cubicBezTo>
                    <a:close/>
                  </a:path>
                </a:pathLst>
              </a:custGeom>
              <a:solidFill>
                <a:srgbClr val="F4F4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8" name="Google Shape;2288;p45"/>
              <p:cNvGrpSpPr/>
              <p:nvPr/>
            </p:nvGrpSpPr>
            <p:grpSpPr>
              <a:xfrm>
                <a:off x="6636363" y="1933713"/>
                <a:ext cx="327725" cy="120900"/>
                <a:chOff x="4135175" y="274475"/>
                <a:chExt cx="327725" cy="120900"/>
              </a:xfrm>
            </p:grpSpPr>
            <p:sp>
              <p:nvSpPr>
                <p:cNvPr id="2289" name="Google Shape;2289;p45"/>
                <p:cNvSpPr/>
                <p:nvPr/>
              </p:nvSpPr>
              <p:spPr>
                <a:xfrm>
                  <a:off x="4346125" y="274475"/>
                  <a:ext cx="72650" cy="7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6" h="2906" extrusionOk="0">
                      <a:moveTo>
                        <a:pt x="1453" y="1"/>
                      </a:moveTo>
                      <a:cubicBezTo>
                        <a:pt x="681" y="1"/>
                        <a:pt x="1" y="699"/>
                        <a:pt x="1" y="1453"/>
                      </a:cubicBezTo>
                      <a:cubicBezTo>
                        <a:pt x="1" y="2299"/>
                        <a:pt x="681" y="2905"/>
                        <a:pt x="1453" y="2905"/>
                      </a:cubicBezTo>
                      <a:cubicBezTo>
                        <a:pt x="2207" y="2905"/>
                        <a:pt x="2905" y="2299"/>
                        <a:pt x="2905" y="1453"/>
                      </a:cubicBezTo>
                      <a:cubicBezTo>
                        <a:pt x="2905" y="699"/>
                        <a:pt x="2207" y="1"/>
                        <a:pt x="1453" y="1"/>
                      </a:cubicBezTo>
                      <a:close/>
                    </a:path>
                  </a:pathLst>
                </a:custGeom>
                <a:solidFill>
                  <a:srgbClr val="2E30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45"/>
                <p:cNvSpPr/>
                <p:nvPr/>
              </p:nvSpPr>
              <p:spPr>
                <a:xfrm>
                  <a:off x="4181125" y="274475"/>
                  <a:ext cx="70800" cy="7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" h="2906" extrusionOk="0">
                      <a:moveTo>
                        <a:pt x="1453" y="1"/>
                      </a:moveTo>
                      <a:cubicBezTo>
                        <a:pt x="626" y="1"/>
                        <a:pt x="0" y="699"/>
                        <a:pt x="0" y="1453"/>
                      </a:cubicBezTo>
                      <a:cubicBezTo>
                        <a:pt x="0" y="2299"/>
                        <a:pt x="626" y="2905"/>
                        <a:pt x="1453" y="2905"/>
                      </a:cubicBezTo>
                      <a:cubicBezTo>
                        <a:pt x="2225" y="2905"/>
                        <a:pt x="2832" y="2299"/>
                        <a:pt x="2832" y="1453"/>
                      </a:cubicBezTo>
                      <a:cubicBezTo>
                        <a:pt x="2832" y="699"/>
                        <a:pt x="2225" y="1"/>
                        <a:pt x="1453" y="1"/>
                      </a:cubicBezTo>
                      <a:close/>
                    </a:path>
                  </a:pathLst>
                </a:custGeom>
                <a:solidFill>
                  <a:srgbClr val="2E30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45"/>
                <p:cNvSpPr/>
                <p:nvPr/>
              </p:nvSpPr>
              <p:spPr>
                <a:xfrm>
                  <a:off x="4135175" y="333775"/>
                  <a:ext cx="111250" cy="4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0" h="1839" extrusionOk="0">
                      <a:moveTo>
                        <a:pt x="2225" y="0"/>
                      </a:moveTo>
                      <a:cubicBezTo>
                        <a:pt x="993" y="0"/>
                        <a:pt x="0" y="386"/>
                        <a:pt x="0" y="919"/>
                      </a:cubicBezTo>
                      <a:cubicBezTo>
                        <a:pt x="0" y="1453"/>
                        <a:pt x="993" y="1839"/>
                        <a:pt x="2225" y="1839"/>
                      </a:cubicBezTo>
                      <a:cubicBezTo>
                        <a:pt x="3456" y="1839"/>
                        <a:pt x="4449" y="1453"/>
                        <a:pt x="4449" y="919"/>
                      </a:cubicBezTo>
                      <a:cubicBezTo>
                        <a:pt x="4449" y="386"/>
                        <a:pt x="3456" y="0"/>
                        <a:pt x="2225" y="0"/>
                      </a:cubicBezTo>
                      <a:close/>
                    </a:path>
                  </a:pathLst>
                </a:custGeom>
                <a:solidFill>
                  <a:srgbClr val="FF98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45"/>
                <p:cNvSpPr/>
                <p:nvPr/>
              </p:nvSpPr>
              <p:spPr>
                <a:xfrm>
                  <a:off x="4351650" y="333775"/>
                  <a:ext cx="111250" cy="4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0" h="1839" extrusionOk="0">
                      <a:moveTo>
                        <a:pt x="2225" y="0"/>
                      </a:moveTo>
                      <a:cubicBezTo>
                        <a:pt x="993" y="0"/>
                        <a:pt x="0" y="386"/>
                        <a:pt x="0" y="919"/>
                      </a:cubicBezTo>
                      <a:cubicBezTo>
                        <a:pt x="0" y="1453"/>
                        <a:pt x="993" y="1839"/>
                        <a:pt x="2225" y="1839"/>
                      </a:cubicBezTo>
                      <a:cubicBezTo>
                        <a:pt x="3456" y="1839"/>
                        <a:pt x="4449" y="1453"/>
                        <a:pt x="4449" y="919"/>
                      </a:cubicBezTo>
                      <a:cubicBezTo>
                        <a:pt x="4449" y="386"/>
                        <a:pt x="3456" y="0"/>
                        <a:pt x="2225" y="0"/>
                      </a:cubicBezTo>
                      <a:close/>
                    </a:path>
                  </a:pathLst>
                </a:custGeom>
                <a:solidFill>
                  <a:srgbClr val="FF98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45"/>
                <p:cNvSpPr/>
                <p:nvPr/>
              </p:nvSpPr>
              <p:spPr>
                <a:xfrm>
                  <a:off x="4256050" y="343425"/>
                  <a:ext cx="84125" cy="5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5" h="2078" extrusionOk="0">
                      <a:moveTo>
                        <a:pt x="294" y="0"/>
                      </a:moveTo>
                      <a:cubicBezTo>
                        <a:pt x="147" y="0"/>
                        <a:pt x="0" y="147"/>
                        <a:pt x="0" y="313"/>
                      </a:cubicBezTo>
                      <a:cubicBezTo>
                        <a:pt x="0" y="772"/>
                        <a:pt x="74" y="1067"/>
                        <a:pt x="294" y="1379"/>
                      </a:cubicBezTo>
                      <a:cubicBezTo>
                        <a:pt x="607" y="1765"/>
                        <a:pt x="1140" y="2078"/>
                        <a:pt x="1673" y="2078"/>
                      </a:cubicBezTo>
                      <a:cubicBezTo>
                        <a:pt x="2133" y="2078"/>
                        <a:pt x="2592" y="1839"/>
                        <a:pt x="2905" y="1526"/>
                      </a:cubicBezTo>
                      <a:cubicBezTo>
                        <a:pt x="3217" y="1232"/>
                        <a:pt x="3365" y="846"/>
                        <a:pt x="3365" y="386"/>
                      </a:cubicBezTo>
                      <a:cubicBezTo>
                        <a:pt x="3365" y="147"/>
                        <a:pt x="3217" y="0"/>
                        <a:pt x="3052" y="0"/>
                      </a:cubicBezTo>
                      <a:close/>
                    </a:path>
                  </a:pathLst>
                </a:custGeom>
                <a:solidFill>
                  <a:srgbClr val="2E30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45"/>
                <p:cNvSpPr/>
                <p:nvPr/>
              </p:nvSpPr>
              <p:spPr>
                <a:xfrm>
                  <a:off x="4263400" y="364550"/>
                  <a:ext cx="65275" cy="3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" h="1233" extrusionOk="0">
                      <a:moveTo>
                        <a:pt x="1379" y="1"/>
                      </a:moveTo>
                      <a:cubicBezTo>
                        <a:pt x="846" y="1"/>
                        <a:pt x="386" y="222"/>
                        <a:pt x="0" y="534"/>
                      </a:cubicBezTo>
                      <a:cubicBezTo>
                        <a:pt x="313" y="920"/>
                        <a:pt x="846" y="1233"/>
                        <a:pt x="1379" y="1233"/>
                      </a:cubicBezTo>
                      <a:cubicBezTo>
                        <a:pt x="1839" y="1233"/>
                        <a:pt x="2298" y="994"/>
                        <a:pt x="2611" y="681"/>
                      </a:cubicBezTo>
                      <a:cubicBezTo>
                        <a:pt x="2390" y="313"/>
                        <a:pt x="1931" y="1"/>
                        <a:pt x="1379" y="1"/>
                      </a:cubicBezTo>
                      <a:close/>
                    </a:path>
                  </a:pathLst>
                </a:custGeom>
                <a:solidFill>
                  <a:srgbClr val="FF98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45"/>
                <p:cNvSpPr/>
                <p:nvPr/>
              </p:nvSpPr>
              <p:spPr>
                <a:xfrm>
                  <a:off x="4428400" y="322275"/>
                  <a:ext cx="26675" cy="2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" h="1086" extrusionOk="0">
                      <a:moveTo>
                        <a:pt x="533" y="1"/>
                      </a:moveTo>
                      <a:cubicBezTo>
                        <a:pt x="221" y="1"/>
                        <a:pt x="0" y="240"/>
                        <a:pt x="0" y="534"/>
                      </a:cubicBezTo>
                      <a:cubicBezTo>
                        <a:pt x="0" y="846"/>
                        <a:pt x="221" y="1085"/>
                        <a:pt x="533" y="1085"/>
                      </a:cubicBezTo>
                      <a:cubicBezTo>
                        <a:pt x="846" y="1085"/>
                        <a:pt x="1067" y="846"/>
                        <a:pt x="1067" y="534"/>
                      </a:cubicBezTo>
                      <a:cubicBezTo>
                        <a:pt x="1067" y="240"/>
                        <a:pt x="846" y="1"/>
                        <a:pt x="5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45"/>
                <p:cNvSpPr/>
                <p:nvPr/>
              </p:nvSpPr>
              <p:spPr>
                <a:xfrm>
                  <a:off x="4158150" y="322275"/>
                  <a:ext cx="27125" cy="2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1086" extrusionOk="0">
                      <a:moveTo>
                        <a:pt x="533" y="1"/>
                      </a:moveTo>
                      <a:cubicBezTo>
                        <a:pt x="239" y="1"/>
                        <a:pt x="0" y="240"/>
                        <a:pt x="0" y="534"/>
                      </a:cubicBezTo>
                      <a:cubicBezTo>
                        <a:pt x="0" y="846"/>
                        <a:pt x="239" y="1085"/>
                        <a:pt x="533" y="1085"/>
                      </a:cubicBezTo>
                      <a:cubicBezTo>
                        <a:pt x="846" y="1085"/>
                        <a:pt x="1085" y="846"/>
                        <a:pt x="1085" y="534"/>
                      </a:cubicBezTo>
                      <a:cubicBezTo>
                        <a:pt x="1085" y="240"/>
                        <a:pt x="846" y="1"/>
                        <a:pt x="5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97" name="Google Shape;2297;p45"/>
          <p:cNvGrpSpPr/>
          <p:nvPr/>
        </p:nvGrpSpPr>
        <p:grpSpPr>
          <a:xfrm flipH="1">
            <a:off x="5787788" y="2983074"/>
            <a:ext cx="142077" cy="139500"/>
            <a:chOff x="1655100" y="3332725"/>
            <a:chExt cx="101600" cy="99750"/>
          </a:xfrm>
        </p:grpSpPr>
        <p:sp>
          <p:nvSpPr>
            <p:cNvPr id="2298" name="Google Shape;2298;p4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1" name="Google Shape;2301;p45"/>
          <p:cNvGrpSpPr/>
          <p:nvPr/>
        </p:nvGrpSpPr>
        <p:grpSpPr>
          <a:xfrm flipH="1">
            <a:off x="8316607" y="2087487"/>
            <a:ext cx="142077" cy="139500"/>
            <a:chOff x="1655100" y="3332725"/>
            <a:chExt cx="101600" cy="99750"/>
          </a:xfrm>
        </p:grpSpPr>
        <p:sp>
          <p:nvSpPr>
            <p:cNvPr id="2302" name="Google Shape;2302;p45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5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5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Bong bóng Ý nghĩ: Hình đám mây 64">
            <a:extLst>
              <a:ext uri="{FF2B5EF4-FFF2-40B4-BE49-F238E27FC236}">
                <a16:creationId xmlns:a16="http://schemas.microsoft.com/office/drawing/2014/main" id="{30D4583A-E37D-7988-AB83-1DF3399AAA64}"/>
              </a:ext>
            </a:extLst>
          </p:cNvPr>
          <p:cNvSpPr/>
          <p:nvPr/>
        </p:nvSpPr>
        <p:spPr>
          <a:xfrm>
            <a:off x="509829" y="34504"/>
            <a:ext cx="7167161" cy="1703439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thêm 1 bó hoa nữa thì ta có phép nhân nào?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5A4858-45E4-7DDB-511C-84A0C6CE4D9B}"/>
                  </a:ext>
                </a:extLst>
              </p:cNvPr>
              <p:cNvSpPr txBox="1"/>
              <p:nvPr/>
            </p:nvSpPr>
            <p:spPr>
              <a:xfrm>
                <a:off x="1136882" y="2067898"/>
                <a:ext cx="9129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5A4858-45E4-7DDB-511C-84A0C6CE4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882" y="2067898"/>
                <a:ext cx="912942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CDF16123-D293-6F49-1278-B4236CD2E7E1}"/>
                  </a:ext>
                </a:extLst>
              </p:cNvPr>
              <p:cNvSpPr txBox="1"/>
              <p:nvPr/>
            </p:nvSpPr>
            <p:spPr>
              <a:xfrm>
                <a:off x="2032192" y="2067898"/>
                <a:ext cx="34084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CDF16123-D293-6F49-1278-B4236CD2E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192" y="2067898"/>
                <a:ext cx="340843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Bong bóng Ý nghĩ: Hình đám mây 67">
            <a:extLst>
              <a:ext uri="{FF2B5EF4-FFF2-40B4-BE49-F238E27FC236}">
                <a16:creationId xmlns:a16="http://schemas.microsoft.com/office/drawing/2014/main" id="{9A283492-3BFB-C231-28B9-F30A7CE5D016}"/>
              </a:ext>
            </a:extLst>
          </p:cNvPr>
          <p:cNvSpPr/>
          <p:nvPr/>
        </p:nvSpPr>
        <p:spPr>
          <a:xfrm>
            <a:off x="780536" y="2650477"/>
            <a:ext cx="4505680" cy="1679747"/>
          </a:xfrm>
          <a:prstGeom prst="cloudCallou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tiếp tục thêm 1 bó hoa nữa thì sao?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3D2C9E1F-ED21-31B3-75BE-C9CA5FE0BA52}"/>
                  </a:ext>
                </a:extLst>
              </p:cNvPr>
              <p:cNvSpPr txBox="1"/>
              <p:nvPr/>
            </p:nvSpPr>
            <p:spPr>
              <a:xfrm>
                <a:off x="3033376" y="4449597"/>
                <a:ext cx="9129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3D2C9E1F-ED21-31B3-75BE-C9CA5FE0B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376" y="4449597"/>
                <a:ext cx="91294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9BE24057-F586-54F2-A037-18C18E45766B}"/>
                  </a:ext>
                </a:extLst>
              </p:cNvPr>
              <p:cNvSpPr txBox="1"/>
              <p:nvPr/>
            </p:nvSpPr>
            <p:spPr>
              <a:xfrm>
                <a:off x="3962600" y="4449597"/>
                <a:ext cx="40344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9BE24057-F586-54F2-A037-18C18E457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600" y="4449597"/>
                <a:ext cx="4034438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/>
      <p:bldP spid="68" grpId="0" animBg="1"/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7">
            <a:extLst>
              <a:ext uri="{FF2B5EF4-FFF2-40B4-BE49-F238E27FC236}">
                <a16:creationId xmlns:a16="http://schemas.microsoft.com/office/drawing/2014/main" id="{59597003-C55C-319D-A8BB-4C9C52AF56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8183" y="2914310"/>
            <a:ext cx="7405817" cy="1876896"/>
          </a:xfrm>
          <a:prstGeom prst="rect">
            <a:avLst/>
          </a:prstGeom>
        </p:spPr>
      </p:pic>
      <p:grpSp>
        <p:nvGrpSpPr>
          <p:cNvPr id="2355" name="Google Shape;2355;p46"/>
          <p:cNvGrpSpPr/>
          <p:nvPr/>
        </p:nvGrpSpPr>
        <p:grpSpPr>
          <a:xfrm flipH="1">
            <a:off x="8173467" y="1826335"/>
            <a:ext cx="206929" cy="203212"/>
            <a:chOff x="1971300" y="3409475"/>
            <a:chExt cx="101600" cy="99775"/>
          </a:xfrm>
        </p:grpSpPr>
        <p:sp>
          <p:nvSpPr>
            <p:cNvPr id="2356" name="Google Shape;2356;p46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46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6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标题 5">
            <a:extLst>
              <a:ext uri="{FF2B5EF4-FFF2-40B4-BE49-F238E27FC236}">
                <a16:creationId xmlns:a16="http://schemas.microsoft.com/office/drawing/2014/main" id="{4A2CEE32-49B3-4FF6-C28F-AB0CD183680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00773" y="1629698"/>
            <a:ext cx="5229167" cy="134409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2">
                    <a:lumMod val="75000"/>
                  </a:schemeClr>
                </a:solidFill>
                <a:effectLst>
                  <a:outerShdw dist="50800" dir="5400000" algn="t" rotWithShape="0">
                    <a:schemeClr val="bg1">
                      <a:alpha val="19000"/>
                    </a:schemeClr>
                  </a:outerShdw>
                </a:effectLst>
                <a:latin typeface="Arial Black" panose="020B0A040201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altLang="zh-CN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BẢNG NHÂN 7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(2 TIẾT)</a:t>
            </a:r>
            <a:endParaRPr lang="zh-CN" altLang="en-US" sz="20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7">
            <a:extLst>
              <a:ext uri="{FF2B5EF4-FFF2-40B4-BE49-F238E27FC236}">
                <a16:creationId xmlns:a16="http://schemas.microsoft.com/office/drawing/2014/main" id="{881E9A4C-9145-E7B0-EB45-885A6C359C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87696" y="3124"/>
            <a:ext cx="2601821" cy="5140375"/>
          </a:xfrm>
          <a:prstGeom prst="rect">
            <a:avLst/>
          </a:prstGeom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B59034F7-742D-F097-EB90-42D4CE70AF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5505" y="2973791"/>
            <a:ext cx="1974434" cy="2169708"/>
          </a:xfrm>
          <a:prstGeom prst="rect">
            <a:avLst/>
          </a:prstGeom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BA8783CE-5788-C8EA-79D9-A00AADD4407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88" r="1888"/>
          <a:stretch>
            <a:fillRect/>
          </a:stretch>
        </p:blipFill>
        <p:spPr>
          <a:xfrm rot="21016540">
            <a:off x="2739962" y="-64510"/>
            <a:ext cx="3560541" cy="2007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8" name="Google Shape;2368;p47"/>
          <p:cNvGrpSpPr/>
          <p:nvPr/>
        </p:nvGrpSpPr>
        <p:grpSpPr>
          <a:xfrm>
            <a:off x="893626" y="4481060"/>
            <a:ext cx="206929" cy="203212"/>
            <a:chOff x="1971300" y="3409475"/>
            <a:chExt cx="101600" cy="99775"/>
          </a:xfrm>
        </p:grpSpPr>
        <p:sp>
          <p:nvSpPr>
            <p:cNvPr id="2369" name="Google Shape;2369;p4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2" name="Google Shape;2372;p47"/>
          <p:cNvGrpSpPr/>
          <p:nvPr/>
        </p:nvGrpSpPr>
        <p:grpSpPr>
          <a:xfrm flipH="1">
            <a:off x="8119172" y="4481060"/>
            <a:ext cx="206929" cy="203212"/>
            <a:chOff x="1971300" y="3409475"/>
            <a:chExt cx="101600" cy="99775"/>
          </a:xfrm>
        </p:grpSpPr>
        <p:sp>
          <p:nvSpPr>
            <p:cNvPr id="2373" name="Google Shape;2373;p4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6" name="Google Shape;2376;p47"/>
          <p:cNvGrpSpPr/>
          <p:nvPr/>
        </p:nvGrpSpPr>
        <p:grpSpPr>
          <a:xfrm>
            <a:off x="2548024" y="357163"/>
            <a:ext cx="915714" cy="850760"/>
            <a:chOff x="1115400" y="2264200"/>
            <a:chExt cx="1489450" cy="1383800"/>
          </a:xfrm>
        </p:grpSpPr>
        <p:sp>
          <p:nvSpPr>
            <p:cNvPr id="2377" name="Google Shape;2377;p47"/>
            <p:cNvSpPr/>
            <p:nvPr/>
          </p:nvSpPr>
          <p:spPr>
            <a:xfrm>
              <a:off x="1144650" y="2936950"/>
              <a:ext cx="609375" cy="610300"/>
            </a:xfrm>
            <a:custGeom>
              <a:avLst/>
              <a:gdLst/>
              <a:ahLst/>
              <a:cxnLst/>
              <a:rect l="l" t="t" r="r" b="b"/>
              <a:pathLst>
                <a:path w="24375" h="24412" extrusionOk="0">
                  <a:moveTo>
                    <a:pt x="12205" y="0"/>
                  </a:moveTo>
                  <a:cubicBezTo>
                    <a:pt x="5477" y="0"/>
                    <a:pt x="0" y="5477"/>
                    <a:pt x="0" y="12206"/>
                  </a:cubicBezTo>
                  <a:cubicBezTo>
                    <a:pt x="0" y="18925"/>
                    <a:pt x="5477" y="24411"/>
                    <a:pt x="12205" y="24411"/>
                  </a:cubicBezTo>
                  <a:cubicBezTo>
                    <a:pt x="18934" y="24411"/>
                    <a:pt x="24375" y="18925"/>
                    <a:pt x="24375" y="12206"/>
                  </a:cubicBezTo>
                  <a:cubicBezTo>
                    <a:pt x="24375" y="5477"/>
                    <a:pt x="18934" y="0"/>
                    <a:pt x="12205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7"/>
            <p:cNvSpPr/>
            <p:nvPr/>
          </p:nvSpPr>
          <p:spPr>
            <a:xfrm>
              <a:off x="1769875" y="2312625"/>
              <a:ext cx="609400" cy="609150"/>
            </a:xfrm>
            <a:custGeom>
              <a:avLst/>
              <a:gdLst/>
              <a:ahLst/>
              <a:cxnLst/>
              <a:rect l="l" t="t" r="r" b="b"/>
              <a:pathLst>
                <a:path w="24376" h="24366" extrusionOk="0">
                  <a:moveTo>
                    <a:pt x="12206" y="0"/>
                  </a:moveTo>
                  <a:cubicBezTo>
                    <a:pt x="5441" y="0"/>
                    <a:pt x="0" y="5441"/>
                    <a:pt x="0" y="12160"/>
                  </a:cubicBezTo>
                  <a:cubicBezTo>
                    <a:pt x="0" y="18889"/>
                    <a:pt x="5441" y="24366"/>
                    <a:pt x="12206" y="24366"/>
                  </a:cubicBezTo>
                  <a:cubicBezTo>
                    <a:pt x="18934" y="24366"/>
                    <a:pt x="24375" y="18889"/>
                    <a:pt x="24375" y="12160"/>
                  </a:cubicBezTo>
                  <a:cubicBezTo>
                    <a:pt x="24375" y="5441"/>
                    <a:pt x="18934" y="0"/>
                    <a:pt x="12206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7"/>
            <p:cNvSpPr/>
            <p:nvPr/>
          </p:nvSpPr>
          <p:spPr>
            <a:xfrm>
              <a:off x="2359300" y="2264200"/>
              <a:ext cx="245550" cy="230700"/>
            </a:xfrm>
            <a:custGeom>
              <a:avLst/>
              <a:gdLst/>
              <a:ahLst/>
              <a:cxnLst/>
              <a:rect l="l" t="t" r="r" b="b"/>
              <a:pathLst>
                <a:path w="9822" h="9228" extrusionOk="0">
                  <a:moveTo>
                    <a:pt x="5643" y="0"/>
                  </a:moveTo>
                  <a:cubicBezTo>
                    <a:pt x="5376" y="0"/>
                    <a:pt x="5106" y="40"/>
                    <a:pt x="4843" y="124"/>
                  </a:cubicBezTo>
                  <a:cubicBezTo>
                    <a:pt x="871" y="1402"/>
                    <a:pt x="0" y="6244"/>
                    <a:pt x="0" y="6244"/>
                  </a:cubicBezTo>
                  <a:lnTo>
                    <a:pt x="1360" y="9228"/>
                  </a:lnTo>
                  <a:cubicBezTo>
                    <a:pt x="1360" y="9228"/>
                    <a:pt x="3974" y="5754"/>
                    <a:pt x="7859" y="5754"/>
                  </a:cubicBezTo>
                  <a:cubicBezTo>
                    <a:pt x="7884" y="5754"/>
                    <a:pt x="7910" y="5755"/>
                    <a:pt x="7935" y="5755"/>
                  </a:cubicBezTo>
                  <a:cubicBezTo>
                    <a:pt x="7951" y="5755"/>
                    <a:pt x="7967" y="5756"/>
                    <a:pt x="7983" y="5756"/>
                  </a:cubicBezTo>
                  <a:cubicBezTo>
                    <a:pt x="9133" y="5756"/>
                    <a:pt x="9822" y="4489"/>
                    <a:pt x="9259" y="3488"/>
                  </a:cubicBezTo>
                  <a:lnTo>
                    <a:pt x="8016" y="1366"/>
                  </a:lnTo>
                  <a:cubicBezTo>
                    <a:pt x="7513" y="509"/>
                    <a:pt x="6595" y="0"/>
                    <a:pt x="564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7"/>
            <p:cNvSpPr/>
            <p:nvPr/>
          </p:nvSpPr>
          <p:spPr>
            <a:xfrm>
              <a:off x="2393300" y="249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5B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7"/>
            <p:cNvSpPr/>
            <p:nvPr/>
          </p:nvSpPr>
          <p:spPr>
            <a:xfrm>
              <a:off x="1744475" y="2473125"/>
              <a:ext cx="655650" cy="448150"/>
            </a:xfrm>
            <a:custGeom>
              <a:avLst/>
              <a:gdLst/>
              <a:ahLst/>
              <a:cxnLst/>
              <a:rect l="l" t="t" r="r" b="b"/>
              <a:pathLst>
                <a:path w="26226" h="17926" extrusionOk="0">
                  <a:moveTo>
                    <a:pt x="2458" y="0"/>
                  </a:moveTo>
                  <a:lnTo>
                    <a:pt x="2458" y="0"/>
                  </a:lnTo>
                  <a:cubicBezTo>
                    <a:pt x="1" y="4607"/>
                    <a:pt x="681" y="10465"/>
                    <a:pt x="4571" y="14355"/>
                  </a:cubicBezTo>
                  <a:cubicBezTo>
                    <a:pt x="6951" y="16735"/>
                    <a:pt x="10078" y="17925"/>
                    <a:pt x="13204" y="17925"/>
                  </a:cubicBezTo>
                  <a:cubicBezTo>
                    <a:pt x="16330" y="17925"/>
                    <a:pt x="19456" y="16735"/>
                    <a:pt x="21837" y="14355"/>
                  </a:cubicBezTo>
                  <a:cubicBezTo>
                    <a:pt x="25273" y="10918"/>
                    <a:pt x="26225" y="5931"/>
                    <a:pt x="24675" y="1623"/>
                  </a:cubicBezTo>
                  <a:lnTo>
                    <a:pt x="24675" y="1623"/>
                  </a:lnTo>
                  <a:cubicBezTo>
                    <a:pt x="22598" y="5405"/>
                    <a:pt x="18554" y="7935"/>
                    <a:pt x="13938" y="7935"/>
                  </a:cubicBezTo>
                  <a:cubicBezTo>
                    <a:pt x="8688" y="7935"/>
                    <a:pt x="4236" y="4652"/>
                    <a:pt x="245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7"/>
            <p:cNvSpPr/>
            <p:nvPr/>
          </p:nvSpPr>
          <p:spPr>
            <a:xfrm>
              <a:off x="1533875" y="2701625"/>
              <a:ext cx="610075" cy="609400"/>
            </a:xfrm>
            <a:custGeom>
              <a:avLst/>
              <a:gdLst/>
              <a:ahLst/>
              <a:cxnLst/>
              <a:rect l="l" t="t" r="r" b="b"/>
              <a:pathLst>
                <a:path w="24403" h="24376" extrusionOk="0">
                  <a:moveTo>
                    <a:pt x="12206" y="1"/>
                  </a:moveTo>
                  <a:cubicBezTo>
                    <a:pt x="5478" y="1"/>
                    <a:pt x="1" y="5442"/>
                    <a:pt x="1" y="12206"/>
                  </a:cubicBezTo>
                  <a:cubicBezTo>
                    <a:pt x="1" y="18935"/>
                    <a:pt x="5478" y="24375"/>
                    <a:pt x="12206" y="24375"/>
                  </a:cubicBezTo>
                  <a:cubicBezTo>
                    <a:pt x="18926" y="24375"/>
                    <a:pt x="24403" y="18935"/>
                    <a:pt x="24403" y="12206"/>
                  </a:cubicBezTo>
                  <a:cubicBezTo>
                    <a:pt x="24403" y="8960"/>
                    <a:pt x="23124" y="5859"/>
                    <a:pt x="20821" y="3555"/>
                  </a:cubicBezTo>
                  <a:cubicBezTo>
                    <a:pt x="18554" y="1288"/>
                    <a:pt x="15453" y="1"/>
                    <a:pt x="12206" y="1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2359300" y="2289950"/>
              <a:ext cx="164375" cy="204950"/>
            </a:xfrm>
            <a:custGeom>
              <a:avLst/>
              <a:gdLst/>
              <a:ahLst/>
              <a:cxnLst/>
              <a:rect l="l" t="t" r="r" b="b"/>
              <a:pathLst>
                <a:path w="6575" h="8198" extrusionOk="0">
                  <a:moveTo>
                    <a:pt x="3101" y="0"/>
                  </a:moveTo>
                  <a:cubicBezTo>
                    <a:pt x="608" y="1850"/>
                    <a:pt x="0" y="5214"/>
                    <a:pt x="0" y="5214"/>
                  </a:cubicBezTo>
                  <a:lnTo>
                    <a:pt x="1360" y="8198"/>
                  </a:lnTo>
                  <a:cubicBezTo>
                    <a:pt x="1360" y="8198"/>
                    <a:pt x="3401" y="5477"/>
                    <a:pt x="6574" y="4834"/>
                  </a:cubicBezTo>
                  <a:cubicBezTo>
                    <a:pt x="6049" y="3700"/>
                    <a:pt x="5405" y="2603"/>
                    <a:pt x="4688" y="1587"/>
                  </a:cubicBezTo>
                  <a:cubicBezTo>
                    <a:pt x="4235" y="980"/>
                    <a:pt x="3709" y="454"/>
                    <a:pt x="310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7"/>
            <p:cNvSpPr/>
            <p:nvPr/>
          </p:nvSpPr>
          <p:spPr>
            <a:xfrm>
              <a:off x="1115400" y="2975700"/>
              <a:ext cx="389250" cy="571075"/>
            </a:xfrm>
            <a:custGeom>
              <a:avLst/>
              <a:gdLst/>
              <a:ahLst/>
              <a:cxnLst/>
              <a:rect l="l" t="t" r="r" b="b"/>
              <a:pathLst>
                <a:path w="15570" h="22843" extrusionOk="0">
                  <a:moveTo>
                    <a:pt x="7445" y="1"/>
                  </a:moveTo>
                  <a:lnTo>
                    <a:pt x="7445" y="1"/>
                  </a:lnTo>
                  <a:cubicBezTo>
                    <a:pt x="6502" y="527"/>
                    <a:pt x="5550" y="1207"/>
                    <a:pt x="4761" y="2041"/>
                  </a:cubicBezTo>
                  <a:cubicBezTo>
                    <a:pt x="0" y="6802"/>
                    <a:pt x="0" y="14510"/>
                    <a:pt x="4761" y="19270"/>
                  </a:cubicBezTo>
                  <a:cubicBezTo>
                    <a:pt x="7107" y="21646"/>
                    <a:pt x="10213" y="22843"/>
                    <a:pt x="13329" y="22843"/>
                  </a:cubicBezTo>
                  <a:cubicBezTo>
                    <a:pt x="14079" y="22843"/>
                    <a:pt x="14829" y="22774"/>
                    <a:pt x="15570" y="22635"/>
                  </a:cubicBezTo>
                  <a:cubicBezTo>
                    <a:pt x="9975" y="19533"/>
                    <a:pt x="6157" y="13567"/>
                    <a:pt x="6157" y="6720"/>
                  </a:cubicBezTo>
                  <a:cubicBezTo>
                    <a:pt x="6157" y="4344"/>
                    <a:pt x="6611" y="2077"/>
                    <a:pt x="7445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7"/>
            <p:cNvSpPr/>
            <p:nvPr/>
          </p:nvSpPr>
          <p:spPr>
            <a:xfrm>
              <a:off x="1504625" y="2763075"/>
              <a:ext cx="630950" cy="548350"/>
            </a:xfrm>
            <a:custGeom>
              <a:avLst/>
              <a:gdLst/>
              <a:ahLst/>
              <a:cxnLst/>
              <a:rect l="l" t="t" r="r" b="b"/>
              <a:pathLst>
                <a:path w="25238" h="21934" extrusionOk="0">
                  <a:moveTo>
                    <a:pt x="6040" y="0"/>
                  </a:moveTo>
                  <a:cubicBezTo>
                    <a:pt x="5587" y="345"/>
                    <a:pt x="5170" y="717"/>
                    <a:pt x="4762" y="1097"/>
                  </a:cubicBezTo>
                  <a:cubicBezTo>
                    <a:pt x="1" y="5858"/>
                    <a:pt x="1" y="13602"/>
                    <a:pt x="4762" y="18363"/>
                  </a:cubicBezTo>
                  <a:cubicBezTo>
                    <a:pt x="7142" y="20743"/>
                    <a:pt x="10259" y="21933"/>
                    <a:pt x="13376" y="21933"/>
                  </a:cubicBezTo>
                  <a:cubicBezTo>
                    <a:pt x="16493" y="21933"/>
                    <a:pt x="19610" y="20743"/>
                    <a:pt x="21991" y="18363"/>
                  </a:cubicBezTo>
                  <a:cubicBezTo>
                    <a:pt x="23650" y="16703"/>
                    <a:pt x="24747" y="14663"/>
                    <a:pt x="25237" y="12505"/>
                  </a:cubicBezTo>
                  <a:lnTo>
                    <a:pt x="25237" y="12505"/>
                  </a:lnTo>
                  <a:cubicBezTo>
                    <a:pt x="23161" y="14364"/>
                    <a:pt x="20404" y="15497"/>
                    <a:pt x="17375" y="15497"/>
                  </a:cubicBezTo>
                  <a:cubicBezTo>
                    <a:pt x="10801" y="15497"/>
                    <a:pt x="5478" y="10165"/>
                    <a:pt x="5478" y="3591"/>
                  </a:cubicBezTo>
                  <a:cubicBezTo>
                    <a:pt x="5478" y="2349"/>
                    <a:pt x="5668" y="1134"/>
                    <a:pt x="604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7"/>
            <p:cNvSpPr/>
            <p:nvPr/>
          </p:nvSpPr>
          <p:spPr>
            <a:xfrm>
              <a:off x="1161650" y="2348250"/>
              <a:ext cx="1354550" cy="1299750"/>
            </a:xfrm>
            <a:custGeom>
              <a:avLst/>
              <a:gdLst/>
              <a:ahLst/>
              <a:cxnLst/>
              <a:rect l="l" t="t" r="r" b="b"/>
              <a:pathLst>
                <a:path w="54182" h="51990" extrusionOk="0">
                  <a:moveTo>
                    <a:pt x="47230" y="0"/>
                  </a:moveTo>
                  <a:cubicBezTo>
                    <a:pt x="45969" y="0"/>
                    <a:pt x="44707" y="755"/>
                    <a:pt x="44206" y="2121"/>
                  </a:cubicBezTo>
                  <a:cubicBezTo>
                    <a:pt x="41604" y="9647"/>
                    <a:pt x="35746" y="18561"/>
                    <a:pt x="27549" y="26795"/>
                  </a:cubicBezTo>
                  <a:cubicBezTo>
                    <a:pt x="19342" y="34992"/>
                    <a:pt x="10428" y="40814"/>
                    <a:pt x="2911" y="43462"/>
                  </a:cubicBezTo>
                  <a:cubicBezTo>
                    <a:pt x="490" y="44287"/>
                    <a:pt x="0" y="47506"/>
                    <a:pt x="2077" y="48975"/>
                  </a:cubicBezTo>
                  <a:cubicBezTo>
                    <a:pt x="4867" y="50970"/>
                    <a:pt x="8185" y="51990"/>
                    <a:pt x="11521" y="51990"/>
                  </a:cubicBezTo>
                  <a:cubicBezTo>
                    <a:pt x="15645" y="51990"/>
                    <a:pt x="19796" y="50432"/>
                    <a:pt x="23015" y="47234"/>
                  </a:cubicBezTo>
                  <a:cubicBezTo>
                    <a:pt x="24375" y="45874"/>
                    <a:pt x="25463" y="44287"/>
                    <a:pt x="26261" y="42555"/>
                  </a:cubicBezTo>
                  <a:cubicBezTo>
                    <a:pt x="26533" y="42568"/>
                    <a:pt x="26805" y="42575"/>
                    <a:pt x="27077" y="42575"/>
                  </a:cubicBezTo>
                  <a:cubicBezTo>
                    <a:pt x="31331" y="42575"/>
                    <a:pt x="35490" y="40914"/>
                    <a:pt x="38575" y="37794"/>
                  </a:cubicBezTo>
                  <a:cubicBezTo>
                    <a:pt x="41867" y="34502"/>
                    <a:pt x="43563" y="30050"/>
                    <a:pt x="43300" y="25516"/>
                  </a:cubicBezTo>
                  <a:cubicBezTo>
                    <a:pt x="45041" y="24718"/>
                    <a:pt x="46628" y="23585"/>
                    <a:pt x="48024" y="22224"/>
                  </a:cubicBezTo>
                  <a:cubicBezTo>
                    <a:pt x="53800" y="16448"/>
                    <a:pt x="54181" y="7525"/>
                    <a:pt x="49720" y="1296"/>
                  </a:cubicBezTo>
                  <a:cubicBezTo>
                    <a:pt x="49095" y="413"/>
                    <a:pt x="48163" y="0"/>
                    <a:pt x="47230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7"/>
            <p:cNvSpPr/>
            <p:nvPr/>
          </p:nvSpPr>
          <p:spPr>
            <a:xfrm>
              <a:off x="2404625" y="238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95B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7"/>
            <p:cNvSpPr/>
            <p:nvPr/>
          </p:nvSpPr>
          <p:spPr>
            <a:xfrm>
              <a:off x="1606650" y="3005250"/>
              <a:ext cx="69850" cy="65575"/>
            </a:xfrm>
            <a:custGeom>
              <a:avLst/>
              <a:gdLst/>
              <a:ahLst/>
              <a:cxnLst/>
              <a:rect l="l" t="t" r="r" b="b"/>
              <a:pathLst>
                <a:path w="2794" h="2623" extrusionOk="0">
                  <a:moveTo>
                    <a:pt x="962" y="0"/>
                  </a:moveTo>
                  <a:cubicBezTo>
                    <a:pt x="735" y="0"/>
                    <a:pt x="508" y="84"/>
                    <a:pt x="336" y="252"/>
                  </a:cubicBezTo>
                  <a:cubicBezTo>
                    <a:pt x="1" y="596"/>
                    <a:pt x="1" y="1122"/>
                    <a:pt x="336" y="1458"/>
                  </a:cubicBezTo>
                  <a:lnTo>
                    <a:pt x="1207" y="2365"/>
                  </a:lnTo>
                  <a:cubicBezTo>
                    <a:pt x="1374" y="2537"/>
                    <a:pt x="1601" y="2623"/>
                    <a:pt x="1828" y="2623"/>
                  </a:cubicBezTo>
                  <a:cubicBezTo>
                    <a:pt x="2054" y="2623"/>
                    <a:pt x="2281" y="2537"/>
                    <a:pt x="2449" y="2365"/>
                  </a:cubicBezTo>
                  <a:cubicBezTo>
                    <a:pt x="2793" y="2029"/>
                    <a:pt x="2793" y="1458"/>
                    <a:pt x="2449" y="1122"/>
                  </a:cubicBezTo>
                  <a:lnTo>
                    <a:pt x="1587" y="252"/>
                  </a:lnTo>
                  <a:cubicBezTo>
                    <a:pt x="1415" y="84"/>
                    <a:pt x="1188" y="0"/>
                    <a:pt x="962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7"/>
            <p:cNvSpPr/>
            <p:nvPr/>
          </p:nvSpPr>
          <p:spPr>
            <a:xfrm>
              <a:off x="1835175" y="2775875"/>
              <a:ext cx="69825" cy="66450"/>
            </a:xfrm>
            <a:custGeom>
              <a:avLst/>
              <a:gdLst/>
              <a:ahLst/>
              <a:cxnLst/>
              <a:rect l="l" t="t" r="r" b="b"/>
              <a:pathLst>
                <a:path w="2793" h="2658" extrusionOk="0">
                  <a:moveTo>
                    <a:pt x="961" y="1"/>
                  </a:moveTo>
                  <a:cubicBezTo>
                    <a:pt x="735" y="1"/>
                    <a:pt x="508" y="96"/>
                    <a:pt x="336" y="286"/>
                  </a:cubicBezTo>
                  <a:cubicBezTo>
                    <a:pt x="0" y="622"/>
                    <a:pt x="0" y="1157"/>
                    <a:pt x="336" y="1492"/>
                  </a:cubicBezTo>
                  <a:lnTo>
                    <a:pt x="1206" y="2399"/>
                  </a:lnTo>
                  <a:cubicBezTo>
                    <a:pt x="1378" y="2571"/>
                    <a:pt x="1605" y="2657"/>
                    <a:pt x="1832" y="2657"/>
                  </a:cubicBezTo>
                  <a:cubicBezTo>
                    <a:pt x="2058" y="2657"/>
                    <a:pt x="2285" y="2571"/>
                    <a:pt x="2457" y="2399"/>
                  </a:cubicBezTo>
                  <a:cubicBezTo>
                    <a:pt x="2793" y="2064"/>
                    <a:pt x="2793" y="1492"/>
                    <a:pt x="2457" y="1157"/>
                  </a:cubicBezTo>
                  <a:lnTo>
                    <a:pt x="1587" y="286"/>
                  </a:lnTo>
                  <a:cubicBezTo>
                    <a:pt x="1415" y="96"/>
                    <a:pt x="1188" y="1"/>
                    <a:pt x="961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7"/>
            <p:cNvSpPr/>
            <p:nvPr/>
          </p:nvSpPr>
          <p:spPr>
            <a:xfrm>
              <a:off x="1713200" y="2881175"/>
              <a:ext cx="106800" cy="105050"/>
            </a:xfrm>
            <a:custGeom>
              <a:avLst/>
              <a:gdLst/>
              <a:ahLst/>
              <a:cxnLst/>
              <a:rect l="l" t="t" r="r" b="b"/>
              <a:pathLst>
                <a:path w="4272" h="4202" extrusionOk="0">
                  <a:moveTo>
                    <a:pt x="3256" y="1"/>
                  </a:moveTo>
                  <a:cubicBezTo>
                    <a:pt x="2802" y="37"/>
                    <a:pt x="2422" y="454"/>
                    <a:pt x="2458" y="944"/>
                  </a:cubicBezTo>
                  <a:cubicBezTo>
                    <a:pt x="2494" y="1361"/>
                    <a:pt x="2349" y="1742"/>
                    <a:pt x="2041" y="2041"/>
                  </a:cubicBezTo>
                  <a:cubicBezTo>
                    <a:pt x="1803" y="2278"/>
                    <a:pt x="1440" y="2427"/>
                    <a:pt x="1098" y="2427"/>
                  </a:cubicBezTo>
                  <a:cubicBezTo>
                    <a:pt x="1062" y="2427"/>
                    <a:pt x="1025" y="2425"/>
                    <a:pt x="989" y="2422"/>
                  </a:cubicBezTo>
                  <a:cubicBezTo>
                    <a:pt x="967" y="2420"/>
                    <a:pt x="945" y="2419"/>
                    <a:pt x="923" y="2419"/>
                  </a:cubicBezTo>
                  <a:cubicBezTo>
                    <a:pt x="462" y="2419"/>
                    <a:pt x="80" y="2779"/>
                    <a:pt x="46" y="3247"/>
                  </a:cubicBezTo>
                  <a:cubicBezTo>
                    <a:pt x="0" y="3746"/>
                    <a:pt x="381" y="4154"/>
                    <a:pt x="871" y="4199"/>
                  </a:cubicBezTo>
                  <a:cubicBezTo>
                    <a:pt x="914" y="4201"/>
                    <a:pt x="958" y="4202"/>
                    <a:pt x="1001" y="4202"/>
                  </a:cubicBezTo>
                  <a:cubicBezTo>
                    <a:pt x="1861" y="4202"/>
                    <a:pt x="2679" y="3860"/>
                    <a:pt x="3292" y="3247"/>
                  </a:cubicBezTo>
                  <a:cubicBezTo>
                    <a:pt x="3936" y="2612"/>
                    <a:pt x="4271" y="1742"/>
                    <a:pt x="4199" y="835"/>
                  </a:cubicBezTo>
                  <a:cubicBezTo>
                    <a:pt x="4163" y="345"/>
                    <a:pt x="3746" y="1"/>
                    <a:pt x="3256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7"/>
            <p:cNvSpPr/>
            <p:nvPr/>
          </p:nvSpPr>
          <p:spPr>
            <a:xfrm>
              <a:off x="1203125" y="3223400"/>
              <a:ext cx="61450" cy="65750"/>
            </a:xfrm>
            <a:custGeom>
              <a:avLst/>
              <a:gdLst/>
              <a:ahLst/>
              <a:cxnLst/>
              <a:rect l="l" t="t" r="r" b="b"/>
              <a:pathLst>
                <a:path w="2458" h="2630" extrusionOk="0">
                  <a:moveTo>
                    <a:pt x="976" y="0"/>
                  </a:moveTo>
                  <a:cubicBezTo>
                    <a:pt x="839" y="0"/>
                    <a:pt x="700" y="34"/>
                    <a:pt x="572" y="104"/>
                  </a:cubicBezTo>
                  <a:cubicBezTo>
                    <a:pt x="155" y="331"/>
                    <a:pt x="1" y="857"/>
                    <a:pt x="227" y="1274"/>
                  </a:cubicBezTo>
                  <a:lnTo>
                    <a:pt x="681" y="2181"/>
                  </a:lnTo>
                  <a:cubicBezTo>
                    <a:pt x="836" y="2467"/>
                    <a:pt x="1138" y="2630"/>
                    <a:pt x="1447" y="2630"/>
                  </a:cubicBezTo>
                  <a:cubicBezTo>
                    <a:pt x="1587" y="2630"/>
                    <a:pt x="1729" y="2596"/>
                    <a:pt x="1859" y="2525"/>
                  </a:cubicBezTo>
                  <a:cubicBezTo>
                    <a:pt x="2313" y="2298"/>
                    <a:pt x="2458" y="1763"/>
                    <a:pt x="2231" y="1346"/>
                  </a:cubicBezTo>
                  <a:lnTo>
                    <a:pt x="1742" y="485"/>
                  </a:lnTo>
                  <a:cubicBezTo>
                    <a:pt x="1585" y="171"/>
                    <a:pt x="1284" y="0"/>
                    <a:pt x="976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7"/>
            <p:cNvSpPr/>
            <p:nvPr/>
          </p:nvSpPr>
          <p:spPr>
            <a:xfrm>
              <a:off x="1431875" y="3100500"/>
              <a:ext cx="62350" cy="65775"/>
            </a:xfrm>
            <a:custGeom>
              <a:avLst/>
              <a:gdLst/>
              <a:ahLst/>
              <a:cxnLst/>
              <a:rect l="l" t="t" r="r" b="b"/>
              <a:pathLst>
                <a:path w="2494" h="2631" extrusionOk="0">
                  <a:moveTo>
                    <a:pt x="1012" y="1"/>
                  </a:moveTo>
                  <a:cubicBezTo>
                    <a:pt x="871" y="1"/>
                    <a:pt x="729" y="34"/>
                    <a:pt x="599" y="105"/>
                  </a:cubicBezTo>
                  <a:cubicBezTo>
                    <a:pt x="145" y="332"/>
                    <a:pt x="0" y="867"/>
                    <a:pt x="227" y="1275"/>
                  </a:cubicBezTo>
                  <a:lnTo>
                    <a:pt x="716" y="2182"/>
                  </a:lnTo>
                  <a:cubicBezTo>
                    <a:pt x="872" y="2468"/>
                    <a:pt x="1169" y="2631"/>
                    <a:pt x="1475" y="2631"/>
                  </a:cubicBezTo>
                  <a:cubicBezTo>
                    <a:pt x="1615" y="2631"/>
                    <a:pt x="1756" y="2597"/>
                    <a:pt x="1886" y="2526"/>
                  </a:cubicBezTo>
                  <a:cubicBezTo>
                    <a:pt x="2303" y="2300"/>
                    <a:pt x="2494" y="1774"/>
                    <a:pt x="2267" y="1356"/>
                  </a:cubicBezTo>
                  <a:lnTo>
                    <a:pt x="1777" y="450"/>
                  </a:lnTo>
                  <a:cubicBezTo>
                    <a:pt x="1622" y="163"/>
                    <a:pt x="1320" y="1"/>
                    <a:pt x="1012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7"/>
            <p:cNvSpPr/>
            <p:nvPr/>
          </p:nvSpPr>
          <p:spPr>
            <a:xfrm>
              <a:off x="1298575" y="3166850"/>
              <a:ext cx="109750" cy="79500"/>
            </a:xfrm>
            <a:custGeom>
              <a:avLst/>
              <a:gdLst/>
              <a:ahLst/>
              <a:cxnLst/>
              <a:rect l="l" t="t" r="r" b="b"/>
              <a:pathLst>
                <a:path w="4390" h="3180" extrusionOk="0">
                  <a:moveTo>
                    <a:pt x="3415" y="1"/>
                  </a:moveTo>
                  <a:cubicBezTo>
                    <a:pt x="3012" y="1"/>
                    <a:pt x="2668" y="281"/>
                    <a:pt x="2575" y="707"/>
                  </a:cubicBezTo>
                  <a:cubicBezTo>
                    <a:pt x="2494" y="969"/>
                    <a:pt x="2349" y="1196"/>
                    <a:pt x="2077" y="1305"/>
                  </a:cubicBezTo>
                  <a:cubicBezTo>
                    <a:pt x="1956" y="1387"/>
                    <a:pt x="1814" y="1426"/>
                    <a:pt x="1674" y="1426"/>
                  </a:cubicBezTo>
                  <a:cubicBezTo>
                    <a:pt x="1551" y="1426"/>
                    <a:pt x="1430" y="1396"/>
                    <a:pt x="1324" y="1341"/>
                  </a:cubicBezTo>
                  <a:cubicBezTo>
                    <a:pt x="1232" y="1312"/>
                    <a:pt x="1137" y="1298"/>
                    <a:pt x="1042" y="1298"/>
                  </a:cubicBezTo>
                  <a:cubicBezTo>
                    <a:pt x="672" y="1298"/>
                    <a:pt x="313" y="1515"/>
                    <a:pt x="191" y="1876"/>
                  </a:cubicBezTo>
                  <a:cubicBezTo>
                    <a:pt x="0" y="2330"/>
                    <a:pt x="227" y="2819"/>
                    <a:pt x="680" y="3010"/>
                  </a:cubicBezTo>
                  <a:cubicBezTo>
                    <a:pt x="1004" y="3122"/>
                    <a:pt x="1334" y="3179"/>
                    <a:pt x="1657" y="3179"/>
                  </a:cubicBezTo>
                  <a:cubicBezTo>
                    <a:pt x="2094" y="3179"/>
                    <a:pt x="2520" y="3074"/>
                    <a:pt x="2911" y="2856"/>
                  </a:cubicBezTo>
                  <a:cubicBezTo>
                    <a:pt x="3591" y="2475"/>
                    <a:pt x="4081" y="1840"/>
                    <a:pt x="4271" y="1078"/>
                  </a:cubicBezTo>
                  <a:cubicBezTo>
                    <a:pt x="4389" y="625"/>
                    <a:pt x="4081" y="135"/>
                    <a:pt x="3627" y="26"/>
                  </a:cubicBezTo>
                  <a:cubicBezTo>
                    <a:pt x="3555" y="9"/>
                    <a:pt x="3484" y="1"/>
                    <a:pt x="3415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7"/>
            <p:cNvSpPr/>
            <p:nvPr/>
          </p:nvSpPr>
          <p:spPr>
            <a:xfrm>
              <a:off x="2053250" y="2373275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1000" y="1"/>
                  </a:moveTo>
                  <a:cubicBezTo>
                    <a:pt x="689" y="1"/>
                    <a:pt x="384" y="171"/>
                    <a:pt x="227" y="485"/>
                  </a:cubicBezTo>
                  <a:cubicBezTo>
                    <a:pt x="0" y="893"/>
                    <a:pt x="155" y="1428"/>
                    <a:pt x="572" y="1655"/>
                  </a:cubicBezTo>
                  <a:lnTo>
                    <a:pt x="1442" y="2108"/>
                  </a:lnTo>
                  <a:cubicBezTo>
                    <a:pt x="1584" y="2179"/>
                    <a:pt x="1733" y="2213"/>
                    <a:pt x="1878" y="2213"/>
                  </a:cubicBezTo>
                  <a:cubicBezTo>
                    <a:pt x="2195" y="2213"/>
                    <a:pt x="2492" y="2050"/>
                    <a:pt x="2648" y="1764"/>
                  </a:cubicBezTo>
                  <a:cubicBezTo>
                    <a:pt x="2875" y="1346"/>
                    <a:pt x="2721" y="821"/>
                    <a:pt x="2267" y="594"/>
                  </a:cubicBezTo>
                  <a:lnTo>
                    <a:pt x="1406" y="104"/>
                  </a:lnTo>
                  <a:cubicBezTo>
                    <a:pt x="1278" y="34"/>
                    <a:pt x="1138" y="1"/>
                    <a:pt x="1000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7"/>
            <p:cNvSpPr/>
            <p:nvPr/>
          </p:nvSpPr>
          <p:spPr>
            <a:xfrm>
              <a:off x="1929700" y="2602675"/>
              <a:ext cx="72575" cy="55375"/>
            </a:xfrm>
            <a:custGeom>
              <a:avLst/>
              <a:gdLst/>
              <a:ahLst/>
              <a:cxnLst/>
              <a:rect l="l" t="t" r="r" b="b"/>
              <a:pathLst>
                <a:path w="2903" h="2215" extrusionOk="0">
                  <a:moveTo>
                    <a:pt x="1021" y="0"/>
                  </a:moveTo>
                  <a:cubicBezTo>
                    <a:pt x="713" y="0"/>
                    <a:pt x="408" y="163"/>
                    <a:pt x="227" y="449"/>
                  </a:cubicBezTo>
                  <a:cubicBezTo>
                    <a:pt x="0" y="867"/>
                    <a:pt x="182" y="1393"/>
                    <a:pt x="599" y="1619"/>
                  </a:cubicBezTo>
                  <a:lnTo>
                    <a:pt x="1469" y="2109"/>
                  </a:lnTo>
                  <a:cubicBezTo>
                    <a:pt x="1611" y="2180"/>
                    <a:pt x="1761" y="2214"/>
                    <a:pt x="1905" y="2214"/>
                  </a:cubicBezTo>
                  <a:cubicBezTo>
                    <a:pt x="2223" y="2214"/>
                    <a:pt x="2520" y="2049"/>
                    <a:pt x="2675" y="1737"/>
                  </a:cubicBezTo>
                  <a:cubicBezTo>
                    <a:pt x="2902" y="1320"/>
                    <a:pt x="2721" y="785"/>
                    <a:pt x="2304" y="558"/>
                  </a:cubicBezTo>
                  <a:lnTo>
                    <a:pt x="1433" y="105"/>
                  </a:lnTo>
                  <a:cubicBezTo>
                    <a:pt x="1303" y="34"/>
                    <a:pt x="1162" y="0"/>
                    <a:pt x="1021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7"/>
            <p:cNvSpPr/>
            <p:nvPr/>
          </p:nvSpPr>
          <p:spPr>
            <a:xfrm>
              <a:off x="1997700" y="2469200"/>
              <a:ext cx="83900" cy="104150"/>
            </a:xfrm>
            <a:custGeom>
              <a:avLst/>
              <a:gdLst/>
              <a:ahLst/>
              <a:cxnLst/>
              <a:rect l="l" t="t" r="r" b="b"/>
              <a:pathLst>
                <a:path w="3356" h="4166" extrusionOk="0">
                  <a:moveTo>
                    <a:pt x="2248" y="0"/>
                  </a:moveTo>
                  <a:cubicBezTo>
                    <a:pt x="2153" y="0"/>
                    <a:pt x="2055" y="16"/>
                    <a:pt x="1959" y="48"/>
                  </a:cubicBezTo>
                  <a:cubicBezTo>
                    <a:pt x="1506" y="230"/>
                    <a:pt x="1279" y="729"/>
                    <a:pt x="1434" y="1182"/>
                  </a:cubicBezTo>
                  <a:cubicBezTo>
                    <a:pt x="1542" y="1445"/>
                    <a:pt x="1506" y="1708"/>
                    <a:pt x="1397" y="1971"/>
                  </a:cubicBezTo>
                  <a:cubicBezTo>
                    <a:pt x="1243" y="2198"/>
                    <a:pt x="1016" y="2388"/>
                    <a:pt x="753" y="2424"/>
                  </a:cubicBezTo>
                  <a:cubicBezTo>
                    <a:pt x="300" y="2542"/>
                    <a:pt x="1" y="3032"/>
                    <a:pt x="110" y="3485"/>
                  </a:cubicBezTo>
                  <a:cubicBezTo>
                    <a:pt x="182" y="3902"/>
                    <a:pt x="563" y="4165"/>
                    <a:pt x="944" y="4165"/>
                  </a:cubicBezTo>
                  <a:cubicBezTo>
                    <a:pt x="1542" y="4165"/>
                    <a:pt x="2494" y="3630"/>
                    <a:pt x="2948" y="2805"/>
                  </a:cubicBezTo>
                  <a:cubicBezTo>
                    <a:pt x="3283" y="2089"/>
                    <a:pt x="3356" y="1291"/>
                    <a:pt x="3057" y="574"/>
                  </a:cubicBezTo>
                  <a:cubicBezTo>
                    <a:pt x="2935" y="217"/>
                    <a:pt x="2605" y="0"/>
                    <a:pt x="2248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7"/>
            <p:cNvSpPr/>
            <p:nvPr/>
          </p:nvSpPr>
          <p:spPr>
            <a:xfrm>
              <a:off x="1161650" y="3390350"/>
              <a:ext cx="492175" cy="257650"/>
            </a:xfrm>
            <a:custGeom>
              <a:avLst/>
              <a:gdLst/>
              <a:ahLst/>
              <a:cxnLst/>
              <a:rect l="l" t="t" r="r" b="b"/>
              <a:pathLst>
                <a:path w="19687" h="10306" extrusionOk="0">
                  <a:moveTo>
                    <a:pt x="7218" y="0"/>
                  </a:moveTo>
                  <a:cubicBezTo>
                    <a:pt x="5740" y="680"/>
                    <a:pt x="4307" y="1288"/>
                    <a:pt x="2911" y="1778"/>
                  </a:cubicBezTo>
                  <a:cubicBezTo>
                    <a:pt x="490" y="2603"/>
                    <a:pt x="0" y="5822"/>
                    <a:pt x="2077" y="7291"/>
                  </a:cubicBezTo>
                  <a:cubicBezTo>
                    <a:pt x="4874" y="9284"/>
                    <a:pt x="8209" y="10306"/>
                    <a:pt x="11556" y="10306"/>
                  </a:cubicBezTo>
                  <a:cubicBezTo>
                    <a:pt x="14360" y="10306"/>
                    <a:pt x="17173" y="9589"/>
                    <a:pt x="19687" y="8125"/>
                  </a:cubicBezTo>
                  <a:cubicBezTo>
                    <a:pt x="14473" y="7291"/>
                    <a:pt x="9975" y="4271"/>
                    <a:pt x="7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8" name="Google Shape;2398;p47"/>
          <p:cNvGrpSpPr/>
          <p:nvPr/>
        </p:nvGrpSpPr>
        <p:grpSpPr>
          <a:xfrm>
            <a:off x="5349171" y="85652"/>
            <a:ext cx="790264" cy="892029"/>
            <a:chOff x="3595950" y="2150975"/>
            <a:chExt cx="1285400" cy="1450925"/>
          </a:xfrm>
        </p:grpSpPr>
        <p:sp>
          <p:nvSpPr>
            <p:cNvPr id="2399" name="Google Shape;2399;p47"/>
            <p:cNvSpPr/>
            <p:nvPr/>
          </p:nvSpPr>
          <p:spPr>
            <a:xfrm>
              <a:off x="4575275" y="2150975"/>
              <a:ext cx="88000" cy="216300"/>
            </a:xfrm>
            <a:custGeom>
              <a:avLst/>
              <a:gdLst/>
              <a:ahLst/>
              <a:cxnLst/>
              <a:rect l="l" t="t" r="r" b="b"/>
              <a:pathLst>
                <a:path w="3520" h="8652" extrusionOk="0">
                  <a:moveTo>
                    <a:pt x="1778" y="1"/>
                  </a:moveTo>
                  <a:cubicBezTo>
                    <a:pt x="799" y="1"/>
                    <a:pt x="1" y="799"/>
                    <a:pt x="1" y="1742"/>
                  </a:cubicBezTo>
                  <a:lnTo>
                    <a:pt x="1" y="8652"/>
                  </a:lnTo>
                  <a:lnTo>
                    <a:pt x="3519" y="8652"/>
                  </a:lnTo>
                  <a:lnTo>
                    <a:pt x="3519" y="1742"/>
                  </a:lnTo>
                  <a:cubicBezTo>
                    <a:pt x="3519" y="799"/>
                    <a:pt x="2721" y="1"/>
                    <a:pt x="1778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7"/>
            <p:cNvSpPr/>
            <p:nvPr/>
          </p:nvSpPr>
          <p:spPr>
            <a:xfrm>
              <a:off x="4482700" y="2293000"/>
              <a:ext cx="274225" cy="218900"/>
            </a:xfrm>
            <a:custGeom>
              <a:avLst/>
              <a:gdLst/>
              <a:ahLst/>
              <a:cxnLst/>
              <a:rect l="l" t="t" r="r" b="b"/>
              <a:pathLst>
                <a:path w="10969" h="8756" extrusionOk="0">
                  <a:moveTo>
                    <a:pt x="5486" y="1"/>
                  </a:moveTo>
                  <a:cubicBezTo>
                    <a:pt x="4871" y="1"/>
                    <a:pt x="4257" y="350"/>
                    <a:pt x="4012" y="1048"/>
                  </a:cubicBezTo>
                  <a:lnTo>
                    <a:pt x="3631" y="2109"/>
                  </a:lnTo>
                  <a:lnTo>
                    <a:pt x="2616" y="1610"/>
                  </a:lnTo>
                  <a:cubicBezTo>
                    <a:pt x="2395" y="1511"/>
                    <a:pt x="2172" y="1465"/>
                    <a:pt x="1957" y="1465"/>
                  </a:cubicBezTo>
                  <a:cubicBezTo>
                    <a:pt x="883" y="1465"/>
                    <a:pt x="1" y="2599"/>
                    <a:pt x="530" y="3732"/>
                  </a:cubicBezTo>
                  <a:lnTo>
                    <a:pt x="1029" y="4975"/>
                  </a:lnTo>
                  <a:lnTo>
                    <a:pt x="5481" y="8756"/>
                  </a:lnTo>
                  <a:lnTo>
                    <a:pt x="9942" y="4975"/>
                  </a:lnTo>
                  <a:lnTo>
                    <a:pt x="10432" y="3732"/>
                  </a:lnTo>
                  <a:cubicBezTo>
                    <a:pt x="10969" y="2599"/>
                    <a:pt x="10088" y="1465"/>
                    <a:pt x="9014" y="1465"/>
                  </a:cubicBezTo>
                  <a:cubicBezTo>
                    <a:pt x="8799" y="1465"/>
                    <a:pt x="8576" y="1511"/>
                    <a:pt x="8356" y="1610"/>
                  </a:cubicBezTo>
                  <a:lnTo>
                    <a:pt x="7331" y="2109"/>
                  </a:lnTo>
                  <a:lnTo>
                    <a:pt x="6959" y="1048"/>
                  </a:lnTo>
                  <a:cubicBezTo>
                    <a:pt x="6714" y="350"/>
                    <a:pt x="6100" y="1"/>
                    <a:pt x="5486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7"/>
            <p:cNvSpPr/>
            <p:nvPr/>
          </p:nvSpPr>
          <p:spPr>
            <a:xfrm>
              <a:off x="3595950" y="2375700"/>
              <a:ext cx="1285400" cy="1226200"/>
            </a:xfrm>
            <a:custGeom>
              <a:avLst/>
              <a:gdLst/>
              <a:ahLst/>
              <a:cxnLst/>
              <a:rect l="l" t="t" r="r" b="b"/>
              <a:pathLst>
                <a:path w="51416" h="49048" extrusionOk="0">
                  <a:moveTo>
                    <a:pt x="40977" y="0"/>
                  </a:moveTo>
                  <a:cubicBezTo>
                    <a:pt x="38298" y="0"/>
                    <a:pt x="35632" y="1497"/>
                    <a:pt x="34495" y="4423"/>
                  </a:cubicBezTo>
                  <a:cubicBezTo>
                    <a:pt x="29389" y="17463"/>
                    <a:pt x="19043" y="27819"/>
                    <a:pt x="5967" y="32951"/>
                  </a:cubicBezTo>
                  <a:cubicBezTo>
                    <a:pt x="336" y="35145"/>
                    <a:pt x="0" y="42962"/>
                    <a:pt x="5395" y="45682"/>
                  </a:cubicBezTo>
                  <a:cubicBezTo>
                    <a:pt x="9719" y="47870"/>
                    <a:pt x="14514" y="49048"/>
                    <a:pt x="19419" y="49048"/>
                  </a:cubicBezTo>
                  <a:cubicBezTo>
                    <a:pt x="21550" y="49048"/>
                    <a:pt x="23701" y="48825"/>
                    <a:pt x="25844" y="48367"/>
                  </a:cubicBezTo>
                  <a:cubicBezTo>
                    <a:pt x="37931" y="45837"/>
                    <a:pt x="47416" y="36388"/>
                    <a:pt x="49946" y="24300"/>
                  </a:cubicBezTo>
                  <a:cubicBezTo>
                    <a:pt x="51415" y="17236"/>
                    <a:pt x="50364" y="10054"/>
                    <a:pt x="47226" y="3861"/>
                  </a:cubicBezTo>
                  <a:cubicBezTo>
                    <a:pt x="45922" y="1270"/>
                    <a:pt x="43444" y="0"/>
                    <a:pt x="4097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7"/>
            <p:cNvSpPr/>
            <p:nvPr/>
          </p:nvSpPr>
          <p:spPr>
            <a:xfrm>
              <a:off x="3721525" y="2463600"/>
              <a:ext cx="1069150" cy="1050550"/>
            </a:xfrm>
            <a:custGeom>
              <a:avLst/>
              <a:gdLst/>
              <a:ahLst/>
              <a:cxnLst/>
              <a:rect l="l" t="t" r="r" b="b"/>
              <a:pathLst>
                <a:path w="42766" h="42022" extrusionOk="0">
                  <a:moveTo>
                    <a:pt x="35964" y="0"/>
                  </a:moveTo>
                  <a:cubicBezTo>
                    <a:pt x="35402" y="0"/>
                    <a:pt x="33516" y="155"/>
                    <a:pt x="32718" y="2195"/>
                  </a:cubicBezTo>
                  <a:cubicBezTo>
                    <a:pt x="27277" y="16096"/>
                    <a:pt x="16169" y="27250"/>
                    <a:pt x="2231" y="32690"/>
                  </a:cubicBezTo>
                  <a:cubicBezTo>
                    <a:pt x="300" y="33443"/>
                    <a:pt x="73" y="35220"/>
                    <a:pt x="37" y="35746"/>
                  </a:cubicBezTo>
                  <a:cubicBezTo>
                    <a:pt x="1" y="36272"/>
                    <a:pt x="73" y="38086"/>
                    <a:pt x="1959" y="39038"/>
                  </a:cubicBezTo>
                  <a:cubicBezTo>
                    <a:pt x="5813" y="40997"/>
                    <a:pt x="10121" y="42021"/>
                    <a:pt x="14428" y="42021"/>
                  </a:cubicBezTo>
                  <a:cubicBezTo>
                    <a:pt x="16323" y="42021"/>
                    <a:pt x="18245" y="41831"/>
                    <a:pt x="20095" y="41450"/>
                  </a:cubicBezTo>
                  <a:cubicBezTo>
                    <a:pt x="30832" y="39183"/>
                    <a:pt x="39220" y="30795"/>
                    <a:pt x="41487" y="20068"/>
                  </a:cubicBezTo>
                  <a:cubicBezTo>
                    <a:pt x="42765" y="13947"/>
                    <a:pt x="41904" y="7482"/>
                    <a:pt x="39102" y="1932"/>
                  </a:cubicBezTo>
                  <a:cubicBezTo>
                    <a:pt x="38195" y="191"/>
                    <a:pt x="36608" y="0"/>
                    <a:pt x="3596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7"/>
            <p:cNvSpPr/>
            <p:nvPr/>
          </p:nvSpPr>
          <p:spPr>
            <a:xfrm>
              <a:off x="4287375" y="2521625"/>
              <a:ext cx="434375" cy="379250"/>
            </a:xfrm>
            <a:custGeom>
              <a:avLst/>
              <a:gdLst/>
              <a:ahLst/>
              <a:cxnLst/>
              <a:rect l="l" t="t" r="r" b="b"/>
              <a:pathLst>
                <a:path w="17375" h="15170" extrusionOk="0">
                  <a:moveTo>
                    <a:pt x="8665" y="1"/>
                  </a:moveTo>
                  <a:cubicBezTo>
                    <a:pt x="6030" y="1"/>
                    <a:pt x="3486" y="1394"/>
                    <a:pt x="2077" y="3882"/>
                  </a:cubicBezTo>
                  <a:cubicBezTo>
                    <a:pt x="0" y="7545"/>
                    <a:pt x="1397" y="12079"/>
                    <a:pt x="5060" y="14156"/>
                  </a:cubicBezTo>
                  <a:cubicBezTo>
                    <a:pt x="6285" y="14838"/>
                    <a:pt x="7601" y="15169"/>
                    <a:pt x="8890" y="15169"/>
                  </a:cubicBezTo>
                  <a:cubicBezTo>
                    <a:pt x="10101" y="15169"/>
                    <a:pt x="11288" y="14877"/>
                    <a:pt x="12351" y="14310"/>
                  </a:cubicBezTo>
                  <a:cubicBezTo>
                    <a:pt x="13557" y="13666"/>
                    <a:pt x="14582" y="12687"/>
                    <a:pt x="15298" y="11399"/>
                  </a:cubicBezTo>
                  <a:cubicBezTo>
                    <a:pt x="17375" y="7736"/>
                    <a:pt x="16096" y="3084"/>
                    <a:pt x="12423" y="1007"/>
                  </a:cubicBezTo>
                  <a:cubicBezTo>
                    <a:pt x="12351" y="935"/>
                    <a:pt x="12278" y="899"/>
                    <a:pt x="12197" y="853"/>
                  </a:cubicBezTo>
                  <a:cubicBezTo>
                    <a:pt x="11707" y="590"/>
                    <a:pt x="11217" y="400"/>
                    <a:pt x="10728" y="291"/>
                  </a:cubicBezTo>
                  <a:cubicBezTo>
                    <a:pt x="10046" y="96"/>
                    <a:pt x="9352" y="1"/>
                    <a:pt x="8665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7"/>
            <p:cNvSpPr/>
            <p:nvPr/>
          </p:nvSpPr>
          <p:spPr>
            <a:xfrm>
              <a:off x="4287375" y="2521625"/>
              <a:ext cx="308775" cy="379250"/>
            </a:xfrm>
            <a:custGeom>
              <a:avLst/>
              <a:gdLst/>
              <a:ahLst/>
              <a:cxnLst/>
              <a:rect l="l" t="t" r="r" b="b"/>
              <a:pathLst>
                <a:path w="12351" h="15170" extrusionOk="0">
                  <a:moveTo>
                    <a:pt x="8665" y="1"/>
                  </a:moveTo>
                  <a:cubicBezTo>
                    <a:pt x="6030" y="1"/>
                    <a:pt x="3486" y="1394"/>
                    <a:pt x="2077" y="3882"/>
                  </a:cubicBezTo>
                  <a:cubicBezTo>
                    <a:pt x="0" y="7545"/>
                    <a:pt x="1397" y="12079"/>
                    <a:pt x="5060" y="14156"/>
                  </a:cubicBezTo>
                  <a:cubicBezTo>
                    <a:pt x="6285" y="14838"/>
                    <a:pt x="7601" y="15169"/>
                    <a:pt x="8890" y="15169"/>
                  </a:cubicBezTo>
                  <a:cubicBezTo>
                    <a:pt x="10101" y="15169"/>
                    <a:pt x="11288" y="14877"/>
                    <a:pt x="12351" y="14310"/>
                  </a:cubicBezTo>
                  <a:cubicBezTo>
                    <a:pt x="12278" y="14274"/>
                    <a:pt x="12160" y="14192"/>
                    <a:pt x="12052" y="14156"/>
                  </a:cubicBezTo>
                  <a:cubicBezTo>
                    <a:pt x="8424" y="12079"/>
                    <a:pt x="7028" y="7545"/>
                    <a:pt x="9105" y="3882"/>
                  </a:cubicBezTo>
                  <a:cubicBezTo>
                    <a:pt x="9821" y="2558"/>
                    <a:pt x="10918" y="1497"/>
                    <a:pt x="12197" y="853"/>
                  </a:cubicBezTo>
                  <a:cubicBezTo>
                    <a:pt x="11707" y="590"/>
                    <a:pt x="11217" y="400"/>
                    <a:pt x="10728" y="291"/>
                  </a:cubicBezTo>
                  <a:cubicBezTo>
                    <a:pt x="10046" y="96"/>
                    <a:pt x="9352" y="1"/>
                    <a:pt x="8665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7"/>
            <p:cNvSpPr/>
            <p:nvPr/>
          </p:nvSpPr>
          <p:spPr>
            <a:xfrm>
              <a:off x="3752575" y="3028250"/>
              <a:ext cx="404475" cy="379400"/>
            </a:xfrm>
            <a:custGeom>
              <a:avLst/>
              <a:gdLst/>
              <a:ahLst/>
              <a:cxnLst/>
              <a:rect l="l" t="t" r="r" b="b"/>
              <a:pathLst>
                <a:path w="16179" h="15176" extrusionOk="0">
                  <a:moveTo>
                    <a:pt x="8301" y="0"/>
                  </a:moveTo>
                  <a:cubicBezTo>
                    <a:pt x="4799" y="0"/>
                    <a:pt x="1630" y="2468"/>
                    <a:pt x="872" y="6024"/>
                  </a:cubicBezTo>
                  <a:cubicBezTo>
                    <a:pt x="1" y="10141"/>
                    <a:pt x="2649" y="14140"/>
                    <a:pt x="6766" y="15010"/>
                  </a:cubicBezTo>
                  <a:cubicBezTo>
                    <a:pt x="7288" y="15122"/>
                    <a:pt x="7810" y="15175"/>
                    <a:pt x="8325" y="15175"/>
                  </a:cubicBezTo>
                  <a:cubicBezTo>
                    <a:pt x="9564" y="15175"/>
                    <a:pt x="10763" y="14868"/>
                    <a:pt x="11826" y="14330"/>
                  </a:cubicBezTo>
                  <a:cubicBezTo>
                    <a:pt x="13757" y="13314"/>
                    <a:pt x="15271" y="11465"/>
                    <a:pt x="15761" y="9152"/>
                  </a:cubicBezTo>
                  <a:cubicBezTo>
                    <a:pt x="16178" y="7112"/>
                    <a:pt x="15607" y="5153"/>
                    <a:pt x="14591" y="3566"/>
                  </a:cubicBezTo>
                  <a:cubicBezTo>
                    <a:pt x="13866" y="2469"/>
                    <a:pt x="12923" y="1526"/>
                    <a:pt x="11789" y="882"/>
                  </a:cubicBezTo>
                  <a:cubicBezTo>
                    <a:pt x="11227" y="538"/>
                    <a:pt x="10583" y="311"/>
                    <a:pt x="9867" y="166"/>
                  </a:cubicBezTo>
                  <a:cubicBezTo>
                    <a:pt x="9342" y="54"/>
                    <a:pt x="8818" y="0"/>
                    <a:pt x="8301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7"/>
            <p:cNvSpPr/>
            <p:nvPr/>
          </p:nvSpPr>
          <p:spPr>
            <a:xfrm>
              <a:off x="3752575" y="3028250"/>
              <a:ext cx="295650" cy="379400"/>
            </a:xfrm>
            <a:custGeom>
              <a:avLst/>
              <a:gdLst/>
              <a:ahLst/>
              <a:cxnLst/>
              <a:rect l="l" t="t" r="r" b="b"/>
              <a:pathLst>
                <a:path w="11826" h="15176" extrusionOk="0">
                  <a:moveTo>
                    <a:pt x="8301" y="0"/>
                  </a:moveTo>
                  <a:cubicBezTo>
                    <a:pt x="4799" y="0"/>
                    <a:pt x="1630" y="2468"/>
                    <a:pt x="872" y="6024"/>
                  </a:cubicBezTo>
                  <a:cubicBezTo>
                    <a:pt x="1" y="10141"/>
                    <a:pt x="2649" y="14140"/>
                    <a:pt x="6766" y="15010"/>
                  </a:cubicBezTo>
                  <a:cubicBezTo>
                    <a:pt x="7288" y="15122"/>
                    <a:pt x="7810" y="15175"/>
                    <a:pt x="8325" y="15175"/>
                  </a:cubicBezTo>
                  <a:cubicBezTo>
                    <a:pt x="9564" y="15175"/>
                    <a:pt x="10763" y="14868"/>
                    <a:pt x="11826" y="14330"/>
                  </a:cubicBezTo>
                  <a:cubicBezTo>
                    <a:pt x="8879" y="12779"/>
                    <a:pt x="7183" y="9424"/>
                    <a:pt x="7899" y="6024"/>
                  </a:cubicBezTo>
                  <a:cubicBezTo>
                    <a:pt x="8353" y="3711"/>
                    <a:pt x="9867" y="1898"/>
                    <a:pt x="11789" y="882"/>
                  </a:cubicBezTo>
                  <a:cubicBezTo>
                    <a:pt x="11227" y="538"/>
                    <a:pt x="10583" y="311"/>
                    <a:pt x="9867" y="166"/>
                  </a:cubicBezTo>
                  <a:cubicBezTo>
                    <a:pt x="9342" y="54"/>
                    <a:pt x="8818" y="0"/>
                    <a:pt x="8301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47"/>
            <p:cNvSpPr/>
            <p:nvPr/>
          </p:nvSpPr>
          <p:spPr>
            <a:xfrm>
              <a:off x="3989725" y="2727675"/>
              <a:ext cx="599850" cy="556825"/>
            </a:xfrm>
            <a:custGeom>
              <a:avLst/>
              <a:gdLst/>
              <a:ahLst/>
              <a:cxnLst/>
              <a:rect l="l" t="t" r="r" b="b"/>
              <a:pathLst>
                <a:path w="23994" h="22273" extrusionOk="0">
                  <a:moveTo>
                    <a:pt x="12124" y="0"/>
                  </a:moveTo>
                  <a:cubicBezTo>
                    <a:pt x="6980" y="0"/>
                    <a:pt x="2365" y="3633"/>
                    <a:pt x="1251" y="8861"/>
                  </a:cubicBezTo>
                  <a:cubicBezTo>
                    <a:pt x="0" y="14873"/>
                    <a:pt x="3854" y="20767"/>
                    <a:pt x="9866" y="22010"/>
                  </a:cubicBezTo>
                  <a:cubicBezTo>
                    <a:pt x="10652" y="22188"/>
                    <a:pt x="11439" y="22272"/>
                    <a:pt x="12216" y="22272"/>
                  </a:cubicBezTo>
                  <a:cubicBezTo>
                    <a:pt x="13411" y="22272"/>
                    <a:pt x="14580" y="22073"/>
                    <a:pt x="15679" y="21710"/>
                  </a:cubicBezTo>
                  <a:cubicBezTo>
                    <a:pt x="19306" y="20495"/>
                    <a:pt x="22217" y="17439"/>
                    <a:pt x="23051" y="13431"/>
                  </a:cubicBezTo>
                  <a:cubicBezTo>
                    <a:pt x="23994" y="8979"/>
                    <a:pt x="22144" y="4590"/>
                    <a:pt x="18662" y="2096"/>
                  </a:cubicBezTo>
                  <a:cubicBezTo>
                    <a:pt x="17755" y="1452"/>
                    <a:pt x="16776" y="927"/>
                    <a:pt x="15679" y="546"/>
                  </a:cubicBezTo>
                  <a:cubicBezTo>
                    <a:pt x="15261" y="437"/>
                    <a:pt x="14853" y="319"/>
                    <a:pt x="14436" y="246"/>
                  </a:cubicBezTo>
                  <a:cubicBezTo>
                    <a:pt x="13660" y="80"/>
                    <a:pt x="12886" y="0"/>
                    <a:pt x="12124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7"/>
            <p:cNvSpPr/>
            <p:nvPr/>
          </p:nvSpPr>
          <p:spPr>
            <a:xfrm>
              <a:off x="3989725" y="2727675"/>
              <a:ext cx="391975" cy="556825"/>
            </a:xfrm>
            <a:custGeom>
              <a:avLst/>
              <a:gdLst/>
              <a:ahLst/>
              <a:cxnLst/>
              <a:rect l="l" t="t" r="r" b="b"/>
              <a:pathLst>
                <a:path w="15679" h="22273" extrusionOk="0">
                  <a:moveTo>
                    <a:pt x="12124" y="0"/>
                  </a:moveTo>
                  <a:cubicBezTo>
                    <a:pt x="6980" y="0"/>
                    <a:pt x="2365" y="3633"/>
                    <a:pt x="1251" y="8861"/>
                  </a:cubicBezTo>
                  <a:cubicBezTo>
                    <a:pt x="0" y="14873"/>
                    <a:pt x="3854" y="20767"/>
                    <a:pt x="9866" y="22010"/>
                  </a:cubicBezTo>
                  <a:cubicBezTo>
                    <a:pt x="10652" y="22188"/>
                    <a:pt x="11439" y="22272"/>
                    <a:pt x="12216" y="22272"/>
                  </a:cubicBezTo>
                  <a:cubicBezTo>
                    <a:pt x="13411" y="22272"/>
                    <a:pt x="14580" y="22073"/>
                    <a:pt x="15679" y="21710"/>
                  </a:cubicBezTo>
                  <a:cubicBezTo>
                    <a:pt x="10356" y="19933"/>
                    <a:pt x="7100" y="14456"/>
                    <a:pt x="8279" y="8861"/>
                  </a:cubicBezTo>
                  <a:cubicBezTo>
                    <a:pt x="9104" y="4817"/>
                    <a:pt x="12015" y="1761"/>
                    <a:pt x="15679" y="546"/>
                  </a:cubicBezTo>
                  <a:cubicBezTo>
                    <a:pt x="15261" y="437"/>
                    <a:pt x="14853" y="319"/>
                    <a:pt x="14436" y="246"/>
                  </a:cubicBezTo>
                  <a:cubicBezTo>
                    <a:pt x="13660" y="80"/>
                    <a:pt x="12886" y="0"/>
                    <a:pt x="12124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7"/>
            <p:cNvSpPr/>
            <p:nvPr/>
          </p:nvSpPr>
          <p:spPr>
            <a:xfrm>
              <a:off x="4089925" y="2955750"/>
              <a:ext cx="43325" cy="79375"/>
            </a:xfrm>
            <a:custGeom>
              <a:avLst/>
              <a:gdLst/>
              <a:ahLst/>
              <a:cxnLst/>
              <a:rect l="l" t="t" r="r" b="b"/>
              <a:pathLst>
                <a:path w="1733" h="3175" extrusionOk="0">
                  <a:moveTo>
                    <a:pt x="871" y="1"/>
                  </a:moveTo>
                  <a:cubicBezTo>
                    <a:pt x="372" y="1"/>
                    <a:pt x="0" y="418"/>
                    <a:pt x="0" y="908"/>
                  </a:cubicBezTo>
                  <a:lnTo>
                    <a:pt x="0" y="2304"/>
                  </a:lnTo>
                  <a:cubicBezTo>
                    <a:pt x="0" y="2758"/>
                    <a:pt x="372" y="3175"/>
                    <a:pt x="871" y="3175"/>
                  </a:cubicBezTo>
                  <a:cubicBezTo>
                    <a:pt x="1360" y="3175"/>
                    <a:pt x="1732" y="2758"/>
                    <a:pt x="1732" y="2304"/>
                  </a:cubicBezTo>
                  <a:lnTo>
                    <a:pt x="1732" y="908"/>
                  </a:lnTo>
                  <a:cubicBezTo>
                    <a:pt x="1732" y="418"/>
                    <a:pt x="1360" y="1"/>
                    <a:pt x="871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7"/>
            <p:cNvSpPr/>
            <p:nvPr/>
          </p:nvSpPr>
          <p:spPr>
            <a:xfrm>
              <a:off x="4454450" y="2955750"/>
              <a:ext cx="43550" cy="79375"/>
            </a:xfrm>
            <a:custGeom>
              <a:avLst/>
              <a:gdLst/>
              <a:ahLst/>
              <a:cxnLst/>
              <a:rect l="l" t="t" r="r" b="b"/>
              <a:pathLst>
                <a:path w="1742" h="3175" extrusionOk="0">
                  <a:moveTo>
                    <a:pt x="871" y="1"/>
                  </a:moveTo>
                  <a:cubicBezTo>
                    <a:pt x="381" y="1"/>
                    <a:pt x="0" y="418"/>
                    <a:pt x="0" y="908"/>
                  </a:cubicBezTo>
                  <a:lnTo>
                    <a:pt x="0" y="2304"/>
                  </a:lnTo>
                  <a:cubicBezTo>
                    <a:pt x="0" y="2758"/>
                    <a:pt x="381" y="3175"/>
                    <a:pt x="871" y="3175"/>
                  </a:cubicBezTo>
                  <a:cubicBezTo>
                    <a:pt x="1361" y="3175"/>
                    <a:pt x="1741" y="2758"/>
                    <a:pt x="1741" y="2304"/>
                  </a:cubicBezTo>
                  <a:lnTo>
                    <a:pt x="1741" y="908"/>
                  </a:lnTo>
                  <a:cubicBezTo>
                    <a:pt x="1741" y="418"/>
                    <a:pt x="1361" y="1"/>
                    <a:pt x="871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7"/>
            <p:cNvSpPr/>
            <p:nvPr/>
          </p:nvSpPr>
          <p:spPr>
            <a:xfrm>
              <a:off x="4221175" y="2990375"/>
              <a:ext cx="145575" cy="65600"/>
            </a:xfrm>
            <a:custGeom>
              <a:avLst/>
              <a:gdLst/>
              <a:ahLst/>
              <a:cxnLst/>
              <a:rect l="l" t="t" r="r" b="b"/>
              <a:pathLst>
                <a:path w="5823" h="2624" extrusionOk="0">
                  <a:moveTo>
                    <a:pt x="973" y="0"/>
                  </a:moveTo>
                  <a:cubicBezTo>
                    <a:pt x="771" y="0"/>
                    <a:pt x="570" y="67"/>
                    <a:pt x="418" y="203"/>
                  </a:cubicBezTo>
                  <a:cubicBezTo>
                    <a:pt x="37" y="511"/>
                    <a:pt x="0" y="1073"/>
                    <a:pt x="300" y="1454"/>
                  </a:cubicBezTo>
                  <a:cubicBezTo>
                    <a:pt x="980" y="2207"/>
                    <a:pt x="1923" y="2624"/>
                    <a:pt x="2911" y="2624"/>
                  </a:cubicBezTo>
                  <a:cubicBezTo>
                    <a:pt x="3891" y="2624"/>
                    <a:pt x="4834" y="2207"/>
                    <a:pt x="5478" y="1454"/>
                  </a:cubicBezTo>
                  <a:cubicBezTo>
                    <a:pt x="5822" y="1073"/>
                    <a:pt x="5777" y="511"/>
                    <a:pt x="5405" y="203"/>
                  </a:cubicBezTo>
                  <a:cubicBezTo>
                    <a:pt x="5232" y="67"/>
                    <a:pt x="5029" y="0"/>
                    <a:pt x="4827" y="0"/>
                  </a:cubicBezTo>
                  <a:cubicBezTo>
                    <a:pt x="4584" y="0"/>
                    <a:pt x="4342" y="96"/>
                    <a:pt x="4154" y="284"/>
                  </a:cubicBezTo>
                  <a:cubicBezTo>
                    <a:pt x="3854" y="656"/>
                    <a:pt x="3401" y="883"/>
                    <a:pt x="2911" y="883"/>
                  </a:cubicBezTo>
                  <a:cubicBezTo>
                    <a:pt x="2422" y="883"/>
                    <a:pt x="1968" y="656"/>
                    <a:pt x="1624" y="284"/>
                  </a:cubicBezTo>
                  <a:cubicBezTo>
                    <a:pt x="1460" y="96"/>
                    <a:pt x="1216" y="0"/>
                    <a:pt x="973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553E36B1-2FEC-D64D-1F97-7FB7C38397A0}"/>
              </a:ext>
            </a:extLst>
          </p:cNvPr>
          <p:cNvSpPr txBox="1"/>
          <p:nvPr/>
        </p:nvSpPr>
        <p:spPr>
          <a:xfrm>
            <a:off x="444598" y="2487326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1EB2582D-2CB8-DE1E-5C11-F39FAE3A06FF}"/>
              </a:ext>
            </a:extLst>
          </p:cNvPr>
          <p:cNvSpPr txBox="1"/>
          <p:nvPr/>
        </p:nvSpPr>
        <p:spPr>
          <a:xfrm>
            <a:off x="3216096" y="2487326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FD100E00-085B-B8AA-71F1-0A85F21967FA}"/>
              </a:ext>
            </a:extLst>
          </p:cNvPr>
          <p:cNvSpPr txBox="1"/>
          <p:nvPr/>
        </p:nvSpPr>
        <p:spPr>
          <a:xfrm>
            <a:off x="6138361" y="2484449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593D7EAC-FD72-813B-81A0-57BCC3BA7EDB}"/>
                  </a:ext>
                </a:extLst>
              </p:cNvPr>
              <p:cNvSpPr txBox="1"/>
              <p:nvPr/>
            </p:nvSpPr>
            <p:spPr>
              <a:xfrm>
                <a:off x="799796" y="3126432"/>
                <a:ext cx="11301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×1=7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593D7EAC-FD72-813B-81A0-57BCC3BA7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96" y="3126432"/>
                <a:ext cx="1130118" cy="307777"/>
              </a:xfrm>
              <a:prstGeom prst="rect">
                <a:avLst/>
              </a:prstGeom>
              <a:blipFill>
                <a:blip r:embed="rId3"/>
                <a:stretch>
                  <a:fillRect l="-3763" r="-376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3631344-01EA-5CF6-2BE2-DFB02EFA8041}"/>
                  </a:ext>
                </a:extLst>
              </p:cNvPr>
              <p:cNvSpPr txBox="1"/>
              <p:nvPr/>
            </p:nvSpPr>
            <p:spPr>
              <a:xfrm>
                <a:off x="3606042" y="3126432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×2=14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3631344-01EA-5CF6-2BE2-DFB02EFA8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042" y="3126432"/>
                <a:ext cx="1272784" cy="307777"/>
              </a:xfrm>
              <a:prstGeom prst="rect">
                <a:avLst/>
              </a:prstGeom>
              <a:blipFill>
                <a:blip r:embed="rId4"/>
                <a:stretch>
                  <a:fillRect l="-3846" r="-38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DB5672-128C-EF89-5185-CF112CA0A408}"/>
                  </a:ext>
                </a:extLst>
              </p:cNvPr>
              <p:cNvSpPr txBox="1"/>
              <p:nvPr/>
            </p:nvSpPr>
            <p:spPr>
              <a:xfrm>
                <a:off x="6530517" y="3096931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×3=21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DB5672-128C-EF89-5185-CF112CA0A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517" y="3096931"/>
                <a:ext cx="1272784" cy="307777"/>
              </a:xfrm>
              <a:prstGeom prst="rect">
                <a:avLst/>
              </a:prstGeom>
              <a:blipFill>
                <a:blip r:embed="rId5"/>
                <a:stretch>
                  <a:fillRect l="-3349" r="-382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A2550A8-1F49-4B8E-4E1A-198AF8845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935" y="2116384"/>
            <a:ext cx="2179855" cy="34167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8B86BCE-50DB-FCBB-075A-4B974C4993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3968" y="1740547"/>
            <a:ext cx="2179855" cy="71750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2E8B372-1AEC-7675-5D4A-DD20F86BD1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8316" y="1401830"/>
            <a:ext cx="2179854" cy="1062507"/>
          </a:xfrm>
          <a:prstGeom prst="rect">
            <a:avLst/>
          </a:prstGeom>
        </p:spPr>
      </p:pic>
      <p:pic>
        <p:nvPicPr>
          <p:cNvPr id="70" name="Picture 4">
            <a:extLst>
              <a:ext uri="{FF2B5EF4-FFF2-40B4-BE49-F238E27FC236}">
                <a16:creationId xmlns:a16="http://schemas.microsoft.com/office/drawing/2014/main" id="{8F8E7923-34F2-C227-C8D9-08A63DCDB6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49884">
            <a:off x="4191423" y="4175801"/>
            <a:ext cx="2917903" cy="1968258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747A6A59-FD7E-ADB4-B1CC-0F6E50973D8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2082369" y="3218104"/>
            <a:ext cx="1261135" cy="1925396"/>
          </a:xfrm>
          <a:prstGeom prst="rect">
            <a:avLst/>
          </a:prstGeom>
        </p:spPr>
      </p:pic>
      <p:grpSp>
        <p:nvGrpSpPr>
          <p:cNvPr id="72" name="Google Shape;2025;p61">
            <a:extLst>
              <a:ext uri="{FF2B5EF4-FFF2-40B4-BE49-F238E27FC236}">
                <a16:creationId xmlns:a16="http://schemas.microsoft.com/office/drawing/2014/main" id="{C1E5063E-365A-47F2-2B48-CA335AD43FDE}"/>
              </a:ext>
            </a:extLst>
          </p:cNvPr>
          <p:cNvGrpSpPr/>
          <p:nvPr/>
        </p:nvGrpSpPr>
        <p:grpSpPr>
          <a:xfrm>
            <a:off x="1266125" y="1096105"/>
            <a:ext cx="514448" cy="520458"/>
            <a:chOff x="4052860" y="1366510"/>
            <a:chExt cx="218208" cy="220767"/>
          </a:xfrm>
        </p:grpSpPr>
        <p:sp>
          <p:nvSpPr>
            <p:cNvPr id="73" name="Google Shape;2026;p61">
              <a:extLst>
                <a:ext uri="{FF2B5EF4-FFF2-40B4-BE49-F238E27FC236}">
                  <a16:creationId xmlns:a16="http://schemas.microsoft.com/office/drawing/2014/main" id="{A30AD996-F5A3-08DF-B256-DEB7D69EC6F1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2027;p61">
              <a:extLst>
                <a:ext uri="{FF2B5EF4-FFF2-40B4-BE49-F238E27FC236}">
                  <a16:creationId xmlns:a16="http://schemas.microsoft.com/office/drawing/2014/main" id="{1FBAF75F-E674-8A1E-B8E0-591BCCB29F8F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2028;p61">
              <a:extLst>
                <a:ext uri="{FF2B5EF4-FFF2-40B4-BE49-F238E27FC236}">
                  <a16:creationId xmlns:a16="http://schemas.microsoft.com/office/drawing/2014/main" id="{55A568A3-9DA6-09BD-D5FD-3D3342D8D8E2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2029;p61">
              <a:extLst>
                <a:ext uri="{FF2B5EF4-FFF2-40B4-BE49-F238E27FC236}">
                  <a16:creationId xmlns:a16="http://schemas.microsoft.com/office/drawing/2014/main" id="{E62F0C8D-DF43-574E-1B6E-39C1E50FCBD0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2030;p61">
              <a:extLst>
                <a:ext uri="{FF2B5EF4-FFF2-40B4-BE49-F238E27FC236}">
                  <a16:creationId xmlns:a16="http://schemas.microsoft.com/office/drawing/2014/main" id="{5807AE21-F7B2-3BC5-8820-6B45030C4607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2031;p61">
              <a:extLst>
                <a:ext uri="{FF2B5EF4-FFF2-40B4-BE49-F238E27FC236}">
                  <a16:creationId xmlns:a16="http://schemas.microsoft.com/office/drawing/2014/main" id="{9DDED14F-FF0C-A176-10EC-795AE7018618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2032;p61">
              <a:extLst>
                <a:ext uri="{FF2B5EF4-FFF2-40B4-BE49-F238E27FC236}">
                  <a16:creationId xmlns:a16="http://schemas.microsoft.com/office/drawing/2014/main" id="{704BFC12-EFA9-7917-952A-5AEE435E1C93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2033;p61">
              <a:extLst>
                <a:ext uri="{FF2B5EF4-FFF2-40B4-BE49-F238E27FC236}">
                  <a16:creationId xmlns:a16="http://schemas.microsoft.com/office/drawing/2014/main" id="{6720BA77-AEBB-F718-0205-9869BEB348E4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2034;p61">
              <a:extLst>
                <a:ext uri="{FF2B5EF4-FFF2-40B4-BE49-F238E27FC236}">
                  <a16:creationId xmlns:a16="http://schemas.microsoft.com/office/drawing/2014/main" id="{A98516A1-D165-42E4-3EA0-417F226FB67C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2035;p61">
              <a:extLst>
                <a:ext uri="{FF2B5EF4-FFF2-40B4-BE49-F238E27FC236}">
                  <a16:creationId xmlns:a16="http://schemas.microsoft.com/office/drawing/2014/main" id="{ADD1EAFD-92EB-9E62-289A-5FF7F2423195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2036;p61">
              <a:extLst>
                <a:ext uri="{FF2B5EF4-FFF2-40B4-BE49-F238E27FC236}">
                  <a16:creationId xmlns:a16="http://schemas.microsoft.com/office/drawing/2014/main" id="{496E2F0A-33A5-C8C4-A8CD-C1E9257D0506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2037;p61">
              <a:extLst>
                <a:ext uri="{FF2B5EF4-FFF2-40B4-BE49-F238E27FC236}">
                  <a16:creationId xmlns:a16="http://schemas.microsoft.com/office/drawing/2014/main" id="{B4AC7923-C0B2-FECC-E6B9-AF4467D9FFEB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2038;p61">
              <a:extLst>
                <a:ext uri="{FF2B5EF4-FFF2-40B4-BE49-F238E27FC236}">
                  <a16:creationId xmlns:a16="http://schemas.microsoft.com/office/drawing/2014/main" id="{C7AE39B0-47A7-8E05-FBEA-308A32B15C4D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2039;p61">
              <a:extLst>
                <a:ext uri="{FF2B5EF4-FFF2-40B4-BE49-F238E27FC236}">
                  <a16:creationId xmlns:a16="http://schemas.microsoft.com/office/drawing/2014/main" id="{E20296AC-070D-D516-018E-FFD49EEA2444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2040;p61">
              <a:extLst>
                <a:ext uri="{FF2B5EF4-FFF2-40B4-BE49-F238E27FC236}">
                  <a16:creationId xmlns:a16="http://schemas.microsoft.com/office/drawing/2014/main" id="{F4B1ED1E-9F54-0B92-5E7F-DAFBFFF652D0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2041;p61">
              <a:extLst>
                <a:ext uri="{FF2B5EF4-FFF2-40B4-BE49-F238E27FC236}">
                  <a16:creationId xmlns:a16="http://schemas.microsoft.com/office/drawing/2014/main" id="{B742E49D-F8D5-768D-E6FA-2D3F966DD00E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2042;p61">
              <a:extLst>
                <a:ext uri="{FF2B5EF4-FFF2-40B4-BE49-F238E27FC236}">
                  <a16:creationId xmlns:a16="http://schemas.microsoft.com/office/drawing/2014/main" id="{2688CFE5-B3E5-A5E0-A55E-2D8B9D4EED3F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2043;p61">
              <a:extLst>
                <a:ext uri="{FF2B5EF4-FFF2-40B4-BE49-F238E27FC236}">
                  <a16:creationId xmlns:a16="http://schemas.microsoft.com/office/drawing/2014/main" id="{DC698EE2-752D-FD1A-E3C8-62590994BAA1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2044;p61">
              <a:extLst>
                <a:ext uri="{FF2B5EF4-FFF2-40B4-BE49-F238E27FC236}">
                  <a16:creationId xmlns:a16="http://schemas.microsoft.com/office/drawing/2014/main" id="{C15001D7-D79A-9256-45AF-BDDA1247D193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2045;p61">
              <a:extLst>
                <a:ext uri="{FF2B5EF4-FFF2-40B4-BE49-F238E27FC236}">
                  <a16:creationId xmlns:a16="http://schemas.microsoft.com/office/drawing/2014/main" id="{891507A7-0796-F46D-A6C6-10B91C68A641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3" name="Google Shape;2025;p61">
            <a:extLst>
              <a:ext uri="{FF2B5EF4-FFF2-40B4-BE49-F238E27FC236}">
                <a16:creationId xmlns:a16="http://schemas.microsoft.com/office/drawing/2014/main" id="{803A87F0-EC17-9B00-C02B-48EFC51D5DB1}"/>
              </a:ext>
            </a:extLst>
          </p:cNvPr>
          <p:cNvGrpSpPr/>
          <p:nvPr/>
        </p:nvGrpSpPr>
        <p:grpSpPr>
          <a:xfrm>
            <a:off x="4316586" y="416092"/>
            <a:ext cx="514448" cy="520458"/>
            <a:chOff x="4052860" y="1366510"/>
            <a:chExt cx="218208" cy="220767"/>
          </a:xfrm>
        </p:grpSpPr>
        <p:sp>
          <p:nvSpPr>
            <p:cNvPr id="94" name="Google Shape;2026;p61">
              <a:extLst>
                <a:ext uri="{FF2B5EF4-FFF2-40B4-BE49-F238E27FC236}">
                  <a16:creationId xmlns:a16="http://schemas.microsoft.com/office/drawing/2014/main" id="{C84F58D2-4C73-F96F-B88D-5BC1654B44E4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2027;p61">
              <a:extLst>
                <a:ext uri="{FF2B5EF4-FFF2-40B4-BE49-F238E27FC236}">
                  <a16:creationId xmlns:a16="http://schemas.microsoft.com/office/drawing/2014/main" id="{E8F84AA8-4EE4-506D-E95C-9802039946C0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2028;p61">
              <a:extLst>
                <a:ext uri="{FF2B5EF4-FFF2-40B4-BE49-F238E27FC236}">
                  <a16:creationId xmlns:a16="http://schemas.microsoft.com/office/drawing/2014/main" id="{822FCF05-9C1B-A918-1857-21931E649802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2029;p61">
              <a:extLst>
                <a:ext uri="{FF2B5EF4-FFF2-40B4-BE49-F238E27FC236}">
                  <a16:creationId xmlns:a16="http://schemas.microsoft.com/office/drawing/2014/main" id="{EC3C766D-99D7-5E12-8B0D-0C930EBFBDDB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2030;p61">
              <a:extLst>
                <a:ext uri="{FF2B5EF4-FFF2-40B4-BE49-F238E27FC236}">
                  <a16:creationId xmlns:a16="http://schemas.microsoft.com/office/drawing/2014/main" id="{7FD9A25E-C6F4-FF9F-881F-057A8461FA92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2031;p61">
              <a:extLst>
                <a:ext uri="{FF2B5EF4-FFF2-40B4-BE49-F238E27FC236}">
                  <a16:creationId xmlns:a16="http://schemas.microsoft.com/office/drawing/2014/main" id="{212C84AD-AA9A-9E8B-E928-26F89733C807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2032;p61">
              <a:extLst>
                <a:ext uri="{FF2B5EF4-FFF2-40B4-BE49-F238E27FC236}">
                  <a16:creationId xmlns:a16="http://schemas.microsoft.com/office/drawing/2014/main" id="{87927D0C-D5A7-B58A-E082-8D93E0478069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2033;p61">
              <a:extLst>
                <a:ext uri="{FF2B5EF4-FFF2-40B4-BE49-F238E27FC236}">
                  <a16:creationId xmlns:a16="http://schemas.microsoft.com/office/drawing/2014/main" id="{B91F649E-014F-5B81-4CA6-B9A3F68B78A5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2034;p61">
              <a:extLst>
                <a:ext uri="{FF2B5EF4-FFF2-40B4-BE49-F238E27FC236}">
                  <a16:creationId xmlns:a16="http://schemas.microsoft.com/office/drawing/2014/main" id="{45AC4D01-438E-9873-5EBB-729604AE9ECA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2035;p61">
              <a:extLst>
                <a:ext uri="{FF2B5EF4-FFF2-40B4-BE49-F238E27FC236}">
                  <a16:creationId xmlns:a16="http://schemas.microsoft.com/office/drawing/2014/main" id="{F7944055-C0B2-608A-4123-F443CFEBA3AE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2036;p61">
              <a:extLst>
                <a:ext uri="{FF2B5EF4-FFF2-40B4-BE49-F238E27FC236}">
                  <a16:creationId xmlns:a16="http://schemas.microsoft.com/office/drawing/2014/main" id="{82B230A1-02B3-9123-CBEA-20C20459E585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2037;p61">
              <a:extLst>
                <a:ext uri="{FF2B5EF4-FFF2-40B4-BE49-F238E27FC236}">
                  <a16:creationId xmlns:a16="http://schemas.microsoft.com/office/drawing/2014/main" id="{F0858B10-FC44-0CC0-786A-1C08D6F158E4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2038;p61">
              <a:extLst>
                <a:ext uri="{FF2B5EF4-FFF2-40B4-BE49-F238E27FC236}">
                  <a16:creationId xmlns:a16="http://schemas.microsoft.com/office/drawing/2014/main" id="{44BF0837-FB4D-189F-FDD4-C9030794FA41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2039;p61">
              <a:extLst>
                <a:ext uri="{FF2B5EF4-FFF2-40B4-BE49-F238E27FC236}">
                  <a16:creationId xmlns:a16="http://schemas.microsoft.com/office/drawing/2014/main" id="{F03F1BBC-F73C-FE80-6443-4E37F22BAAD8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2040;p61">
              <a:extLst>
                <a:ext uri="{FF2B5EF4-FFF2-40B4-BE49-F238E27FC236}">
                  <a16:creationId xmlns:a16="http://schemas.microsoft.com/office/drawing/2014/main" id="{089D065D-F2D6-C4C3-31B4-B4DC4528B93F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2041;p61">
              <a:extLst>
                <a:ext uri="{FF2B5EF4-FFF2-40B4-BE49-F238E27FC236}">
                  <a16:creationId xmlns:a16="http://schemas.microsoft.com/office/drawing/2014/main" id="{CEBC54D1-DA07-90C9-14EC-ED55DD94F07C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2042;p61">
              <a:extLst>
                <a:ext uri="{FF2B5EF4-FFF2-40B4-BE49-F238E27FC236}">
                  <a16:creationId xmlns:a16="http://schemas.microsoft.com/office/drawing/2014/main" id="{DFFAF176-36B9-7464-C5FD-EBD8FF671445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2043;p61">
              <a:extLst>
                <a:ext uri="{FF2B5EF4-FFF2-40B4-BE49-F238E27FC236}">
                  <a16:creationId xmlns:a16="http://schemas.microsoft.com/office/drawing/2014/main" id="{2B93237A-B546-8A05-7259-76C0B6CE2A1E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2044;p61">
              <a:extLst>
                <a:ext uri="{FF2B5EF4-FFF2-40B4-BE49-F238E27FC236}">
                  <a16:creationId xmlns:a16="http://schemas.microsoft.com/office/drawing/2014/main" id="{D82BCAAF-B0F1-C07B-AD86-CDB592487D7E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2045;p61">
              <a:extLst>
                <a:ext uri="{FF2B5EF4-FFF2-40B4-BE49-F238E27FC236}">
                  <a16:creationId xmlns:a16="http://schemas.microsoft.com/office/drawing/2014/main" id="{11A1123B-E3FD-2672-5A9B-A9B2D318085C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4" name="Google Shape;2025;p61">
            <a:extLst>
              <a:ext uri="{FF2B5EF4-FFF2-40B4-BE49-F238E27FC236}">
                <a16:creationId xmlns:a16="http://schemas.microsoft.com/office/drawing/2014/main" id="{30D71FD2-CAD2-02BF-B494-5D612CACCDAD}"/>
              </a:ext>
            </a:extLst>
          </p:cNvPr>
          <p:cNvGrpSpPr/>
          <p:nvPr/>
        </p:nvGrpSpPr>
        <p:grpSpPr>
          <a:xfrm>
            <a:off x="6804407" y="3824956"/>
            <a:ext cx="514448" cy="520458"/>
            <a:chOff x="4052860" y="1366510"/>
            <a:chExt cx="218208" cy="220767"/>
          </a:xfrm>
        </p:grpSpPr>
        <p:sp>
          <p:nvSpPr>
            <p:cNvPr id="115" name="Google Shape;2026;p61">
              <a:extLst>
                <a:ext uri="{FF2B5EF4-FFF2-40B4-BE49-F238E27FC236}">
                  <a16:creationId xmlns:a16="http://schemas.microsoft.com/office/drawing/2014/main" id="{C7EFE51A-A8C2-20AB-072B-B2BD1EB78989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2027;p61">
              <a:extLst>
                <a:ext uri="{FF2B5EF4-FFF2-40B4-BE49-F238E27FC236}">
                  <a16:creationId xmlns:a16="http://schemas.microsoft.com/office/drawing/2014/main" id="{6FD43173-A4DD-0805-E92A-FE6A71F602F3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2028;p61">
              <a:extLst>
                <a:ext uri="{FF2B5EF4-FFF2-40B4-BE49-F238E27FC236}">
                  <a16:creationId xmlns:a16="http://schemas.microsoft.com/office/drawing/2014/main" id="{2F90DF09-98C1-D6D0-5FA6-9E14811B6D19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2029;p61">
              <a:extLst>
                <a:ext uri="{FF2B5EF4-FFF2-40B4-BE49-F238E27FC236}">
                  <a16:creationId xmlns:a16="http://schemas.microsoft.com/office/drawing/2014/main" id="{C3F0392D-2FF3-4D10-B1C9-8562A5EA2A70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2030;p61">
              <a:extLst>
                <a:ext uri="{FF2B5EF4-FFF2-40B4-BE49-F238E27FC236}">
                  <a16:creationId xmlns:a16="http://schemas.microsoft.com/office/drawing/2014/main" id="{92D44E0C-524F-758D-1578-39873054C113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2031;p61">
              <a:extLst>
                <a:ext uri="{FF2B5EF4-FFF2-40B4-BE49-F238E27FC236}">
                  <a16:creationId xmlns:a16="http://schemas.microsoft.com/office/drawing/2014/main" id="{FF5BFDA2-437C-A119-1715-25114381AAD3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2032;p61">
              <a:extLst>
                <a:ext uri="{FF2B5EF4-FFF2-40B4-BE49-F238E27FC236}">
                  <a16:creationId xmlns:a16="http://schemas.microsoft.com/office/drawing/2014/main" id="{59421C98-F79A-6246-D833-B00380167929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2033;p61">
              <a:extLst>
                <a:ext uri="{FF2B5EF4-FFF2-40B4-BE49-F238E27FC236}">
                  <a16:creationId xmlns:a16="http://schemas.microsoft.com/office/drawing/2014/main" id="{19FFF4A9-CB09-48FA-C697-E540A6D3E37E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2034;p61">
              <a:extLst>
                <a:ext uri="{FF2B5EF4-FFF2-40B4-BE49-F238E27FC236}">
                  <a16:creationId xmlns:a16="http://schemas.microsoft.com/office/drawing/2014/main" id="{00081F00-742E-9180-82FF-F48E83718A6B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2035;p61">
              <a:extLst>
                <a:ext uri="{FF2B5EF4-FFF2-40B4-BE49-F238E27FC236}">
                  <a16:creationId xmlns:a16="http://schemas.microsoft.com/office/drawing/2014/main" id="{6E035B07-8D0C-1B26-567D-E1FF70357979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2036;p61">
              <a:extLst>
                <a:ext uri="{FF2B5EF4-FFF2-40B4-BE49-F238E27FC236}">
                  <a16:creationId xmlns:a16="http://schemas.microsoft.com/office/drawing/2014/main" id="{D5552E78-4BCB-52AB-6BC0-BB93292A9F10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2037;p61">
              <a:extLst>
                <a:ext uri="{FF2B5EF4-FFF2-40B4-BE49-F238E27FC236}">
                  <a16:creationId xmlns:a16="http://schemas.microsoft.com/office/drawing/2014/main" id="{48202A64-0AC1-29C6-A3FB-8FEC9F44235E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2038;p61">
              <a:extLst>
                <a:ext uri="{FF2B5EF4-FFF2-40B4-BE49-F238E27FC236}">
                  <a16:creationId xmlns:a16="http://schemas.microsoft.com/office/drawing/2014/main" id="{1E99C0A2-DE24-C850-733F-B9030C123056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2039;p61">
              <a:extLst>
                <a:ext uri="{FF2B5EF4-FFF2-40B4-BE49-F238E27FC236}">
                  <a16:creationId xmlns:a16="http://schemas.microsoft.com/office/drawing/2014/main" id="{97D6E988-BC0D-3D1D-F42F-9204F9BFDB48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2040;p61">
              <a:extLst>
                <a:ext uri="{FF2B5EF4-FFF2-40B4-BE49-F238E27FC236}">
                  <a16:creationId xmlns:a16="http://schemas.microsoft.com/office/drawing/2014/main" id="{704AD2A9-F327-8ADD-86CB-BEBE2B8D2A47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2041;p61">
              <a:extLst>
                <a:ext uri="{FF2B5EF4-FFF2-40B4-BE49-F238E27FC236}">
                  <a16:creationId xmlns:a16="http://schemas.microsoft.com/office/drawing/2014/main" id="{6ED30165-0161-BC8D-D1F7-9ED2D082C739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2042;p61">
              <a:extLst>
                <a:ext uri="{FF2B5EF4-FFF2-40B4-BE49-F238E27FC236}">
                  <a16:creationId xmlns:a16="http://schemas.microsoft.com/office/drawing/2014/main" id="{50C19DD1-1413-D53F-9CAC-DF8FF222A99B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2043;p61">
              <a:extLst>
                <a:ext uri="{FF2B5EF4-FFF2-40B4-BE49-F238E27FC236}">
                  <a16:creationId xmlns:a16="http://schemas.microsoft.com/office/drawing/2014/main" id="{69616DCC-CB5A-6994-CE06-56D73E0109E6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2044;p61">
              <a:extLst>
                <a:ext uri="{FF2B5EF4-FFF2-40B4-BE49-F238E27FC236}">
                  <a16:creationId xmlns:a16="http://schemas.microsoft.com/office/drawing/2014/main" id="{D2DAA6B4-7328-76D0-EDC3-42D3A8535019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2045;p61">
              <a:extLst>
                <a:ext uri="{FF2B5EF4-FFF2-40B4-BE49-F238E27FC236}">
                  <a16:creationId xmlns:a16="http://schemas.microsoft.com/office/drawing/2014/main" id="{4358202B-FCE9-992E-BE21-239AC7A61BF9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9" name="Google Shape;2429;p48"/>
          <p:cNvGrpSpPr/>
          <p:nvPr/>
        </p:nvGrpSpPr>
        <p:grpSpPr>
          <a:xfrm>
            <a:off x="7141918" y="1719718"/>
            <a:ext cx="646602" cy="594989"/>
            <a:chOff x="2718175" y="1713450"/>
            <a:chExt cx="404025" cy="371775"/>
          </a:xfrm>
        </p:grpSpPr>
        <p:sp>
          <p:nvSpPr>
            <p:cNvPr id="2430" name="Google Shape;2430;p48"/>
            <p:cNvSpPr/>
            <p:nvPr/>
          </p:nvSpPr>
          <p:spPr>
            <a:xfrm>
              <a:off x="2720025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85" y="0"/>
                  </a:moveTo>
                  <a:cubicBezTo>
                    <a:pt x="6344" y="0"/>
                    <a:pt x="4170" y="1080"/>
                    <a:pt x="2684" y="2963"/>
                  </a:cubicBezTo>
                  <a:cubicBezTo>
                    <a:pt x="460" y="5721"/>
                    <a:pt x="0" y="10078"/>
                    <a:pt x="2611" y="12762"/>
                  </a:cubicBezTo>
                  <a:cubicBezTo>
                    <a:pt x="3983" y="14189"/>
                    <a:pt x="5908" y="14807"/>
                    <a:pt x="7813" y="14807"/>
                  </a:cubicBezTo>
                  <a:cubicBezTo>
                    <a:pt x="8460" y="14807"/>
                    <a:pt x="9105" y="14736"/>
                    <a:pt x="9726" y="14600"/>
                  </a:cubicBezTo>
                  <a:cubicBezTo>
                    <a:pt x="12189" y="14141"/>
                    <a:pt x="14487" y="12615"/>
                    <a:pt x="15480" y="10243"/>
                  </a:cubicBezTo>
                  <a:cubicBezTo>
                    <a:pt x="16087" y="8625"/>
                    <a:pt x="16087" y="6861"/>
                    <a:pt x="15627" y="5335"/>
                  </a:cubicBezTo>
                  <a:cubicBezTo>
                    <a:pt x="14947" y="3184"/>
                    <a:pt x="13255" y="1345"/>
                    <a:pt x="11178" y="500"/>
                  </a:cubicBezTo>
                  <a:cubicBezTo>
                    <a:pt x="10328" y="161"/>
                    <a:pt x="9451" y="0"/>
                    <a:pt x="8585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8"/>
            <p:cNvSpPr/>
            <p:nvPr/>
          </p:nvSpPr>
          <p:spPr>
            <a:xfrm>
              <a:off x="2718175" y="1771900"/>
              <a:ext cx="398525" cy="313325"/>
            </a:xfrm>
            <a:custGeom>
              <a:avLst/>
              <a:gdLst/>
              <a:ahLst/>
              <a:cxnLst/>
              <a:rect l="l" t="t" r="r" b="b"/>
              <a:pathLst>
                <a:path w="15941" h="12533" extrusionOk="0">
                  <a:moveTo>
                    <a:pt x="3218" y="0"/>
                  </a:moveTo>
                  <a:lnTo>
                    <a:pt x="3218" y="0"/>
                  </a:lnTo>
                  <a:cubicBezTo>
                    <a:pt x="3071" y="239"/>
                    <a:pt x="2832" y="460"/>
                    <a:pt x="2685" y="625"/>
                  </a:cubicBezTo>
                  <a:cubicBezTo>
                    <a:pt x="534" y="3456"/>
                    <a:pt x="1" y="7813"/>
                    <a:pt x="2611" y="10498"/>
                  </a:cubicBezTo>
                  <a:cubicBezTo>
                    <a:pt x="4002" y="11889"/>
                    <a:pt x="5962" y="12532"/>
                    <a:pt x="7924" y="12532"/>
                  </a:cubicBezTo>
                  <a:cubicBezTo>
                    <a:pt x="8555" y="12532"/>
                    <a:pt x="9187" y="12466"/>
                    <a:pt x="9800" y="12336"/>
                  </a:cubicBezTo>
                  <a:cubicBezTo>
                    <a:pt x="12171" y="11876"/>
                    <a:pt x="14469" y="10350"/>
                    <a:pt x="15480" y="7979"/>
                  </a:cubicBezTo>
                  <a:cubicBezTo>
                    <a:pt x="15701" y="7354"/>
                    <a:pt x="15848" y="6821"/>
                    <a:pt x="15940" y="6214"/>
                  </a:cubicBezTo>
                  <a:lnTo>
                    <a:pt x="15940" y="6214"/>
                  </a:lnTo>
                  <a:cubicBezTo>
                    <a:pt x="14855" y="7207"/>
                    <a:pt x="13403" y="7905"/>
                    <a:pt x="11951" y="8199"/>
                  </a:cubicBezTo>
                  <a:cubicBezTo>
                    <a:pt x="11373" y="8308"/>
                    <a:pt x="10774" y="8365"/>
                    <a:pt x="10170" y="8365"/>
                  </a:cubicBezTo>
                  <a:cubicBezTo>
                    <a:pt x="8216" y="8365"/>
                    <a:pt x="6222" y="7765"/>
                    <a:pt x="4817" y="6361"/>
                  </a:cubicBezTo>
                  <a:cubicBezTo>
                    <a:pt x="3218" y="4596"/>
                    <a:pt x="2758" y="2225"/>
                    <a:pt x="3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8"/>
            <p:cNvSpPr/>
            <p:nvPr/>
          </p:nvSpPr>
          <p:spPr>
            <a:xfrm>
              <a:off x="2863875" y="1731825"/>
              <a:ext cx="128250" cy="120200"/>
            </a:xfrm>
            <a:custGeom>
              <a:avLst/>
              <a:gdLst/>
              <a:ahLst/>
              <a:cxnLst/>
              <a:rect l="l" t="t" r="r" b="b"/>
              <a:pathLst>
                <a:path w="5130" h="4808" extrusionOk="0">
                  <a:moveTo>
                    <a:pt x="2751" y="1"/>
                  </a:moveTo>
                  <a:cubicBezTo>
                    <a:pt x="2027" y="1"/>
                    <a:pt x="1288" y="374"/>
                    <a:pt x="828" y="996"/>
                  </a:cubicBezTo>
                  <a:cubicBezTo>
                    <a:pt x="148" y="1842"/>
                    <a:pt x="1" y="3294"/>
                    <a:pt x="754" y="4140"/>
                  </a:cubicBezTo>
                  <a:cubicBezTo>
                    <a:pt x="1229" y="4601"/>
                    <a:pt x="1874" y="4807"/>
                    <a:pt x="2487" y="4807"/>
                  </a:cubicBezTo>
                  <a:cubicBezTo>
                    <a:pt x="2680" y="4807"/>
                    <a:pt x="2871" y="4787"/>
                    <a:pt x="3052" y="4747"/>
                  </a:cubicBezTo>
                  <a:cubicBezTo>
                    <a:pt x="3825" y="4600"/>
                    <a:pt x="4597" y="4067"/>
                    <a:pt x="4891" y="3294"/>
                  </a:cubicBezTo>
                  <a:cubicBezTo>
                    <a:pt x="5130" y="2761"/>
                    <a:pt x="5130" y="2228"/>
                    <a:pt x="4964" y="1768"/>
                  </a:cubicBezTo>
                  <a:cubicBezTo>
                    <a:pt x="4744" y="1070"/>
                    <a:pt x="4211" y="463"/>
                    <a:pt x="3512" y="151"/>
                  </a:cubicBezTo>
                  <a:cubicBezTo>
                    <a:pt x="3269" y="49"/>
                    <a:pt x="3011" y="1"/>
                    <a:pt x="2751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8"/>
            <p:cNvSpPr/>
            <p:nvPr/>
          </p:nvSpPr>
          <p:spPr>
            <a:xfrm>
              <a:off x="2974650" y="1850475"/>
              <a:ext cx="68950" cy="68975"/>
            </a:xfrm>
            <a:custGeom>
              <a:avLst/>
              <a:gdLst/>
              <a:ahLst/>
              <a:cxnLst/>
              <a:rect l="l" t="t" r="r" b="b"/>
              <a:pathLst>
                <a:path w="2758" h="2759" extrusionOk="0">
                  <a:moveTo>
                    <a:pt x="1379" y="1"/>
                  </a:moveTo>
                  <a:cubicBezTo>
                    <a:pt x="625" y="1"/>
                    <a:pt x="0" y="626"/>
                    <a:pt x="0" y="1380"/>
                  </a:cubicBezTo>
                  <a:cubicBezTo>
                    <a:pt x="0" y="2152"/>
                    <a:pt x="625" y="2758"/>
                    <a:pt x="1379" y="2758"/>
                  </a:cubicBezTo>
                  <a:cubicBezTo>
                    <a:pt x="2151" y="2758"/>
                    <a:pt x="2758" y="2152"/>
                    <a:pt x="2758" y="1380"/>
                  </a:cubicBezTo>
                  <a:cubicBezTo>
                    <a:pt x="2758" y="626"/>
                    <a:pt x="2151" y="1"/>
                    <a:pt x="1379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8"/>
            <p:cNvSpPr/>
            <p:nvPr/>
          </p:nvSpPr>
          <p:spPr>
            <a:xfrm>
              <a:off x="2817925" y="1850475"/>
              <a:ext cx="68950" cy="68975"/>
            </a:xfrm>
            <a:custGeom>
              <a:avLst/>
              <a:gdLst/>
              <a:ahLst/>
              <a:cxnLst/>
              <a:rect l="l" t="t" r="r" b="b"/>
              <a:pathLst>
                <a:path w="2758" h="2759" extrusionOk="0">
                  <a:moveTo>
                    <a:pt x="1379" y="1"/>
                  </a:moveTo>
                  <a:cubicBezTo>
                    <a:pt x="607" y="1"/>
                    <a:pt x="0" y="626"/>
                    <a:pt x="0" y="1380"/>
                  </a:cubicBezTo>
                  <a:cubicBezTo>
                    <a:pt x="0" y="2152"/>
                    <a:pt x="607" y="2758"/>
                    <a:pt x="1379" y="2758"/>
                  </a:cubicBezTo>
                  <a:cubicBezTo>
                    <a:pt x="2133" y="2758"/>
                    <a:pt x="2758" y="2152"/>
                    <a:pt x="2758" y="1380"/>
                  </a:cubicBezTo>
                  <a:cubicBezTo>
                    <a:pt x="2758" y="626"/>
                    <a:pt x="2133" y="1"/>
                    <a:pt x="1379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8"/>
            <p:cNvSpPr/>
            <p:nvPr/>
          </p:nvSpPr>
          <p:spPr>
            <a:xfrm>
              <a:off x="2775625" y="1906100"/>
              <a:ext cx="105275" cy="44150"/>
            </a:xfrm>
            <a:custGeom>
              <a:avLst/>
              <a:gdLst/>
              <a:ahLst/>
              <a:cxnLst/>
              <a:rect l="l" t="t" r="r" b="b"/>
              <a:pathLst>
                <a:path w="4211" h="1766" extrusionOk="0">
                  <a:moveTo>
                    <a:pt x="2060" y="0"/>
                  </a:moveTo>
                  <a:cubicBezTo>
                    <a:pt x="920" y="0"/>
                    <a:pt x="1" y="460"/>
                    <a:pt x="1" y="919"/>
                  </a:cubicBezTo>
                  <a:cubicBezTo>
                    <a:pt x="1" y="1379"/>
                    <a:pt x="920" y="1765"/>
                    <a:pt x="2060" y="1765"/>
                  </a:cubicBezTo>
                  <a:cubicBezTo>
                    <a:pt x="3218" y="1765"/>
                    <a:pt x="4211" y="1379"/>
                    <a:pt x="4211" y="919"/>
                  </a:cubicBezTo>
                  <a:cubicBezTo>
                    <a:pt x="4211" y="460"/>
                    <a:pt x="3218" y="0"/>
                    <a:pt x="2060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8"/>
            <p:cNvSpPr/>
            <p:nvPr/>
          </p:nvSpPr>
          <p:spPr>
            <a:xfrm>
              <a:off x="2980625" y="1906100"/>
              <a:ext cx="105275" cy="44150"/>
            </a:xfrm>
            <a:custGeom>
              <a:avLst/>
              <a:gdLst/>
              <a:ahLst/>
              <a:cxnLst/>
              <a:rect l="l" t="t" r="r" b="b"/>
              <a:pathLst>
                <a:path w="4211" h="1766" extrusionOk="0">
                  <a:moveTo>
                    <a:pt x="2059" y="0"/>
                  </a:moveTo>
                  <a:cubicBezTo>
                    <a:pt x="919" y="0"/>
                    <a:pt x="0" y="460"/>
                    <a:pt x="0" y="919"/>
                  </a:cubicBezTo>
                  <a:cubicBezTo>
                    <a:pt x="0" y="1379"/>
                    <a:pt x="919" y="1765"/>
                    <a:pt x="2059" y="1765"/>
                  </a:cubicBezTo>
                  <a:cubicBezTo>
                    <a:pt x="3291" y="1765"/>
                    <a:pt x="4210" y="1379"/>
                    <a:pt x="4210" y="919"/>
                  </a:cubicBezTo>
                  <a:cubicBezTo>
                    <a:pt x="4210" y="460"/>
                    <a:pt x="3291" y="0"/>
                    <a:pt x="2059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8"/>
            <p:cNvSpPr/>
            <p:nvPr/>
          </p:nvSpPr>
          <p:spPr>
            <a:xfrm>
              <a:off x="3053225" y="1896450"/>
              <a:ext cx="24850" cy="27125"/>
            </a:xfrm>
            <a:custGeom>
              <a:avLst/>
              <a:gdLst/>
              <a:ahLst/>
              <a:cxnLst/>
              <a:rect l="l" t="t" r="r" b="b"/>
              <a:pathLst>
                <a:path w="994" h="1085" extrusionOk="0">
                  <a:moveTo>
                    <a:pt x="534" y="0"/>
                  </a:moveTo>
                  <a:cubicBezTo>
                    <a:pt x="240" y="0"/>
                    <a:pt x="1" y="239"/>
                    <a:pt x="1" y="533"/>
                  </a:cubicBezTo>
                  <a:cubicBezTo>
                    <a:pt x="1" y="846"/>
                    <a:pt x="240" y="1085"/>
                    <a:pt x="534" y="1085"/>
                  </a:cubicBezTo>
                  <a:cubicBezTo>
                    <a:pt x="773" y="1085"/>
                    <a:pt x="994" y="846"/>
                    <a:pt x="994" y="533"/>
                  </a:cubicBezTo>
                  <a:cubicBezTo>
                    <a:pt x="994" y="239"/>
                    <a:pt x="773" y="0"/>
                    <a:pt x="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8"/>
            <p:cNvSpPr/>
            <p:nvPr/>
          </p:nvSpPr>
          <p:spPr>
            <a:xfrm>
              <a:off x="2796775" y="1896450"/>
              <a:ext cx="24850" cy="27125"/>
            </a:xfrm>
            <a:custGeom>
              <a:avLst/>
              <a:gdLst/>
              <a:ahLst/>
              <a:cxnLst/>
              <a:rect l="l" t="t" r="r" b="b"/>
              <a:pathLst>
                <a:path w="994" h="1085" extrusionOk="0">
                  <a:moveTo>
                    <a:pt x="460" y="0"/>
                  </a:moveTo>
                  <a:cubicBezTo>
                    <a:pt x="221" y="0"/>
                    <a:pt x="0" y="239"/>
                    <a:pt x="0" y="533"/>
                  </a:cubicBezTo>
                  <a:cubicBezTo>
                    <a:pt x="0" y="846"/>
                    <a:pt x="221" y="1085"/>
                    <a:pt x="460" y="1085"/>
                  </a:cubicBezTo>
                  <a:cubicBezTo>
                    <a:pt x="754" y="1085"/>
                    <a:pt x="993" y="846"/>
                    <a:pt x="993" y="533"/>
                  </a:cubicBezTo>
                  <a:cubicBezTo>
                    <a:pt x="993" y="239"/>
                    <a:pt x="754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8"/>
            <p:cNvSpPr/>
            <p:nvPr/>
          </p:nvSpPr>
          <p:spPr>
            <a:xfrm>
              <a:off x="2886850" y="1913900"/>
              <a:ext cx="82300" cy="51500"/>
            </a:xfrm>
            <a:custGeom>
              <a:avLst/>
              <a:gdLst/>
              <a:ahLst/>
              <a:cxnLst/>
              <a:rect l="l" t="t" r="r" b="b"/>
              <a:pathLst>
                <a:path w="3292" h="2060" extrusionOk="0">
                  <a:moveTo>
                    <a:pt x="295" y="1"/>
                  </a:moveTo>
                  <a:cubicBezTo>
                    <a:pt x="148" y="1"/>
                    <a:pt x="1" y="148"/>
                    <a:pt x="1" y="295"/>
                  </a:cubicBezTo>
                  <a:cubicBezTo>
                    <a:pt x="1" y="1214"/>
                    <a:pt x="681" y="1986"/>
                    <a:pt x="1600" y="2060"/>
                  </a:cubicBezTo>
                  <a:cubicBezTo>
                    <a:pt x="2519" y="2060"/>
                    <a:pt x="3292" y="1306"/>
                    <a:pt x="3292" y="387"/>
                  </a:cubicBezTo>
                  <a:cubicBezTo>
                    <a:pt x="3292" y="221"/>
                    <a:pt x="3218" y="74"/>
                    <a:pt x="2979" y="74"/>
                  </a:cubicBezTo>
                  <a:cubicBezTo>
                    <a:pt x="2832" y="74"/>
                    <a:pt x="2667" y="221"/>
                    <a:pt x="2667" y="387"/>
                  </a:cubicBezTo>
                  <a:cubicBezTo>
                    <a:pt x="2593" y="920"/>
                    <a:pt x="2133" y="1380"/>
                    <a:pt x="1600" y="1380"/>
                  </a:cubicBezTo>
                  <a:cubicBezTo>
                    <a:pt x="1067" y="1380"/>
                    <a:pt x="607" y="920"/>
                    <a:pt x="681" y="295"/>
                  </a:cubicBezTo>
                  <a:cubicBezTo>
                    <a:pt x="681" y="148"/>
                    <a:pt x="534" y="1"/>
                    <a:pt x="295" y="1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Bong bóng Ý nghĩ: Hình đám mây 53">
            <a:extLst>
              <a:ext uri="{FF2B5EF4-FFF2-40B4-BE49-F238E27FC236}">
                <a16:creationId xmlns:a16="http://schemas.microsoft.com/office/drawing/2014/main" id="{FF9E3280-DC70-45C4-F227-EA7E27C5681F}"/>
              </a:ext>
            </a:extLst>
          </p:cNvPr>
          <p:cNvSpPr/>
          <p:nvPr/>
        </p:nvSpPr>
        <p:spPr>
          <a:xfrm>
            <a:off x="0" y="113569"/>
            <a:ext cx="7465219" cy="1803798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chemeClr val="accent6"/>
                </a:solidFill>
                <a:effectLst/>
                <a:latin typeface="+mj-lt"/>
                <a:ea typeface="Times New Roman" panose="02020603050405020304" pitchFamily="18" charset="0"/>
              </a:rPr>
              <a:t>Các con có nhận xét gì về thừa số thứ nhất của các phép nhân này?</a:t>
            </a:r>
            <a:endParaRPr lang="en-US" sz="24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7440EF2C-2E13-EC93-44CC-9FC19DDF6E13}"/>
              </a:ext>
            </a:extLst>
          </p:cNvPr>
          <p:cNvSpPr txBox="1"/>
          <p:nvPr/>
        </p:nvSpPr>
        <p:spPr>
          <a:xfrm>
            <a:off x="607219" y="2282825"/>
            <a:ext cx="375582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56" name="Mũi tên: Phải 55">
            <a:extLst>
              <a:ext uri="{FF2B5EF4-FFF2-40B4-BE49-F238E27FC236}">
                <a16:creationId xmlns:a16="http://schemas.microsoft.com/office/drawing/2014/main" id="{28CFC873-70A0-B1D6-20DA-288EEA5777E0}"/>
              </a:ext>
            </a:extLst>
          </p:cNvPr>
          <p:cNvSpPr/>
          <p:nvPr/>
        </p:nvSpPr>
        <p:spPr>
          <a:xfrm>
            <a:off x="85725" y="2507456"/>
            <a:ext cx="521494" cy="29289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Bong bóng Ý nghĩ: Hình đám mây 56">
            <a:extLst>
              <a:ext uri="{FF2B5EF4-FFF2-40B4-BE49-F238E27FC236}">
                <a16:creationId xmlns:a16="http://schemas.microsoft.com/office/drawing/2014/main" id="{EF08EE1B-BD16-B9CF-572E-8E1734446FB5}"/>
              </a:ext>
            </a:extLst>
          </p:cNvPr>
          <p:cNvSpPr/>
          <p:nvPr/>
        </p:nvSpPr>
        <p:spPr>
          <a:xfrm flipH="1">
            <a:off x="4521993" y="2533190"/>
            <a:ext cx="4229101" cy="1385888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 thừa số thứ hai có gì đặc biệt?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8" name="Mũi tên: Phải 57">
            <a:extLst>
              <a:ext uri="{FF2B5EF4-FFF2-40B4-BE49-F238E27FC236}">
                <a16:creationId xmlns:a16="http://schemas.microsoft.com/office/drawing/2014/main" id="{18EE44C2-E68A-3A2E-FD87-1F92D99C0B0F}"/>
              </a:ext>
            </a:extLst>
          </p:cNvPr>
          <p:cNvSpPr/>
          <p:nvPr/>
        </p:nvSpPr>
        <p:spPr>
          <a:xfrm>
            <a:off x="1328738" y="4214812"/>
            <a:ext cx="592931" cy="385763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CF385F2D-7CF2-5CA2-94BD-805012251A24}"/>
              </a:ext>
            </a:extLst>
          </p:cNvPr>
          <p:cNvSpPr txBox="1"/>
          <p:nvPr/>
        </p:nvSpPr>
        <p:spPr>
          <a:xfrm>
            <a:off x="2009180" y="4118768"/>
            <a:ext cx="594895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0" name="Google Shape;2025;p61">
            <a:extLst>
              <a:ext uri="{FF2B5EF4-FFF2-40B4-BE49-F238E27FC236}">
                <a16:creationId xmlns:a16="http://schemas.microsoft.com/office/drawing/2014/main" id="{83A6F3EB-B665-2D19-16A2-4331D570A8A1}"/>
              </a:ext>
            </a:extLst>
          </p:cNvPr>
          <p:cNvGrpSpPr/>
          <p:nvPr/>
        </p:nvGrpSpPr>
        <p:grpSpPr>
          <a:xfrm>
            <a:off x="2337687" y="3277514"/>
            <a:ext cx="514448" cy="520458"/>
            <a:chOff x="4052860" y="1366510"/>
            <a:chExt cx="218208" cy="220767"/>
          </a:xfrm>
        </p:grpSpPr>
        <p:sp>
          <p:nvSpPr>
            <p:cNvPr id="61" name="Google Shape;2026;p61">
              <a:extLst>
                <a:ext uri="{FF2B5EF4-FFF2-40B4-BE49-F238E27FC236}">
                  <a16:creationId xmlns:a16="http://schemas.microsoft.com/office/drawing/2014/main" id="{B766F657-EC08-3852-6D85-EEF9932CF445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2027;p61">
              <a:extLst>
                <a:ext uri="{FF2B5EF4-FFF2-40B4-BE49-F238E27FC236}">
                  <a16:creationId xmlns:a16="http://schemas.microsoft.com/office/drawing/2014/main" id="{60093188-6B1E-85F7-B969-69A475D63E61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2028;p61">
              <a:extLst>
                <a:ext uri="{FF2B5EF4-FFF2-40B4-BE49-F238E27FC236}">
                  <a16:creationId xmlns:a16="http://schemas.microsoft.com/office/drawing/2014/main" id="{CEE49882-CFD3-B1B7-7FD5-9B5B410DEFA9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2029;p61">
              <a:extLst>
                <a:ext uri="{FF2B5EF4-FFF2-40B4-BE49-F238E27FC236}">
                  <a16:creationId xmlns:a16="http://schemas.microsoft.com/office/drawing/2014/main" id="{669809BE-9D25-1BE1-9B62-48CEF23EF267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2030;p61">
              <a:extLst>
                <a:ext uri="{FF2B5EF4-FFF2-40B4-BE49-F238E27FC236}">
                  <a16:creationId xmlns:a16="http://schemas.microsoft.com/office/drawing/2014/main" id="{8FC06ED7-9DCE-B12C-A9DD-606AA4CAD47D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2031;p61">
              <a:extLst>
                <a:ext uri="{FF2B5EF4-FFF2-40B4-BE49-F238E27FC236}">
                  <a16:creationId xmlns:a16="http://schemas.microsoft.com/office/drawing/2014/main" id="{0E785245-14F5-E0D0-01D5-F4F5D29CED3C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2032;p61">
              <a:extLst>
                <a:ext uri="{FF2B5EF4-FFF2-40B4-BE49-F238E27FC236}">
                  <a16:creationId xmlns:a16="http://schemas.microsoft.com/office/drawing/2014/main" id="{40FAF300-C6E2-537E-7E4F-ED937F1EE984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2033;p61">
              <a:extLst>
                <a:ext uri="{FF2B5EF4-FFF2-40B4-BE49-F238E27FC236}">
                  <a16:creationId xmlns:a16="http://schemas.microsoft.com/office/drawing/2014/main" id="{65444C7F-E9FF-A157-FA89-6F266D53E9A9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2034;p61">
              <a:extLst>
                <a:ext uri="{FF2B5EF4-FFF2-40B4-BE49-F238E27FC236}">
                  <a16:creationId xmlns:a16="http://schemas.microsoft.com/office/drawing/2014/main" id="{FFDEEBF9-6401-3FE2-070D-BD2A6244D0FD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2035;p61">
              <a:extLst>
                <a:ext uri="{FF2B5EF4-FFF2-40B4-BE49-F238E27FC236}">
                  <a16:creationId xmlns:a16="http://schemas.microsoft.com/office/drawing/2014/main" id="{02B22CBE-8D26-CF5B-04C4-7ABB02451575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2036;p61">
              <a:extLst>
                <a:ext uri="{FF2B5EF4-FFF2-40B4-BE49-F238E27FC236}">
                  <a16:creationId xmlns:a16="http://schemas.microsoft.com/office/drawing/2014/main" id="{AA5A7D8B-D160-BAC3-CEC9-68DFE8ECAAEE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2037;p61">
              <a:extLst>
                <a:ext uri="{FF2B5EF4-FFF2-40B4-BE49-F238E27FC236}">
                  <a16:creationId xmlns:a16="http://schemas.microsoft.com/office/drawing/2014/main" id="{BBA33BEE-521C-10DA-B30B-B8C0D7CB7456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2038;p61">
              <a:extLst>
                <a:ext uri="{FF2B5EF4-FFF2-40B4-BE49-F238E27FC236}">
                  <a16:creationId xmlns:a16="http://schemas.microsoft.com/office/drawing/2014/main" id="{E79ABDAF-964E-D23B-D083-1ACAB771D48F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2039;p61">
              <a:extLst>
                <a:ext uri="{FF2B5EF4-FFF2-40B4-BE49-F238E27FC236}">
                  <a16:creationId xmlns:a16="http://schemas.microsoft.com/office/drawing/2014/main" id="{D4A6D0D8-5E21-9A3A-6B6D-7259FE36EE36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2040;p61">
              <a:extLst>
                <a:ext uri="{FF2B5EF4-FFF2-40B4-BE49-F238E27FC236}">
                  <a16:creationId xmlns:a16="http://schemas.microsoft.com/office/drawing/2014/main" id="{63A5760A-F5BE-88E7-AD82-671D7AAF53DE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2041;p61">
              <a:extLst>
                <a:ext uri="{FF2B5EF4-FFF2-40B4-BE49-F238E27FC236}">
                  <a16:creationId xmlns:a16="http://schemas.microsoft.com/office/drawing/2014/main" id="{8CDB74C9-3A78-73EE-C58B-BC3023018EC5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2042;p61">
              <a:extLst>
                <a:ext uri="{FF2B5EF4-FFF2-40B4-BE49-F238E27FC236}">
                  <a16:creationId xmlns:a16="http://schemas.microsoft.com/office/drawing/2014/main" id="{75D6776B-292C-82C7-335A-34847C88B749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2043;p61">
              <a:extLst>
                <a:ext uri="{FF2B5EF4-FFF2-40B4-BE49-F238E27FC236}">
                  <a16:creationId xmlns:a16="http://schemas.microsoft.com/office/drawing/2014/main" id="{9BD056D9-E304-069E-9D65-0FF7D3FBF282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2044;p61">
              <a:extLst>
                <a:ext uri="{FF2B5EF4-FFF2-40B4-BE49-F238E27FC236}">
                  <a16:creationId xmlns:a16="http://schemas.microsoft.com/office/drawing/2014/main" id="{4477BDB1-771D-F68E-05CA-0FA6D3C99660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2045;p61">
              <a:extLst>
                <a:ext uri="{FF2B5EF4-FFF2-40B4-BE49-F238E27FC236}">
                  <a16:creationId xmlns:a16="http://schemas.microsoft.com/office/drawing/2014/main" id="{5384B45C-665F-2B6F-5C85-4CEC535323A3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1" name="Google Shape;2025;p61">
            <a:extLst>
              <a:ext uri="{FF2B5EF4-FFF2-40B4-BE49-F238E27FC236}">
                <a16:creationId xmlns:a16="http://schemas.microsoft.com/office/drawing/2014/main" id="{B0BA4857-1D86-881B-0F98-5093CEC1382D}"/>
              </a:ext>
            </a:extLst>
          </p:cNvPr>
          <p:cNvGrpSpPr/>
          <p:nvPr/>
        </p:nvGrpSpPr>
        <p:grpSpPr>
          <a:xfrm>
            <a:off x="8236646" y="1539839"/>
            <a:ext cx="514448" cy="520458"/>
            <a:chOff x="4052860" y="1366510"/>
            <a:chExt cx="218208" cy="220767"/>
          </a:xfrm>
        </p:grpSpPr>
        <p:sp>
          <p:nvSpPr>
            <p:cNvPr id="82" name="Google Shape;2026;p61">
              <a:extLst>
                <a:ext uri="{FF2B5EF4-FFF2-40B4-BE49-F238E27FC236}">
                  <a16:creationId xmlns:a16="http://schemas.microsoft.com/office/drawing/2014/main" id="{CCB8DD61-9C30-CFE7-7EC5-A05724A17F4E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2027;p61">
              <a:extLst>
                <a:ext uri="{FF2B5EF4-FFF2-40B4-BE49-F238E27FC236}">
                  <a16:creationId xmlns:a16="http://schemas.microsoft.com/office/drawing/2014/main" id="{BE769BAC-4B2D-CC0D-2F84-BC2717A74C24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2028;p61">
              <a:extLst>
                <a:ext uri="{FF2B5EF4-FFF2-40B4-BE49-F238E27FC236}">
                  <a16:creationId xmlns:a16="http://schemas.microsoft.com/office/drawing/2014/main" id="{BF3340AD-3EB5-9FFC-7717-8FFCBF68D208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2029;p61">
              <a:extLst>
                <a:ext uri="{FF2B5EF4-FFF2-40B4-BE49-F238E27FC236}">
                  <a16:creationId xmlns:a16="http://schemas.microsoft.com/office/drawing/2014/main" id="{72E5D08F-85CF-5281-0741-F3D9155F1688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2030;p61">
              <a:extLst>
                <a:ext uri="{FF2B5EF4-FFF2-40B4-BE49-F238E27FC236}">
                  <a16:creationId xmlns:a16="http://schemas.microsoft.com/office/drawing/2014/main" id="{5DD52619-6593-4C6A-5868-27E8F406814D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2031;p61">
              <a:extLst>
                <a:ext uri="{FF2B5EF4-FFF2-40B4-BE49-F238E27FC236}">
                  <a16:creationId xmlns:a16="http://schemas.microsoft.com/office/drawing/2014/main" id="{80B6E86D-915A-142F-1866-96157FB9455D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2032;p61">
              <a:extLst>
                <a:ext uri="{FF2B5EF4-FFF2-40B4-BE49-F238E27FC236}">
                  <a16:creationId xmlns:a16="http://schemas.microsoft.com/office/drawing/2014/main" id="{BCDCF475-5818-D7AE-A375-D6039E07B700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2033;p61">
              <a:extLst>
                <a:ext uri="{FF2B5EF4-FFF2-40B4-BE49-F238E27FC236}">
                  <a16:creationId xmlns:a16="http://schemas.microsoft.com/office/drawing/2014/main" id="{A7863F8A-9184-6950-E42F-EDABCC01C7B5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2034;p61">
              <a:extLst>
                <a:ext uri="{FF2B5EF4-FFF2-40B4-BE49-F238E27FC236}">
                  <a16:creationId xmlns:a16="http://schemas.microsoft.com/office/drawing/2014/main" id="{49C19887-D2DE-08A4-B45E-DBB45AA1BF6B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2035;p61">
              <a:extLst>
                <a:ext uri="{FF2B5EF4-FFF2-40B4-BE49-F238E27FC236}">
                  <a16:creationId xmlns:a16="http://schemas.microsoft.com/office/drawing/2014/main" id="{A53AF928-6201-CF43-3986-656F2B717BDC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2036;p61">
              <a:extLst>
                <a:ext uri="{FF2B5EF4-FFF2-40B4-BE49-F238E27FC236}">
                  <a16:creationId xmlns:a16="http://schemas.microsoft.com/office/drawing/2014/main" id="{3FB198BC-1077-B241-4FA0-BB29AFCEA506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2037;p61">
              <a:extLst>
                <a:ext uri="{FF2B5EF4-FFF2-40B4-BE49-F238E27FC236}">
                  <a16:creationId xmlns:a16="http://schemas.microsoft.com/office/drawing/2014/main" id="{827E86EB-EDEE-0105-F3F6-56A617D06730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2038;p61">
              <a:extLst>
                <a:ext uri="{FF2B5EF4-FFF2-40B4-BE49-F238E27FC236}">
                  <a16:creationId xmlns:a16="http://schemas.microsoft.com/office/drawing/2014/main" id="{339BBD63-9308-724F-ED27-FE27D7C6B6C0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2039;p61">
              <a:extLst>
                <a:ext uri="{FF2B5EF4-FFF2-40B4-BE49-F238E27FC236}">
                  <a16:creationId xmlns:a16="http://schemas.microsoft.com/office/drawing/2014/main" id="{587C7C80-A007-92DF-5497-4D43F2620535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2040;p61">
              <a:extLst>
                <a:ext uri="{FF2B5EF4-FFF2-40B4-BE49-F238E27FC236}">
                  <a16:creationId xmlns:a16="http://schemas.microsoft.com/office/drawing/2014/main" id="{BCD0345F-EE02-5922-D13B-8A64DA29DA15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2041;p61">
              <a:extLst>
                <a:ext uri="{FF2B5EF4-FFF2-40B4-BE49-F238E27FC236}">
                  <a16:creationId xmlns:a16="http://schemas.microsoft.com/office/drawing/2014/main" id="{4E058EC4-B57D-FB50-E6F1-1862FEA4C4E0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2042;p61">
              <a:extLst>
                <a:ext uri="{FF2B5EF4-FFF2-40B4-BE49-F238E27FC236}">
                  <a16:creationId xmlns:a16="http://schemas.microsoft.com/office/drawing/2014/main" id="{CF421272-0FA2-F6F6-9481-A665DB42DFFD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2043;p61">
              <a:extLst>
                <a:ext uri="{FF2B5EF4-FFF2-40B4-BE49-F238E27FC236}">
                  <a16:creationId xmlns:a16="http://schemas.microsoft.com/office/drawing/2014/main" id="{46B0536C-D56C-99F2-059E-BC764CD9E42C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2044;p61">
              <a:extLst>
                <a:ext uri="{FF2B5EF4-FFF2-40B4-BE49-F238E27FC236}">
                  <a16:creationId xmlns:a16="http://schemas.microsoft.com/office/drawing/2014/main" id="{CBF8A4D8-C5EF-7CED-7299-9E48745B7373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2045;p61">
              <a:extLst>
                <a:ext uri="{FF2B5EF4-FFF2-40B4-BE49-F238E27FC236}">
                  <a16:creationId xmlns:a16="http://schemas.microsoft.com/office/drawing/2014/main" id="{93A9DCE9-1082-FF9C-C816-D3131CAEFC77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  <p:bldP spid="56" grpId="0" animBg="1"/>
      <p:bldP spid="57" grpId="0" animBg="1"/>
      <p:bldP spid="58" grpId="0" animBg="1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47"/>
          <p:cNvSpPr/>
          <p:nvPr/>
        </p:nvSpPr>
        <p:spPr>
          <a:xfrm>
            <a:off x="5898556" y="4417253"/>
            <a:ext cx="315847" cy="93386"/>
          </a:xfrm>
          <a:custGeom>
            <a:avLst/>
            <a:gdLst/>
            <a:ahLst/>
            <a:cxnLst/>
            <a:rect l="l" t="t" r="r" b="b"/>
            <a:pathLst>
              <a:path w="3000" h="887" extrusionOk="0">
                <a:moveTo>
                  <a:pt x="839" y="1"/>
                </a:moveTo>
                <a:cubicBezTo>
                  <a:pt x="616" y="1"/>
                  <a:pt x="390" y="51"/>
                  <a:pt x="208" y="172"/>
                </a:cubicBezTo>
                <a:cubicBezTo>
                  <a:pt x="104" y="172"/>
                  <a:pt x="1" y="275"/>
                  <a:pt x="1" y="404"/>
                </a:cubicBezTo>
                <a:cubicBezTo>
                  <a:pt x="1" y="508"/>
                  <a:pt x="104" y="611"/>
                  <a:pt x="104" y="715"/>
                </a:cubicBezTo>
                <a:cubicBezTo>
                  <a:pt x="422" y="836"/>
                  <a:pt x="732" y="886"/>
                  <a:pt x="1021" y="886"/>
                </a:cubicBezTo>
                <a:cubicBezTo>
                  <a:pt x="1226" y="886"/>
                  <a:pt x="1422" y="861"/>
                  <a:pt x="1604" y="818"/>
                </a:cubicBezTo>
                <a:lnTo>
                  <a:pt x="2353" y="818"/>
                </a:lnTo>
                <a:cubicBezTo>
                  <a:pt x="2586" y="715"/>
                  <a:pt x="3000" y="818"/>
                  <a:pt x="2793" y="611"/>
                </a:cubicBezTo>
                <a:cubicBezTo>
                  <a:pt x="2353" y="275"/>
                  <a:pt x="1707" y="68"/>
                  <a:pt x="1294" y="68"/>
                </a:cubicBezTo>
                <a:cubicBezTo>
                  <a:pt x="1154" y="26"/>
                  <a:pt x="997" y="1"/>
                  <a:pt x="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Hộp Văn bản 87">
                <a:extLst>
                  <a:ext uri="{FF2B5EF4-FFF2-40B4-BE49-F238E27FC236}">
                    <a16:creationId xmlns:a16="http://schemas.microsoft.com/office/drawing/2014/main" id="{671B7755-9E67-8611-EBC2-A64A8D6AC4A8}"/>
                  </a:ext>
                </a:extLst>
              </p:cNvPr>
              <p:cNvSpPr txBox="1"/>
              <p:nvPr/>
            </p:nvSpPr>
            <p:spPr>
              <a:xfrm>
                <a:off x="6785776" y="1119316"/>
                <a:ext cx="11637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88" name="Hộp Văn bản 87">
                <a:extLst>
                  <a:ext uri="{FF2B5EF4-FFF2-40B4-BE49-F238E27FC236}">
                    <a16:creationId xmlns:a16="http://schemas.microsoft.com/office/drawing/2014/main" id="{671B7755-9E67-8611-EBC2-A64A8D6AC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776" y="1119316"/>
                <a:ext cx="1163780" cy="307777"/>
              </a:xfrm>
              <a:prstGeom prst="rect">
                <a:avLst/>
              </a:prstGeom>
              <a:blipFill>
                <a:blip r:embed="rId3"/>
                <a:stretch>
                  <a:fillRect l="-3665" r="-418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Hộp Văn bản 88">
                <a:extLst>
                  <a:ext uri="{FF2B5EF4-FFF2-40B4-BE49-F238E27FC236}">
                    <a16:creationId xmlns:a16="http://schemas.microsoft.com/office/drawing/2014/main" id="{323EBA40-9048-50EB-34D5-38295E3DA3CB}"/>
                  </a:ext>
                </a:extLst>
              </p:cNvPr>
              <p:cNvSpPr txBox="1"/>
              <p:nvPr/>
            </p:nvSpPr>
            <p:spPr>
              <a:xfrm>
                <a:off x="6708832" y="2095616"/>
                <a:ext cx="13176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89" name="Hộp Văn bản 88">
                <a:extLst>
                  <a:ext uri="{FF2B5EF4-FFF2-40B4-BE49-F238E27FC236}">
                    <a16:creationId xmlns:a16="http://schemas.microsoft.com/office/drawing/2014/main" id="{323EBA40-9048-50EB-34D5-38295E3DA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832" y="2095616"/>
                <a:ext cx="1317668" cy="307777"/>
              </a:xfrm>
              <a:prstGeom prst="rect">
                <a:avLst/>
              </a:prstGeom>
              <a:blipFill>
                <a:blip r:embed="rId4"/>
                <a:stretch>
                  <a:fillRect l="-3704" r="-324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2B269A27-709E-4201-6365-ED6F8F286A6C}"/>
                  </a:ext>
                </a:extLst>
              </p:cNvPr>
              <p:cNvSpPr txBox="1"/>
              <p:nvPr/>
            </p:nvSpPr>
            <p:spPr>
              <a:xfrm>
                <a:off x="6708832" y="3071916"/>
                <a:ext cx="13176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2B269A27-709E-4201-6365-ED6F8F28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832" y="3071916"/>
                <a:ext cx="1317668" cy="307777"/>
              </a:xfrm>
              <a:prstGeom prst="rect">
                <a:avLst/>
              </a:prstGeom>
              <a:blipFill>
                <a:blip r:embed="rId5"/>
                <a:stretch>
                  <a:fillRect l="-3704" r="-324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64CC67E8-BF82-8AA4-3DD2-404208D23ECF}"/>
              </a:ext>
            </a:extLst>
          </p:cNvPr>
          <p:cNvSpPr/>
          <p:nvPr/>
        </p:nvSpPr>
        <p:spPr>
          <a:xfrm>
            <a:off x="77030" y="0"/>
            <a:ext cx="5977136" cy="2651386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Q</a:t>
            </a: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uan sát kết quả của 3 phép tính đầu tiên, chúng ta thấy tích sau như thế nào so với tích trước?</a:t>
            </a:r>
            <a:endParaRPr lang="en-US" sz="2400" dirty="0">
              <a:latin typeface="+mj-lt"/>
            </a:endParaRPr>
          </a:p>
        </p:txBody>
      </p:sp>
      <p:sp>
        <p:nvSpPr>
          <p:cNvPr id="95" name="Hộp Văn bản 94">
            <a:extLst>
              <a:ext uri="{FF2B5EF4-FFF2-40B4-BE49-F238E27FC236}">
                <a16:creationId xmlns:a16="http://schemas.microsoft.com/office/drawing/2014/main" id="{FAD3F6AA-230A-7841-9BD5-E071DF26A64B}"/>
              </a:ext>
            </a:extLst>
          </p:cNvPr>
          <p:cNvSpPr txBox="1"/>
          <p:nvPr/>
        </p:nvSpPr>
        <p:spPr>
          <a:xfrm>
            <a:off x="1055808" y="3540709"/>
            <a:ext cx="52461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Tích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liền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sau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hơn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tích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trước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7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đơn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vị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400" dirty="0">
              <a:latin typeface="+mj-lt"/>
            </a:endParaRPr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4E5BB952-FFAA-E22A-5751-CB2BB513F440}"/>
              </a:ext>
            </a:extLst>
          </p:cNvPr>
          <p:cNvSpPr/>
          <p:nvPr/>
        </p:nvSpPr>
        <p:spPr>
          <a:xfrm>
            <a:off x="178026" y="3674743"/>
            <a:ext cx="800241" cy="27671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oogle Shape;2004;p61">
            <a:extLst>
              <a:ext uri="{FF2B5EF4-FFF2-40B4-BE49-F238E27FC236}">
                <a16:creationId xmlns:a16="http://schemas.microsoft.com/office/drawing/2014/main" id="{792850AA-144D-B31E-B6B8-7D9931304EC4}"/>
              </a:ext>
            </a:extLst>
          </p:cNvPr>
          <p:cNvGrpSpPr/>
          <p:nvPr/>
        </p:nvGrpSpPr>
        <p:grpSpPr>
          <a:xfrm rot="4273014">
            <a:off x="704379" y="4345680"/>
            <a:ext cx="514438" cy="520449"/>
            <a:chOff x="4052860" y="1366510"/>
            <a:chExt cx="218208" cy="220767"/>
          </a:xfrm>
        </p:grpSpPr>
        <p:sp>
          <p:nvSpPr>
            <p:cNvPr id="98" name="Google Shape;2005;p61">
              <a:extLst>
                <a:ext uri="{FF2B5EF4-FFF2-40B4-BE49-F238E27FC236}">
                  <a16:creationId xmlns:a16="http://schemas.microsoft.com/office/drawing/2014/main" id="{AE53D044-342A-FBB2-45BE-1DE7612847F1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06;p61">
              <a:extLst>
                <a:ext uri="{FF2B5EF4-FFF2-40B4-BE49-F238E27FC236}">
                  <a16:creationId xmlns:a16="http://schemas.microsoft.com/office/drawing/2014/main" id="{CF71D824-6AB8-1E54-6662-F36C5F376BD3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007;p61">
              <a:extLst>
                <a:ext uri="{FF2B5EF4-FFF2-40B4-BE49-F238E27FC236}">
                  <a16:creationId xmlns:a16="http://schemas.microsoft.com/office/drawing/2014/main" id="{7BDBB53E-9A9F-5150-CFED-FF45FF33CC9D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008;p61">
              <a:extLst>
                <a:ext uri="{FF2B5EF4-FFF2-40B4-BE49-F238E27FC236}">
                  <a16:creationId xmlns:a16="http://schemas.microsoft.com/office/drawing/2014/main" id="{1430BD31-9278-841E-ECB9-5551167A9115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009;p61">
              <a:extLst>
                <a:ext uri="{FF2B5EF4-FFF2-40B4-BE49-F238E27FC236}">
                  <a16:creationId xmlns:a16="http://schemas.microsoft.com/office/drawing/2014/main" id="{734FBD43-63AA-72CE-8744-4B433A76547E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010;p61">
              <a:extLst>
                <a:ext uri="{FF2B5EF4-FFF2-40B4-BE49-F238E27FC236}">
                  <a16:creationId xmlns:a16="http://schemas.microsoft.com/office/drawing/2014/main" id="{691D9385-1223-EA24-286C-F674B8897D23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011;p61">
              <a:extLst>
                <a:ext uri="{FF2B5EF4-FFF2-40B4-BE49-F238E27FC236}">
                  <a16:creationId xmlns:a16="http://schemas.microsoft.com/office/drawing/2014/main" id="{530D607A-1D8D-3836-5E52-535832C8F8E8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012;p61">
              <a:extLst>
                <a:ext uri="{FF2B5EF4-FFF2-40B4-BE49-F238E27FC236}">
                  <a16:creationId xmlns:a16="http://schemas.microsoft.com/office/drawing/2014/main" id="{18CBC3F1-09CF-00D8-310B-447300D9B074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013;p61">
              <a:extLst>
                <a:ext uri="{FF2B5EF4-FFF2-40B4-BE49-F238E27FC236}">
                  <a16:creationId xmlns:a16="http://schemas.microsoft.com/office/drawing/2014/main" id="{1DE85884-EA2A-58AB-56C1-165563CAA667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014;p61">
              <a:extLst>
                <a:ext uri="{FF2B5EF4-FFF2-40B4-BE49-F238E27FC236}">
                  <a16:creationId xmlns:a16="http://schemas.microsoft.com/office/drawing/2014/main" id="{F73B8EC0-F03A-D392-903E-1D9F0465BCA5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015;p61">
              <a:extLst>
                <a:ext uri="{FF2B5EF4-FFF2-40B4-BE49-F238E27FC236}">
                  <a16:creationId xmlns:a16="http://schemas.microsoft.com/office/drawing/2014/main" id="{1613C072-6929-91C8-3251-7D47EDC4CB96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016;p61">
              <a:extLst>
                <a:ext uri="{FF2B5EF4-FFF2-40B4-BE49-F238E27FC236}">
                  <a16:creationId xmlns:a16="http://schemas.microsoft.com/office/drawing/2014/main" id="{64FC1342-D5AE-EB38-623F-B81BE722D56B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017;p61">
              <a:extLst>
                <a:ext uri="{FF2B5EF4-FFF2-40B4-BE49-F238E27FC236}">
                  <a16:creationId xmlns:a16="http://schemas.microsoft.com/office/drawing/2014/main" id="{4DEBBBE6-CB8F-BB9D-874E-934FAA1B941C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018;p61">
              <a:extLst>
                <a:ext uri="{FF2B5EF4-FFF2-40B4-BE49-F238E27FC236}">
                  <a16:creationId xmlns:a16="http://schemas.microsoft.com/office/drawing/2014/main" id="{3D0951DC-6FE9-F822-E356-11D74653087C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019;p61">
              <a:extLst>
                <a:ext uri="{FF2B5EF4-FFF2-40B4-BE49-F238E27FC236}">
                  <a16:creationId xmlns:a16="http://schemas.microsoft.com/office/drawing/2014/main" id="{DA0250E4-968C-1BA4-6869-96666E0389B5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020;p61">
              <a:extLst>
                <a:ext uri="{FF2B5EF4-FFF2-40B4-BE49-F238E27FC236}">
                  <a16:creationId xmlns:a16="http://schemas.microsoft.com/office/drawing/2014/main" id="{68EE9F01-590F-62D9-5D38-72FE8317598E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021;p61">
              <a:extLst>
                <a:ext uri="{FF2B5EF4-FFF2-40B4-BE49-F238E27FC236}">
                  <a16:creationId xmlns:a16="http://schemas.microsoft.com/office/drawing/2014/main" id="{F8B36F09-0132-B428-559E-0A9424E5E4E3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022;p61">
              <a:extLst>
                <a:ext uri="{FF2B5EF4-FFF2-40B4-BE49-F238E27FC236}">
                  <a16:creationId xmlns:a16="http://schemas.microsoft.com/office/drawing/2014/main" id="{CF214037-6CE0-AE95-0196-1A9D9DEE8479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023;p61">
              <a:extLst>
                <a:ext uri="{FF2B5EF4-FFF2-40B4-BE49-F238E27FC236}">
                  <a16:creationId xmlns:a16="http://schemas.microsoft.com/office/drawing/2014/main" id="{11B1B91C-642F-5FC2-3A8D-7905EEC3D737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024;p61">
              <a:extLst>
                <a:ext uri="{FF2B5EF4-FFF2-40B4-BE49-F238E27FC236}">
                  <a16:creationId xmlns:a16="http://schemas.microsoft.com/office/drawing/2014/main" id="{7B3FAD03-32F8-3131-3C30-9874E3889364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2004;p61">
            <a:extLst>
              <a:ext uri="{FF2B5EF4-FFF2-40B4-BE49-F238E27FC236}">
                <a16:creationId xmlns:a16="http://schemas.microsoft.com/office/drawing/2014/main" id="{95C82787-0152-6FD1-4AFB-442528B3E68D}"/>
              </a:ext>
            </a:extLst>
          </p:cNvPr>
          <p:cNvGrpSpPr/>
          <p:nvPr/>
        </p:nvGrpSpPr>
        <p:grpSpPr>
          <a:xfrm rot="4273014">
            <a:off x="5315436" y="2176573"/>
            <a:ext cx="514438" cy="520449"/>
            <a:chOff x="4052860" y="1366510"/>
            <a:chExt cx="218208" cy="220767"/>
          </a:xfrm>
        </p:grpSpPr>
        <p:sp>
          <p:nvSpPr>
            <p:cNvPr id="119" name="Google Shape;2005;p61">
              <a:extLst>
                <a:ext uri="{FF2B5EF4-FFF2-40B4-BE49-F238E27FC236}">
                  <a16:creationId xmlns:a16="http://schemas.microsoft.com/office/drawing/2014/main" id="{0B99FFA7-EC8C-BFA2-49BF-77E5FF2CBDDF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006;p61">
              <a:extLst>
                <a:ext uri="{FF2B5EF4-FFF2-40B4-BE49-F238E27FC236}">
                  <a16:creationId xmlns:a16="http://schemas.microsoft.com/office/drawing/2014/main" id="{979313D8-F336-6A4B-A80E-482DC674611D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007;p61">
              <a:extLst>
                <a:ext uri="{FF2B5EF4-FFF2-40B4-BE49-F238E27FC236}">
                  <a16:creationId xmlns:a16="http://schemas.microsoft.com/office/drawing/2014/main" id="{B52C2E21-9CBF-1BE9-5739-E0115F468506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008;p61">
              <a:extLst>
                <a:ext uri="{FF2B5EF4-FFF2-40B4-BE49-F238E27FC236}">
                  <a16:creationId xmlns:a16="http://schemas.microsoft.com/office/drawing/2014/main" id="{CC9FB308-CC66-43AB-C120-85D6F027925B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009;p61">
              <a:extLst>
                <a:ext uri="{FF2B5EF4-FFF2-40B4-BE49-F238E27FC236}">
                  <a16:creationId xmlns:a16="http://schemas.microsoft.com/office/drawing/2014/main" id="{BAF2EF21-2C4C-68CC-17F0-EC9342FCF593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010;p61">
              <a:extLst>
                <a:ext uri="{FF2B5EF4-FFF2-40B4-BE49-F238E27FC236}">
                  <a16:creationId xmlns:a16="http://schemas.microsoft.com/office/drawing/2014/main" id="{66470DE4-1AEF-F5F3-74D6-5B0CA29B2ED7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011;p61">
              <a:extLst>
                <a:ext uri="{FF2B5EF4-FFF2-40B4-BE49-F238E27FC236}">
                  <a16:creationId xmlns:a16="http://schemas.microsoft.com/office/drawing/2014/main" id="{66C109FC-BED1-78CE-1279-1ECD76A84628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012;p61">
              <a:extLst>
                <a:ext uri="{FF2B5EF4-FFF2-40B4-BE49-F238E27FC236}">
                  <a16:creationId xmlns:a16="http://schemas.microsoft.com/office/drawing/2014/main" id="{43CE4868-AF9B-A6D5-B5C2-D9E4299FB278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013;p61">
              <a:extLst>
                <a:ext uri="{FF2B5EF4-FFF2-40B4-BE49-F238E27FC236}">
                  <a16:creationId xmlns:a16="http://schemas.microsoft.com/office/drawing/2014/main" id="{D3765A2C-EC31-AEAB-F714-AAA786DB0D2F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014;p61">
              <a:extLst>
                <a:ext uri="{FF2B5EF4-FFF2-40B4-BE49-F238E27FC236}">
                  <a16:creationId xmlns:a16="http://schemas.microsoft.com/office/drawing/2014/main" id="{8E814CC0-AC02-004A-2306-6DF08C517DAD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015;p61">
              <a:extLst>
                <a:ext uri="{FF2B5EF4-FFF2-40B4-BE49-F238E27FC236}">
                  <a16:creationId xmlns:a16="http://schemas.microsoft.com/office/drawing/2014/main" id="{00E66429-4C8E-EAE4-03F4-7B1256D232D4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016;p61">
              <a:extLst>
                <a:ext uri="{FF2B5EF4-FFF2-40B4-BE49-F238E27FC236}">
                  <a16:creationId xmlns:a16="http://schemas.microsoft.com/office/drawing/2014/main" id="{52560DDC-0770-07D5-3F71-A29439ACF6A4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017;p61">
              <a:extLst>
                <a:ext uri="{FF2B5EF4-FFF2-40B4-BE49-F238E27FC236}">
                  <a16:creationId xmlns:a16="http://schemas.microsoft.com/office/drawing/2014/main" id="{7EF938E0-630A-1899-7062-13CF29F777F6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018;p61">
              <a:extLst>
                <a:ext uri="{FF2B5EF4-FFF2-40B4-BE49-F238E27FC236}">
                  <a16:creationId xmlns:a16="http://schemas.microsoft.com/office/drawing/2014/main" id="{1E71F048-ECE5-6045-DD8D-FA53F4487AE5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019;p61">
              <a:extLst>
                <a:ext uri="{FF2B5EF4-FFF2-40B4-BE49-F238E27FC236}">
                  <a16:creationId xmlns:a16="http://schemas.microsoft.com/office/drawing/2014/main" id="{258B415E-CF1B-11D4-432E-C0327F722070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020;p61">
              <a:extLst>
                <a:ext uri="{FF2B5EF4-FFF2-40B4-BE49-F238E27FC236}">
                  <a16:creationId xmlns:a16="http://schemas.microsoft.com/office/drawing/2014/main" id="{5738FD59-187A-D15D-17CA-B62EEA3BF88C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021;p61">
              <a:extLst>
                <a:ext uri="{FF2B5EF4-FFF2-40B4-BE49-F238E27FC236}">
                  <a16:creationId xmlns:a16="http://schemas.microsoft.com/office/drawing/2014/main" id="{1696C1A1-C053-78AC-86D1-233FEE83591F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022;p61">
              <a:extLst>
                <a:ext uri="{FF2B5EF4-FFF2-40B4-BE49-F238E27FC236}">
                  <a16:creationId xmlns:a16="http://schemas.microsoft.com/office/drawing/2014/main" id="{79801A20-50C1-FC47-6B0C-831E18679AC6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023;p61">
              <a:extLst>
                <a:ext uri="{FF2B5EF4-FFF2-40B4-BE49-F238E27FC236}">
                  <a16:creationId xmlns:a16="http://schemas.microsoft.com/office/drawing/2014/main" id="{A63DB2E7-3E67-CC53-8373-F748EDA26FEA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024;p61">
              <a:extLst>
                <a:ext uri="{FF2B5EF4-FFF2-40B4-BE49-F238E27FC236}">
                  <a16:creationId xmlns:a16="http://schemas.microsoft.com/office/drawing/2014/main" id="{D421EED2-0FE0-2DA6-8835-D481F80A9E53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2025;p61">
            <a:extLst>
              <a:ext uri="{FF2B5EF4-FFF2-40B4-BE49-F238E27FC236}">
                <a16:creationId xmlns:a16="http://schemas.microsoft.com/office/drawing/2014/main" id="{17F9D486-12E4-906C-5AFA-4A39E4BB0042}"/>
              </a:ext>
            </a:extLst>
          </p:cNvPr>
          <p:cNvGrpSpPr/>
          <p:nvPr/>
        </p:nvGrpSpPr>
        <p:grpSpPr>
          <a:xfrm>
            <a:off x="8511587" y="4494492"/>
            <a:ext cx="514448" cy="520458"/>
            <a:chOff x="4052860" y="1366510"/>
            <a:chExt cx="218208" cy="220767"/>
          </a:xfrm>
        </p:grpSpPr>
        <p:sp>
          <p:nvSpPr>
            <p:cNvPr id="140" name="Google Shape;2026;p61">
              <a:extLst>
                <a:ext uri="{FF2B5EF4-FFF2-40B4-BE49-F238E27FC236}">
                  <a16:creationId xmlns:a16="http://schemas.microsoft.com/office/drawing/2014/main" id="{1591280E-9029-29FD-5A02-80EE58CEA102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027;p61">
              <a:extLst>
                <a:ext uri="{FF2B5EF4-FFF2-40B4-BE49-F238E27FC236}">
                  <a16:creationId xmlns:a16="http://schemas.microsoft.com/office/drawing/2014/main" id="{5EBE0514-F4D3-5DB3-3176-CC4FE40918B8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028;p61">
              <a:extLst>
                <a:ext uri="{FF2B5EF4-FFF2-40B4-BE49-F238E27FC236}">
                  <a16:creationId xmlns:a16="http://schemas.microsoft.com/office/drawing/2014/main" id="{BFFB3F21-699F-4FEC-B74D-86D065304827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029;p61">
              <a:extLst>
                <a:ext uri="{FF2B5EF4-FFF2-40B4-BE49-F238E27FC236}">
                  <a16:creationId xmlns:a16="http://schemas.microsoft.com/office/drawing/2014/main" id="{8ECB4343-36A0-1FDE-A8A3-D8F3181A98D9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030;p61">
              <a:extLst>
                <a:ext uri="{FF2B5EF4-FFF2-40B4-BE49-F238E27FC236}">
                  <a16:creationId xmlns:a16="http://schemas.microsoft.com/office/drawing/2014/main" id="{BE8E4A45-4B9D-F213-B4FD-79874D1366B7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31;p61">
              <a:extLst>
                <a:ext uri="{FF2B5EF4-FFF2-40B4-BE49-F238E27FC236}">
                  <a16:creationId xmlns:a16="http://schemas.microsoft.com/office/drawing/2014/main" id="{B7CAD87C-E1D2-664B-F2CE-0FAC68186833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32;p61">
              <a:extLst>
                <a:ext uri="{FF2B5EF4-FFF2-40B4-BE49-F238E27FC236}">
                  <a16:creationId xmlns:a16="http://schemas.microsoft.com/office/drawing/2014/main" id="{943A81AF-B0A2-DCC9-A902-568647030C67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033;p61">
              <a:extLst>
                <a:ext uri="{FF2B5EF4-FFF2-40B4-BE49-F238E27FC236}">
                  <a16:creationId xmlns:a16="http://schemas.microsoft.com/office/drawing/2014/main" id="{B9ED0733-E6BF-52EA-60EC-AD385390C8A2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034;p61">
              <a:extLst>
                <a:ext uri="{FF2B5EF4-FFF2-40B4-BE49-F238E27FC236}">
                  <a16:creationId xmlns:a16="http://schemas.microsoft.com/office/drawing/2014/main" id="{6A5FE6F9-9879-3263-E19E-CF4D3F913477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035;p61">
              <a:extLst>
                <a:ext uri="{FF2B5EF4-FFF2-40B4-BE49-F238E27FC236}">
                  <a16:creationId xmlns:a16="http://schemas.microsoft.com/office/drawing/2014/main" id="{7903D958-30E8-F9CB-319C-45003A7EA8BB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036;p61">
              <a:extLst>
                <a:ext uri="{FF2B5EF4-FFF2-40B4-BE49-F238E27FC236}">
                  <a16:creationId xmlns:a16="http://schemas.microsoft.com/office/drawing/2014/main" id="{8402AA87-FD33-0DE3-38BA-BFB4C4CEF8C3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037;p61">
              <a:extLst>
                <a:ext uri="{FF2B5EF4-FFF2-40B4-BE49-F238E27FC236}">
                  <a16:creationId xmlns:a16="http://schemas.microsoft.com/office/drawing/2014/main" id="{6F175769-F7BB-C845-2445-E070029F2775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038;p61">
              <a:extLst>
                <a:ext uri="{FF2B5EF4-FFF2-40B4-BE49-F238E27FC236}">
                  <a16:creationId xmlns:a16="http://schemas.microsoft.com/office/drawing/2014/main" id="{A3B01FAF-DA06-38A1-642B-676C60CACFB3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039;p61">
              <a:extLst>
                <a:ext uri="{FF2B5EF4-FFF2-40B4-BE49-F238E27FC236}">
                  <a16:creationId xmlns:a16="http://schemas.microsoft.com/office/drawing/2014/main" id="{0C67B3E2-5811-4688-F848-138308C35454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040;p61">
              <a:extLst>
                <a:ext uri="{FF2B5EF4-FFF2-40B4-BE49-F238E27FC236}">
                  <a16:creationId xmlns:a16="http://schemas.microsoft.com/office/drawing/2014/main" id="{FB80E471-AE67-09C7-EC41-CCADB9881FE2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041;p61">
              <a:extLst>
                <a:ext uri="{FF2B5EF4-FFF2-40B4-BE49-F238E27FC236}">
                  <a16:creationId xmlns:a16="http://schemas.microsoft.com/office/drawing/2014/main" id="{1BE750A5-B231-CB7F-7A50-887DC2B59C82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042;p61">
              <a:extLst>
                <a:ext uri="{FF2B5EF4-FFF2-40B4-BE49-F238E27FC236}">
                  <a16:creationId xmlns:a16="http://schemas.microsoft.com/office/drawing/2014/main" id="{B0BBA3B9-CAAE-AB52-4359-8C93ACD135C9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043;p61">
              <a:extLst>
                <a:ext uri="{FF2B5EF4-FFF2-40B4-BE49-F238E27FC236}">
                  <a16:creationId xmlns:a16="http://schemas.microsoft.com/office/drawing/2014/main" id="{DC5B61EC-EBBF-1498-0BB1-FDB1067866C6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044;p61">
              <a:extLst>
                <a:ext uri="{FF2B5EF4-FFF2-40B4-BE49-F238E27FC236}">
                  <a16:creationId xmlns:a16="http://schemas.microsoft.com/office/drawing/2014/main" id="{BB65B423-CA75-12C4-9CCB-826101C29CD7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045;p61">
              <a:extLst>
                <a:ext uri="{FF2B5EF4-FFF2-40B4-BE49-F238E27FC236}">
                  <a16:creationId xmlns:a16="http://schemas.microsoft.com/office/drawing/2014/main" id="{95BFD7CA-54B2-29ED-E400-CF8E799D12FA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6" grpId="0" animBg="1"/>
      <p:bldP spid="95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72B648DF-06D9-F025-F260-DC97B0DC666A}"/>
              </a:ext>
            </a:extLst>
          </p:cNvPr>
          <p:cNvSpPr/>
          <p:nvPr/>
        </p:nvSpPr>
        <p:spPr>
          <a:xfrm>
            <a:off x="150018" y="164128"/>
            <a:ext cx="2771775" cy="11072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/>
              <a:t>HOẠT ĐỘNG NHÓM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CCB3D5A1-7021-2864-07C0-4DBBBD4CE20C}"/>
              </a:ext>
            </a:extLst>
          </p:cNvPr>
          <p:cNvSpPr txBox="1"/>
          <p:nvPr/>
        </p:nvSpPr>
        <p:spPr>
          <a:xfrm>
            <a:off x="75009" y="1271409"/>
            <a:ext cx="8993981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tấm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thẻ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chấm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tròn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lượt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4, 5, 6, 7, 8, 9, 10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tấm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thẻ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tương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ộp Văn bản 61">
                <a:extLst>
                  <a:ext uri="{FF2B5EF4-FFF2-40B4-BE49-F238E27FC236}">
                    <a16:creationId xmlns:a16="http://schemas.microsoft.com/office/drawing/2014/main" id="{CEE6DAB5-3231-509E-E97B-1997A9B52EB9}"/>
                  </a:ext>
                </a:extLst>
              </p:cNvPr>
              <p:cNvSpPr txBox="1"/>
              <p:nvPr/>
            </p:nvSpPr>
            <p:spPr>
              <a:xfrm>
                <a:off x="1331461" y="287060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ộp Văn bản 61">
                <a:extLst>
                  <a:ext uri="{FF2B5EF4-FFF2-40B4-BE49-F238E27FC236}">
                    <a16:creationId xmlns:a16="http://schemas.microsoft.com/office/drawing/2014/main" id="{CEE6DAB5-3231-509E-E97B-1997A9B52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461" y="2870600"/>
                <a:ext cx="1272784" cy="307777"/>
              </a:xfrm>
              <a:prstGeom prst="rect">
                <a:avLst/>
              </a:prstGeom>
              <a:blipFill>
                <a:blip r:embed="rId3"/>
                <a:stretch>
                  <a:fillRect l="-3349" r="-382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ộp Văn bản 62">
                <a:extLst>
                  <a:ext uri="{FF2B5EF4-FFF2-40B4-BE49-F238E27FC236}">
                    <a16:creationId xmlns:a16="http://schemas.microsoft.com/office/drawing/2014/main" id="{92542A10-85F7-8D0A-730C-DBF590716461}"/>
                  </a:ext>
                </a:extLst>
              </p:cNvPr>
              <p:cNvSpPr txBox="1"/>
              <p:nvPr/>
            </p:nvSpPr>
            <p:spPr>
              <a:xfrm>
                <a:off x="1329918" y="364572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ộp Văn bản 62">
                <a:extLst>
                  <a:ext uri="{FF2B5EF4-FFF2-40B4-BE49-F238E27FC236}">
                    <a16:creationId xmlns:a16="http://schemas.microsoft.com/office/drawing/2014/main" id="{92542A10-85F7-8D0A-730C-DBF590716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918" y="3645720"/>
                <a:ext cx="1272784" cy="307777"/>
              </a:xfrm>
              <a:prstGeom prst="rect">
                <a:avLst/>
              </a:prstGeom>
              <a:blipFill>
                <a:blip r:embed="rId4"/>
                <a:stretch>
                  <a:fillRect l="-3828" r="-382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BE347CD9-08CC-F911-3034-17B9DBA1975C}"/>
                  </a:ext>
                </a:extLst>
              </p:cNvPr>
              <p:cNvSpPr txBox="1"/>
              <p:nvPr/>
            </p:nvSpPr>
            <p:spPr>
              <a:xfrm>
                <a:off x="3193943" y="2862864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BE347CD9-08CC-F911-3034-17B9DBA19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943" y="2862864"/>
                <a:ext cx="1272784" cy="307777"/>
              </a:xfrm>
              <a:prstGeom prst="rect">
                <a:avLst/>
              </a:prstGeom>
              <a:blipFill>
                <a:blip r:embed="rId5"/>
                <a:stretch>
                  <a:fillRect l="-3828" r="-334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40ECD9F-68D1-E164-66C2-95E5D11A8381}"/>
                  </a:ext>
                </a:extLst>
              </p:cNvPr>
              <p:cNvSpPr txBox="1"/>
              <p:nvPr/>
            </p:nvSpPr>
            <p:spPr>
              <a:xfrm>
                <a:off x="3193943" y="364572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49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40ECD9F-68D1-E164-66C2-95E5D11A8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943" y="3645720"/>
                <a:ext cx="1272784" cy="307777"/>
              </a:xfrm>
              <a:prstGeom prst="rect">
                <a:avLst/>
              </a:prstGeom>
              <a:blipFill>
                <a:blip r:embed="rId6"/>
                <a:stretch>
                  <a:fillRect l="-3828" r="-3349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3663CB62-DFE9-DFD5-122D-18250745BEA0}"/>
                  </a:ext>
                </a:extLst>
              </p:cNvPr>
              <p:cNvSpPr txBox="1"/>
              <p:nvPr/>
            </p:nvSpPr>
            <p:spPr>
              <a:xfrm>
                <a:off x="5040610" y="287060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3663CB62-DFE9-DFD5-122D-18250745B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610" y="2870600"/>
                <a:ext cx="1272784" cy="307777"/>
              </a:xfrm>
              <a:prstGeom prst="rect">
                <a:avLst/>
              </a:prstGeom>
              <a:blipFill>
                <a:blip r:embed="rId7"/>
                <a:stretch>
                  <a:fillRect l="-3828" r="-382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F31A02D9-2BFE-153F-7149-AA14EED61F8A}"/>
                  </a:ext>
                </a:extLst>
              </p:cNvPr>
              <p:cNvSpPr txBox="1"/>
              <p:nvPr/>
            </p:nvSpPr>
            <p:spPr>
              <a:xfrm>
                <a:off x="5057843" y="3644331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F31A02D9-2BFE-153F-7149-AA14EED61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843" y="3644331"/>
                <a:ext cx="1272784" cy="307777"/>
              </a:xfrm>
              <a:prstGeom prst="rect">
                <a:avLst/>
              </a:prstGeom>
              <a:blipFill>
                <a:blip r:embed="rId8"/>
                <a:stretch>
                  <a:fillRect l="-3846" r="-38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AEA09078-D9CF-903B-B754-356112A9A6EB}"/>
                  </a:ext>
                </a:extLst>
              </p:cNvPr>
              <p:cNvSpPr txBox="1"/>
              <p:nvPr/>
            </p:nvSpPr>
            <p:spPr>
              <a:xfrm>
                <a:off x="6903092" y="2862169"/>
                <a:ext cx="14154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AEA09078-D9CF-903B-B754-356112A9A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092" y="2862169"/>
                <a:ext cx="1415452" cy="307777"/>
              </a:xfrm>
              <a:prstGeom prst="rect">
                <a:avLst/>
              </a:prstGeom>
              <a:blipFill>
                <a:blip r:embed="rId9"/>
                <a:stretch>
                  <a:fillRect l="-3004" r="-300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" name="Google Shape;2025;p61">
            <a:extLst>
              <a:ext uri="{FF2B5EF4-FFF2-40B4-BE49-F238E27FC236}">
                <a16:creationId xmlns:a16="http://schemas.microsoft.com/office/drawing/2014/main" id="{628B1026-0637-76FA-1709-75920AB5773B}"/>
              </a:ext>
            </a:extLst>
          </p:cNvPr>
          <p:cNvGrpSpPr/>
          <p:nvPr/>
        </p:nvGrpSpPr>
        <p:grpSpPr>
          <a:xfrm>
            <a:off x="1451862" y="4382247"/>
            <a:ext cx="514448" cy="520458"/>
            <a:chOff x="4052860" y="1366510"/>
            <a:chExt cx="218208" cy="220767"/>
          </a:xfrm>
        </p:grpSpPr>
        <p:sp>
          <p:nvSpPr>
            <p:cNvPr id="195" name="Google Shape;2026;p61">
              <a:extLst>
                <a:ext uri="{FF2B5EF4-FFF2-40B4-BE49-F238E27FC236}">
                  <a16:creationId xmlns:a16="http://schemas.microsoft.com/office/drawing/2014/main" id="{9ABDB1EF-3492-E4A3-CF1C-EBA25C7A6CB8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Google Shape;2027;p61">
              <a:extLst>
                <a:ext uri="{FF2B5EF4-FFF2-40B4-BE49-F238E27FC236}">
                  <a16:creationId xmlns:a16="http://schemas.microsoft.com/office/drawing/2014/main" id="{8E050427-C68B-9DA4-88CD-782DDAFE71F2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Google Shape;2028;p61">
              <a:extLst>
                <a:ext uri="{FF2B5EF4-FFF2-40B4-BE49-F238E27FC236}">
                  <a16:creationId xmlns:a16="http://schemas.microsoft.com/office/drawing/2014/main" id="{94457034-CA22-C75B-7701-89FA997B9255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Google Shape;2029;p61">
              <a:extLst>
                <a:ext uri="{FF2B5EF4-FFF2-40B4-BE49-F238E27FC236}">
                  <a16:creationId xmlns:a16="http://schemas.microsoft.com/office/drawing/2014/main" id="{1EAC8BF2-4E5D-BF7D-9323-7BE37819E0ED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Google Shape;2030;p61">
              <a:extLst>
                <a:ext uri="{FF2B5EF4-FFF2-40B4-BE49-F238E27FC236}">
                  <a16:creationId xmlns:a16="http://schemas.microsoft.com/office/drawing/2014/main" id="{3BCD72EF-8317-D191-4191-239C8F5DC205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Google Shape;2031;p61">
              <a:extLst>
                <a:ext uri="{FF2B5EF4-FFF2-40B4-BE49-F238E27FC236}">
                  <a16:creationId xmlns:a16="http://schemas.microsoft.com/office/drawing/2014/main" id="{20E827EA-7121-2F4A-35F1-0ADB0EEFF0DE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Google Shape;2032;p61">
              <a:extLst>
                <a:ext uri="{FF2B5EF4-FFF2-40B4-BE49-F238E27FC236}">
                  <a16:creationId xmlns:a16="http://schemas.microsoft.com/office/drawing/2014/main" id="{DE98C4EC-92B6-82EB-EC54-B917AC692C34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Google Shape;2033;p61">
              <a:extLst>
                <a:ext uri="{FF2B5EF4-FFF2-40B4-BE49-F238E27FC236}">
                  <a16:creationId xmlns:a16="http://schemas.microsoft.com/office/drawing/2014/main" id="{16FC7138-2A89-29A3-BAC8-AF4E84B107EB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Google Shape;2034;p61">
              <a:extLst>
                <a:ext uri="{FF2B5EF4-FFF2-40B4-BE49-F238E27FC236}">
                  <a16:creationId xmlns:a16="http://schemas.microsoft.com/office/drawing/2014/main" id="{A345B6C6-A33D-C409-23D7-BE8C9B7BA5EE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Google Shape;2035;p61">
              <a:extLst>
                <a:ext uri="{FF2B5EF4-FFF2-40B4-BE49-F238E27FC236}">
                  <a16:creationId xmlns:a16="http://schemas.microsoft.com/office/drawing/2014/main" id="{280EECE5-0B57-7319-97A0-2097DD2ACA82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Google Shape;2036;p61">
              <a:extLst>
                <a:ext uri="{FF2B5EF4-FFF2-40B4-BE49-F238E27FC236}">
                  <a16:creationId xmlns:a16="http://schemas.microsoft.com/office/drawing/2014/main" id="{BB1163A8-ACC8-FDF9-DF50-4E6D68E7BF22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Google Shape;2037;p61">
              <a:extLst>
                <a:ext uri="{FF2B5EF4-FFF2-40B4-BE49-F238E27FC236}">
                  <a16:creationId xmlns:a16="http://schemas.microsoft.com/office/drawing/2014/main" id="{58A81FF6-1A3A-6802-F98B-1E3FE11C013E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Google Shape;2038;p61">
              <a:extLst>
                <a:ext uri="{FF2B5EF4-FFF2-40B4-BE49-F238E27FC236}">
                  <a16:creationId xmlns:a16="http://schemas.microsoft.com/office/drawing/2014/main" id="{F89D2C84-68B6-813C-DAF4-B990F58F2D52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Google Shape;2039;p61">
              <a:extLst>
                <a:ext uri="{FF2B5EF4-FFF2-40B4-BE49-F238E27FC236}">
                  <a16:creationId xmlns:a16="http://schemas.microsoft.com/office/drawing/2014/main" id="{0E703543-58D6-526E-34F4-9A3EA5B89247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Google Shape;2040;p61">
              <a:extLst>
                <a:ext uri="{FF2B5EF4-FFF2-40B4-BE49-F238E27FC236}">
                  <a16:creationId xmlns:a16="http://schemas.microsoft.com/office/drawing/2014/main" id="{41F0AB45-4EB7-C684-A114-DFE57E64DD50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Google Shape;2041;p61">
              <a:extLst>
                <a:ext uri="{FF2B5EF4-FFF2-40B4-BE49-F238E27FC236}">
                  <a16:creationId xmlns:a16="http://schemas.microsoft.com/office/drawing/2014/main" id="{5B0FEC15-81AD-7264-4CFE-E20AD52BACE0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Google Shape;2042;p61">
              <a:extLst>
                <a:ext uri="{FF2B5EF4-FFF2-40B4-BE49-F238E27FC236}">
                  <a16:creationId xmlns:a16="http://schemas.microsoft.com/office/drawing/2014/main" id="{611FF3A8-EED4-B69A-24FC-62B61B82ABAF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Google Shape;2043;p61">
              <a:extLst>
                <a:ext uri="{FF2B5EF4-FFF2-40B4-BE49-F238E27FC236}">
                  <a16:creationId xmlns:a16="http://schemas.microsoft.com/office/drawing/2014/main" id="{17081613-E56A-85AD-B703-7D0E2C2A8051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Google Shape;2044;p61">
              <a:extLst>
                <a:ext uri="{FF2B5EF4-FFF2-40B4-BE49-F238E27FC236}">
                  <a16:creationId xmlns:a16="http://schemas.microsoft.com/office/drawing/2014/main" id="{371BDCBD-3DC6-4AD1-092D-557EAF030682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Google Shape;2045;p61">
              <a:extLst>
                <a:ext uri="{FF2B5EF4-FFF2-40B4-BE49-F238E27FC236}">
                  <a16:creationId xmlns:a16="http://schemas.microsoft.com/office/drawing/2014/main" id="{2A54DA4D-5AB8-3CC9-244F-A678C450DFA1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5" name="Google Shape;2025;p61">
            <a:extLst>
              <a:ext uri="{FF2B5EF4-FFF2-40B4-BE49-F238E27FC236}">
                <a16:creationId xmlns:a16="http://schemas.microsoft.com/office/drawing/2014/main" id="{02E5EF39-2F8A-DF0C-5528-0CC1D3613AE1}"/>
              </a:ext>
            </a:extLst>
          </p:cNvPr>
          <p:cNvGrpSpPr/>
          <p:nvPr/>
        </p:nvGrpSpPr>
        <p:grpSpPr>
          <a:xfrm>
            <a:off x="6222209" y="606118"/>
            <a:ext cx="514448" cy="520458"/>
            <a:chOff x="4052860" y="1366510"/>
            <a:chExt cx="218208" cy="220767"/>
          </a:xfrm>
        </p:grpSpPr>
        <p:sp>
          <p:nvSpPr>
            <p:cNvPr id="216" name="Google Shape;2026;p61">
              <a:extLst>
                <a:ext uri="{FF2B5EF4-FFF2-40B4-BE49-F238E27FC236}">
                  <a16:creationId xmlns:a16="http://schemas.microsoft.com/office/drawing/2014/main" id="{A7C2BBB7-789D-2650-CBE2-612EB7124042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Google Shape;2027;p61">
              <a:extLst>
                <a:ext uri="{FF2B5EF4-FFF2-40B4-BE49-F238E27FC236}">
                  <a16:creationId xmlns:a16="http://schemas.microsoft.com/office/drawing/2014/main" id="{C82CE10F-6505-97E8-977C-851A807064D0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Google Shape;2028;p61">
              <a:extLst>
                <a:ext uri="{FF2B5EF4-FFF2-40B4-BE49-F238E27FC236}">
                  <a16:creationId xmlns:a16="http://schemas.microsoft.com/office/drawing/2014/main" id="{8A63D360-EE39-5E9B-3C24-7ED5BE88AB69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Google Shape;2029;p61">
              <a:extLst>
                <a:ext uri="{FF2B5EF4-FFF2-40B4-BE49-F238E27FC236}">
                  <a16:creationId xmlns:a16="http://schemas.microsoft.com/office/drawing/2014/main" id="{38C4F06C-5EEB-D468-1E12-6187701DF67C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Google Shape;2030;p61">
              <a:extLst>
                <a:ext uri="{FF2B5EF4-FFF2-40B4-BE49-F238E27FC236}">
                  <a16:creationId xmlns:a16="http://schemas.microsoft.com/office/drawing/2014/main" id="{4435198D-938C-CB8F-7AF1-37B2CCE0BCE4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Google Shape;2031;p61">
              <a:extLst>
                <a:ext uri="{FF2B5EF4-FFF2-40B4-BE49-F238E27FC236}">
                  <a16:creationId xmlns:a16="http://schemas.microsoft.com/office/drawing/2014/main" id="{0104BB24-19CB-A6A1-BC2B-DB5F84B574FB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Google Shape;2032;p61">
              <a:extLst>
                <a:ext uri="{FF2B5EF4-FFF2-40B4-BE49-F238E27FC236}">
                  <a16:creationId xmlns:a16="http://schemas.microsoft.com/office/drawing/2014/main" id="{E2C2006A-3AE1-1C6A-4D9C-760BAC29B315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Google Shape;2033;p61">
              <a:extLst>
                <a:ext uri="{FF2B5EF4-FFF2-40B4-BE49-F238E27FC236}">
                  <a16:creationId xmlns:a16="http://schemas.microsoft.com/office/drawing/2014/main" id="{5EC9726D-124E-22FD-606E-244A0F8D40F0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Google Shape;2034;p61">
              <a:extLst>
                <a:ext uri="{FF2B5EF4-FFF2-40B4-BE49-F238E27FC236}">
                  <a16:creationId xmlns:a16="http://schemas.microsoft.com/office/drawing/2014/main" id="{E4575674-A094-4222-03CF-4887D1D211FB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Google Shape;2035;p61">
              <a:extLst>
                <a:ext uri="{FF2B5EF4-FFF2-40B4-BE49-F238E27FC236}">
                  <a16:creationId xmlns:a16="http://schemas.microsoft.com/office/drawing/2014/main" id="{B4609774-5515-6FA4-1B81-991566C9D3D0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Google Shape;2036;p61">
              <a:extLst>
                <a:ext uri="{FF2B5EF4-FFF2-40B4-BE49-F238E27FC236}">
                  <a16:creationId xmlns:a16="http://schemas.microsoft.com/office/drawing/2014/main" id="{BD27A376-D687-C954-F233-CFC8BC5A35E1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Google Shape;2037;p61">
              <a:extLst>
                <a:ext uri="{FF2B5EF4-FFF2-40B4-BE49-F238E27FC236}">
                  <a16:creationId xmlns:a16="http://schemas.microsoft.com/office/drawing/2014/main" id="{ED9A9DF6-F7B2-A110-2726-8B1F71F68764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Google Shape;2038;p61">
              <a:extLst>
                <a:ext uri="{FF2B5EF4-FFF2-40B4-BE49-F238E27FC236}">
                  <a16:creationId xmlns:a16="http://schemas.microsoft.com/office/drawing/2014/main" id="{CBF76ECE-5C9C-33B3-37FE-85547259503C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Google Shape;2039;p61">
              <a:extLst>
                <a:ext uri="{FF2B5EF4-FFF2-40B4-BE49-F238E27FC236}">
                  <a16:creationId xmlns:a16="http://schemas.microsoft.com/office/drawing/2014/main" id="{1C4109BE-68C5-EA81-4991-5126381A98E1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Google Shape;2040;p61">
              <a:extLst>
                <a:ext uri="{FF2B5EF4-FFF2-40B4-BE49-F238E27FC236}">
                  <a16:creationId xmlns:a16="http://schemas.microsoft.com/office/drawing/2014/main" id="{D1C9DF27-EB72-E6D2-2EE1-7DAAB2EE7ED2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Google Shape;2041;p61">
              <a:extLst>
                <a:ext uri="{FF2B5EF4-FFF2-40B4-BE49-F238E27FC236}">
                  <a16:creationId xmlns:a16="http://schemas.microsoft.com/office/drawing/2014/main" id="{F61AE042-332A-F335-20B9-B5056049FAD2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2" name="Google Shape;2042;p61">
              <a:extLst>
                <a:ext uri="{FF2B5EF4-FFF2-40B4-BE49-F238E27FC236}">
                  <a16:creationId xmlns:a16="http://schemas.microsoft.com/office/drawing/2014/main" id="{FDE6F980-19ED-C5F5-834A-076F8700DCAB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Google Shape;2043;p61">
              <a:extLst>
                <a:ext uri="{FF2B5EF4-FFF2-40B4-BE49-F238E27FC236}">
                  <a16:creationId xmlns:a16="http://schemas.microsoft.com/office/drawing/2014/main" id="{B10A66A6-36D3-1144-715C-B691EAD21F92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4" name="Google Shape;2044;p61">
              <a:extLst>
                <a:ext uri="{FF2B5EF4-FFF2-40B4-BE49-F238E27FC236}">
                  <a16:creationId xmlns:a16="http://schemas.microsoft.com/office/drawing/2014/main" id="{87925422-CE2C-7742-F752-B1C989E136AD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5" name="Google Shape;2045;p61">
              <a:extLst>
                <a:ext uri="{FF2B5EF4-FFF2-40B4-BE49-F238E27FC236}">
                  <a16:creationId xmlns:a16="http://schemas.microsoft.com/office/drawing/2014/main" id="{BBCCC827-D3A0-90EA-4C86-FEAD454C2587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36" name="Google Shape;2025;p61">
            <a:extLst>
              <a:ext uri="{FF2B5EF4-FFF2-40B4-BE49-F238E27FC236}">
                <a16:creationId xmlns:a16="http://schemas.microsoft.com/office/drawing/2014/main" id="{FC27202A-F5C8-8101-E708-861F7258F265}"/>
              </a:ext>
            </a:extLst>
          </p:cNvPr>
          <p:cNvGrpSpPr/>
          <p:nvPr/>
        </p:nvGrpSpPr>
        <p:grpSpPr>
          <a:xfrm rot="5400000">
            <a:off x="4933927" y="4472373"/>
            <a:ext cx="514448" cy="520458"/>
            <a:chOff x="4052860" y="1366510"/>
            <a:chExt cx="218208" cy="220767"/>
          </a:xfrm>
        </p:grpSpPr>
        <p:sp>
          <p:nvSpPr>
            <p:cNvPr id="237" name="Google Shape;2026;p61">
              <a:extLst>
                <a:ext uri="{FF2B5EF4-FFF2-40B4-BE49-F238E27FC236}">
                  <a16:creationId xmlns:a16="http://schemas.microsoft.com/office/drawing/2014/main" id="{0417659E-1F3C-5728-9916-0D7E08DF9F45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Google Shape;2027;p61">
              <a:extLst>
                <a:ext uri="{FF2B5EF4-FFF2-40B4-BE49-F238E27FC236}">
                  <a16:creationId xmlns:a16="http://schemas.microsoft.com/office/drawing/2014/main" id="{A966EB97-0C67-375E-AC5D-8F11D938F86C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Google Shape;2028;p61">
              <a:extLst>
                <a:ext uri="{FF2B5EF4-FFF2-40B4-BE49-F238E27FC236}">
                  <a16:creationId xmlns:a16="http://schemas.microsoft.com/office/drawing/2014/main" id="{9931A1D7-6E78-1B6F-45B7-F28F33146AED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Google Shape;2029;p61">
              <a:extLst>
                <a:ext uri="{FF2B5EF4-FFF2-40B4-BE49-F238E27FC236}">
                  <a16:creationId xmlns:a16="http://schemas.microsoft.com/office/drawing/2014/main" id="{C340504E-4404-58B2-5B9C-90E0EA80EF9F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Google Shape;2030;p61">
              <a:extLst>
                <a:ext uri="{FF2B5EF4-FFF2-40B4-BE49-F238E27FC236}">
                  <a16:creationId xmlns:a16="http://schemas.microsoft.com/office/drawing/2014/main" id="{C1249E8D-33EE-95E4-A431-CCA2F05C8F86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Google Shape;2031;p61">
              <a:extLst>
                <a:ext uri="{FF2B5EF4-FFF2-40B4-BE49-F238E27FC236}">
                  <a16:creationId xmlns:a16="http://schemas.microsoft.com/office/drawing/2014/main" id="{669CC79B-AE66-E655-B6F7-AE3C8BEFC00C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Google Shape;2032;p61">
              <a:extLst>
                <a:ext uri="{FF2B5EF4-FFF2-40B4-BE49-F238E27FC236}">
                  <a16:creationId xmlns:a16="http://schemas.microsoft.com/office/drawing/2014/main" id="{CFA3FA83-2185-9C90-4CBC-2CB12CA9FE78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Google Shape;2033;p61">
              <a:extLst>
                <a:ext uri="{FF2B5EF4-FFF2-40B4-BE49-F238E27FC236}">
                  <a16:creationId xmlns:a16="http://schemas.microsoft.com/office/drawing/2014/main" id="{BD18797F-9145-E6E3-F9B9-E558087BC27E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Google Shape;2034;p61">
              <a:extLst>
                <a:ext uri="{FF2B5EF4-FFF2-40B4-BE49-F238E27FC236}">
                  <a16:creationId xmlns:a16="http://schemas.microsoft.com/office/drawing/2014/main" id="{9AC660ED-F697-17BA-6410-33522445B86B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Google Shape;2035;p61">
              <a:extLst>
                <a:ext uri="{FF2B5EF4-FFF2-40B4-BE49-F238E27FC236}">
                  <a16:creationId xmlns:a16="http://schemas.microsoft.com/office/drawing/2014/main" id="{4ABAC1A8-E741-235D-A572-8E81DAA23EA6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Google Shape;2036;p61">
              <a:extLst>
                <a:ext uri="{FF2B5EF4-FFF2-40B4-BE49-F238E27FC236}">
                  <a16:creationId xmlns:a16="http://schemas.microsoft.com/office/drawing/2014/main" id="{F49B0B89-3170-1AF6-D0F3-C34372352EA3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" name="Google Shape;2037;p61">
              <a:extLst>
                <a:ext uri="{FF2B5EF4-FFF2-40B4-BE49-F238E27FC236}">
                  <a16:creationId xmlns:a16="http://schemas.microsoft.com/office/drawing/2014/main" id="{828BE279-D7BC-E65E-4AD8-AD0D2A71CA77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Google Shape;2038;p61">
              <a:extLst>
                <a:ext uri="{FF2B5EF4-FFF2-40B4-BE49-F238E27FC236}">
                  <a16:creationId xmlns:a16="http://schemas.microsoft.com/office/drawing/2014/main" id="{0C6EC176-E7D0-B7B7-4ACE-5B642FB61421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Google Shape;2039;p61">
              <a:extLst>
                <a:ext uri="{FF2B5EF4-FFF2-40B4-BE49-F238E27FC236}">
                  <a16:creationId xmlns:a16="http://schemas.microsoft.com/office/drawing/2014/main" id="{1FD5714C-A7C9-805A-8013-B26FD8DF95B8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1" name="Google Shape;2040;p61">
              <a:extLst>
                <a:ext uri="{FF2B5EF4-FFF2-40B4-BE49-F238E27FC236}">
                  <a16:creationId xmlns:a16="http://schemas.microsoft.com/office/drawing/2014/main" id="{E8558DB9-F9AC-E69E-D45A-37C69724FAF5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Google Shape;2041;p61">
              <a:extLst>
                <a:ext uri="{FF2B5EF4-FFF2-40B4-BE49-F238E27FC236}">
                  <a16:creationId xmlns:a16="http://schemas.microsoft.com/office/drawing/2014/main" id="{73D55870-0179-EDB3-6A3D-2019AF895753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Google Shape;2042;p61">
              <a:extLst>
                <a:ext uri="{FF2B5EF4-FFF2-40B4-BE49-F238E27FC236}">
                  <a16:creationId xmlns:a16="http://schemas.microsoft.com/office/drawing/2014/main" id="{045CD947-91DE-0D09-D801-CF6C3EFEB557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Google Shape;2043;p61">
              <a:extLst>
                <a:ext uri="{FF2B5EF4-FFF2-40B4-BE49-F238E27FC236}">
                  <a16:creationId xmlns:a16="http://schemas.microsoft.com/office/drawing/2014/main" id="{FAFC6259-4143-06B4-A9D6-7B47CE18A660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Google Shape;2044;p61">
              <a:extLst>
                <a:ext uri="{FF2B5EF4-FFF2-40B4-BE49-F238E27FC236}">
                  <a16:creationId xmlns:a16="http://schemas.microsoft.com/office/drawing/2014/main" id="{C6B55C8E-5B93-BB23-CDB6-7439C20A2602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Google Shape;2045;p61">
              <a:extLst>
                <a:ext uri="{FF2B5EF4-FFF2-40B4-BE49-F238E27FC236}">
                  <a16:creationId xmlns:a16="http://schemas.microsoft.com/office/drawing/2014/main" id="{F6CE4FE2-908A-A235-43C7-632122398817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7" name="Google Shape;2025;p61">
            <a:extLst>
              <a:ext uri="{FF2B5EF4-FFF2-40B4-BE49-F238E27FC236}">
                <a16:creationId xmlns:a16="http://schemas.microsoft.com/office/drawing/2014/main" id="{C992CF90-5938-609D-32F7-4359291B2502}"/>
              </a:ext>
            </a:extLst>
          </p:cNvPr>
          <p:cNvGrpSpPr/>
          <p:nvPr/>
        </p:nvGrpSpPr>
        <p:grpSpPr>
          <a:xfrm>
            <a:off x="7095764" y="3836712"/>
            <a:ext cx="514448" cy="520458"/>
            <a:chOff x="4052860" y="1366510"/>
            <a:chExt cx="218208" cy="220767"/>
          </a:xfrm>
        </p:grpSpPr>
        <p:sp>
          <p:nvSpPr>
            <p:cNvPr id="258" name="Google Shape;2026;p61">
              <a:extLst>
                <a:ext uri="{FF2B5EF4-FFF2-40B4-BE49-F238E27FC236}">
                  <a16:creationId xmlns:a16="http://schemas.microsoft.com/office/drawing/2014/main" id="{64E1D9DA-2AB7-D0E4-7164-03AFEE04A9CA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Google Shape;2027;p61">
              <a:extLst>
                <a:ext uri="{FF2B5EF4-FFF2-40B4-BE49-F238E27FC236}">
                  <a16:creationId xmlns:a16="http://schemas.microsoft.com/office/drawing/2014/main" id="{2D868A35-F7F2-5DD7-2C2F-3CCC94EFE8A2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Google Shape;2028;p61">
              <a:extLst>
                <a:ext uri="{FF2B5EF4-FFF2-40B4-BE49-F238E27FC236}">
                  <a16:creationId xmlns:a16="http://schemas.microsoft.com/office/drawing/2014/main" id="{BB8411FC-88A4-B242-CB38-070ACB869D91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Google Shape;2029;p61">
              <a:extLst>
                <a:ext uri="{FF2B5EF4-FFF2-40B4-BE49-F238E27FC236}">
                  <a16:creationId xmlns:a16="http://schemas.microsoft.com/office/drawing/2014/main" id="{32CAC3D3-8CE2-CD53-8450-BDB1A4A937E5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Google Shape;2030;p61">
              <a:extLst>
                <a:ext uri="{FF2B5EF4-FFF2-40B4-BE49-F238E27FC236}">
                  <a16:creationId xmlns:a16="http://schemas.microsoft.com/office/drawing/2014/main" id="{2295F3CD-7A05-D733-DFAF-AB082C502714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Google Shape;2031;p61">
              <a:extLst>
                <a:ext uri="{FF2B5EF4-FFF2-40B4-BE49-F238E27FC236}">
                  <a16:creationId xmlns:a16="http://schemas.microsoft.com/office/drawing/2014/main" id="{00EDCF25-0620-90F1-E6B4-F720DA11B067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Google Shape;2032;p61">
              <a:extLst>
                <a:ext uri="{FF2B5EF4-FFF2-40B4-BE49-F238E27FC236}">
                  <a16:creationId xmlns:a16="http://schemas.microsoft.com/office/drawing/2014/main" id="{1788467F-14D9-5394-0463-434AE575B74B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Google Shape;2033;p61">
              <a:extLst>
                <a:ext uri="{FF2B5EF4-FFF2-40B4-BE49-F238E27FC236}">
                  <a16:creationId xmlns:a16="http://schemas.microsoft.com/office/drawing/2014/main" id="{290A9547-996D-E46F-4002-4DC6081633CB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Google Shape;2034;p61">
              <a:extLst>
                <a:ext uri="{FF2B5EF4-FFF2-40B4-BE49-F238E27FC236}">
                  <a16:creationId xmlns:a16="http://schemas.microsoft.com/office/drawing/2014/main" id="{C4B3F073-14AD-B983-9B0F-C9A9676276ED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Google Shape;2035;p61">
              <a:extLst>
                <a:ext uri="{FF2B5EF4-FFF2-40B4-BE49-F238E27FC236}">
                  <a16:creationId xmlns:a16="http://schemas.microsoft.com/office/drawing/2014/main" id="{12759A14-42CE-DDCE-095F-17E0FA5F98AF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Google Shape;2036;p61">
              <a:extLst>
                <a:ext uri="{FF2B5EF4-FFF2-40B4-BE49-F238E27FC236}">
                  <a16:creationId xmlns:a16="http://schemas.microsoft.com/office/drawing/2014/main" id="{33A603BB-0EAF-9F02-E70A-FF25C87E7D7E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Google Shape;2037;p61">
              <a:extLst>
                <a:ext uri="{FF2B5EF4-FFF2-40B4-BE49-F238E27FC236}">
                  <a16:creationId xmlns:a16="http://schemas.microsoft.com/office/drawing/2014/main" id="{0D32E25E-939D-5930-62DF-E703AE1BA9E8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Google Shape;2038;p61">
              <a:extLst>
                <a:ext uri="{FF2B5EF4-FFF2-40B4-BE49-F238E27FC236}">
                  <a16:creationId xmlns:a16="http://schemas.microsoft.com/office/drawing/2014/main" id="{6AC36C11-5AEA-A698-EBC9-14A9FE62F42D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Google Shape;2039;p61">
              <a:extLst>
                <a:ext uri="{FF2B5EF4-FFF2-40B4-BE49-F238E27FC236}">
                  <a16:creationId xmlns:a16="http://schemas.microsoft.com/office/drawing/2014/main" id="{BEFA35AC-84F5-C09D-E6EB-527FE819C082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Google Shape;2040;p61">
              <a:extLst>
                <a:ext uri="{FF2B5EF4-FFF2-40B4-BE49-F238E27FC236}">
                  <a16:creationId xmlns:a16="http://schemas.microsoft.com/office/drawing/2014/main" id="{7C509A0D-6C8E-FC54-048F-8CED3DEBBD5A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Google Shape;2041;p61">
              <a:extLst>
                <a:ext uri="{FF2B5EF4-FFF2-40B4-BE49-F238E27FC236}">
                  <a16:creationId xmlns:a16="http://schemas.microsoft.com/office/drawing/2014/main" id="{8FF2563B-4670-2708-3081-7E829243F7B8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Google Shape;2042;p61">
              <a:extLst>
                <a:ext uri="{FF2B5EF4-FFF2-40B4-BE49-F238E27FC236}">
                  <a16:creationId xmlns:a16="http://schemas.microsoft.com/office/drawing/2014/main" id="{8ACF56B4-B1BB-EA98-5714-4F02B1F02991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Google Shape;2043;p61">
              <a:extLst>
                <a:ext uri="{FF2B5EF4-FFF2-40B4-BE49-F238E27FC236}">
                  <a16:creationId xmlns:a16="http://schemas.microsoft.com/office/drawing/2014/main" id="{44754DDE-D73E-D01B-C17D-4BF6D12D9CD4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Google Shape;2044;p61">
              <a:extLst>
                <a:ext uri="{FF2B5EF4-FFF2-40B4-BE49-F238E27FC236}">
                  <a16:creationId xmlns:a16="http://schemas.microsoft.com/office/drawing/2014/main" id="{42FDE8F7-E477-4C16-00C2-CE29202F87F6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Google Shape;2045;p61">
              <a:extLst>
                <a:ext uri="{FF2B5EF4-FFF2-40B4-BE49-F238E27FC236}">
                  <a16:creationId xmlns:a16="http://schemas.microsoft.com/office/drawing/2014/main" id="{095F27C8-15E8-56CD-EFA8-5E95AA4EA1D2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78" name="Picture 4">
            <a:extLst>
              <a:ext uri="{FF2B5EF4-FFF2-40B4-BE49-F238E27FC236}">
                <a16:creationId xmlns:a16="http://schemas.microsoft.com/office/drawing/2014/main" id="{7A2FE27A-CC4A-56A2-9C8A-233608BC34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599323" y="115242"/>
            <a:ext cx="2243089" cy="868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559"/>
  <p:tag name="MH_LIBRARY" val="GRAPHIC"/>
  <p:tag name="MH_ORDER" val="标题 5"/>
</p:tagLst>
</file>

<file path=ppt/theme/theme1.xml><?xml version="1.0" encoding="utf-8"?>
<a:theme xmlns:a="http://schemas.openxmlformats.org/drawingml/2006/main" name="Great British Pea Week by Slidesgo">
  <a:themeElements>
    <a:clrScheme name="Simple Light">
      <a:dk1>
        <a:srgbClr val="1C400D"/>
      </a:dk1>
      <a:lt1>
        <a:srgbClr val="F2FFCF"/>
      </a:lt1>
      <a:dk2>
        <a:srgbClr val="FF9893"/>
      </a:dk2>
      <a:lt2>
        <a:srgbClr val="CFE259"/>
      </a:lt2>
      <a:accent1>
        <a:srgbClr val="A4CE49"/>
      </a:accent1>
      <a:accent2>
        <a:srgbClr val="88C133"/>
      </a:accent2>
      <a:accent3>
        <a:srgbClr val="F4F476"/>
      </a:accent3>
      <a:accent4>
        <a:srgbClr val="2E305B"/>
      </a:accent4>
      <a:accent5>
        <a:srgbClr val="FFFFFF"/>
      </a:accent5>
      <a:accent6>
        <a:srgbClr val="FFFFFF"/>
      </a:accent6>
      <a:hlink>
        <a:srgbClr val="1C40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542</Words>
  <Application>Microsoft Office PowerPoint</Application>
  <PresentationFormat>Trình chiếu Trên màn hình (16:9)</PresentationFormat>
  <Paragraphs>109</Paragraphs>
  <Slides>21</Slides>
  <Notes>20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0" baseType="lpstr">
      <vt:lpstr>Anton</vt:lpstr>
      <vt:lpstr>Life Savers</vt:lpstr>
      <vt:lpstr>Arial</vt:lpstr>
      <vt:lpstr>Cambria Math</vt:lpstr>
      <vt:lpstr>Tahoma</vt:lpstr>
      <vt:lpstr>Lato</vt:lpstr>
      <vt:lpstr>Fredoka One</vt:lpstr>
      <vt:lpstr>Roboto</vt:lpstr>
      <vt:lpstr>Great British Pea Week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Lê Thảo</cp:lastModifiedBy>
  <cp:revision>9</cp:revision>
  <dcterms:modified xsi:type="dcterms:W3CDTF">2022-08-03T01:12:42Z</dcterms:modified>
</cp:coreProperties>
</file>