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3"/>
  </p:notesMasterIdLst>
  <p:sldIdLst>
    <p:sldId id="301" r:id="rId3"/>
    <p:sldId id="374" r:id="rId4"/>
    <p:sldId id="308" r:id="rId5"/>
    <p:sldId id="310" r:id="rId6"/>
    <p:sldId id="375" r:id="rId7"/>
    <p:sldId id="376" r:id="rId8"/>
    <p:sldId id="377" r:id="rId9"/>
    <p:sldId id="378" r:id="rId10"/>
    <p:sldId id="327" r:id="rId11"/>
    <p:sldId id="342" r:id="rId12"/>
  </p:sldIdLst>
  <p:sldSz cx="24384000" cy="13716000"/>
  <p:notesSz cx="6858000" cy="9144000"/>
  <p:custDataLst>
    <p:tags r:id="rId14"/>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C45DD9-A37F-40FC-9CD6-2692149B8C91}">
          <p14:sldIdLst>
            <p14:sldId id="301"/>
            <p14:sldId id="374"/>
            <p14:sldId id="308"/>
            <p14:sldId id="310"/>
            <p14:sldId id="375"/>
            <p14:sldId id="376"/>
            <p14:sldId id="377"/>
            <p14:sldId id="378"/>
            <p14:sldId id="327"/>
            <p14:sldId id="342"/>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008000"/>
    <a:srgbClr val="135F82"/>
    <a:srgbClr val="270F6B"/>
    <a:srgbClr val="3333FF"/>
    <a:srgbClr val="FFA700"/>
    <a:srgbClr val="242452"/>
    <a:srgbClr val="C0504D"/>
    <a:srgbClr val="FFF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139" autoAdjust="0"/>
  </p:normalViewPr>
  <p:slideViewPr>
    <p:cSldViewPr>
      <p:cViewPr varScale="1">
        <p:scale>
          <a:sx n="41" d="100"/>
          <a:sy n="41" d="100"/>
        </p:scale>
        <p:origin x="82" y="4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E22E3-E298-46BB-A427-8171AADDA3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3D2E97-AD04-496E-A54F-FBB82372B3C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4400" dirty="0" err="1">
              <a:latin typeface="Times New Roman (Headings)"/>
            </a:rPr>
            <a:t>Cách</a:t>
          </a:r>
          <a:r>
            <a:rPr lang="en-US" sz="4400" dirty="0">
              <a:latin typeface="Times New Roman (Headings)"/>
            </a:rPr>
            <a:t> </a:t>
          </a:r>
          <a:r>
            <a:rPr lang="en-US" sz="4400" dirty="0" err="1">
              <a:latin typeface="Times New Roman (Headings)"/>
            </a:rPr>
            <a:t>biểu</a:t>
          </a:r>
          <a:r>
            <a:rPr lang="en-US" sz="4400" dirty="0">
              <a:latin typeface="Times New Roman (Headings)"/>
            </a:rPr>
            <a:t> </a:t>
          </a:r>
          <a:r>
            <a:rPr lang="en-US" sz="4400" dirty="0" err="1">
              <a:latin typeface="Times New Roman (Headings)"/>
            </a:rPr>
            <a:t>diễn</a:t>
          </a:r>
          <a:r>
            <a:rPr lang="en-US" sz="4400" dirty="0">
              <a:latin typeface="Times New Roman (Headings)"/>
            </a:rPr>
            <a:t> </a:t>
          </a:r>
          <a:r>
            <a:rPr lang="en-US" sz="4400" dirty="0" err="1">
              <a:latin typeface="Times New Roman (Headings)"/>
            </a:rPr>
            <a:t>miền</a:t>
          </a:r>
          <a:r>
            <a:rPr lang="en-US" sz="4400" dirty="0">
              <a:latin typeface="Times New Roman (Headings)"/>
            </a:rPr>
            <a:t> </a:t>
          </a:r>
          <a:r>
            <a:rPr lang="en-US" sz="4400" dirty="0" err="1">
              <a:latin typeface="Times New Roman (Headings)"/>
            </a:rPr>
            <a:t>nghiệm</a:t>
          </a:r>
          <a:r>
            <a:rPr lang="en-US" sz="4400" dirty="0">
              <a:latin typeface="Times New Roman (Headings)"/>
            </a:rPr>
            <a:t> </a:t>
          </a:r>
          <a:r>
            <a:rPr lang="en-US" sz="4400" dirty="0" err="1">
              <a:latin typeface="Times New Roman (Headings)"/>
            </a:rPr>
            <a:t>của</a:t>
          </a:r>
          <a:r>
            <a:rPr lang="en-US" sz="4400" dirty="0">
              <a:latin typeface="Times New Roman (Headings)"/>
            </a:rPr>
            <a:t> BPT </a:t>
          </a:r>
          <a:r>
            <a:rPr lang="en-US" sz="4400" dirty="0" err="1">
              <a:latin typeface="Times New Roman (Headings)"/>
            </a:rPr>
            <a:t>bậc</a:t>
          </a:r>
          <a:r>
            <a:rPr lang="en-US" sz="4400" dirty="0">
              <a:latin typeface="Times New Roman (Headings)"/>
            </a:rPr>
            <a:t> </a:t>
          </a:r>
          <a:r>
            <a:rPr lang="en-US" sz="4400" dirty="0" err="1">
              <a:latin typeface="Times New Roman (Headings)"/>
            </a:rPr>
            <a:t>nhất</a:t>
          </a:r>
          <a:r>
            <a:rPr lang="en-US" sz="4400" dirty="0">
              <a:latin typeface="Times New Roman (Headings)"/>
            </a:rPr>
            <a:t> 2 </a:t>
          </a:r>
          <a:r>
            <a:rPr lang="en-US" sz="4400" dirty="0" err="1">
              <a:latin typeface="Times New Roman (Headings)"/>
            </a:rPr>
            <a:t>ẩn</a:t>
          </a:r>
          <a:endParaRPr lang="en-US" sz="4400" dirty="0">
            <a:latin typeface="Times New Roman (Headings)"/>
          </a:endParaRPr>
        </a:p>
      </dgm:t>
    </dgm:pt>
    <dgm:pt modelId="{DE04A5BB-3CC8-4D48-B228-99667C8ADB9B}" type="parTrans" cxnId="{58BD62D8-8417-4327-86EC-4C1FD54F56A5}">
      <dgm:prSet/>
      <dgm:spPr/>
      <dgm:t>
        <a:bodyPr/>
        <a:lstStyle/>
        <a:p>
          <a:endParaRPr lang="en-US"/>
        </a:p>
      </dgm:t>
    </dgm:pt>
    <dgm:pt modelId="{FD3ACA5F-5871-42D9-97DF-535CE58FF3B3}" type="sibTrans" cxnId="{58BD62D8-8417-4327-86EC-4C1FD54F56A5}">
      <dgm:prSet/>
      <dgm:spPr/>
      <dgm:t>
        <a:bodyPr/>
        <a:lstStyle/>
        <a:p>
          <a:endParaRPr lang="en-US"/>
        </a:p>
      </dgm:t>
    </dgm:pt>
    <dgm:pt modelId="{CDE7C850-85CB-40D1-9DB6-13D63E36F50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4400" dirty="0" err="1">
              <a:latin typeface="Times New Roman (Headings)"/>
            </a:rPr>
            <a:t>Cách</a:t>
          </a:r>
          <a:r>
            <a:rPr lang="en-US" sz="4400" dirty="0">
              <a:latin typeface="Times New Roman (Headings)"/>
            </a:rPr>
            <a:t> </a:t>
          </a:r>
          <a:r>
            <a:rPr lang="en-US" sz="4400" dirty="0" err="1">
              <a:latin typeface="Times New Roman (Headings)"/>
            </a:rPr>
            <a:t>biểu</a:t>
          </a:r>
          <a:r>
            <a:rPr lang="en-US" sz="4400" dirty="0">
              <a:latin typeface="Times New Roman (Headings)"/>
            </a:rPr>
            <a:t> </a:t>
          </a:r>
          <a:r>
            <a:rPr lang="en-US" sz="4400" dirty="0" err="1">
              <a:latin typeface="Times New Roman (Headings)"/>
            </a:rPr>
            <a:t>diễn</a:t>
          </a:r>
          <a:r>
            <a:rPr lang="en-US" sz="4400" dirty="0">
              <a:latin typeface="Times New Roman (Headings)"/>
            </a:rPr>
            <a:t> </a:t>
          </a:r>
          <a:r>
            <a:rPr lang="en-US" sz="4400" dirty="0" err="1">
              <a:latin typeface="Times New Roman (Headings)"/>
            </a:rPr>
            <a:t>miền</a:t>
          </a:r>
          <a:r>
            <a:rPr lang="en-US" sz="4400" dirty="0">
              <a:latin typeface="Times New Roman (Headings)"/>
            </a:rPr>
            <a:t> </a:t>
          </a:r>
          <a:r>
            <a:rPr lang="en-US" sz="4400" dirty="0" err="1">
              <a:latin typeface="Times New Roman (Headings)"/>
            </a:rPr>
            <a:t>nghiệm</a:t>
          </a:r>
          <a:r>
            <a:rPr lang="en-US" sz="4400" dirty="0">
              <a:latin typeface="Times New Roman (Headings)"/>
            </a:rPr>
            <a:t> </a:t>
          </a:r>
          <a:r>
            <a:rPr lang="en-US" sz="4400" dirty="0" err="1">
              <a:latin typeface="Times New Roman (Headings)"/>
            </a:rPr>
            <a:t>của</a:t>
          </a:r>
          <a:r>
            <a:rPr lang="en-US" sz="4400" dirty="0">
              <a:latin typeface="Times New Roman (Headings)"/>
            </a:rPr>
            <a:t> </a:t>
          </a:r>
          <a:r>
            <a:rPr lang="en-US" sz="4400" dirty="0" err="1">
              <a:latin typeface="Times New Roman (Headings)"/>
            </a:rPr>
            <a:t>hệ</a:t>
          </a:r>
          <a:r>
            <a:rPr lang="en-US" sz="4400" dirty="0">
              <a:latin typeface="Times New Roman (Headings)"/>
            </a:rPr>
            <a:t> BPT </a:t>
          </a:r>
          <a:r>
            <a:rPr lang="en-US" sz="4400" dirty="0" err="1">
              <a:latin typeface="Times New Roman (Headings)"/>
            </a:rPr>
            <a:t>bậc</a:t>
          </a:r>
          <a:r>
            <a:rPr lang="en-US" sz="4400" dirty="0">
              <a:latin typeface="Times New Roman (Headings)"/>
            </a:rPr>
            <a:t> </a:t>
          </a:r>
          <a:r>
            <a:rPr lang="en-US" sz="4400" dirty="0" err="1">
              <a:latin typeface="Times New Roman (Headings)"/>
            </a:rPr>
            <a:t>nhất</a:t>
          </a:r>
          <a:r>
            <a:rPr lang="en-US" sz="4400" dirty="0">
              <a:latin typeface="Times New Roman (Headings)"/>
            </a:rPr>
            <a:t> 2 </a:t>
          </a:r>
          <a:r>
            <a:rPr lang="en-US" sz="4400" dirty="0" err="1">
              <a:latin typeface="Times New Roman (Headings)"/>
            </a:rPr>
            <a:t>ẩn</a:t>
          </a:r>
          <a:endParaRPr lang="en-US" sz="4400" dirty="0">
            <a:latin typeface="Times New Roman (Headings)"/>
          </a:endParaRPr>
        </a:p>
      </dgm:t>
    </dgm:pt>
    <dgm:pt modelId="{328532B3-5EA2-4E9A-BC3F-66F05280C009}" type="parTrans" cxnId="{01161E3E-27EB-4FBA-82C5-A3795032C635}">
      <dgm:prSet/>
      <dgm:spPr/>
      <dgm:t>
        <a:bodyPr/>
        <a:lstStyle/>
        <a:p>
          <a:endParaRPr lang="en-US"/>
        </a:p>
      </dgm:t>
    </dgm:pt>
    <dgm:pt modelId="{E78872C7-B78D-4A41-AF95-0F9B3B15B1F3}" type="sibTrans" cxnId="{01161E3E-27EB-4FBA-82C5-A3795032C635}">
      <dgm:prSet/>
      <dgm:spPr/>
      <dgm:t>
        <a:bodyPr/>
        <a:lstStyle/>
        <a:p>
          <a:endParaRPr lang="en-US"/>
        </a:p>
      </dgm:t>
    </dgm:pt>
    <dgm:pt modelId="{FDD5C23F-9FB4-4834-9492-B7D3CE77F0D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4400" dirty="0" err="1">
              <a:latin typeface="Times New Roman (Headings)"/>
            </a:rPr>
            <a:t>Cách</a:t>
          </a:r>
          <a:r>
            <a:rPr lang="en-US" sz="4400" dirty="0">
              <a:latin typeface="Times New Roman (Headings)"/>
            </a:rPr>
            <a:t> </a:t>
          </a:r>
          <a:r>
            <a:rPr lang="en-US" sz="4400" dirty="0" err="1">
              <a:latin typeface="Times New Roman (Headings)"/>
            </a:rPr>
            <a:t>giải</a:t>
          </a:r>
          <a:r>
            <a:rPr lang="en-US" sz="4400" dirty="0">
              <a:latin typeface="Times New Roman (Headings)"/>
            </a:rPr>
            <a:t> </a:t>
          </a:r>
          <a:r>
            <a:rPr lang="en-US" sz="4400" dirty="0" err="1">
              <a:latin typeface="Times New Roman (Headings)"/>
            </a:rPr>
            <a:t>các</a:t>
          </a:r>
          <a:r>
            <a:rPr lang="en-US" sz="4400" dirty="0">
              <a:latin typeface="Times New Roman (Headings)"/>
            </a:rPr>
            <a:t> </a:t>
          </a:r>
          <a:r>
            <a:rPr lang="en-US" sz="4400" dirty="0" err="1">
              <a:latin typeface="Times New Roman (Headings)"/>
            </a:rPr>
            <a:t>bài</a:t>
          </a:r>
          <a:r>
            <a:rPr lang="en-US" sz="4400" dirty="0">
              <a:latin typeface="Times New Roman (Headings)"/>
            </a:rPr>
            <a:t> </a:t>
          </a:r>
          <a:r>
            <a:rPr lang="en-US" sz="4400" dirty="0" err="1">
              <a:latin typeface="Times New Roman (Headings)"/>
            </a:rPr>
            <a:t>toán</a:t>
          </a:r>
          <a:r>
            <a:rPr lang="en-US" sz="4400" dirty="0">
              <a:latin typeface="Times New Roman (Headings)"/>
            </a:rPr>
            <a:t> </a:t>
          </a:r>
          <a:r>
            <a:rPr lang="en-US" sz="4400" dirty="0" err="1">
              <a:latin typeface="Times New Roman (Headings)"/>
            </a:rPr>
            <a:t>thực</a:t>
          </a:r>
          <a:r>
            <a:rPr lang="en-US" sz="4400" dirty="0">
              <a:latin typeface="Times New Roman (Headings)"/>
            </a:rPr>
            <a:t> </a:t>
          </a:r>
          <a:r>
            <a:rPr lang="en-US" sz="4400" dirty="0" err="1">
              <a:latin typeface="Times New Roman (Headings)"/>
            </a:rPr>
            <a:t>tế</a:t>
          </a:r>
          <a:r>
            <a:rPr lang="en-US" sz="4400" dirty="0">
              <a:latin typeface="Times New Roman (Headings)"/>
            </a:rPr>
            <a:t> </a:t>
          </a:r>
          <a:r>
            <a:rPr lang="en-US" sz="4400" dirty="0" err="1">
              <a:latin typeface="Times New Roman (Headings)"/>
            </a:rPr>
            <a:t>sử</a:t>
          </a:r>
          <a:r>
            <a:rPr lang="en-US" sz="4400" dirty="0">
              <a:latin typeface="Times New Roman (Headings)"/>
            </a:rPr>
            <a:t> </a:t>
          </a:r>
          <a:r>
            <a:rPr lang="en-US" sz="4400" dirty="0" err="1">
              <a:latin typeface="Times New Roman (Headings)"/>
            </a:rPr>
            <a:t>dụng</a:t>
          </a:r>
          <a:r>
            <a:rPr lang="en-US" sz="4400" dirty="0">
              <a:latin typeface="Times New Roman (Headings)"/>
            </a:rPr>
            <a:t> </a:t>
          </a:r>
          <a:r>
            <a:rPr lang="en-US" sz="4400" dirty="0" err="1">
              <a:latin typeface="Times New Roman (Headings)"/>
            </a:rPr>
            <a:t>miền</a:t>
          </a:r>
          <a:r>
            <a:rPr lang="en-US" sz="4400" dirty="0">
              <a:latin typeface="Times New Roman (Headings)"/>
            </a:rPr>
            <a:t> </a:t>
          </a:r>
          <a:r>
            <a:rPr lang="en-US" sz="4400" dirty="0" err="1">
              <a:latin typeface="Times New Roman (Headings)"/>
            </a:rPr>
            <a:t>nghiệm</a:t>
          </a:r>
          <a:r>
            <a:rPr lang="en-US" sz="4400" dirty="0">
              <a:latin typeface="Times New Roman (Headings)"/>
            </a:rPr>
            <a:t> </a:t>
          </a:r>
          <a:r>
            <a:rPr lang="en-US" sz="4400" dirty="0" err="1">
              <a:latin typeface="Times New Roman (Headings)"/>
            </a:rPr>
            <a:t>của</a:t>
          </a:r>
          <a:r>
            <a:rPr lang="en-US" sz="4400" dirty="0">
              <a:latin typeface="Times New Roman (Headings)"/>
            </a:rPr>
            <a:t> BPT </a:t>
          </a:r>
          <a:r>
            <a:rPr lang="en-US" sz="4400" dirty="0" err="1">
              <a:latin typeface="Times New Roman (Headings)"/>
            </a:rPr>
            <a:t>bậc</a:t>
          </a:r>
          <a:r>
            <a:rPr lang="en-US" sz="4400" dirty="0">
              <a:latin typeface="Times New Roman (Headings)"/>
            </a:rPr>
            <a:t> </a:t>
          </a:r>
          <a:r>
            <a:rPr lang="en-US" sz="4400" dirty="0" err="1">
              <a:latin typeface="Times New Roman (Headings)"/>
            </a:rPr>
            <a:t>nhất</a:t>
          </a:r>
          <a:r>
            <a:rPr lang="en-US" sz="4400" dirty="0">
              <a:latin typeface="Times New Roman (Headings)"/>
            </a:rPr>
            <a:t> 2 </a:t>
          </a:r>
          <a:r>
            <a:rPr lang="en-US" sz="4400" dirty="0" err="1">
              <a:latin typeface="Times New Roman (Headings)"/>
            </a:rPr>
            <a:t>ẩn</a:t>
          </a:r>
          <a:endParaRPr lang="en-US" sz="4400" dirty="0">
            <a:latin typeface="Times New Roman (Headings)"/>
          </a:endParaRPr>
        </a:p>
      </dgm:t>
    </dgm:pt>
    <dgm:pt modelId="{B87589FC-3B58-43E4-BBA5-661BAC5DCEE2}" type="parTrans" cxnId="{8B85F866-332D-401F-AB33-5938BF30F00C}">
      <dgm:prSet/>
      <dgm:spPr/>
      <dgm:t>
        <a:bodyPr/>
        <a:lstStyle/>
        <a:p>
          <a:endParaRPr lang="en-US"/>
        </a:p>
      </dgm:t>
    </dgm:pt>
    <dgm:pt modelId="{9775D708-B333-48A6-9E54-2341731227A9}" type="sibTrans" cxnId="{8B85F866-332D-401F-AB33-5938BF30F00C}">
      <dgm:prSet/>
      <dgm:spPr/>
      <dgm:t>
        <a:bodyPr/>
        <a:lstStyle/>
        <a:p>
          <a:endParaRPr lang="en-US"/>
        </a:p>
      </dgm:t>
    </dgm:pt>
    <dgm:pt modelId="{631644C4-8BBE-4376-B17C-422E6BC6AE5C}" type="pres">
      <dgm:prSet presAssocID="{717E22E3-E298-46BB-A427-8171AADDA332}" presName="linear" presStyleCnt="0">
        <dgm:presLayoutVars>
          <dgm:dir/>
          <dgm:animLvl val="lvl"/>
          <dgm:resizeHandles val="exact"/>
        </dgm:presLayoutVars>
      </dgm:prSet>
      <dgm:spPr/>
    </dgm:pt>
    <dgm:pt modelId="{E1BD7F6F-B5C6-40C9-BEC7-D89692B1C11B}" type="pres">
      <dgm:prSet presAssocID="{283D2E97-AD04-496E-A54F-FBB82372B3C9}" presName="parentLin" presStyleCnt="0"/>
      <dgm:spPr/>
    </dgm:pt>
    <dgm:pt modelId="{C031E2AE-38B8-42DA-AA38-91453DAC38E1}" type="pres">
      <dgm:prSet presAssocID="{283D2E97-AD04-496E-A54F-FBB82372B3C9}" presName="parentLeftMargin" presStyleLbl="node1" presStyleIdx="0" presStyleCnt="3"/>
      <dgm:spPr/>
    </dgm:pt>
    <dgm:pt modelId="{499F075B-1D5B-41BC-8DB4-CF2DF685F69E}" type="pres">
      <dgm:prSet presAssocID="{283D2E97-AD04-496E-A54F-FBB82372B3C9}" presName="parentText" presStyleLbl="node1" presStyleIdx="0" presStyleCnt="3" custScaleX="122135">
        <dgm:presLayoutVars>
          <dgm:chMax val="0"/>
          <dgm:bulletEnabled val="1"/>
        </dgm:presLayoutVars>
      </dgm:prSet>
      <dgm:spPr/>
    </dgm:pt>
    <dgm:pt modelId="{AC0D2B9A-9A5D-41D2-9CD9-E2D02C762303}" type="pres">
      <dgm:prSet presAssocID="{283D2E97-AD04-496E-A54F-FBB82372B3C9}" presName="negativeSpace" presStyleCnt="0"/>
      <dgm:spPr/>
    </dgm:pt>
    <dgm:pt modelId="{4EA588FE-FF54-478D-81C1-3FA76D2BB287}" type="pres">
      <dgm:prSet presAssocID="{283D2E97-AD04-496E-A54F-FBB82372B3C9}" presName="childText" presStyleLbl="conFgAcc1" presStyleIdx="0" presStyleCnt="3">
        <dgm:presLayoutVars>
          <dgm:bulletEnabled val="1"/>
        </dgm:presLayoutVars>
      </dgm:prSet>
      <dgm:spPr>
        <a:ln>
          <a:solidFill>
            <a:schemeClr val="accent6">
              <a:lumMod val="75000"/>
            </a:schemeClr>
          </a:solidFill>
        </a:ln>
      </dgm:spPr>
    </dgm:pt>
    <dgm:pt modelId="{EC6B94AC-9DC6-498B-BF4E-9ACAC886A233}" type="pres">
      <dgm:prSet presAssocID="{FD3ACA5F-5871-42D9-97DF-535CE58FF3B3}" presName="spaceBetweenRectangles" presStyleCnt="0"/>
      <dgm:spPr/>
    </dgm:pt>
    <dgm:pt modelId="{55FC582C-5BB6-4FAD-9A94-3425EBF94601}" type="pres">
      <dgm:prSet presAssocID="{CDE7C850-85CB-40D1-9DB6-13D63E36F50D}" presName="parentLin" presStyleCnt="0"/>
      <dgm:spPr/>
    </dgm:pt>
    <dgm:pt modelId="{B71DCF84-AFBB-4AE0-85AB-4D7C9F550B41}" type="pres">
      <dgm:prSet presAssocID="{CDE7C850-85CB-40D1-9DB6-13D63E36F50D}" presName="parentLeftMargin" presStyleLbl="node1" presStyleIdx="0" presStyleCnt="3"/>
      <dgm:spPr/>
    </dgm:pt>
    <dgm:pt modelId="{2D7FE1B2-BE5D-4FB9-AB13-7177BB52B8BE}" type="pres">
      <dgm:prSet presAssocID="{CDE7C850-85CB-40D1-9DB6-13D63E36F50D}" presName="parentText" presStyleLbl="node1" presStyleIdx="1" presStyleCnt="3" custScaleX="122675">
        <dgm:presLayoutVars>
          <dgm:chMax val="0"/>
          <dgm:bulletEnabled val="1"/>
        </dgm:presLayoutVars>
      </dgm:prSet>
      <dgm:spPr/>
    </dgm:pt>
    <dgm:pt modelId="{1A0478A9-ED82-409C-A904-7C6650F04DD6}" type="pres">
      <dgm:prSet presAssocID="{CDE7C850-85CB-40D1-9DB6-13D63E36F50D}" presName="negativeSpace" presStyleCnt="0"/>
      <dgm:spPr/>
    </dgm:pt>
    <dgm:pt modelId="{30CE8014-1F76-4C61-BAC9-69B0E0339141}" type="pres">
      <dgm:prSet presAssocID="{CDE7C850-85CB-40D1-9DB6-13D63E36F50D}" presName="childText" presStyleLbl="conFgAcc1" presStyleIdx="1" presStyleCnt="3">
        <dgm:presLayoutVars>
          <dgm:bulletEnabled val="1"/>
        </dgm:presLayoutVars>
      </dgm:prSet>
      <dgm:spPr>
        <a:ln>
          <a:solidFill>
            <a:schemeClr val="accent6">
              <a:lumMod val="75000"/>
            </a:schemeClr>
          </a:solidFill>
        </a:ln>
      </dgm:spPr>
    </dgm:pt>
    <dgm:pt modelId="{127EC6E0-A93E-41FF-BBD7-4AD61573A8A3}" type="pres">
      <dgm:prSet presAssocID="{E78872C7-B78D-4A41-AF95-0F9B3B15B1F3}" presName="spaceBetweenRectangles" presStyleCnt="0"/>
      <dgm:spPr/>
    </dgm:pt>
    <dgm:pt modelId="{22F7DF15-5F8E-44E6-A803-E2CB022DDB2A}" type="pres">
      <dgm:prSet presAssocID="{FDD5C23F-9FB4-4834-9492-B7D3CE77F0DE}" presName="parentLin" presStyleCnt="0"/>
      <dgm:spPr/>
    </dgm:pt>
    <dgm:pt modelId="{5F5AF436-CC39-4E5D-93F7-512A3EA041B4}" type="pres">
      <dgm:prSet presAssocID="{FDD5C23F-9FB4-4834-9492-B7D3CE77F0DE}" presName="parentLeftMargin" presStyleLbl="node1" presStyleIdx="1" presStyleCnt="3"/>
      <dgm:spPr/>
    </dgm:pt>
    <dgm:pt modelId="{C0589B9A-614C-4BFA-BA3C-47C4271F473E}" type="pres">
      <dgm:prSet presAssocID="{FDD5C23F-9FB4-4834-9492-B7D3CE77F0DE}" presName="parentText" presStyleLbl="node1" presStyleIdx="2" presStyleCnt="3" custScaleX="123388">
        <dgm:presLayoutVars>
          <dgm:chMax val="0"/>
          <dgm:bulletEnabled val="1"/>
        </dgm:presLayoutVars>
      </dgm:prSet>
      <dgm:spPr/>
    </dgm:pt>
    <dgm:pt modelId="{2169F731-F875-4DF1-9D7C-086677AE4468}" type="pres">
      <dgm:prSet presAssocID="{FDD5C23F-9FB4-4834-9492-B7D3CE77F0DE}" presName="negativeSpace" presStyleCnt="0"/>
      <dgm:spPr/>
    </dgm:pt>
    <dgm:pt modelId="{69F5E004-186A-4311-964D-0D490412D599}" type="pres">
      <dgm:prSet presAssocID="{FDD5C23F-9FB4-4834-9492-B7D3CE77F0DE}" presName="childText" presStyleLbl="conFgAcc1" presStyleIdx="2" presStyleCnt="3" custLinFactNeighborY="-235">
        <dgm:presLayoutVars>
          <dgm:bulletEnabled val="1"/>
        </dgm:presLayoutVars>
      </dgm:prSet>
      <dgm:spPr>
        <a:ln>
          <a:solidFill>
            <a:schemeClr val="accent6">
              <a:lumMod val="75000"/>
            </a:schemeClr>
          </a:solidFill>
        </a:ln>
      </dgm:spPr>
    </dgm:pt>
  </dgm:ptLst>
  <dgm:cxnLst>
    <dgm:cxn modelId="{53AEA308-46CB-4391-AE04-69CCB2ABA440}" type="presOf" srcId="{283D2E97-AD04-496E-A54F-FBB82372B3C9}" destId="{499F075B-1D5B-41BC-8DB4-CF2DF685F69E}" srcOrd="1" destOrd="0" presId="urn:microsoft.com/office/officeart/2005/8/layout/list1"/>
    <dgm:cxn modelId="{05FEB21E-572A-41A2-AD59-CA7C12C4831C}" type="presOf" srcId="{CDE7C850-85CB-40D1-9DB6-13D63E36F50D}" destId="{B71DCF84-AFBB-4AE0-85AB-4D7C9F550B41}" srcOrd="0" destOrd="0" presId="urn:microsoft.com/office/officeart/2005/8/layout/list1"/>
    <dgm:cxn modelId="{01161E3E-27EB-4FBA-82C5-A3795032C635}" srcId="{717E22E3-E298-46BB-A427-8171AADDA332}" destId="{CDE7C850-85CB-40D1-9DB6-13D63E36F50D}" srcOrd="1" destOrd="0" parTransId="{328532B3-5EA2-4E9A-BC3F-66F05280C009}" sibTransId="{E78872C7-B78D-4A41-AF95-0F9B3B15B1F3}"/>
    <dgm:cxn modelId="{035F733F-93D2-4B0B-8B25-BC9EF14104B3}" type="presOf" srcId="{717E22E3-E298-46BB-A427-8171AADDA332}" destId="{631644C4-8BBE-4376-B17C-422E6BC6AE5C}" srcOrd="0" destOrd="0" presId="urn:microsoft.com/office/officeart/2005/8/layout/list1"/>
    <dgm:cxn modelId="{8B85F866-332D-401F-AB33-5938BF30F00C}" srcId="{717E22E3-E298-46BB-A427-8171AADDA332}" destId="{FDD5C23F-9FB4-4834-9492-B7D3CE77F0DE}" srcOrd="2" destOrd="0" parTransId="{B87589FC-3B58-43E4-BBA5-661BAC5DCEE2}" sibTransId="{9775D708-B333-48A6-9E54-2341731227A9}"/>
    <dgm:cxn modelId="{75B7FE68-2D7E-4596-B003-0101C89D3318}" type="presOf" srcId="{FDD5C23F-9FB4-4834-9492-B7D3CE77F0DE}" destId="{C0589B9A-614C-4BFA-BA3C-47C4271F473E}" srcOrd="1" destOrd="0" presId="urn:microsoft.com/office/officeart/2005/8/layout/list1"/>
    <dgm:cxn modelId="{3056A587-75E7-42B2-86B1-D3A3AE314274}" type="presOf" srcId="{CDE7C850-85CB-40D1-9DB6-13D63E36F50D}" destId="{2D7FE1B2-BE5D-4FB9-AB13-7177BB52B8BE}" srcOrd="1" destOrd="0" presId="urn:microsoft.com/office/officeart/2005/8/layout/list1"/>
    <dgm:cxn modelId="{8EF01E8D-76E8-4906-ACA7-223134DEEAD5}" type="presOf" srcId="{FDD5C23F-9FB4-4834-9492-B7D3CE77F0DE}" destId="{5F5AF436-CC39-4E5D-93F7-512A3EA041B4}" srcOrd="0" destOrd="0" presId="urn:microsoft.com/office/officeart/2005/8/layout/list1"/>
    <dgm:cxn modelId="{E073FF93-0EA1-4E7E-93A6-F0F0C071758F}" type="presOf" srcId="{283D2E97-AD04-496E-A54F-FBB82372B3C9}" destId="{C031E2AE-38B8-42DA-AA38-91453DAC38E1}" srcOrd="0" destOrd="0" presId="urn:microsoft.com/office/officeart/2005/8/layout/list1"/>
    <dgm:cxn modelId="{58BD62D8-8417-4327-86EC-4C1FD54F56A5}" srcId="{717E22E3-E298-46BB-A427-8171AADDA332}" destId="{283D2E97-AD04-496E-A54F-FBB82372B3C9}" srcOrd="0" destOrd="0" parTransId="{DE04A5BB-3CC8-4D48-B228-99667C8ADB9B}" sibTransId="{FD3ACA5F-5871-42D9-97DF-535CE58FF3B3}"/>
    <dgm:cxn modelId="{BD6C6C2A-C589-411F-AA87-D581F5672368}" type="presParOf" srcId="{631644C4-8BBE-4376-B17C-422E6BC6AE5C}" destId="{E1BD7F6F-B5C6-40C9-BEC7-D89692B1C11B}" srcOrd="0" destOrd="0" presId="urn:microsoft.com/office/officeart/2005/8/layout/list1"/>
    <dgm:cxn modelId="{F52F6F7D-1598-4246-8B0D-59FAF3E4DC6A}" type="presParOf" srcId="{E1BD7F6F-B5C6-40C9-BEC7-D89692B1C11B}" destId="{C031E2AE-38B8-42DA-AA38-91453DAC38E1}" srcOrd="0" destOrd="0" presId="urn:microsoft.com/office/officeart/2005/8/layout/list1"/>
    <dgm:cxn modelId="{AEE5BD0D-D899-4756-B146-A4B85F26468C}" type="presParOf" srcId="{E1BD7F6F-B5C6-40C9-BEC7-D89692B1C11B}" destId="{499F075B-1D5B-41BC-8DB4-CF2DF685F69E}" srcOrd="1" destOrd="0" presId="urn:microsoft.com/office/officeart/2005/8/layout/list1"/>
    <dgm:cxn modelId="{A0D33953-A1D8-4DBD-93B2-31490DD10D3F}" type="presParOf" srcId="{631644C4-8BBE-4376-B17C-422E6BC6AE5C}" destId="{AC0D2B9A-9A5D-41D2-9CD9-E2D02C762303}" srcOrd="1" destOrd="0" presId="urn:microsoft.com/office/officeart/2005/8/layout/list1"/>
    <dgm:cxn modelId="{F9E5551D-D2FD-4883-AF63-6CBBD31CE197}" type="presParOf" srcId="{631644C4-8BBE-4376-B17C-422E6BC6AE5C}" destId="{4EA588FE-FF54-478D-81C1-3FA76D2BB287}" srcOrd="2" destOrd="0" presId="urn:microsoft.com/office/officeart/2005/8/layout/list1"/>
    <dgm:cxn modelId="{D84C7064-6722-4E4A-ACC7-0FE6258CAFFC}" type="presParOf" srcId="{631644C4-8BBE-4376-B17C-422E6BC6AE5C}" destId="{EC6B94AC-9DC6-498B-BF4E-9ACAC886A233}" srcOrd="3" destOrd="0" presId="urn:microsoft.com/office/officeart/2005/8/layout/list1"/>
    <dgm:cxn modelId="{5DA00000-0A32-4B8B-B7A3-C8736B28C9F1}" type="presParOf" srcId="{631644C4-8BBE-4376-B17C-422E6BC6AE5C}" destId="{55FC582C-5BB6-4FAD-9A94-3425EBF94601}" srcOrd="4" destOrd="0" presId="urn:microsoft.com/office/officeart/2005/8/layout/list1"/>
    <dgm:cxn modelId="{293BBFB9-CBC6-42DC-8220-0B050C3EE718}" type="presParOf" srcId="{55FC582C-5BB6-4FAD-9A94-3425EBF94601}" destId="{B71DCF84-AFBB-4AE0-85AB-4D7C9F550B41}" srcOrd="0" destOrd="0" presId="urn:microsoft.com/office/officeart/2005/8/layout/list1"/>
    <dgm:cxn modelId="{7A40237D-6905-4FBF-94BE-92CA506B9112}" type="presParOf" srcId="{55FC582C-5BB6-4FAD-9A94-3425EBF94601}" destId="{2D7FE1B2-BE5D-4FB9-AB13-7177BB52B8BE}" srcOrd="1" destOrd="0" presId="urn:microsoft.com/office/officeart/2005/8/layout/list1"/>
    <dgm:cxn modelId="{636CADEE-F267-4336-AEA1-758FE3AE8CB4}" type="presParOf" srcId="{631644C4-8BBE-4376-B17C-422E6BC6AE5C}" destId="{1A0478A9-ED82-409C-A904-7C6650F04DD6}" srcOrd="5" destOrd="0" presId="urn:microsoft.com/office/officeart/2005/8/layout/list1"/>
    <dgm:cxn modelId="{53632659-39B1-4D8A-8A8B-FC5BD428D8A9}" type="presParOf" srcId="{631644C4-8BBE-4376-B17C-422E6BC6AE5C}" destId="{30CE8014-1F76-4C61-BAC9-69B0E0339141}" srcOrd="6" destOrd="0" presId="urn:microsoft.com/office/officeart/2005/8/layout/list1"/>
    <dgm:cxn modelId="{D77D311A-68D7-4EFA-9816-732D466F8DA0}" type="presParOf" srcId="{631644C4-8BBE-4376-B17C-422E6BC6AE5C}" destId="{127EC6E0-A93E-41FF-BBD7-4AD61573A8A3}" srcOrd="7" destOrd="0" presId="urn:microsoft.com/office/officeart/2005/8/layout/list1"/>
    <dgm:cxn modelId="{87894C29-DF27-4159-B8C3-5C89BE97D2C0}" type="presParOf" srcId="{631644C4-8BBE-4376-B17C-422E6BC6AE5C}" destId="{22F7DF15-5F8E-44E6-A803-E2CB022DDB2A}" srcOrd="8" destOrd="0" presId="urn:microsoft.com/office/officeart/2005/8/layout/list1"/>
    <dgm:cxn modelId="{C209C74C-EE04-42C5-9C7A-F276E3C715F7}" type="presParOf" srcId="{22F7DF15-5F8E-44E6-A803-E2CB022DDB2A}" destId="{5F5AF436-CC39-4E5D-93F7-512A3EA041B4}" srcOrd="0" destOrd="0" presId="urn:microsoft.com/office/officeart/2005/8/layout/list1"/>
    <dgm:cxn modelId="{85613C9C-DEE6-4541-98D5-657CFCFDE33E}" type="presParOf" srcId="{22F7DF15-5F8E-44E6-A803-E2CB022DDB2A}" destId="{C0589B9A-614C-4BFA-BA3C-47C4271F473E}" srcOrd="1" destOrd="0" presId="urn:microsoft.com/office/officeart/2005/8/layout/list1"/>
    <dgm:cxn modelId="{90D4D708-8868-4DE6-B79A-1515683D4585}" type="presParOf" srcId="{631644C4-8BBE-4376-B17C-422E6BC6AE5C}" destId="{2169F731-F875-4DF1-9D7C-086677AE4468}" srcOrd="9" destOrd="0" presId="urn:microsoft.com/office/officeart/2005/8/layout/list1"/>
    <dgm:cxn modelId="{3837259F-2958-4F14-A0A6-17AC3E0AFB6B}" type="presParOf" srcId="{631644C4-8BBE-4376-B17C-422E6BC6AE5C}" destId="{69F5E004-186A-4311-964D-0D490412D59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588FE-FF54-478D-81C1-3FA76D2BB287}">
      <dsp:nvSpPr>
        <dsp:cNvPr id="0" name=""/>
        <dsp:cNvSpPr/>
      </dsp:nvSpPr>
      <dsp:spPr>
        <a:xfrm>
          <a:off x="0" y="850739"/>
          <a:ext cx="22083411" cy="1436400"/>
        </a:xfrm>
        <a:prstGeom prst="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499F075B-1D5B-41BC-8DB4-CF2DF685F69E}">
      <dsp:nvSpPr>
        <dsp:cNvPr id="0" name=""/>
        <dsp:cNvSpPr/>
      </dsp:nvSpPr>
      <dsp:spPr>
        <a:xfrm>
          <a:off x="1104170" y="9419"/>
          <a:ext cx="18880101" cy="168264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84290" tIns="0" rIns="584290" bIns="0" numCol="1" spcCol="1270" anchor="ctr" anchorCtr="0">
          <a:noAutofit/>
        </a:bodyPr>
        <a:lstStyle/>
        <a:p>
          <a:pPr marL="0" lvl="0" indent="0" algn="l" defTabSz="1955800">
            <a:lnSpc>
              <a:spcPct val="90000"/>
            </a:lnSpc>
            <a:spcBef>
              <a:spcPct val="0"/>
            </a:spcBef>
            <a:spcAft>
              <a:spcPct val="35000"/>
            </a:spcAft>
            <a:buNone/>
          </a:pPr>
          <a:r>
            <a:rPr lang="en-US" sz="4400" kern="1200" dirty="0" err="1">
              <a:latin typeface="Times New Roman (Headings)"/>
            </a:rPr>
            <a:t>Cách</a:t>
          </a:r>
          <a:r>
            <a:rPr lang="en-US" sz="4400" kern="1200" dirty="0">
              <a:latin typeface="Times New Roman (Headings)"/>
            </a:rPr>
            <a:t> </a:t>
          </a:r>
          <a:r>
            <a:rPr lang="en-US" sz="4400" kern="1200" dirty="0" err="1">
              <a:latin typeface="Times New Roman (Headings)"/>
            </a:rPr>
            <a:t>biểu</a:t>
          </a:r>
          <a:r>
            <a:rPr lang="en-US" sz="4400" kern="1200" dirty="0">
              <a:latin typeface="Times New Roman (Headings)"/>
            </a:rPr>
            <a:t> </a:t>
          </a:r>
          <a:r>
            <a:rPr lang="en-US" sz="4400" kern="1200" dirty="0" err="1">
              <a:latin typeface="Times New Roman (Headings)"/>
            </a:rPr>
            <a:t>diễn</a:t>
          </a:r>
          <a:r>
            <a:rPr lang="en-US" sz="4400" kern="1200" dirty="0">
              <a:latin typeface="Times New Roman (Headings)"/>
            </a:rPr>
            <a:t> </a:t>
          </a:r>
          <a:r>
            <a:rPr lang="en-US" sz="4400" kern="1200" dirty="0" err="1">
              <a:latin typeface="Times New Roman (Headings)"/>
            </a:rPr>
            <a:t>miền</a:t>
          </a:r>
          <a:r>
            <a:rPr lang="en-US" sz="4400" kern="1200" dirty="0">
              <a:latin typeface="Times New Roman (Headings)"/>
            </a:rPr>
            <a:t> </a:t>
          </a:r>
          <a:r>
            <a:rPr lang="en-US" sz="4400" kern="1200" dirty="0" err="1">
              <a:latin typeface="Times New Roman (Headings)"/>
            </a:rPr>
            <a:t>nghiệm</a:t>
          </a:r>
          <a:r>
            <a:rPr lang="en-US" sz="4400" kern="1200" dirty="0">
              <a:latin typeface="Times New Roman (Headings)"/>
            </a:rPr>
            <a:t> </a:t>
          </a:r>
          <a:r>
            <a:rPr lang="en-US" sz="4400" kern="1200" dirty="0" err="1">
              <a:latin typeface="Times New Roman (Headings)"/>
            </a:rPr>
            <a:t>của</a:t>
          </a:r>
          <a:r>
            <a:rPr lang="en-US" sz="4400" kern="1200" dirty="0">
              <a:latin typeface="Times New Roman (Headings)"/>
            </a:rPr>
            <a:t> BPT </a:t>
          </a:r>
          <a:r>
            <a:rPr lang="en-US" sz="4400" kern="1200" dirty="0" err="1">
              <a:latin typeface="Times New Roman (Headings)"/>
            </a:rPr>
            <a:t>bậc</a:t>
          </a:r>
          <a:r>
            <a:rPr lang="en-US" sz="4400" kern="1200" dirty="0">
              <a:latin typeface="Times New Roman (Headings)"/>
            </a:rPr>
            <a:t> </a:t>
          </a:r>
          <a:r>
            <a:rPr lang="en-US" sz="4400" kern="1200" dirty="0" err="1">
              <a:latin typeface="Times New Roman (Headings)"/>
            </a:rPr>
            <a:t>nhất</a:t>
          </a:r>
          <a:r>
            <a:rPr lang="en-US" sz="4400" kern="1200" dirty="0">
              <a:latin typeface="Times New Roman (Headings)"/>
            </a:rPr>
            <a:t> 2 </a:t>
          </a:r>
          <a:r>
            <a:rPr lang="en-US" sz="4400" kern="1200" dirty="0" err="1">
              <a:latin typeface="Times New Roman (Headings)"/>
            </a:rPr>
            <a:t>ẩn</a:t>
          </a:r>
          <a:endParaRPr lang="en-US" sz="4400" kern="1200" dirty="0">
            <a:latin typeface="Times New Roman (Headings)"/>
          </a:endParaRPr>
        </a:p>
      </dsp:txBody>
      <dsp:txXfrm>
        <a:off x="1186310" y="91559"/>
        <a:ext cx="18715821" cy="1518360"/>
      </dsp:txXfrm>
    </dsp:sp>
    <dsp:sp modelId="{30CE8014-1F76-4C61-BAC9-69B0E0339141}">
      <dsp:nvSpPr>
        <dsp:cNvPr id="0" name=""/>
        <dsp:cNvSpPr/>
      </dsp:nvSpPr>
      <dsp:spPr>
        <a:xfrm>
          <a:off x="0" y="3436259"/>
          <a:ext cx="22083411" cy="1436400"/>
        </a:xfrm>
        <a:prstGeom prst="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2D7FE1B2-BE5D-4FB9-AB13-7177BB52B8BE}">
      <dsp:nvSpPr>
        <dsp:cNvPr id="0" name=""/>
        <dsp:cNvSpPr/>
      </dsp:nvSpPr>
      <dsp:spPr>
        <a:xfrm>
          <a:off x="1104170" y="2594940"/>
          <a:ext cx="18963577" cy="168264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84290" tIns="0" rIns="584290" bIns="0" numCol="1" spcCol="1270" anchor="ctr" anchorCtr="0">
          <a:noAutofit/>
        </a:bodyPr>
        <a:lstStyle/>
        <a:p>
          <a:pPr marL="0" lvl="0" indent="0" algn="l" defTabSz="1955800">
            <a:lnSpc>
              <a:spcPct val="90000"/>
            </a:lnSpc>
            <a:spcBef>
              <a:spcPct val="0"/>
            </a:spcBef>
            <a:spcAft>
              <a:spcPct val="35000"/>
            </a:spcAft>
            <a:buNone/>
          </a:pPr>
          <a:r>
            <a:rPr lang="en-US" sz="4400" kern="1200" dirty="0" err="1">
              <a:latin typeface="Times New Roman (Headings)"/>
            </a:rPr>
            <a:t>Cách</a:t>
          </a:r>
          <a:r>
            <a:rPr lang="en-US" sz="4400" kern="1200" dirty="0">
              <a:latin typeface="Times New Roman (Headings)"/>
            </a:rPr>
            <a:t> </a:t>
          </a:r>
          <a:r>
            <a:rPr lang="en-US" sz="4400" kern="1200" dirty="0" err="1">
              <a:latin typeface="Times New Roman (Headings)"/>
            </a:rPr>
            <a:t>biểu</a:t>
          </a:r>
          <a:r>
            <a:rPr lang="en-US" sz="4400" kern="1200" dirty="0">
              <a:latin typeface="Times New Roman (Headings)"/>
            </a:rPr>
            <a:t> </a:t>
          </a:r>
          <a:r>
            <a:rPr lang="en-US" sz="4400" kern="1200" dirty="0" err="1">
              <a:latin typeface="Times New Roman (Headings)"/>
            </a:rPr>
            <a:t>diễn</a:t>
          </a:r>
          <a:r>
            <a:rPr lang="en-US" sz="4400" kern="1200" dirty="0">
              <a:latin typeface="Times New Roman (Headings)"/>
            </a:rPr>
            <a:t> </a:t>
          </a:r>
          <a:r>
            <a:rPr lang="en-US" sz="4400" kern="1200" dirty="0" err="1">
              <a:latin typeface="Times New Roman (Headings)"/>
            </a:rPr>
            <a:t>miền</a:t>
          </a:r>
          <a:r>
            <a:rPr lang="en-US" sz="4400" kern="1200" dirty="0">
              <a:latin typeface="Times New Roman (Headings)"/>
            </a:rPr>
            <a:t> </a:t>
          </a:r>
          <a:r>
            <a:rPr lang="en-US" sz="4400" kern="1200" dirty="0" err="1">
              <a:latin typeface="Times New Roman (Headings)"/>
            </a:rPr>
            <a:t>nghiệm</a:t>
          </a:r>
          <a:r>
            <a:rPr lang="en-US" sz="4400" kern="1200" dirty="0">
              <a:latin typeface="Times New Roman (Headings)"/>
            </a:rPr>
            <a:t> </a:t>
          </a:r>
          <a:r>
            <a:rPr lang="en-US" sz="4400" kern="1200" dirty="0" err="1">
              <a:latin typeface="Times New Roman (Headings)"/>
            </a:rPr>
            <a:t>của</a:t>
          </a:r>
          <a:r>
            <a:rPr lang="en-US" sz="4400" kern="1200" dirty="0">
              <a:latin typeface="Times New Roman (Headings)"/>
            </a:rPr>
            <a:t> </a:t>
          </a:r>
          <a:r>
            <a:rPr lang="en-US" sz="4400" kern="1200" dirty="0" err="1">
              <a:latin typeface="Times New Roman (Headings)"/>
            </a:rPr>
            <a:t>hệ</a:t>
          </a:r>
          <a:r>
            <a:rPr lang="en-US" sz="4400" kern="1200" dirty="0">
              <a:latin typeface="Times New Roman (Headings)"/>
            </a:rPr>
            <a:t> BPT </a:t>
          </a:r>
          <a:r>
            <a:rPr lang="en-US" sz="4400" kern="1200" dirty="0" err="1">
              <a:latin typeface="Times New Roman (Headings)"/>
            </a:rPr>
            <a:t>bậc</a:t>
          </a:r>
          <a:r>
            <a:rPr lang="en-US" sz="4400" kern="1200" dirty="0">
              <a:latin typeface="Times New Roman (Headings)"/>
            </a:rPr>
            <a:t> </a:t>
          </a:r>
          <a:r>
            <a:rPr lang="en-US" sz="4400" kern="1200" dirty="0" err="1">
              <a:latin typeface="Times New Roman (Headings)"/>
            </a:rPr>
            <a:t>nhất</a:t>
          </a:r>
          <a:r>
            <a:rPr lang="en-US" sz="4400" kern="1200" dirty="0">
              <a:latin typeface="Times New Roman (Headings)"/>
            </a:rPr>
            <a:t> 2 </a:t>
          </a:r>
          <a:r>
            <a:rPr lang="en-US" sz="4400" kern="1200" dirty="0" err="1">
              <a:latin typeface="Times New Roman (Headings)"/>
            </a:rPr>
            <a:t>ẩn</a:t>
          </a:r>
          <a:endParaRPr lang="en-US" sz="4400" kern="1200" dirty="0">
            <a:latin typeface="Times New Roman (Headings)"/>
          </a:endParaRPr>
        </a:p>
      </dsp:txBody>
      <dsp:txXfrm>
        <a:off x="1186310" y="2677080"/>
        <a:ext cx="18799297" cy="1518360"/>
      </dsp:txXfrm>
    </dsp:sp>
    <dsp:sp modelId="{69F5E004-186A-4311-964D-0D490412D599}">
      <dsp:nvSpPr>
        <dsp:cNvPr id="0" name=""/>
        <dsp:cNvSpPr/>
      </dsp:nvSpPr>
      <dsp:spPr>
        <a:xfrm>
          <a:off x="0" y="6019802"/>
          <a:ext cx="22083411" cy="1436400"/>
        </a:xfrm>
        <a:prstGeom prst="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C0589B9A-614C-4BFA-BA3C-47C4271F473E}">
      <dsp:nvSpPr>
        <dsp:cNvPr id="0" name=""/>
        <dsp:cNvSpPr/>
      </dsp:nvSpPr>
      <dsp:spPr>
        <a:xfrm>
          <a:off x="1104170" y="5180460"/>
          <a:ext cx="19073795" cy="168264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84290" tIns="0" rIns="584290" bIns="0" numCol="1" spcCol="1270" anchor="ctr" anchorCtr="0">
          <a:noAutofit/>
        </a:bodyPr>
        <a:lstStyle/>
        <a:p>
          <a:pPr marL="0" lvl="0" indent="0" algn="l" defTabSz="1955800">
            <a:lnSpc>
              <a:spcPct val="90000"/>
            </a:lnSpc>
            <a:spcBef>
              <a:spcPct val="0"/>
            </a:spcBef>
            <a:spcAft>
              <a:spcPct val="35000"/>
            </a:spcAft>
            <a:buNone/>
          </a:pPr>
          <a:r>
            <a:rPr lang="en-US" sz="4400" kern="1200" dirty="0" err="1">
              <a:latin typeface="Times New Roman (Headings)"/>
            </a:rPr>
            <a:t>Cách</a:t>
          </a:r>
          <a:r>
            <a:rPr lang="en-US" sz="4400" kern="1200" dirty="0">
              <a:latin typeface="Times New Roman (Headings)"/>
            </a:rPr>
            <a:t> </a:t>
          </a:r>
          <a:r>
            <a:rPr lang="en-US" sz="4400" kern="1200" dirty="0" err="1">
              <a:latin typeface="Times New Roman (Headings)"/>
            </a:rPr>
            <a:t>giải</a:t>
          </a:r>
          <a:r>
            <a:rPr lang="en-US" sz="4400" kern="1200" dirty="0">
              <a:latin typeface="Times New Roman (Headings)"/>
            </a:rPr>
            <a:t> </a:t>
          </a:r>
          <a:r>
            <a:rPr lang="en-US" sz="4400" kern="1200" dirty="0" err="1">
              <a:latin typeface="Times New Roman (Headings)"/>
            </a:rPr>
            <a:t>các</a:t>
          </a:r>
          <a:r>
            <a:rPr lang="en-US" sz="4400" kern="1200" dirty="0">
              <a:latin typeface="Times New Roman (Headings)"/>
            </a:rPr>
            <a:t> </a:t>
          </a:r>
          <a:r>
            <a:rPr lang="en-US" sz="4400" kern="1200" dirty="0" err="1">
              <a:latin typeface="Times New Roman (Headings)"/>
            </a:rPr>
            <a:t>bài</a:t>
          </a:r>
          <a:r>
            <a:rPr lang="en-US" sz="4400" kern="1200" dirty="0">
              <a:latin typeface="Times New Roman (Headings)"/>
            </a:rPr>
            <a:t> </a:t>
          </a:r>
          <a:r>
            <a:rPr lang="en-US" sz="4400" kern="1200" dirty="0" err="1">
              <a:latin typeface="Times New Roman (Headings)"/>
            </a:rPr>
            <a:t>toán</a:t>
          </a:r>
          <a:r>
            <a:rPr lang="en-US" sz="4400" kern="1200" dirty="0">
              <a:latin typeface="Times New Roman (Headings)"/>
            </a:rPr>
            <a:t> </a:t>
          </a:r>
          <a:r>
            <a:rPr lang="en-US" sz="4400" kern="1200" dirty="0" err="1">
              <a:latin typeface="Times New Roman (Headings)"/>
            </a:rPr>
            <a:t>thực</a:t>
          </a:r>
          <a:r>
            <a:rPr lang="en-US" sz="4400" kern="1200" dirty="0">
              <a:latin typeface="Times New Roman (Headings)"/>
            </a:rPr>
            <a:t> </a:t>
          </a:r>
          <a:r>
            <a:rPr lang="en-US" sz="4400" kern="1200" dirty="0" err="1">
              <a:latin typeface="Times New Roman (Headings)"/>
            </a:rPr>
            <a:t>tế</a:t>
          </a:r>
          <a:r>
            <a:rPr lang="en-US" sz="4400" kern="1200" dirty="0">
              <a:latin typeface="Times New Roman (Headings)"/>
            </a:rPr>
            <a:t> </a:t>
          </a:r>
          <a:r>
            <a:rPr lang="en-US" sz="4400" kern="1200" dirty="0" err="1">
              <a:latin typeface="Times New Roman (Headings)"/>
            </a:rPr>
            <a:t>sử</a:t>
          </a:r>
          <a:r>
            <a:rPr lang="en-US" sz="4400" kern="1200" dirty="0">
              <a:latin typeface="Times New Roman (Headings)"/>
            </a:rPr>
            <a:t> </a:t>
          </a:r>
          <a:r>
            <a:rPr lang="en-US" sz="4400" kern="1200" dirty="0" err="1">
              <a:latin typeface="Times New Roman (Headings)"/>
            </a:rPr>
            <a:t>dụng</a:t>
          </a:r>
          <a:r>
            <a:rPr lang="en-US" sz="4400" kern="1200" dirty="0">
              <a:latin typeface="Times New Roman (Headings)"/>
            </a:rPr>
            <a:t> </a:t>
          </a:r>
          <a:r>
            <a:rPr lang="en-US" sz="4400" kern="1200" dirty="0" err="1">
              <a:latin typeface="Times New Roman (Headings)"/>
            </a:rPr>
            <a:t>miền</a:t>
          </a:r>
          <a:r>
            <a:rPr lang="en-US" sz="4400" kern="1200" dirty="0">
              <a:latin typeface="Times New Roman (Headings)"/>
            </a:rPr>
            <a:t> </a:t>
          </a:r>
          <a:r>
            <a:rPr lang="en-US" sz="4400" kern="1200" dirty="0" err="1">
              <a:latin typeface="Times New Roman (Headings)"/>
            </a:rPr>
            <a:t>nghiệm</a:t>
          </a:r>
          <a:r>
            <a:rPr lang="en-US" sz="4400" kern="1200" dirty="0">
              <a:latin typeface="Times New Roman (Headings)"/>
            </a:rPr>
            <a:t> </a:t>
          </a:r>
          <a:r>
            <a:rPr lang="en-US" sz="4400" kern="1200" dirty="0" err="1">
              <a:latin typeface="Times New Roman (Headings)"/>
            </a:rPr>
            <a:t>của</a:t>
          </a:r>
          <a:r>
            <a:rPr lang="en-US" sz="4400" kern="1200" dirty="0">
              <a:latin typeface="Times New Roman (Headings)"/>
            </a:rPr>
            <a:t> BPT </a:t>
          </a:r>
          <a:r>
            <a:rPr lang="en-US" sz="4400" kern="1200" dirty="0" err="1">
              <a:latin typeface="Times New Roman (Headings)"/>
            </a:rPr>
            <a:t>bậc</a:t>
          </a:r>
          <a:r>
            <a:rPr lang="en-US" sz="4400" kern="1200" dirty="0">
              <a:latin typeface="Times New Roman (Headings)"/>
            </a:rPr>
            <a:t> </a:t>
          </a:r>
          <a:r>
            <a:rPr lang="en-US" sz="4400" kern="1200" dirty="0" err="1">
              <a:latin typeface="Times New Roman (Headings)"/>
            </a:rPr>
            <a:t>nhất</a:t>
          </a:r>
          <a:r>
            <a:rPr lang="en-US" sz="4400" kern="1200" dirty="0">
              <a:latin typeface="Times New Roman (Headings)"/>
            </a:rPr>
            <a:t> 2 </a:t>
          </a:r>
          <a:r>
            <a:rPr lang="en-US" sz="4400" kern="1200" dirty="0" err="1">
              <a:latin typeface="Times New Roman (Headings)"/>
            </a:rPr>
            <a:t>ẩn</a:t>
          </a:r>
          <a:endParaRPr lang="en-US" sz="4400" kern="1200" dirty="0">
            <a:latin typeface="Times New Roman (Headings)"/>
          </a:endParaRPr>
        </a:p>
      </dsp:txBody>
      <dsp:txXfrm>
        <a:off x="1186310" y="5262600"/>
        <a:ext cx="18909515" cy="1518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4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7BF18791-9608-4E47-B037-C94737CED959}"/>
              </a:ext>
            </a:extLst>
          </p:cNvPr>
          <p:cNvPicPr>
            <a:picLocks noChangeAspect="1"/>
          </p:cNvPicPr>
          <p:nvPr userDrawn="1"/>
        </p:nvPicPr>
        <p:blipFill>
          <a:blip r:embed="rId19"/>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8/10/2022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TỬ</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8/10/2022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oleObject" Target="../embeddings/oleObject30.bin"/><Relationship Id="rId18" Type="http://schemas.openxmlformats.org/officeDocument/2006/relationships/image" Target="../media/image49.wmf"/><Relationship Id="rId3" Type="http://schemas.openxmlformats.org/officeDocument/2006/relationships/image" Target="../media/image41.wmf"/><Relationship Id="rId7" Type="http://schemas.openxmlformats.org/officeDocument/2006/relationships/image" Target="../media/image43.wmf"/><Relationship Id="rId12" Type="http://schemas.openxmlformats.org/officeDocument/2006/relationships/image" Target="../media/image46.wmf"/><Relationship Id="rId17" Type="http://schemas.openxmlformats.org/officeDocument/2006/relationships/oleObject" Target="../embeddings/oleObject32.bin"/><Relationship Id="rId2" Type="http://schemas.openxmlformats.org/officeDocument/2006/relationships/oleObject" Target="../embeddings/oleObject25.bin"/><Relationship Id="rId16" Type="http://schemas.openxmlformats.org/officeDocument/2006/relationships/image" Target="../media/image48.wmf"/><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oleObject" Target="../embeddings/oleObject29.bin"/><Relationship Id="rId5" Type="http://schemas.openxmlformats.org/officeDocument/2006/relationships/image" Target="../media/image42.wmf"/><Relationship Id="rId15" Type="http://schemas.openxmlformats.org/officeDocument/2006/relationships/oleObject" Target="../embeddings/oleObject31.bin"/><Relationship Id="rId10" Type="http://schemas.openxmlformats.org/officeDocument/2006/relationships/image" Target="../media/image45.wmf"/><Relationship Id="rId4" Type="http://schemas.openxmlformats.org/officeDocument/2006/relationships/oleObject" Target="../embeddings/oleObject26.bin"/><Relationship Id="rId9" Type="http://schemas.openxmlformats.org/officeDocument/2006/relationships/oleObject" Target="../embeddings/oleObject28.bin"/><Relationship Id="rId14" Type="http://schemas.openxmlformats.org/officeDocument/2006/relationships/image" Target="../media/image47.wmf"/></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18" Type="http://schemas.openxmlformats.org/officeDocument/2006/relationships/image" Target="../media/image16.emf"/><Relationship Id="rId26" Type="http://schemas.openxmlformats.org/officeDocument/2006/relationships/image" Target="../media/image20.e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3.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image" Target="../media/image8.png"/><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slideLayout" Target="../slideLayouts/slideLayout12.xml"/><Relationship Id="rId6" Type="http://schemas.openxmlformats.org/officeDocument/2006/relationships/image" Target="../media/image10.wmf"/><Relationship Id="rId11" Type="http://schemas.openxmlformats.org/officeDocument/2006/relationships/oleObject" Target="../embeddings/oleObject5.bin"/><Relationship Id="rId24" Type="http://schemas.openxmlformats.org/officeDocument/2006/relationships/image" Target="../media/image19.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2.wmf"/><Relationship Id="rId19" Type="http://schemas.openxmlformats.org/officeDocument/2006/relationships/oleObject" Target="../embeddings/oleObject9.bin"/><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 Id="rId22" Type="http://schemas.openxmlformats.org/officeDocument/2006/relationships/image" Target="../media/image18.w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2.wmf"/><Relationship Id="rId11" Type="http://schemas.openxmlformats.org/officeDocument/2006/relationships/image" Target="../media/image26.png"/><Relationship Id="rId5" Type="http://schemas.openxmlformats.org/officeDocument/2006/relationships/oleObject" Target="../embeddings/oleObject14.bin"/><Relationship Id="rId10" Type="http://schemas.openxmlformats.org/officeDocument/2006/relationships/image" Target="../media/image25.png"/><Relationship Id="rId4" Type="http://schemas.openxmlformats.org/officeDocument/2006/relationships/image" Target="../media/image21.wmf"/><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8.wmf"/><Relationship Id="rId11" Type="http://schemas.openxmlformats.org/officeDocument/2006/relationships/image" Target="../media/image32.png"/><Relationship Id="rId5" Type="http://schemas.openxmlformats.org/officeDocument/2006/relationships/oleObject" Target="../embeddings/oleObject17.bin"/><Relationship Id="rId10" Type="http://schemas.openxmlformats.org/officeDocument/2006/relationships/image" Target="../media/image31.png"/><Relationship Id="rId4" Type="http://schemas.openxmlformats.org/officeDocument/2006/relationships/image" Target="../media/image27.wmf"/><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7.wmf"/><Relationship Id="rId2" Type="http://schemas.openxmlformats.org/officeDocument/2006/relationships/hyperlink" Target="https://hongngochospital.vn/" TargetMode="External"/><Relationship Id="rId1" Type="http://schemas.openxmlformats.org/officeDocument/2006/relationships/slideLayout" Target="../slideLayouts/slideLayout12.xml"/><Relationship Id="rId6" Type="http://schemas.openxmlformats.org/officeDocument/2006/relationships/image" Target="../media/image34.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4.bin"/><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73575" y="1828800"/>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grpSp>
        <p:nvGrpSpPr>
          <p:cNvPr id="56" name="Group 60"/>
          <p:cNvGrpSpPr/>
          <p:nvPr/>
        </p:nvGrpSpPr>
        <p:grpSpPr>
          <a:xfrm>
            <a:off x="1398410" y="6096863"/>
            <a:ext cx="14173199" cy="907185"/>
            <a:chOff x="7459670" y="7086600"/>
            <a:chExt cx="14174841" cy="907290"/>
          </a:xfrm>
        </p:grpSpPr>
        <p:sp>
          <p:nvSpPr>
            <p:cNvPr id="57" name="Rectangle 56"/>
            <p:cNvSpPr/>
            <p:nvPr/>
          </p:nvSpPr>
          <p:spPr>
            <a:xfrm>
              <a:off x="9092456" y="7178187"/>
              <a:ext cx="12542055" cy="815703"/>
            </a:xfrm>
            <a:prstGeom prst="rect">
              <a:avLst/>
            </a:prstGeom>
          </p:spPr>
          <p:txBody>
            <a:bodyPr wrap="square">
              <a:spAutoFit/>
            </a:bodyPr>
            <a:lstStyle/>
            <a:p>
              <a:pPr>
                <a:lnSpc>
                  <a:spcPct val="100000"/>
                </a:lnSpc>
                <a:spcBef>
                  <a:spcPct val="0"/>
                </a:spcBef>
                <a:buFontTx/>
                <a:buNone/>
                <a:defRPr/>
              </a:pPr>
              <a:r>
                <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BẤT PHƯƠNG TRÌNH BẬC NHẤT HAI ẨN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7870295"/>
            <a:ext cx="16535401" cy="929775"/>
            <a:chOff x="7459670" y="8524495"/>
            <a:chExt cx="16537310" cy="929882"/>
          </a:xfrm>
        </p:grpSpPr>
        <p:sp>
          <p:nvSpPr>
            <p:cNvPr id="75" name="Rectangle 74"/>
            <p:cNvSpPr/>
            <p:nvPr/>
          </p:nvSpPr>
          <p:spPr>
            <a:xfrm>
              <a:off x="9092456" y="8638675"/>
              <a:ext cx="14904524" cy="815702"/>
            </a:xfrm>
            <a:prstGeom prst="rect">
              <a:avLst/>
            </a:prstGeom>
          </p:spPr>
          <p:txBody>
            <a:bodyPr wrap="square">
              <a:spAutoFit/>
            </a:bodyPr>
            <a:lstStyle/>
            <a:p>
              <a:pPr>
                <a:spcBef>
                  <a:spcPct val="0"/>
                </a:spcBef>
                <a:defRPr/>
              </a:pPr>
              <a:r>
                <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HỆ </a:t>
              </a:r>
              <a:r>
                <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BẤT PHƯƠNG TRÌNH BẬC NHẤT HAI ẨN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4"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sp>
        <p:nvSpPr>
          <p:cNvPr id="97" name="Google Shape;123;p14">
            <a:extLst>
              <a:ext uri="{FF2B5EF4-FFF2-40B4-BE49-F238E27FC236}">
                <a16:creationId xmlns:a16="http://schemas.microsoft.com/office/drawing/2014/main"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a16="http://schemas.microsoft.com/office/drawing/2014/main" id="{FC23DE1C-E8E6-4B22-ABFD-8475D2948CC7}"/>
              </a:ext>
            </a:extLst>
          </p:cNvPr>
          <p:cNvGrpSpPr/>
          <p:nvPr/>
        </p:nvGrpSpPr>
        <p:grpSpPr>
          <a:xfrm>
            <a:off x="5176272" y="2338033"/>
            <a:ext cx="17652863" cy="2746662"/>
            <a:chOff x="394026" y="139419"/>
            <a:chExt cx="11228423" cy="1866040"/>
          </a:xfrm>
        </p:grpSpPr>
        <p:grpSp>
          <p:nvGrpSpPr>
            <p:cNvPr id="105" name="Group 104">
              <a:extLst>
                <a:ext uri="{FF2B5EF4-FFF2-40B4-BE49-F238E27FC236}">
                  <a16:creationId xmlns:a16="http://schemas.microsoft.com/office/drawing/2014/main" id="{7E2210BF-806D-47DD-8F8D-CCA2DB18527D}"/>
                </a:ext>
              </a:extLst>
            </p:cNvPr>
            <p:cNvGrpSpPr/>
            <p:nvPr/>
          </p:nvGrpSpPr>
          <p:grpSpPr>
            <a:xfrm>
              <a:off x="394026" y="139419"/>
              <a:ext cx="11228423" cy="1866040"/>
              <a:chOff x="814648" y="4231655"/>
              <a:chExt cx="11228423" cy="1866040"/>
            </a:xfrm>
          </p:grpSpPr>
          <p:sp>
            <p:nvSpPr>
              <p:cNvPr id="107" name="Rectangle 106">
                <a:extLst>
                  <a:ext uri="{FF2B5EF4-FFF2-40B4-BE49-F238E27FC236}">
                    <a16:creationId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id="{7D03E0F1-35C6-4608-AD0C-020FD28E3E4F}"/>
                  </a:ext>
                </a:extLst>
              </p:cNvPr>
              <p:cNvGrpSpPr/>
              <p:nvPr/>
            </p:nvGrpSpPr>
            <p:grpSpPr>
              <a:xfrm>
                <a:off x="2334002" y="4821034"/>
                <a:ext cx="9420291" cy="1034101"/>
                <a:chOff x="3169525" y="4788029"/>
                <a:chExt cx="9420291" cy="1034101"/>
              </a:xfrm>
            </p:grpSpPr>
            <p:sp>
              <p:nvSpPr>
                <p:cNvPr id="112" name="Arrow: Pentagon 111">
                  <a:extLst>
                    <a:ext uri="{FF2B5EF4-FFF2-40B4-BE49-F238E27FC236}">
                      <a16:creationId xmlns:a16="http://schemas.microsoft.com/office/drawing/2014/main" id="{1EAE05B5-4025-4CEE-9AC7-1AB6177A996B}"/>
                    </a:ext>
                  </a:extLst>
                </p:cNvPr>
                <p:cNvSpPr/>
                <p:nvPr/>
              </p:nvSpPr>
              <p:spPr>
                <a:xfrm>
                  <a:off x="3169525" y="4788029"/>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41BC9EEA-67FE-4025-88C5-13279157F75A}"/>
                    </a:ext>
                  </a:extLst>
                </p:cNvPr>
                <p:cNvSpPr txBox="1"/>
                <p:nvPr/>
              </p:nvSpPr>
              <p:spPr>
                <a:xfrm>
                  <a:off x="4978543" y="5289026"/>
                  <a:ext cx="7611273" cy="533104"/>
                </a:xfrm>
                <a:prstGeom prst="rect">
                  <a:avLst/>
                </a:prstGeom>
                <a:noFill/>
              </p:spPr>
              <p:txBody>
                <a:bodyPr wrap="square" rtlCol="0">
                  <a:spAutoFit/>
                </a:bodyPr>
                <a:lstStyle/>
                <a:p>
                  <a:r>
                    <a:rPr lang="en-US" sz="4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BÀI TẬP CUỐI CHƯƠNG II</a:t>
                  </a:r>
                </a:p>
              </p:txBody>
            </p:sp>
          </p:grpSp>
        </p:grpSp>
        <p:pic>
          <p:nvPicPr>
            <p:cNvPr id="106" name="Picture 105">
              <a:extLst>
                <a:ext uri="{FF2B5EF4-FFF2-40B4-BE49-F238E27FC236}">
                  <a16:creationId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id="{5DA27644-2C46-47CA-A457-16B35E614217}"/>
              </a:ext>
            </a:extLst>
          </p:cNvPr>
          <p:cNvSpPr txBox="1"/>
          <p:nvPr/>
        </p:nvSpPr>
        <p:spPr>
          <a:xfrm>
            <a:off x="5792582" y="2390259"/>
            <a:ext cx="17511891" cy="1446550"/>
          </a:xfrm>
          <a:prstGeom prst="rect">
            <a:avLst/>
          </a:prstGeom>
          <a:noFill/>
        </p:spPr>
        <p:txBody>
          <a:bodyPr wrap="square" rtlCol="0">
            <a:spAutoFit/>
          </a:bodyPr>
          <a:lstStyle/>
          <a:p>
            <a:pPr algn="ctr"/>
            <a:r>
              <a:rPr lang="vi-VN" sz="4400" b="1" dirty="0">
                <a:solidFill>
                  <a:schemeClr val="accent2">
                    <a:lumMod val="75000"/>
                  </a:schemeClr>
                </a:solidFill>
                <a:latin typeface="Times New Roman (Headings)"/>
              </a:rPr>
              <a:t>CHƯƠNG I</a:t>
            </a:r>
            <a:r>
              <a:rPr lang="en-US" sz="4400" b="1" dirty="0">
                <a:solidFill>
                  <a:schemeClr val="accent2">
                    <a:lumMod val="75000"/>
                  </a:schemeClr>
                </a:solidFill>
                <a:latin typeface="Times New Roman (Headings)"/>
              </a:rPr>
              <a:t>I</a:t>
            </a:r>
            <a:r>
              <a:rPr lang="vi-VN" sz="4400" b="1" dirty="0">
                <a:solidFill>
                  <a:schemeClr val="accent2">
                    <a:lumMod val="75000"/>
                  </a:schemeClr>
                </a:solidFill>
                <a:latin typeface="Times New Roman (Headings)"/>
              </a:rPr>
              <a:t>. </a:t>
            </a:r>
            <a:r>
              <a:rPr lang="en-US" sz="4400" b="1" dirty="0">
                <a:solidFill>
                  <a:schemeClr val="accent2">
                    <a:lumMod val="75000"/>
                  </a:schemeClr>
                </a:solidFill>
                <a:latin typeface="Times New Roman (Headings)"/>
              </a:rPr>
              <a:t>BẤT PHƯƠNG TRÌNH VÀ </a:t>
            </a:r>
          </a:p>
          <a:p>
            <a:pPr algn="ctr"/>
            <a:r>
              <a:rPr lang="en-US" sz="4400" b="1" dirty="0">
                <a:solidFill>
                  <a:schemeClr val="accent2">
                    <a:lumMod val="75000"/>
                  </a:schemeClr>
                </a:solidFill>
                <a:latin typeface="Times New Roman (Headings)"/>
              </a:rPr>
              <a:t>HỆ BẤT PHƯƠNG TRÌNH BẬC NHẤT HAI ẨN</a:t>
            </a:r>
            <a:endParaRPr lang="vi-VN" sz="4400" b="1" dirty="0">
              <a:solidFill>
                <a:schemeClr val="accent2">
                  <a:lumMod val="75000"/>
                </a:schemeClr>
              </a:solidFill>
              <a:latin typeface="Times New Roman (Headings)"/>
              <a:cs typeface="Times New Roman" panose="02020603050405020304" pitchFamily="18"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360611" y="1981200"/>
            <a:ext cx="23566189" cy="11430000"/>
            <a:chOff x="1268078" y="3405486"/>
            <a:chExt cx="22526629" cy="7664660"/>
          </a:xfrm>
        </p:grpSpPr>
        <p:sp>
          <p:nvSpPr>
            <p:cNvPr id="56" name="Rounded Rectangle 55"/>
            <p:cNvSpPr/>
            <p:nvPr/>
          </p:nvSpPr>
          <p:spPr>
            <a:xfrm>
              <a:off x="1532360" y="3579402"/>
              <a:ext cx="22262347" cy="7490744"/>
            </a:xfrm>
            <a:prstGeom prst="roundRect">
              <a:avLst>
                <a:gd name="adj" fmla="val 5347"/>
              </a:avLst>
            </a:prstGeom>
            <a:solidFill>
              <a:schemeClr val="accent5">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67"/>
            <p:cNvGrpSpPr/>
            <p:nvPr/>
          </p:nvGrpSpPr>
          <p:grpSpPr>
            <a:xfrm>
              <a:off x="1268078" y="3405486"/>
              <a:ext cx="3343538" cy="940513"/>
              <a:chOff x="1311958" y="3405486"/>
              <a:chExt cx="3343538" cy="940513"/>
            </a:xfrm>
          </p:grpSpPr>
          <p:sp>
            <p:nvSpPr>
              <p:cNvPr id="58"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9" name="TextBox 58"/>
              <p:cNvSpPr txBox="1"/>
              <p:nvPr/>
            </p:nvSpPr>
            <p:spPr>
              <a:xfrm>
                <a:off x="2499139" y="3645493"/>
                <a:ext cx="1273640" cy="566837"/>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Giải</a:t>
                </a:r>
                <a:endParaRPr lang="en-US" sz="4600" b="1" dirty="0">
                  <a:solidFill>
                    <a:schemeClr val="bg1"/>
                  </a:solidFill>
                  <a:latin typeface="Tahoma" pitchFamily="34" charset="0"/>
                  <a:ea typeface="Tahoma" pitchFamily="34" charset="0"/>
                  <a:cs typeface="Tahoma" pitchFamily="34" charset="0"/>
                </a:endParaRPr>
              </a:p>
            </p:txBody>
          </p:sp>
          <p:grpSp>
            <p:nvGrpSpPr>
              <p:cNvPr id="60" name="Group 70"/>
              <p:cNvGrpSpPr/>
              <p:nvPr/>
            </p:nvGrpSpPr>
            <p:grpSpPr>
              <a:xfrm>
                <a:off x="1311958" y="3405486"/>
                <a:ext cx="950173" cy="940513"/>
                <a:chOff x="1311958" y="3405486"/>
                <a:chExt cx="950173" cy="940513"/>
              </a:xfrm>
            </p:grpSpPr>
            <p:sp>
              <p:nvSpPr>
                <p:cNvPr id="61" name="Rectangle 60"/>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extBox 1">
            <a:extLst>
              <a:ext uri="{FF2B5EF4-FFF2-40B4-BE49-F238E27FC236}">
                <a16:creationId xmlns:a16="http://schemas.microsoft.com/office/drawing/2014/main" id="{C22FB80C-3F3F-2735-79EF-3D835792E42E}"/>
              </a:ext>
            </a:extLst>
          </p:cNvPr>
          <p:cNvSpPr txBox="1"/>
          <p:nvPr/>
        </p:nvSpPr>
        <p:spPr>
          <a:xfrm>
            <a:off x="1139109" y="3431718"/>
            <a:ext cx="22498419"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x</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ca I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ca II </a:t>
            </a:r>
          </a:p>
        </p:txBody>
      </p:sp>
      <p:graphicFrame>
        <p:nvGraphicFramePr>
          <p:cNvPr id="3" name="Object 2">
            <a:extLst>
              <a:ext uri="{FF2B5EF4-FFF2-40B4-BE49-F238E27FC236}">
                <a16:creationId xmlns:a16="http://schemas.microsoft.com/office/drawing/2014/main" id="{C62EA2E2-A674-FB06-A15B-E65F1B1ED6C6}"/>
              </a:ext>
            </a:extLst>
          </p:cNvPr>
          <p:cNvGraphicFramePr>
            <a:graphicFrameLocks noChangeAspect="1"/>
          </p:cNvGraphicFramePr>
          <p:nvPr>
            <p:extLst>
              <p:ext uri="{D42A27DB-BD31-4B8C-83A1-F6EECF244321}">
                <p14:modId xmlns:p14="http://schemas.microsoft.com/office/powerpoint/2010/main" val="416345920"/>
              </p:ext>
            </p:extLst>
          </p:nvPr>
        </p:nvGraphicFramePr>
        <p:xfrm>
          <a:off x="12192000" y="3431718"/>
          <a:ext cx="2387600" cy="850900"/>
        </p:xfrm>
        <a:graphic>
          <a:graphicData uri="http://schemas.openxmlformats.org/presentationml/2006/ole">
            <mc:AlternateContent xmlns:mc="http://schemas.openxmlformats.org/markup-compatibility/2006">
              <mc:Choice xmlns:v="urn:schemas-microsoft-com:vml" Requires="v">
                <p:oleObj name="Equation" r:id="rId2" imgW="2387520" imgH="850680" progId="Equation.DSMT4">
                  <p:embed/>
                </p:oleObj>
              </mc:Choice>
              <mc:Fallback>
                <p:oleObj name="Equation" r:id="rId2" imgW="2387520" imgH="850680" progId="Equation.DSMT4">
                  <p:embed/>
                  <p:pic>
                    <p:nvPicPr>
                      <p:cNvPr id="0" name=""/>
                      <p:cNvPicPr/>
                      <p:nvPr/>
                    </p:nvPicPr>
                    <p:blipFill>
                      <a:blip r:embed="rId3"/>
                      <a:stretch>
                        <a:fillRect/>
                      </a:stretch>
                    </p:blipFill>
                    <p:spPr>
                      <a:xfrm>
                        <a:off x="12192000" y="3431718"/>
                        <a:ext cx="2387600" cy="8509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4CFB1B75-ACA8-CBF6-08CA-AAB5F679D74B}"/>
              </a:ext>
            </a:extLst>
          </p:cNvPr>
          <p:cNvSpPr txBox="1"/>
          <p:nvPr/>
        </p:nvSpPr>
        <p:spPr>
          <a:xfrm>
            <a:off x="1258990" y="5406155"/>
            <a:ext cx="22498418"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tổng</a:t>
            </a:r>
            <a:r>
              <a:rPr lang="en-US" sz="4400" dirty="0">
                <a:latin typeface="Times New Roman" panose="02020603050405020304" pitchFamily="18" charset="0"/>
                <a:cs typeface="Times New Roman" panose="02020603050405020304" pitchFamily="18" charset="0"/>
              </a:rPr>
              <a:t> chi </a:t>
            </a:r>
            <a:r>
              <a:rPr lang="en-US" sz="4400" dirty="0" err="1">
                <a:latin typeface="Times New Roman" panose="02020603050405020304" pitchFamily="18" charset="0"/>
                <a:cs typeface="Times New Roman" panose="02020603050405020304" pitchFamily="18" charset="0"/>
              </a:rPr>
              <a:t>phí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nghìn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p>
        </p:txBody>
      </p:sp>
      <p:graphicFrame>
        <p:nvGraphicFramePr>
          <p:cNvPr id="5" name="Object 4">
            <a:extLst>
              <a:ext uri="{FF2B5EF4-FFF2-40B4-BE49-F238E27FC236}">
                <a16:creationId xmlns:a16="http://schemas.microsoft.com/office/drawing/2014/main" id="{D81DADDD-79C7-4A71-58FC-294110961F40}"/>
              </a:ext>
            </a:extLst>
          </p:cNvPr>
          <p:cNvGraphicFramePr>
            <a:graphicFrameLocks noChangeAspect="1"/>
          </p:cNvGraphicFramePr>
          <p:nvPr>
            <p:extLst>
              <p:ext uri="{D42A27DB-BD31-4B8C-83A1-F6EECF244321}">
                <p14:modId xmlns:p14="http://schemas.microsoft.com/office/powerpoint/2010/main" val="2198088490"/>
              </p:ext>
            </p:extLst>
          </p:nvPr>
        </p:nvGraphicFramePr>
        <p:xfrm>
          <a:off x="7439278" y="4370251"/>
          <a:ext cx="2540000" cy="3924300"/>
        </p:xfrm>
        <a:graphic>
          <a:graphicData uri="http://schemas.openxmlformats.org/presentationml/2006/ole">
            <mc:AlternateContent xmlns:mc="http://schemas.openxmlformats.org/markup-compatibility/2006">
              <mc:Choice xmlns:v="urn:schemas-microsoft-com:vml" Requires="v">
                <p:oleObj name="Equation" r:id="rId4" imgW="2539800" imgH="3924000" progId="Equation.DSMT4">
                  <p:embed/>
                </p:oleObj>
              </mc:Choice>
              <mc:Fallback>
                <p:oleObj name="Equation" r:id="rId4" imgW="2539800" imgH="3924000" progId="Equation.DSMT4">
                  <p:embed/>
                  <p:pic>
                    <p:nvPicPr>
                      <p:cNvPr id="0" name=""/>
                      <p:cNvPicPr/>
                      <p:nvPr/>
                    </p:nvPicPr>
                    <p:blipFill>
                      <a:blip r:embed="rId5"/>
                      <a:stretch>
                        <a:fillRect/>
                      </a:stretch>
                    </p:blipFill>
                    <p:spPr>
                      <a:xfrm>
                        <a:off x="7439278" y="4370251"/>
                        <a:ext cx="2540000" cy="39243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D55F125-82AC-4F7D-61FA-0CD3014673AF}"/>
              </a:ext>
            </a:extLst>
          </p:cNvPr>
          <p:cNvGraphicFramePr>
            <a:graphicFrameLocks noChangeAspect="1"/>
          </p:cNvGraphicFramePr>
          <p:nvPr>
            <p:extLst>
              <p:ext uri="{D42A27DB-BD31-4B8C-83A1-F6EECF244321}">
                <p14:modId xmlns:p14="http://schemas.microsoft.com/office/powerpoint/2010/main" val="879223343"/>
              </p:ext>
            </p:extLst>
          </p:nvPr>
        </p:nvGraphicFramePr>
        <p:xfrm>
          <a:off x="17145000" y="5604096"/>
          <a:ext cx="3187700" cy="571500"/>
        </p:xfrm>
        <a:graphic>
          <a:graphicData uri="http://schemas.openxmlformats.org/presentationml/2006/ole">
            <mc:AlternateContent xmlns:mc="http://schemas.openxmlformats.org/markup-compatibility/2006">
              <mc:Choice xmlns:v="urn:schemas-microsoft-com:vml" Requires="v">
                <p:oleObj name="Equation" r:id="rId6" imgW="3187440" imgH="571320" progId="Equation.DSMT4">
                  <p:embed/>
                </p:oleObj>
              </mc:Choice>
              <mc:Fallback>
                <p:oleObj name="Equation" r:id="rId6" imgW="3187440" imgH="571320" progId="Equation.DSMT4">
                  <p:embed/>
                  <p:pic>
                    <p:nvPicPr>
                      <p:cNvPr id="0" name=""/>
                      <p:cNvPicPr/>
                      <p:nvPr/>
                    </p:nvPicPr>
                    <p:blipFill>
                      <a:blip r:embed="rId7"/>
                      <a:stretch>
                        <a:fillRect/>
                      </a:stretch>
                    </p:blipFill>
                    <p:spPr>
                      <a:xfrm>
                        <a:off x="17145000" y="5604096"/>
                        <a:ext cx="3187700" cy="5715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ADA5A015-037C-060B-ADA5-07E0C788CC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12343" y="7010400"/>
            <a:ext cx="6077903" cy="5522430"/>
          </a:xfrm>
          <a:prstGeom prst="rect">
            <a:avLst/>
          </a:prstGeom>
          <a:noFill/>
          <a:ln>
            <a:noFill/>
          </a:ln>
        </p:spPr>
      </p:pic>
      <p:sp>
        <p:nvSpPr>
          <p:cNvPr id="8" name="TextBox 7">
            <a:extLst>
              <a:ext uri="{FF2B5EF4-FFF2-40B4-BE49-F238E27FC236}">
                <a16:creationId xmlns:a16="http://schemas.microsoft.com/office/drawing/2014/main" id="{281C9DFA-0101-5B0C-B953-9F945A73DFFA}"/>
              </a:ext>
            </a:extLst>
          </p:cNvPr>
          <p:cNvSpPr txBox="1"/>
          <p:nvPr/>
        </p:nvSpPr>
        <p:spPr>
          <a:xfrm>
            <a:off x="1354633" y="7696200"/>
            <a:ext cx="15256967"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Miền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ABCD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p>
        </p:txBody>
      </p:sp>
      <p:graphicFrame>
        <p:nvGraphicFramePr>
          <p:cNvPr id="9" name="Object 8">
            <a:extLst>
              <a:ext uri="{FF2B5EF4-FFF2-40B4-BE49-F238E27FC236}">
                <a16:creationId xmlns:a16="http://schemas.microsoft.com/office/drawing/2014/main" id="{04A33825-7D59-28C6-2B03-F4A7EB219A7E}"/>
              </a:ext>
            </a:extLst>
          </p:cNvPr>
          <p:cNvGraphicFramePr>
            <a:graphicFrameLocks noChangeAspect="1"/>
          </p:cNvGraphicFramePr>
          <p:nvPr>
            <p:extLst>
              <p:ext uri="{D42A27DB-BD31-4B8C-83A1-F6EECF244321}">
                <p14:modId xmlns:p14="http://schemas.microsoft.com/office/powerpoint/2010/main" val="3524058123"/>
              </p:ext>
            </p:extLst>
          </p:nvPr>
        </p:nvGraphicFramePr>
        <p:xfrm>
          <a:off x="1354633" y="8534407"/>
          <a:ext cx="8343900" cy="711200"/>
        </p:xfrm>
        <a:graphic>
          <a:graphicData uri="http://schemas.openxmlformats.org/presentationml/2006/ole">
            <mc:AlternateContent xmlns:mc="http://schemas.openxmlformats.org/markup-compatibility/2006">
              <mc:Choice xmlns:v="urn:schemas-microsoft-com:vml" Requires="v">
                <p:oleObj name="Equation" r:id="rId9" imgW="8343720" imgH="711000" progId="Equation.DSMT4">
                  <p:embed/>
                </p:oleObj>
              </mc:Choice>
              <mc:Fallback>
                <p:oleObj name="Equation" r:id="rId9" imgW="8343720" imgH="711000" progId="Equation.DSMT4">
                  <p:embed/>
                  <p:pic>
                    <p:nvPicPr>
                      <p:cNvPr id="0" name=""/>
                      <p:cNvPicPr/>
                      <p:nvPr/>
                    </p:nvPicPr>
                    <p:blipFill>
                      <a:blip r:embed="rId10"/>
                      <a:stretch>
                        <a:fillRect/>
                      </a:stretch>
                    </p:blipFill>
                    <p:spPr>
                      <a:xfrm>
                        <a:off x="1354633" y="8534407"/>
                        <a:ext cx="8343900" cy="711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F80D7D0-853E-D157-A0BC-38C328BE76A4}"/>
              </a:ext>
            </a:extLst>
          </p:cNvPr>
          <p:cNvGraphicFramePr>
            <a:graphicFrameLocks noChangeAspect="1"/>
          </p:cNvGraphicFramePr>
          <p:nvPr>
            <p:extLst>
              <p:ext uri="{D42A27DB-BD31-4B8C-83A1-F6EECF244321}">
                <p14:modId xmlns:p14="http://schemas.microsoft.com/office/powerpoint/2010/main" val="2193168736"/>
              </p:ext>
            </p:extLst>
          </p:nvPr>
        </p:nvGraphicFramePr>
        <p:xfrm>
          <a:off x="2496457" y="9404717"/>
          <a:ext cx="3238500" cy="711200"/>
        </p:xfrm>
        <a:graphic>
          <a:graphicData uri="http://schemas.openxmlformats.org/presentationml/2006/ole">
            <mc:AlternateContent xmlns:mc="http://schemas.openxmlformats.org/markup-compatibility/2006">
              <mc:Choice xmlns:v="urn:schemas-microsoft-com:vml" Requires="v">
                <p:oleObj name="Equation" r:id="rId11" imgW="3238200" imgH="711000" progId="Equation.DSMT4">
                  <p:embed/>
                </p:oleObj>
              </mc:Choice>
              <mc:Fallback>
                <p:oleObj name="Equation" r:id="rId11" imgW="3238200" imgH="711000" progId="Equation.DSMT4">
                  <p:embed/>
                  <p:pic>
                    <p:nvPicPr>
                      <p:cNvPr id="0" name=""/>
                      <p:cNvPicPr/>
                      <p:nvPr/>
                    </p:nvPicPr>
                    <p:blipFill>
                      <a:blip r:embed="rId12"/>
                      <a:stretch>
                        <a:fillRect/>
                      </a:stretch>
                    </p:blipFill>
                    <p:spPr>
                      <a:xfrm>
                        <a:off x="2496457" y="9404717"/>
                        <a:ext cx="3238500" cy="7112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02D398E-42DF-070E-867B-B101ED3E5B63}"/>
              </a:ext>
            </a:extLst>
          </p:cNvPr>
          <p:cNvGraphicFramePr>
            <a:graphicFrameLocks noChangeAspect="1"/>
          </p:cNvGraphicFramePr>
          <p:nvPr>
            <p:extLst>
              <p:ext uri="{D42A27DB-BD31-4B8C-83A1-F6EECF244321}">
                <p14:modId xmlns:p14="http://schemas.microsoft.com/office/powerpoint/2010/main" val="3896407145"/>
              </p:ext>
            </p:extLst>
          </p:nvPr>
        </p:nvGraphicFramePr>
        <p:xfrm>
          <a:off x="2496457" y="10276984"/>
          <a:ext cx="3467100" cy="711200"/>
        </p:xfrm>
        <a:graphic>
          <a:graphicData uri="http://schemas.openxmlformats.org/presentationml/2006/ole">
            <mc:AlternateContent xmlns:mc="http://schemas.openxmlformats.org/markup-compatibility/2006">
              <mc:Choice xmlns:v="urn:schemas-microsoft-com:vml" Requires="v">
                <p:oleObj name="Equation" r:id="rId13" imgW="3466800" imgH="711000" progId="Equation.DSMT4">
                  <p:embed/>
                </p:oleObj>
              </mc:Choice>
              <mc:Fallback>
                <p:oleObj name="Equation" r:id="rId13" imgW="3466800" imgH="711000" progId="Equation.DSMT4">
                  <p:embed/>
                  <p:pic>
                    <p:nvPicPr>
                      <p:cNvPr id="0" name=""/>
                      <p:cNvPicPr/>
                      <p:nvPr/>
                    </p:nvPicPr>
                    <p:blipFill>
                      <a:blip r:embed="rId14"/>
                      <a:stretch>
                        <a:fillRect/>
                      </a:stretch>
                    </p:blipFill>
                    <p:spPr>
                      <a:xfrm>
                        <a:off x="2496457" y="10276984"/>
                        <a:ext cx="3467100" cy="711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CECE75F-B5CC-B577-A08F-E20BA94D2DF6}"/>
              </a:ext>
            </a:extLst>
          </p:cNvPr>
          <p:cNvGraphicFramePr>
            <a:graphicFrameLocks noChangeAspect="1"/>
          </p:cNvGraphicFramePr>
          <p:nvPr>
            <p:extLst>
              <p:ext uri="{D42A27DB-BD31-4B8C-83A1-F6EECF244321}">
                <p14:modId xmlns:p14="http://schemas.microsoft.com/office/powerpoint/2010/main" val="350627274"/>
              </p:ext>
            </p:extLst>
          </p:nvPr>
        </p:nvGraphicFramePr>
        <p:xfrm>
          <a:off x="8798473" y="9398005"/>
          <a:ext cx="3149600" cy="711200"/>
        </p:xfrm>
        <a:graphic>
          <a:graphicData uri="http://schemas.openxmlformats.org/presentationml/2006/ole">
            <mc:AlternateContent xmlns:mc="http://schemas.openxmlformats.org/markup-compatibility/2006">
              <mc:Choice xmlns:v="urn:schemas-microsoft-com:vml" Requires="v">
                <p:oleObj name="Equation" r:id="rId15" imgW="3149280" imgH="711000" progId="Equation.DSMT4">
                  <p:embed/>
                </p:oleObj>
              </mc:Choice>
              <mc:Fallback>
                <p:oleObj name="Equation" r:id="rId15" imgW="3149280" imgH="711000" progId="Equation.DSMT4">
                  <p:embed/>
                  <p:pic>
                    <p:nvPicPr>
                      <p:cNvPr id="0" name=""/>
                      <p:cNvPicPr/>
                      <p:nvPr/>
                    </p:nvPicPr>
                    <p:blipFill>
                      <a:blip r:embed="rId16"/>
                      <a:stretch>
                        <a:fillRect/>
                      </a:stretch>
                    </p:blipFill>
                    <p:spPr>
                      <a:xfrm>
                        <a:off x="8798473" y="9398005"/>
                        <a:ext cx="3149600" cy="711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012E90A-6AA5-6A7E-770F-45102CAB54ED}"/>
              </a:ext>
            </a:extLst>
          </p:cNvPr>
          <p:cNvGraphicFramePr>
            <a:graphicFrameLocks noChangeAspect="1"/>
          </p:cNvGraphicFramePr>
          <p:nvPr>
            <p:extLst>
              <p:ext uri="{D42A27DB-BD31-4B8C-83A1-F6EECF244321}">
                <p14:modId xmlns:p14="http://schemas.microsoft.com/office/powerpoint/2010/main" val="2253753786"/>
              </p:ext>
            </p:extLst>
          </p:nvPr>
        </p:nvGraphicFramePr>
        <p:xfrm>
          <a:off x="8785773" y="10201828"/>
          <a:ext cx="3162300" cy="711200"/>
        </p:xfrm>
        <a:graphic>
          <a:graphicData uri="http://schemas.openxmlformats.org/presentationml/2006/ole">
            <mc:AlternateContent xmlns:mc="http://schemas.openxmlformats.org/markup-compatibility/2006">
              <mc:Choice xmlns:v="urn:schemas-microsoft-com:vml" Requires="v">
                <p:oleObj name="Equation" r:id="rId17" imgW="3162240" imgH="711000" progId="Equation.DSMT4">
                  <p:embed/>
                </p:oleObj>
              </mc:Choice>
              <mc:Fallback>
                <p:oleObj name="Equation" r:id="rId17" imgW="3162240" imgH="711000" progId="Equation.DSMT4">
                  <p:embed/>
                  <p:pic>
                    <p:nvPicPr>
                      <p:cNvPr id="0" name=""/>
                      <p:cNvPicPr/>
                      <p:nvPr/>
                    </p:nvPicPr>
                    <p:blipFill>
                      <a:blip r:embed="rId18"/>
                      <a:stretch>
                        <a:fillRect/>
                      </a:stretch>
                    </p:blipFill>
                    <p:spPr>
                      <a:xfrm>
                        <a:off x="8785773" y="10201828"/>
                        <a:ext cx="3162300" cy="7112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8F824816-902D-1249-9F86-AD45B1FAC95A}"/>
              </a:ext>
            </a:extLst>
          </p:cNvPr>
          <p:cNvSpPr txBox="1"/>
          <p:nvPr/>
        </p:nvSpPr>
        <p:spPr>
          <a:xfrm>
            <a:off x="1326373" y="11412550"/>
            <a:ext cx="14751827" cy="1446550"/>
          </a:xfrm>
          <a:prstGeom prst="rect">
            <a:avLst/>
          </a:prstGeom>
          <a:noFill/>
        </p:spPr>
        <p:txBody>
          <a:bodyPr wrap="square" rtlCol="0">
            <a:spAutoFit/>
          </a:bodyPr>
          <a:lstStyle/>
          <a:p>
            <a:r>
              <a:rPr lang="en-US" sz="4400" dirty="0" err="1">
                <a:solidFill>
                  <a:srgbClr val="000000"/>
                </a:solidFill>
                <a:effectLst/>
                <a:latin typeface="Times New Roman" panose="02020603050405020304" pitchFamily="18" charset="0"/>
                <a:ea typeface="Calibri" panose="020F0502020204030204" pitchFamily="34" charset="0"/>
              </a:rPr>
              <a:t>Vậy</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để</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tiền</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lương</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mỗi</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ngày</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ít</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nhất</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thì</a:t>
            </a:r>
            <a:r>
              <a:rPr lang="en-US" sz="4400" dirty="0">
                <a:solidFill>
                  <a:srgbClr val="000000"/>
                </a:solidFill>
                <a:effectLst/>
                <a:latin typeface="Times New Roman" panose="02020603050405020304" pitchFamily="18" charset="0"/>
                <a:ea typeface="Calibri" panose="020F0502020204030204" pitchFamily="34" charset="0"/>
              </a:rPr>
              <a:t> ca I </a:t>
            </a:r>
            <a:r>
              <a:rPr lang="en-US" sz="4400" dirty="0" err="1">
                <a:solidFill>
                  <a:srgbClr val="000000"/>
                </a:solidFill>
                <a:effectLst/>
                <a:latin typeface="Times New Roman" panose="02020603050405020304" pitchFamily="18" charset="0"/>
                <a:ea typeface="Calibri" panose="020F0502020204030204" pitchFamily="34" charset="0"/>
              </a:rPr>
              <a:t>có</a:t>
            </a:r>
            <a:r>
              <a:rPr lang="en-US" sz="4400" dirty="0">
                <a:solidFill>
                  <a:srgbClr val="000000"/>
                </a:solidFill>
                <a:effectLst/>
                <a:latin typeface="Times New Roman" panose="02020603050405020304" pitchFamily="18" charset="0"/>
                <a:ea typeface="Calibri" panose="020F0502020204030204" pitchFamily="34" charset="0"/>
              </a:rPr>
              <a:t> 8 </a:t>
            </a:r>
            <a:r>
              <a:rPr lang="en-US" sz="4400" dirty="0" err="1">
                <a:solidFill>
                  <a:srgbClr val="000000"/>
                </a:solidFill>
                <a:effectLst/>
                <a:latin typeface="Times New Roman" panose="02020603050405020304" pitchFamily="18" charset="0"/>
                <a:ea typeface="Calibri" panose="020F0502020204030204" pitchFamily="34" charset="0"/>
              </a:rPr>
              <a:t>nhân</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viên</a:t>
            </a:r>
            <a:r>
              <a:rPr lang="en-US" sz="4400" dirty="0">
                <a:solidFill>
                  <a:srgbClr val="000000"/>
                </a:solidFill>
                <a:effectLst/>
                <a:latin typeface="Times New Roman" panose="02020603050405020304" pitchFamily="18" charset="0"/>
                <a:ea typeface="Calibri" panose="020F0502020204030204" pitchFamily="34" charset="0"/>
              </a:rPr>
              <a:t>, ca II </a:t>
            </a:r>
            <a:r>
              <a:rPr lang="en-US" sz="4400" dirty="0" err="1">
                <a:solidFill>
                  <a:srgbClr val="000000"/>
                </a:solidFill>
                <a:effectLst/>
                <a:latin typeface="Times New Roman" panose="02020603050405020304" pitchFamily="18" charset="0"/>
                <a:ea typeface="Calibri" panose="020F0502020204030204" pitchFamily="34" charset="0"/>
              </a:rPr>
              <a:t>có</a:t>
            </a:r>
            <a:r>
              <a:rPr lang="en-US" sz="4400" dirty="0">
                <a:solidFill>
                  <a:srgbClr val="000000"/>
                </a:solidFill>
                <a:effectLst/>
                <a:latin typeface="Times New Roman" panose="02020603050405020304" pitchFamily="18" charset="0"/>
                <a:ea typeface="Calibri" panose="020F0502020204030204" pitchFamily="34" charset="0"/>
              </a:rPr>
              <a:t> 16 </a:t>
            </a:r>
            <a:r>
              <a:rPr lang="en-US" sz="4400" dirty="0" err="1">
                <a:solidFill>
                  <a:srgbClr val="000000"/>
                </a:solidFill>
                <a:effectLst/>
                <a:latin typeface="Times New Roman" panose="02020603050405020304" pitchFamily="18" charset="0"/>
                <a:ea typeface="Calibri" panose="020F0502020204030204" pitchFamily="34" charset="0"/>
              </a:rPr>
              <a:t>nhân</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viên</a:t>
            </a:r>
            <a:r>
              <a:rPr lang="en-US" sz="4400" dirty="0">
                <a:solidFill>
                  <a:srgbClr val="000000"/>
                </a:solidFill>
                <a:effectLst/>
                <a:latin typeface="Times New Roman" panose="02020603050405020304" pitchFamily="18" charset="0"/>
                <a:ea typeface="Calibri" panose="020F0502020204030204" pitchFamily="34" charset="0"/>
              </a:rPr>
              <a:t>.</a:t>
            </a:r>
            <a:endParaRPr lang="en-US" sz="4400" dirty="0"/>
          </a:p>
        </p:txBody>
      </p:sp>
    </p:spTree>
    <p:extLst>
      <p:ext uri="{BB962C8B-B14F-4D97-AF65-F5344CB8AC3E}">
        <p14:creationId xmlns:p14="http://schemas.microsoft.com/office/powerpoint/2010/main" val="4088769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2EDAF4D7-7ADB-629C-5977-FC99BE868C5A}"/>
              </a:ext>
            </a:extLst>
          </p:cNvPr>
          <p:cNvGrpSpPr/>
          <p:nvPr/>
        </p:nvGrpSpPr>
        <p:grpSpPr>
          <a:xfrm>
            <a:off x="718714" y="2682586"/>
            <a:ext cx="22394199" cy="10598543"/>
            <a:chOff x="1270511" y="5884229"/>
            <a:chExt cx="21819676" cy="6305854"/>
          </a:xfrm>
        </p:grpSpPr>
        <p:sp>
          <p:nvSpPr>
            <p:cNvPr id="3" name="Rounded Rectangle 74">
              <a:extLst>
                <a:ext uri="{FF2B5EF4-FFF2-40B4-BE49-F238E27FC236}">
                  <a16:creationId xmlns:a16="http://schemas.microsoft.com/office/drawing/2014/main" id="{E4DCDECE-5E89-7A74-4FCA-8AEF0DC1A3DE}"/>
                </a:ext>
              </a:extLst>
            </p:cNvPr>
            <p:cNvSpPr/>
            <p:nvPr/>
          </p:nvSpPr>
          <p:spPr>
            <a:xfrm>
              <a:off x="1272210" y="6139010"/>
              <a:ext cx="21817977" cy="605107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60">
              <a:extLst>
                <a:ext uri="{FF2B5EF4-FFF2-40B4-BE49-F238E27FC236}">
                  <a16:creationId xmlns:a16="http://schemas.microsoft.com/office/drawing/2014/main" id="{CBFE6FD2-5BBB-0AA6-C2C7-6DC6A15875E9}"/>
                </a:ext>
              </a:extLst>
            </p:cNvPr>
            <p:cNvGrpSpPr/>
            <p:nvPr/>
          </p:nvGrpSpPr>
          <p:grpSpPr>
            <a:xfrm>
              <a:off x="1270511" y="5884229"/>
              <a:ext cx="3930253" cy="756860"/>
              <a:chOff x="1224541" y="6322796"/>
              <a:chExt cx="3930253" cy="756860"/>
            </a:xfrm>
          </p:grpSpPr>
          <p:sp>
            <p:nvSpPr>
              <p:cNvPr id="11" name="Freeform 20">
                <a:extLst>
                  <a:ext uri="{FF2B5EF4-FFF2-40B4-BE49-F238E27FC236}">
                    <a16:creationId xmlns:a16="http://schemas.microsoft.com/office/drawing/2014/main" id="{924F53CF-B157-629D-C430-38B8FEB463C9}"/>
                  </a:ext>
                </a:extLst>
              </p:cNvPr>
              <p:cNvSpPr>
                <a:spLocks/>
              </p:cNvSpPr>
              <p:nvPr/>
            </p:nvSpPr>
            <p:spPr bwMode="auto">
              <a:xfrm rot="16200000" flipV="1">
                <a:off x="3175738" y="4943313"/>
                <a:ext cx="599573" cy="335853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A9FCE80C-25E1-0D9B-CF0D-918BEC6D5E5D}"/>
                  </a:ext>
                </a:extLst>
              </p:cNvPr>
              <p:cNvSpPr txBox="1"/>
              <p:nvPr/>
            </p:nvSpPr>
            <p:spPr>
              <a:xfrm>
                <a:off x="2360721" y="6385076"/>
                <a:ext cx="2477651" cy="694580"/>
              </a:xfrm>
              <a:prstGeom prst="rect">
                <a:avLst/>
              </a:prstGeom>
              <a:noFill/>
            </p:spPr>
            <p:txBody>
              <a:bodyPr wrap="none" rtlCol="0">
                <a:spAutoFit/>
              </a:bodyPr>
              <a:lstStyle/>
              <a:p>
                <a:r>
                  <a:rPr lang="en-US" sz="4600" b="1" dirty="0" err="1">
                    <a:solidFill>
                      <a:srgbClr val="0999C8"/>
                    </a:solidFill>
                    <a:latin typeface="Tahoma" pitchFamily="34" charset="0"/>
                    <a:ea typeface="Tahoma" pitchFamily="34" charset="0"/>
                    <a:cs typeface="Tahoma" pitchFamily="34" charset="0"/>
                  </a:rPr>
                  <a:t>Ghi</a:t>
                </a:r>
                <a:r>
                  <a:rPr lang="en-US" sz="4600" b="1" dirty="0">
                    <a:solidFill>
                      <a:srgbClr val="0999C8"/>
                    </a:solidFill>
                    <a:latin typeface="Tahoma" pitchFamily="34" charset="0"/>
                    <a:ea typeface="Tahoma" pitchFamily="34" charset="0"/>
                    <a:cs typeface="Tahoma" pitchFamily="34" charset="0"/>
                  </a:rPr>
                  <a:t> </a:t>
                </a:r>
                <a:r>
                  <a:rPr lang="en-US" sz="4600" b="1" dirty="0" err="1">
                    <a:solidFill>
                      <a:srgbClr val="0999C8"/>
                    </a:solidFill>
                    <a:latin typeface="Tahoma" pitchFamily="34" charset="0"/>
                    <a:ea typeface="Tahoma" pitchFamily="34" charset="0"/>
                    <a:cs typeface="Tahoma" pitchFamily="34" charset="0"/>
                  </a:rPr>
                  <a:t>nhớ</a:t>
                </a:r>
                <a:endParaRPr lang="en-US" sz="4600" b="1" dirty="0">
                  <a:solidFill>
                    <a:srgbClr val="0999C8"/>
                  </a:solidFill>
                  <a:latin typeface="Tahoma" pitchFamily="34" charset="0"/>
                  <a:ea typeface="Tahoma" pitchFamily="34" charset="0"/>
                  <a:cs typeface="Tahoma" pitchFamily="34" charset="0"/>
                </a:endParaRPr>
              </a:p>
            </p:txBody>
          </p:sp>
          <p:sp>
            <p:nvSpPr>
              <p:cNvPr id="14" name="Round Diagonal Corner Rectangle 78">
                <a:extLst>
                  <a:ext uri="{FF2B5EF4-FFF2-40B4-BE49-F238E27FC236}">
                    <a16:creationId xmlns:a16="http://schemas.microsoft.com/office/drawing/2014/main" id="{3F064279-A3FD-F3C7-934C-9266D7CA5367}"/>
                  </a:ext>
                </a:extLst>
              </p:cNvPr>
              <p:cNvSpPr/>
              <p:nvPr/>
            </p:nvSpPr>
            <p:spPr>
              <a:xfrm flipV="1">
                <a:off x="1224541" y="6322799"/>
                <a:ext cx="903517" cy="61093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163899F2-4911-B06F-E0E3-18BEE335C056}"/>
              </a:ext>
            </a:extLst>
          </p:cNvPr>
          <p:cNvPicPr>
            <a:picLocks noChangeAspect="1"/>
          </p:cNvPicPr>
          <p:nvPr/>
        </p:nvPicPr>
        <p:blipFill>
          <a:blip r:embed="rId2"/>
          <a:stretch>
            <a:fillRect/>
          </a:stretch>
        </p:blipFill>
        <p:spPr>
          <a:xfrm>
            <a:off x="792149" y="2787263"/>
            <a:ext cx="957875" cy="891047"/>
          </a:xfrm>
          <a:prstGeom prst="rect">
            <a:avLst/>
          </a:prstGeom>
        </p:spPr>
      </p:pic>
      <p:sp>
        <p:nvSpPr>
          <p:cNvPr id="23" name="Text Box 19">
            <a:extLst>
              <a:ext uri="{FF2B5EF4-FFF2-40B4-BE49-F238E27FC236}">
                <a16:creationId xmlns:a16="http://schemas.microsoft.com/office/drawing/2014/main" id="{01B05C94-9B0B-61AA-CAE2-28B6EC1E701B}"/>
              </a:ext>
            </a:extLst>
          </p:cNvPr>
          <p:cNvSpPr txBox="1">
            <a:spLocks noChangeArrowheads="1"/>
          </p:cNvSpPr>
          <p:nvPr/>
        </p:nvSpPr>
        <p:spPr bwMode="auto">
          <a:xfrm>
            <a:off x="1661434" y="3601986"/>
            <a:ext cx="184073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ct val="5000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Headings)"/>
                <a:ea typeface="Tahoma" pitchFamily="34" charset="0"/>
                <a:cs typeface="Tahoma" pitchFamily="34" charset="0"/>
              </a:rPr>
              <a:t>Cách</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biểu</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diễn</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miền</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nghiệm</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của</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bất</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phương</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trình</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bậc</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nhất</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hai</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ẩn</a:t>
            </a:r>
            <a:endParaRPr kumimoji="0" lang="en-US" sz="4800" b="1" i="0" u="none" strike="noStrike" kern="1200" cap="none" spc="0" normalizeH="0" baseline="0" noProof="0" dirty="0">
              <a:ln>
                <a:noFill/>
              </a:ln>
              <a:solidFill>
                <a:prstClr val="black"/>
              </a:solidFill>
              <a:effectLst/>
              <a:uLnTx/>
              <a:uFillTx/>
              <a:latin typeface="Times New Roman (Headings)"/>
              <a:ea typeface="Tahoma" pitchFamily="34" charset="0"/>
              <a:cs typeface="Tahoma" pitchFamily="34" charset="0"/>
            </a:endParaRPr>
          </a:p>
        </p:txBody>
      </p:sp>
      <p:sp>
        <p:nvSpPr>
          <p:cNvPr id="38" name="TextBox 37">
            <a:extLst>
              <a:ext uri="{FF2B5EF4-FFF2-40B4-BE49-F238E27FC236}">
                <a16:creationId xmlns:a16="http://schemas.microsoft.com/office/drawing/2014/main" id="{4D4C9CCE-4202-ECAF-1973-1337B2A70F20}"/>
              </a:ext>
            </a:extLst>
          </p:cNvPr>
          <p:cNvSpPr txBox="1"/>
          <p:nvPr/>
        </p:nvSpPr>
        <p:spPr>
          <a:xfrm>
            <a:off x="1793818" y="4648200"/>
            <a:ext cx="20304182" cy="1415772"/>
          </a:xfrm>
          <a:prstGeom prst="rect">
            <a:avLst/>
          </a:prstGeom>
          <a:noFill/>
        </p:spPr>
        <p:txBody>
          <a:bodyPr wrap="square" rtlCol="0">
            <a:spAutoFit/>
          </a:bodyPr>
          <a:lstStyle/>
          <a:p>
            <a:r>
              <a:rPr lang="en-US" b="1" u="sng" dirty="0" err="1">
                <a:latin typeface="Times New Roman (Headings)"/>
              </a:rPr>
              <a:t>Bước</a:t>
            </a:r>
            <a:r>
              <a:rPr lang="en-US" b="1" u="sng" dirty="0">
                <a:latin typeface="Times New Roman (Headings)"/>
              </a:rPr>
              <a:t> 1</a:t>
            </a:r>
            <a:r>
              <a:rPr lang="en-US" b="1" dirty="0">
                <a:latin typeface="Times New Roman (Headings)"/>
              </a:rPr>
              <a:t>: </a:t>
            </a:r>
            <a:r>
              <a:rPr lang="en-US" dirty="0" err="1">
                <a:latin typeface="Times New Roman (Headings)"/>
              </a:rPr>
              <a:t>Vẽ</a:t>
            </a:r>
            <a:r>
              <a:rPr lang="en-US" dirty="0">
                <a:latin typeface="Times New Roman (Headings)"/>
              </a:rPr>
              <a:t>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a:t>
            </a:r>
            <a:r>
              <a:rPr lang="en-US" i="1" dirty="0">
                <a:latin typeface="Times New Roman (Headings)"/>
              </a:rPr>
              <a:t>d</a:t>
            </a:r>
            <a:r>
              <a:rPr lang="en-US" dirty="0">
                <a:latin typeface="Times New Roman (Headings)"/>
              </a:rPr>
              <a:t> chia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r>
              <a:rPr lang="en-US" dirty="0" err="1">
                <a:latin typeface="Times New Roman (Headings)"/>
              </a:rPr>
              <a:t>tọa</a:t>
            </a:r>
            <a:r>
              <a:rPr lang="en-US" dirty="0">
                <a:latin typeface="Times New Roman (Headings)"/>
              </a:rPr>
              <a:t> </a:t>
            </a:r>
            <a:r>
              <a:rPr lang="en-US" dirty="0" err="1">
                <a:latin typeface="Times New Roman (Headings)"/>
              </a:rPr>
              <a:t>độ</a:t>
            </a:r>
            <a:r>
              <a:rPr lang="en-US" dirty="0">
                <a:latin typeface="Times New Roman (Headings)"/>
              </a:rPr>
              <a:t> </a:t>
            </a:r>
            <a:r>
              <a:rPr lang="en-US" dirty="0" err="1">
                <a:latin typeface="Times New Roman (Headings)"/>
              </a:rPr>
              <a:t>thành</a:t>
            </a:r>
            <a:r>
              <a:rPr lang="en-US" dirty="0">
                <a:latin typeface="Times New Roman (Headings)"/>
              </a:rPr>
              <a:t> </a:t>
            </a:r>
            <a:r>
              <a:rPr lang="en-US" dirty="0" err="1">
                <a:latin typeface="Times New Roman (Headings)"/>
              </a:rPr>
              <a:t>hai</a:t>
            </a:r>
            <a:r>
              <a:rPr lang="en-US" dirty="0">
                <a:latin typeface="Times New Roman (Headings)"/>
              </a:rPr>
              <a:t> </a:t>
            </a:r>
            <a:r>
              <a:rPr lang="en-US" dirty="0" err="1">
                <a:latin typeface="Times New Roman (Headings)"/>
              </a:rPr>
              <a:t>nửa</a:t>
            </a:r>
            <a:r>
              <a:rPr lang="en-US" dirty="0">
                <a:latin typeface="Times New Roman (Headings)"/>
              </a:rPr>
              <a:t>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p>
        </p:txBody>
      </p:sp>
      <p:graphicFrame>
        <p:nvGraphicFramePr>
          <p:cNvPr id="74" name="Object 73">
            <a:extLst>
              <a:ext uri="{FF2B5EF4-FFF2-40B4-BE49-F238E27FC236}">
                <a16:creationId xmlns:a16="http://schemas.microsoft.com/office/drawing/2014/main" id="{66B8D3E2-155D-7CC6-3679-6A8CCDF7A896}"/>
              </a:ext>
            </a:extLst>
          </p:cNvPr>
          <p:cNvGraphicFramePr>
            <a:graphicFrameLocks noChangeAspect="1"/>
          </p:cNvGraphicFramePr>
          <p:nvPr>
            <p:extLst>
              <p:ext uri="{D42A27DB-BD31-4B8C-83A1-F6EECF244321}">
                <p14:modId xmlns:p14="http://schemas.microsoft.com/office/powerpoint/2010/main" val="2203377699"/>
              </p:ext>
            </p:extLst>
          </p:nvPr>
        </p:nvGraphicFramePr>
        <p:xfrm>
          <a:off x="7543800" y="4796042"/>
          <a:ext cx="2984500" cy="571500"/>
        </p:xfrm>
        <a:graphic>
          <a:graphicData uri="http://schemas.openxmlformats.org/presentationml/2006/ole">
            <mc:AlternateContent xmlns:mc="http://schemas.openxmlformats.org/markup-compatibility/2006">
              <mc:Choice xmlns:v="urn:schemas-microsoft-com:vml" Requires="v">
                <p:oleObj name="Equation" r:id="rId3" imgW="2984400" imgH="571320" progId="Equation.DSMT4">
                  <p:embed/>
                </p:oleObj>
              </mc:Choice>
              <mc:Fallback>
                <p:oleObj name="Equation" r:id="rId3" imgW="2984400" imgH="571320" progId="Equation.DSMT4">
                  <p:embed/>
                  <p:pic>
                    <p:nvPicPr>
                      <p:cNvPr id="0" name=""/>
                      <p:cNvPicPr/>
                      <p:nvPr/>
                    </p:nvPicPr>
                    <p:blipFill>
                      <a:blip r:embed="rId4"/>
                      <a:stretch>
                        <a:fillRect/>
                      </a:stretch>
                    </p:blipFill>
                    <p:spPr>
                      <a:xfrm>
                        <a:off x="7543800" y="4796042"/>
                        <a:ext cx="2984500" cy="571500"/>
                      </a:xfrm>
                      <a:prstGeom prst="rect">
                        <a:avLst/>
                      </a:prstGeom>
                    </p:spPr>
                  </p:pic>
                </p:oleObj>
              </mc:Fallback>
            </mc:AlternateContent>
          </a:graphicData>
        </a:graphic>
      </p:graphicFrame>
      <p:sp>
        <p:nvSpPr>
          <p:cNvPr id="75" name="TextBox 74">
            <a:extLst>
              <a:ext uri="{FF2B5EF4-FFF2-40B4-BE49-F238E27FC236}">
                <a16:creationId xmlns:a16="http://schemas.microsoft.com/office/drawing/2014/main" id="{615F4173-A7E5-A005-1DD3-756EAB898353}"/>
              </a:ext>
            </a:extLst>
          </p:cNvPr>
          <p:cNvSpPr txBox="1"/>
          <p:nvPr/>
        </p:nvSpPr>
        <p:spPr>
          <a:xfrm>
            <a:off x="1776712" y="6159232"/>
            <a:ext cx="20304182" cy="1415772"/>
          </a:xfrm>
          <a:prstGeom prst="rect">
            <a:avLst/>
          </a:prstGeom>
          <a:noFill/>
        </p:spPr>
        <p:txBody>
          <a:bodyPr wrap="square" rtlCol="0">
            <a:spAutoFit/>
          </a:bodyPr>
          <a:lstStyle/>
          <a:p>
            <a:r>
              <a:rPr lang="en-US" b="1" u="sng" dirty="0" err="1">
                <a:latin typeface="Times New Roman (Headings)"/>
              </a:rPr>
              <a:t>Bước</a:t>
            </a:r>
            <a:r>
              <a:rPr lang="en-US" b="1" u="sng" dirty="0">
                <a:latin typeface="Times New Roman (Headings)"/>
              </a:rPr>
              <a:t> 2</a:t>
            </a:r>
            <a:r>
              <a:rPr lang="en-US" b="1" dirty="0">
                <a:latin typeface="Times New Roman (Headings)"/>
              </a:rPr>
              <a:t>: </a:t>
            </a:r>
            <a:r>
              <a:rPr lang="en-US" dirty="0" err="1">
                <a:latin typeface="Times New Roman (Headings)"/>
              </a:rPr>
              <a:t>Lấy</a:t>
            </a:r>
            <a:r>
              <a:rPr lang="en-US" dirty="0">
                <a:latin typeface="Times New Roman (Headings)"/>
              </a:rPr>
              <a:t> </a:t>
            </a:r>
            <a:r>
              <a:rPr lang="en-US" dirty="0" err="1">
                <a:latin typeface="Times New Roman (Headings)"/>
              </a:rPr>
              <a:t>một</a:t>
            </a:r>
            <a:r>
              <a:rPr lang="en-US" dirty="0">
                <a:latin typeface="Times New Roman (Headings)"/>
              </a:rPr>
              <a:t> </a:t>
            </a:r>
            <a:r>
              <a:rPr lang="en-US" dirty="0" err="1">
                <a:latin typeface="Times New Roman (Headings)"/>
              </a:rPr>
              <a:t>điểm</a:t>
            </a:r>
            <a:r>
              <a:rPr lang="en-US" dirty="0">
                <a:latin typeface="Times New Roman (Headings)"/>
              </a:rPr>
              <a:t>                         (ta </a:t>
            </a:r>
            <a:r>
              <a:rPr lang="en-US" dirty="0" err="1">
                <a:latin typeface="Times New Roman (Headings)"/>
              </a:rPr>
              <a:t>thường</a:t>
            </a:r>
            <a:r>
              <a:rPr lang="en-US" dirty="0">
                <a:latin typeface="Times New Roman (Headings)"/>
              </a:rPr>
              <a:t> </a:t>
            </a:r>
            <a:r>
              <a:rPr lang="en-US" dirty="0" err="1">
                <a:latin typeface="Times New Roman (Headings)"/>
              </a:rPr>
              <a:t>lấy</a:t>
            </a:r>
            <a:r>
              <a:rPr lang="en-US" dirty="0">
                <a:latin typeface="Times New Roman (Headings)"/>
              </a:rPr>
              <a:t> </a:t>
            </a:r>
            <a:r>
              <a:rPr lang="en-US" dirty="0" err="1">
                <a:latin typeface="Times New Roman (Headings)"/>
              </a:rPr>
              <a:t>gốc</a:t>
            </a:r>
            <a:r>
              <a:rPr lang="en-US" dirty="0">
                <a:latin typeface="Times New Roman (Headings)"/>
              </a:rPr>
              <a:t> </a:t>
            </a:r>
            <a:r>
              <a:rPr lang="en-US" dirty="0" err="1">
                <a:latin typeface="Times New Roman (Headings)"/>
              </a:rPr>
              <a:t>tọa</a:t>
            </a:r>
            <a:r>
              <a:rPr lang="en-US" dirty="0">
                <a:latin typeface="Times New Roman (Headings)"/>
              </a:rPr>
              <a:t> </a:t>
            </a:r>
            <a:r>
              <a:rPr lang="en-US" dirty="0" err="1">
                <a:latin typeface="Times New Roman (Headings)"/>
              </a:rPr>
              <a:t>độ</a:t>
            </a:r>
            <a:r>
              <a:rPr lang="en-US" dirty="0">
                <a:latin typeface="Times New Roman (Headings)"/>
              </a:rPr>
              <a:t> </a:t>
            </a:r>
            <a:r>
              <a:rPr lang="en-US" i="1" dirty="0">
                <a:latin typeface="Times New Roman (Headings)"/>
              </a:rPr>
              <a:t>O</a:t>
            </a:r>
            <a:r>
              <a:rPr lang="en-US" dirty="0">
                <a:latin typeface="Times New Roman (Headings)"/>
              </a:rPr>
              <a:t> </a:t>
            </a:r>
            <a:r>
              <a:rPr lang="en-US" dirty="0" err="1">
                <a:latin typeface="Times New Roman (Headings)"/>
              </a:rPr>
              <a:t>nếu</a:t>
            </a:r>
            <a:r>
              <a:rPr lang="en-US" dirty="0">
                <a:latin typeface="Times New Roman (Headings)"/>
              </a:rPr>
              <a:t>         ). </a:t>
            </a:r>
            <a:r>
              <a:rPr lang="en-US" dirty="0" err="1">
                <a:latin typeface="Times New Roman (Headings)"/>
              </a:rPr>
              <a:t>Tính</a:t>
            </a:r>
            <a:r>
              <a:rPr lang="en-US" dirty="0">
                <a:latin typeface="Times New Roman (Headings)"/>
              </a:rPr>
              <a:t>                 </a:t>
            </a:r>
            <a:r>
              <a:rPr lang="en-US" dirty="0" err="1">
                <a:latin typeface="Times New Roman (Headings)"/>
              </a:rPr>
              <a:t>và</a:t>
            </a:r>
            <a:r>
              <a:rPr lang="en-US" dirty="0">
                <a:latin typeface="Times New Roman (Headings)"/>
              </a:rPr>
              <a:t> so </a:t>
            </a:r>
            <a:r>
              <a:rPr lang="en-US" dirty="0" err="1">
                <a:latin typeface="Times New Roman (Headings)"/>
              </a:rPr>
              <a:t>sánh</a:t>
            </a:r>
            <a:r>
              <a:rPr lang="en-US" dirty="0">
                <a:latin typeface="Times New Roman (Headings)"/>
              </a:rPr>
              <a:t> </a:t>
            </a:r>
            <a:r>
              <a:rPr lang="en-US" dirty="0" err="1">
                <a:latin typeface="Times New Roman (Headings)"/>
              </a:rPr>
              <a:t>với</a:t>
            </a:r>
            <a:r>
              <a:rPr lang="en-US" dirty="0">
                <a:latin typeface="Times New Roman (Headings)"/>
              </a:rPr>
              <a:t> </a:t>
            </a:r>
            <a:r>
              <a:rPr lang="en-US" i="1" dirty="0">
                <a:latin typeface="Times New Roman (Headings)"/>
              </a:rPr>
              <a:t>c</a:t>
            </a:r>
            <a:r>
              <a:rPr lang="en-US" dirty="0">
                <a:latin typeface="Times New Roman (Headings)"/>
              </a:rPr>
              <a:t>.   </a:t>
            </a:r>
          </a:p>
        </p:txBody>
      </p:sp>
      <p:graphicFrame>
        <p:nvGraphicFramePr>
          <p:cNvPr id="76" name="Object 75">
            <a:extLst>
              <a:ext uri="{FF2B5EF4-FFF2-40B4-BE49-F238E27FC236}">
                <a16:creationId xmlns:a16="http://schemas.microsoft.com/office/drawing/2014/main" id="{0EA22D38-36C0-E7B3-2593-AA2A94EC9462}"/>
              </a:ext>
            </a:extLst>
          </p:cNvPr>
          <p:cNvGraphicFramePr>
            <a:graphicFrameLocks noChangeAspect="1"/>
          </p:cNvGraphicFramePr>
          <p:nvPr>
            <p:extLst>
              <p:ext uri="{D42A27DB-BD31-4B8C-83A1-F6EECF244321}">
                <p14:modId xmlns:p14="http://schemas.microsoft.com/office/powerpoint/2010/main" val="3759588226"/>
              </p:ext>
            </p:extLst>
          </p:nvPr>
        </p:nvGraphicFramePr>
        <p:xfrm>
          <a:off x="7086600" y="6246779"/>
          <a:ext cx="3060700" cy="723900"/>
        </p:xfrm>
        <a:graphic>
          <a:graphicData uri="http://schemas.openxmlformats.org/presentationml/2006/ole">
            <mc:AlternateContent xmlns:mc="http://schemas.openxmlformats.org/markup-compatibility/2006">
              <mc:Choice xmlns:v="urn:schemas-microsoft-com:vml" Requires="v">
                <p:oleObj name="Equation" r:id="rId5" imgW="3060360" imgH="723600" progId="Equation.DSMT4">
                  <p:embed/>
                </p:oleObj>
              </mc:Choice>
              <mc:Fallback>
                <p:oleObj name="Equation" r:id="rId5" imgW="3060360" imgH="723600" progId="Equation.DSMT4">
                  <p:embed/>
                  <p:pic>
                    <p:nvPicPr>
                      <p:cNvPr id="0" name=""/>
                      <p:cNvPicPr/>
                      <p:nvPr/>
                    </p:nvPicPr>
                    <p:blipFill>
                      <a:blip r:embed="rId6"/>
                      <a:stretch>
                        <a:fillRect/>
                      </a:stretch>
                    </p:blipFill>
                    <p:spPr>
                      <a:xfrm>
                        <a:off x="7086600" y="6246779"/>
                        <a:ext cx="3060700" cy="723900"/>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1B16526E-E2C0-F4E6-1F00-16E685D5F31F}"/>
              </a:ext>
            </a:extLst>
          </p:cNvPr>
          <p:cNvGraphicFramePr>
            <a:graphicFrameLocks noChangeAspect="1"/>
          </p:cNvGraphicFramePr>
          <p:nvPr>
            <p:extLst>
              <p:ext uri="{D42A27DB-BD31-4B8C-83A1-F6EECF244321}">
                <p14:modId xmlns:p14="http://schemas.microsoft.com/office/powerpoint/2010/main" val="1506546536"/>
              </p:ext>
            </p:extLst>
          </p:nvPr>
        </p:nvGraphicFramePr>
        <p:xfrm>
          <a:off x="17373600" y="6348073"/>
          <a:ext cx="1079500" cy="444500"/>
        </p:xfrm>
        <a:graphic>
          <a:graphicData uri="http://schemas.openxmlformats.org/presentationml/2006/ole">
            <mc:AlternateContent xmlns:mc="http://schemas.openxmlformats.org/markup-compatibility/2006">
              <mc:Choice xmlns:v="urn:schemas-microsoft-com:vml" Requires="v">
                <p:oleObj name="Equation" r:id="rId7" imgW="1079280" imgH="444240" progId="Equation.DSMT4">
                  <p:embed/>
                </p:oleObj>
              </mc:Choice>
              <mc:Fallback>
                <p:oleObj name="Equation" r:id="rId7" imgW="1079280" imgH="444240" progId="Equation.DSMT4">
                  <p:embed/>
                  <p:pic>
                    <p:nvPicPr>
                      <p:cNvPr id="0" name=""/>
                      <p:cNvPicPr/>
                      <p:nvPr/>
                    </p:nvPicPr>
                    <p:blipFill>
                      <a:blip r:embed="rId8"/>
                      <a:stretch>
                        <a:fillRect/>
                      </a:stretch>
                    </p:blipFill>
                    <p:spPr>
                      <a:xfrm>
                        <a:off x="17373600" y="6348073"/>
                        <a:ext cx="1079500" cy="444500"/>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14071318-4838-6CC4-850E-500D2A9FD53F}"/>
              </a:ext>
            </a:extLst>
          </p:cNvPr>
          <p:cNvGraphicFramePr>
            <a:graphicFrameLocks noChangeAspect="1"/>
          </p:cNvGraphicFramePr>
          <p:nvPr>
            <p:extLst>
              <p:ext uri="{D42A27DB-BD31-4B8C-83A1-F6EECF244321}">
                <p14:modId xmlns:p14="http://schemas.microsoft.com/office/powerpoint/2010/main" val="1417992465"/>
              </p:ext>
            </p:extLst>
          </p:nvPr>
        </p:nvGraphicFramePr>
        <p:xfrm>
          <a:off x="20247922" y="6300708"/>
          <a:ext cx="1905000" cy="622300"/>
        </p:xfrm>
        <a:graphic>
          <a:graphicData uri="http://schemas.openxmlformats.org/presentationml/2006/ole">
            <mc:AlternateContent xmlns:mc="http://schemas.openxmlformats.org/markup-compatibility/2006">
              <mc:Choice xmlns:v="urn:schemas-microsoft-com:vml" Requires="v">
                <p:oleObj name="Equation" r:id="rId9" imgW="1904760" imgH="622080" progId="Equation.DSMT4">
                  <p:embed/>
                </p:oleObj>
              </mc:Choice>
              <mc:Fallback>
                <p:oleObj name="Equation" r:id="rId9" imgW="1904760" imgH="622080" progId="Equation.DSMT4">
                  <p:embed/>
                  <p:pic>
                    <p:nvPicPr>
                      <p:cNvPr id="0" name=""/>
                      <p:cNvPicPr/>
                      <p:nvPr/>
                    </p:nvPicPr>
                    <p:blipFill>
                      <a:blip r:embed="rId10"/>
                      <a:stretch>
                        <a:fillRect/>
                      </a:stretch>
                    </p:blipFill>
                    <p:spPr>
                      <a:xfrm>
                        <a:off x="20247922" y="6300708"/>
                        <a:ext cx="1905000" cy="622300"/>
                      </a:xfrm>
                      <a:prstGeom prst="rect">
                        <a:avLst/>
                      </a:prstGeom>
                    </p:spPr>
                  </p:pic>
                </p:oleObj>
              </mc:Fallback>
            </mc:AlternateContent>
          </a:graphicData>
        </a:graphic>
      </p:graphicFrame>
      <p:sp>
        <p:nvSpPr>
          <p:cNvPr id="80" name="TextBox 79">
            <a:extLst>
              <a:ext uri="{FF2B5EF4-FFF2-40B4-BE49-F238E27FC236}">
                <a16:creationId xmlns:a16="http://schemas.microsoft.com/office/drawing/2014/main" id="{7D28E0BB-4ACF-D1C7-2170-BCDA2674A96E}"/>
              </a:ext>
            </a:extLst>
          </p:cNvPr>
          <p:cNvSpPr txBox="1"/>
          <p:nvPr/>
        </p:nvSpPr>
        <p:spPr>
          <a:xfrm>
            <a:off x="1776712" y="7951802"/>
            <a:ext cx="20527096" cy="3400931"/>
          </a:xfrm>
          <a:prstGeom prst="rect">
            <a:avLst/>
          </a:prstGeom>
          <a:noFill/>
        </p:spPr>
        <p:txBody>
          <a:bodyPr wrap="square">
            <a:spAutoFit/>
          </a:bodyPr>
          <a:lstStyle/>
          <a:p>
            <a:r>
              <a:rPr lang="en-US" b="1" u="sng" dirty="0" err="1">
                <a:latin typeface="Times New Roman (Headings)"/>
              </a:rPr>
              <a:t>Bước</a:t>
            </a:r>
            <a:r>
              <a:rPr lang="en-US" b="1" u="sng" dirty="0">
                <a:latin typeface="Times New Roman (Headings)"/>
              </a:rPr>
              <a:t> 3</a:t>
            </a:r>
            <a:r>
              <a:rPr lang="en-US" b="1" dirty="0">
                <a:latin typeface="Times New Roman (Headings)"/>
              </a:rPr>
              <a:t>: </a:t>
            </a:r>
            <a:r>
              <a:rPr lang="en-US" dirty="0" err="1">
                <a:latin typeface="Times New Roman (Headings)"/>
              </a:rPr>
              <a:t>Kết</a:t>
            </a:r>
            <a:r>
              <a:rPr lang="en-US" dirty="0">
                <a:latin typeface="Times New Roman (Headings)"/>
              </a:rPr>
              <a:t> </a:t>
            </a:r>
            <a:r>
              <a:rPr lang="en-US" dirty="0" err="1">
                <a:latin typeface="Times New Roman (Headings)"/>
              </a:rPr>
              <a:t>luận</a:t>
            </a:r>
            <a:endParaRPr lang="en-US" dirty="0">
              <a:latin typeface="Times New Roman (Headings)"/>
            </a:endParaRPr>
          </a:p>
          <a:p>
            <a:pPr marL="571500" indent="-571500">
              <a:buFont typeface="Arial" panose="020B0604020202020204" pitchFamily="34" charset="0"/>
              <a:buChar char="•"/>
            </a:pPr>
            <a:r>
              <a:rPr lang="en-US" dirty="0" err="1">
                <a:latin typeface="Times New Roman (Headings)"/>
              </a:rPr>
              <a:t>Nếu</a:t>
            </a:r>
            <a:r>
              <a:rPr lang="en-US" dirty="0">
                <a:latin typeface="Times New Roman (Headings)"/>
              </a:rPr>
              <a:t>                       </a:t>
            </a:r>
            <a:r>
              <a:rPr lang="en-US" dirty="0" err="1">
                <a:latin typeface="Times New Roman (Headings)"/>
              </a:rPr>
              <a:t>thì</a:t>
            </a:r>
            <a:r>
              <a:rPr lang="en-US" dirty="0">
                <a:latin typeface="Times New Roman (Headings)"/>
              </a:rPr>
              <a:t> </a:t>
            </a:r>
            <a:r>
              <a:rPr lang="en-US" dirty="0" err="1">
                <a:latin typeface="Times New Roman (Headings)"/>
              </a:rPr>
              <a:t>nửa</a:t>
            </a:r>
            <a:r>
              <a:rPr lang="en-US" dirty="0">
                <a:latin typeface="Times New Roman (Headings)"/>
              </a:rPr>
              <a:t>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r>
              <a:rPr lang="en-US" dirty="0" err="1">
                <a:latin typeface="Times New Roman (Headings)"/>
              </a:rPr>
              <a:t>không</a:t>
            </a:r>
            <a:r>
              <a:rPr lang="en-US" dirty="0">
                <a:latin typeface="Times New Roman (Headings)"/>
              </a:rPr>
              <a:t> </a:t>
            </a:r>
            <a:r>
              <a:rPr lang="en-US" dirty="0" err="1">
                <a:latin typeface="Times New Roman (Headings)"/>
              </a:rPr>
              <a:t>kể</a:t>
            </a:r>
            <a:r>
              <a:rPr lang="en-US" dirty="0">
                <a:latin typeface="Times New Roman (Headings)"/>
              </a:rPr>
              <a:t>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a:t>
            </a:r>
            <a:r>
              <a:rPr lang="en-US" i="1" dirty="0">
                <a:latin typeface="Times New Roman (Headings)"/>
              </a:rPr>
              <a:t>d</a:t>
            </a:r>
            <a:r>
              <a:rPr lang="en-US" dirty="0">
                <a:latin typeface="Times New Roman (Headings)"/>
              </a:rPr>
              <a:t>) </a:t>
            </a:r>
            <a:r>
              <a:rPr lang="en-US" dirty="0" err="1">
                <a:latin typeface="Times New Roman (Headings)"/>
              </a:rPr>
              <a:t>chứa</a:t>
            </a:r>
            <a:r>
              <a:rPr lang="en-US" dirty="0">
                <a:latin typeface="Times New Roman (Headings)"/>
              </a:rPr>
              <a:t> </a:t>
            </a:r>
            <a:r>
              <a:rPr lang="en-US" dirty="0" err="1">
                <a:latin typeface="Times New Roman (Headings)"/>
              </a:rPr>
              <a:t>điểm</a:t>
            </a:r>
            <a:r>
              <a:rPr lang="en-US" dirty="0">
                <a:latin typeface="Times New Roman (Headings)"/>
              </a:rPr>
              <a:t> </a:t>
            </a:r>
            <a:r>
              <a:rPr lang="en-US" i="1" dirty="0">
                <a:latin typeface="Times New Roman (Headings)"/>
              </a:rPr>
              <a:t>M</a:t>
            </a:r>
            <a:r>
              <a:rPr lang="en-US" dirty="0">
                <a:latin typeface="Times New Roman (Headings)"/>
              </a:rPr>
              <a:t> </a:t>
            </a:r>
            <a:r>
              <a:rPr lang="en-US" dirty="0" err="1">
                <a:latin typeface="Times New Roman (Headings)"/>
              </a:rPr>
              <a:t>là</a:t>
            </a:r>
            <a:r>
              <a:rPr lang="en-US" dirty="0">
                <a:latin typeface="Times New Roman (Headings)"/>
              </a:rPr>
              <a:t> </a:t>
            </a:r>
            <a:r>
              <a:rPr lang="en-US" dirty="0" err="1">
                <a:latin typeface="Times New Roman (Headings)"/>
              </a:rPr>
              <a:t>miền</a:t>
            </a:r>
            <a:r>
              <a:rPr lang="en-US" dirty="0">
                <a:latin typeface="Times New Roman (Headings)"/>
              </a:rPr>
              <a:t> </a:t>
            </a:r>
            <a:r>
              <a:rPr lang="en-US" dirty="0" err="1">
                <a:latin typeface="Times New Roman (Headings)"/>
              </a:rPr>
              <a:t>nghiệm</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bất</a:t>
            </a:r>
            <a:r>
              <a:rPr lang="en-US" dirty="0">
                <a:latin typeface="Times New Roman (Headings)"/>
              </a:rPr>
              <a:t> </a:t>
            </a:r>
            <a:r>
              <a:rPr lang="en-US" dirty="0" err="1">
                <a:latin typeface="Times New Roman (Headings)"/>
              </a:rPr>
              <a:t>phương</a:t>
            </a:r>
            <a:r>
              <a:rPr lang="en-US" dirty="0">
                <a:latin typeface="Times New Roman (Headings)"/>
              </a:rPr>
              <a:t> </a:t>
            </a:r>
            <a:r>
              <a:rPr lang="en-US" dirty="0" err="1">
                <a:latin typeface="Times New Roman (Headings)"/>
              </a:rPr>
              <a:t>trình</a:t>
            </a:r>
            <a:r>
              <a:rPr lang="en-US" dirty="0">
                <a:latin typeface="Times New Roman (Headings)"/>
              </a:rPr>
              <a:t>                   .</a:t>
            </a:r>
          </a:p>
          <a:p>
            <a:pPr marL="571500" indent="-571500">
              <a:buFont typeface="Arial" panose="020B0604020202020204" pitchFamily="34" charset="0"/>
              <a:buChar char="•"/>
            </a:pPr>
            <a:r>
              <a:rPr lang="en-US" dirty="0" err="1">
                <a:latin typeface="Times New Roman (Headings)"/>
              </a:rPr>
              <a:t>Nếu</a:t>
            </a:r>
            <a:r>
              <a:rPr lang="en-US" dirty="0">
                <a:latin typeface="Times New Roman (Headings)"/>
              </a:rPr>
              <a:t>                       </a:t>
            </a:r>
            <a:r>
              <a:rPr lang="en-US" dirty="0" err="1">
                <a:latin typeface="Times New Roman (Headings)"/>
              </a:rPr>
              <a:t>thì</a:t>
            </a:r>
            <a:r>
              <a:rPr lang="en-US" dirty="0">
                <a:latin typeface="Times New Roman (Headings)"/>
              </a:rPr>
              <a:t> </a:t>
            </a:r>
            <a:r>
              <a:rPr lang="en-US" dirty="0" err="1">
                <a:latin typeface="Times New Roman (Headings)"/>
              </a:rPr>
              <a:t>nửa</a:t>
            </a:r>
            <a:r>
              <a:rPr lang="en-US" dirty="0">
                <a:latin typeface="Times New Roman (Headings)"/>
              </a:rPr>
              <a:t>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r>
              <a:rPr lang="en-US" dirty="0" err="1">
                <a:latin typeface="Times New Roman (Headings)"/>
              </a:rPr>
              <a:t>không</a:t>
            </a:r>
            <a:r>
              <a:rPr lang="en-US" dirty="0">
                <a:latin typeface="Times New Roman (Headings)"/>
              </a:rPr>
              <a:t> </a:t>
            </a:r>
            <a:r>
              <a:rPr lang="en-US" dirty="0" err="1">
                <a:latin typeface="Times New Roman (Headings)"/>
              </a:rPr>
              <a:t>kể</a:t>
            </a:r>
            <a:r>
              <a:rPr lang="en-US" dirty="0">
                <a:latin typeface="Times New Roman (Headings)"/>
              </a:rPr>
              <a:t>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a:t>
            </a:r>
            <a:r>
              <a:rPr lang="en-US" i="1" dirty="0">
                <a:latin typeface="Times New Roman (Headings)"/>
              </a:rPr>
              <a:t>d</a:t>
            </a:r>
            <a:r>
              <a:rPr lang="en-US" dirty="0">
                <a:latin typeface="Times New Roman (Headings)"/>
              </a:rPr>
              <a:t>) </a:t>
            </a:r>
            <a:r>
              <a:rPr lang="en-US" dirty="0" err="1">
                <a:latin typeface="Times New Roman (Headings)"/>
              </a:rPr>
              <a:t>không</a:t>
            </a:r>
            <a:r>
              <a:rPr lang="en-US" dirty="0">
                <a:latin typeface="Times New Roman (Headings)"/>
              </a:rPr>
              <a:t> </a:t>
            </a:r>
            <a:r>
              <a:rPr lang="en-US" dirty="0" err="1">
                <a:latin typeface="Times New Roman (Headings)"/>
              </a:rPr>
              <a:t>chứa</a:t>
            </a:r>
            <a:r>
              <a:rPr lang="en-US" dirty="0">
                <a:latin typeface="Times New Roman (Headings)"/>
              </a:rPr>
              <a:t> </a:t>
            </a:r>
            <a:r>
              <a:rPr lang="en-US" dirty="0" err="1">
                <a:latin typeface="Times New Roman (Headings)"/>
              </a:rPr>
              <a:t>điểm</a:t>
            </a:r>
            <a:r>
              <a:rPr lang="en-US" dirty="0">
                <a:latin typeface="Times New Roman (Headings)"/>
              </a:rPr>
              <a:t> </a:t>
            </a:r>
            <a:r>
              <a:rPr lang="en-US" i="1" dirty="0">
                <a:latin typeface="Times New Roman (Headings)"/>
              </a:rPr>
              <a:t>M</a:t>
            </a:r>
            <a:r>
              <a:rPr lang="en-US" dirty="0">
                <a:latin typeface="Times New Roman (Headings)"/>
              </a:rPr>
              <a:t> </a:t>
            </a:r>
            <a:r>
              <a:rPr lang="en-US" dirty="0" err="1">
                <a:latin typeface="Times New Roman (Headings)"/>
              </a:rPr>
              <a:t>là</a:t>
            </a:r>
            <a:r>
              <a:rPr lang="en-US" dirty="0">
                <a:latin typeface="Times New Roman (Headings)"/>
              </a:rPr>
              <a:t> </a:t>
            </a:r>
            <a:r>
              <a:rPr lang="en-US" dirty="0" err="1">
                <a:latin typeface="Times New Roman (Headings)"/>
              </a:rPr>
              <a:t>miền</a:t>
            </a:r>
            <a:r>
              <a:rPr lang="en-US" dirty="0">
                <a:latin typeface="Times New Roman (Headings)"/>
              </a:rPr>
              <a:t> </a:t>
            </a:r>
            <a:r>
              <a:rPr lang="en-US" dirty="0" err="1">
                <a:latin typeface="Times New Roman (Headings)"/>
              </a:rPr>
              <a:t>nghiệm</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bất</a:t>
            </a:r>
            <a:r>
              <a:rPr lang="en-US" dirty="0">
                <a:latin typeface="Times New Roman (Headings)"/>
              </a:rPr>
              <a:t> </a:t>
            </a:r>
            <a:r>
              <a:rPr lang="en-US" dirty="0" err="1">
                <a:latin typeface="Times New Roman (Headings)"/>
              </a:rPr>
              <a:t>phương</a:t>
            </a:r>
            <a:r>
              <a:rPr lang="en-US" dirty="0">
                <a:latin typeface="Times New Roman (Headings)"/>
              </a:rPr>
              <a:t> </a:t>
            </a:r>
            <a:r>
              <a:rPr lang="en-US" dirty="0" err="1">
                <a:latin typeface="Times New Roman (Headings)"/>
              </a:rPr>
              <a:t>trình</a:t>
            </a:r>
            <a:r>
              <a:rPr lang="en-US" dirty="0">
                <a:latin typeface="Times New Roman (Headings)"/>
              </a:rPr>
              <a:t>                  .</a:t>
            </a:r>
          </a:p>
        </p:txBody>
      </p:sp>
      <p:graphicFrame>
        <p:nvGraphicFramePr>
          <p:cNvPr id="81" name="Object 80">
            <a:extLst>
              <a:ext uri="{FF2B5EF4-FFF2-40B4-BE49-F238E27FC236}">
                <a16:creationId xmlns:a16="http://schemas.microsoft.com/office/drawing/2014/main" id="{7A51617F-9CD3-57E5-7ABD-637A29A313EA}"/>
              </a:ext>
            </a:extLst>
          </p:cNvPr>
          <p:cNvGraphicFramePr>
            <a:graphicFrameLocks noChangeAspect="1"/>
          </p:cNvGraphicFramePr>
          <p:nvPr>
            <p:extLst>
              <p:ext uri="{D42A27DB-BD31-4B8C-83A1-F6EECF244321}">
                <p14:modId xmlns:p14="http://schemas.microsoft.com/office/powerpoint/2010/main" val="3538297756"/>
              </p:ext>
            </p:extLst>
          </p:nvPr>
        </p:nvGraphicFramePr>
        <p:xfrm>
          <a:off x="3584047" y="8780447"/>
          <a:ext cx="2730500" cy="622300"/>
        </p:xfrm>
        <a:graphic>
          <a:graphicData uri="http://schemas.openxmlformats.org/presentationml/2006/ole">
            <mc:AlternateContent xmlns:mc="http://schemas.openxmlformats.org/markup-compatibility/2006">
              <mc:Choice xmlns:v="urn:schemas-microsoft-com:vml" Requires="v">
                <p:oleObj name="Equation" r:id="rId11" imgW="2730240" imgH="622080" progId="Equation.DSMT4">
                  <p:embed/>
                </p:oleObj>
              </mc:Choice>
              <mc:Fallback>
                <p:oleObj name="Equation" r:id="rId11" imgW="2730240" imgH="622080" progId="Equation.DSMT4">
                  <p:embed/>
                  <p:pic>
                    <p:nvPicPr>
                      <p:cNvPr id="0" name=""/>
                      <p:cNvPicPr/>
                      <p:nvPr/>
                    </p:nvPicPr>
                    <p:blipFill>
                      <a:blip r:embed="rId12"/>
                      <a:stretch>
                        <a:fillRect/>
                      </a:stretch>
                    </p:blipFill>
                    <p:spPr>
                      <a:xfrm>
                        <a:off x="3584047" y="8780447"/>
                        <a:ext cx="2730500" cy="622300"/>
                      </a:xfrm>
                      <a:prstGeom prst="rect">
                        <a:avLst/>
                      </a:prstGeom>
                    </p:spPr>
                  </p:pic>
                </p:oleObj>
              </mc:Fallback>
            </mc:AlternateContent>
          </a:graphicData>
        </a:graphic>
      </p:graphicFrame>
      <p:graphicFrame>
        <p:nvGraphicFramePr>
          <p:cNvPr id="82" name="Object 81">
            <a:extLst>
              <a:ext uri="{FF2B5EF4-FFF2-40B4-BE49-F238E27FC236}">
                <a16:creationId xmlns:a16="http://schemas.microsoft.com/office/drawing/2014/main" id="{6C1E4530-CAC1-B4EE-4174-6B83C5A47C97}"/>
              </a:ext>
            </a:extLst>
          </p:cNvPr>
          <p:cNvGraphicFramePr>
            <a:graphicFrameLocks noChangeAspect="1"/>
          </p:cNvGraphicFramePr>
          <p:nvPr>
            <p:extLst>
              <p:ext uri="{D42A27DB-BD31-4B8C-83A1-F6EECF244321}">
                <p14:modId xmlns:p14="http://schemas.microsoft.com/office/powerpoint/2010/main" val="227519378"/>
              </p:ext>
            </p:extLst>
          </p:nvPr>
        </p:nvGraphicFramePr>
        <p:xfrm>
          <a:off x="8978900" y="9402747"/>
          <a:ext cx="2336800" cy="571500"/>
        </p:xfrm>
        <a:graphic>
          <a:graphicData uri="http://schemas.openxmlformats.org/presentationml/2006/ole">
            <mc:AlternateContent xmlns:mc="http://schemas.openxmlformats.org/markup-compatibility/2006">
              <mc:Choice xmlns:v="urn:schemas-microsoft-com:vml" Requires="v">
                <p:oleObj name="Equation" r:id="rId13" imgW="2336760" imgH="571320" progId="Equation.DSMT4">
                  <p:embed/>
                </p:oleObj>
              </mc:Choice>
              <mc:Fallback>
                <p:oleObj name="Equation" r:id="rId13" imgW="2336760" imgH="571320" progId="Equation.DSMT4">
                  <p:embed/>
                  <p:pic>
                    <p:nvPicPr>
                      <p:cNvPr id="0" name=""/>
                      <p:cNvPicPr/>
                      <p:nvPr/>
                    </p:nvPicPr>
                    <p:blipFill>
                      <a:blip r:embed="rId14"/>
                      <a:stretch>
                        <a:fillRect/>
                      </a:stretch>
                    </p:blipFill>
                    <p:spPr>
                      <a:xfrm>
                        <a:off x="8978900" y="9402747"/>
                        <a:ext cx="2336800" cy="571500"/>
                      </a:xfrm>
                      <a:prstGeom prst="rect">
                        <a:avLst/>
                      </a:prstGeom>
                    </p:spPr>
                  </p:pic>
                </p:oleObj>
              </mc:Fallback>
            </mc:AlternateContent>
          </a:graphicData>
        </a:graphic>
      </p:graphicFrame>
      <p:graphicFrame>
        <p:nvGraphicFramePr>
          <p:cNvPr id="83" name="Object 82">
            <a:extLst>
              <a:ext uri="{FF2B5EF4-FFF2-40B4-BE49-F238E27FC236}">
                <a16:creationId xmlns:a16="http://schemas.microsoft.com/office/drawing/2014/main" id="{A52E19A2-D0B4-4F73-8CEE-1B8F06312F8A}"/>
              </a:ext>
            </a:extLst>
          </p:cNvPr>
          <p:cNvGraphicFramePr>
            <a:graphicFrameLocks noChangeAspect="1"/>
          </p:cNvGraphicFramePr>
          <p:nvPr>
            <p:extLst>
              <p:ext uri="{D42A27DB-BD31-4B8C-83A1-F6EECF244321}">
                <p14:modId xmlns:p14="http://schemas.microsoft.com/office/powerpoint/2010/main" val="3153727974"/>
              </p:ext>
            </p:extLst>
          </p:nvPr>
        </p:nvGraphicFramePr>
        <p:xfrm>
          <a:off x="3584047" y="10066590"/>
          <a:ext cx="2730500" cy="622300"/>
        </p:xfrm>
        <a:graphic>
          <a:graphicData uri="http://schemas.openxmlformats.org/presentationml/2006/ole">
            <mc:AlternateContent xmlns:mc="http://schemas.openxmlformats.org/markup-compatibility/2006">
              <mc:Choice xmlns:v="urn:schemas-microsoft-com:vml" Requires="v">
                <p:oleObj name="Equation" r:id="rId15" imgW="2730240" imgH="622080" progId="Equation.DSMT4">
                  <p:embed/>
                </p:oleObj>
              </mc:Choice>
              <mc:Fallback>
                <p:oleObj name="Equation" r:id="rId15" imgW="2730240" imgH="622080" progId="Equation.DSMT4">
                  <p:embed/>
                  <p:pic>
                    <p:nvPicPr>
                      <p:cNvPr id="0" name=""/>
                      <p:cNvPicPr/>
                      <p:nvPr/>
                    </p:nvPicPr>
                    <p:blipFill>
                      <a:blip r:embed="rId16"/>
                      <a:stretch>
                        <a:fillRect/>
                      </a:stretch>
                    </p:blipFill>
                    <p:spPr>
                      <a:xfrm>
                        <a:off x="3584047" y="10066590"/>
                        <a:ext cx="2730500" cy="622300"/>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B9A73B78-A875-8990-4E5A-689B1CF222A5}"/>
              </a:ext>
            </a:extLst>
          </p:cNvPr>
          <p:cNvGraphicFramePr>
            <a:graphicFrameLocks noChangeAspect="1"/>
          </p:cNvGraphicFramePr>
          <p:nvPr>
            <p:extLst>
              <p:ext uri="{D42A27DB-BD31-4B8C-83A1-F6EECF244321}">
                <p14:modId xmlns:p14="http://schemas.microsoft.com/office/powerpoint/2010/main" val="1310665043"/>
              </p:ext>
            </p:extLst>
          </p:nvPr>
        </p:nvGraphicFramePr>
        <p:xfrm>
          <a:off x="10146506" y="10717291"/>
          <a:ext cx="2338387" cy="571500"/>
        </p:xfrm>
        <a:graphic>
          <a:graphicData uri="http://schemas.openxmlformats.org/presentationml/2006/ole">
            <mc:AlternateContent xmlns:mc="http://schemas.openxmlformats.org/markup-compatibility/2006">
              <mc:Choice xmlns:v="urn:schemas-microsoft-com:vml" Requires="v">
                <p:oleObj name="Equation" r:id="rId17" imgW="2337837" imgH="571779" progId="Equation.DSMT4">
                  <p:embed/>
                </p:oleObj>
              </mc:Choice>
              <mc:Fallback>
                <p:oleObj name="Equation" r:id="rId17" imgW="2337837" imgH="571779" progId="Equation.DSMT4">
                  <p:embed/>
                  <p:pic>
                    <p:nvPicPr>
                      <p:cNvPr id="0" name=""/>
                      <p:cNvPicPr/>
                      <p:nvPr/>
                    </p:nvPicPr>
                    <p:blipFill>
                      <a:blip r:embed="rId18"/>
                      <a:stretch>
                        <a:fillRect/>
                      </a:stretch>
                    </p:blipFill>
                    <p:spPr>
                      <a:xfrm>
                        <a:off x="10146506" y="10717291"/>
                        <a:ext cx="2338387" cy="571500"/>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id="{6C6D8A89-E551-9CBC-6BED-5774091A63BB}"/>
              </a:ext>
            </a:extLst>
          </p:cNvPr>
          <p:cNvGraphicFramePr>
            <a:graphicFrameLocks noChangeAspect="1"/>
          </p:cNvGraphicFramePr>
          <p:nvPr>
            <p:extLst>
              <p:ext uri="{D42A27DB-BD31-4B8C-83A1-F6EECF244321}">
                <p14:modId xmlns:p14="http://schemas.microsoft.com/office/powerpoint/2010/main" val="4013653796"/>
              </p:ext>
            </p:extLst>
          </p:nvPr>
        </p:nvGraphicFramePr>
        <p:xfrm>
          <a:off x="19320277" y="3789164"/>
          <a:ext cx="2603500" cy="622300"/>
        </p:xfrm>
        <a:graphic>
          <a:graphicData uri="http://schemas.openxmlformats.org/presentationml/2006/ole">
            <mc:AlternateContent xmlns:mc="http://schemas.openxmlformats.org/markup-compatibility/2006">
              <mc:Choice xmlns:v="urn:schemas-microsoft-com:vml" Requires="v">
                <p:oleObj name="Equation" r:id="rId19" imgW="2603160" imgH="622080" progId="Equation.DSMT4">
                  <p:embed/>
                </p:oleObj>
              </mc:Choice>
              <mc:Fallback>
                <p:oleObj name="Equation" r:id="rId19" imgW="2603160" imgH="622080" progId="Equation.DSMT4">
                  <p:embed/>
                  <p:pic>
                    <p:nvPicPr>
                      <p:cNvPr id="0" name=""/>
                      <p:cNvPicPr/>
                      <p:nvPr/>
                    </p:nvPicPr>
                    <p:blipFill>
                      <a:blip r:embed="rId20"/>
                      <a:stretch>
                        <a:fillRect/>
                      </a:stretch>
                    </p:blipFill>
                    <p:spPr>
                      <a:xfrm>
                        <a:off x="19320277" y="3789164"/>
                        <a:ext cx="2603500" cy="622300"/>
                      </a:xfrm>
                      <a:prstGeom prst="rect">
                        <a:avLst/>
                      </a:prstGeom>
                    </p:spPr>
                  </p:pic>
                </p:oleObj>
              </mc:Fallback>
            </mc:AlternateContent>
          </a:graphicData>
        </a:graphic>
      </p:graphicFrame>
      <p:sp>
        <p:nvSpPr>
          <p:cNvPr id="86" name="TextBox 85">
            <a:extLst>
              <a:ext uri="{FF2B5EF4-FFF2-40B4-BE49-F238E27FC236}">
                <a16:creationId xmlns:a16="http://schemas.microsoft.com/office/drawing/2014/main" id="{B06ED911-5D79-C4D2-731C-27F255C3751C}"/>
              </a:ext>
            </a:extLst>
          </p:cNvPr>
          <p:cNvSpPr txBox="1"/>
          <p:nvPr/>
        </p:nvSpPr>
        <p:spPr>
          <a:xfrm>
            <a:off x="1793818" y="11639549"/>
            <a:ext cx="19694582" cy="1415772"/>
          </a:xfrm>
          <a:prstGeom prst="rect">
            <a:avLst/>
          </a:prstGeom>
          <a:noFill/>
        </p:spPr>
        <p:txBody>
          <a:bodyPr wrap="square" rtlCol="0">
            <a:spAutoFit/>
          </a:bodyPr>
          <a:lstStyle/>
          <a:p>
            <a:r>
              <a:rPr lang="en-US" b="1" dirty="0" err="1">
                <a:latin typeface="Times New Roman (Headings)"/>
              </a:rPr>
              <a:t>Chú</a:t>
            </a:r>
            <a:r>
              <a:rPr lang="en-US" b="1" dirty="0">
                <a:latin typeface="Times New Roman (Headings)"/>
              </a:rPr>
              <a:t> ý: </a:t>
            </a:r>
            <a:r>
              <a:rPr lang="fr-FR" dirty="0" err="1">
                <a:effectLst/>
                <a:latin typeface="Times New Roman" panose="02020603050405020304" pitchFamily="18" charset="0"/>
                <a:ea typeface="Calibri" panose="020F0502020204030204" pitchFamily="34" charset="0"/>
              </a:rPr>
              <a:t>Miền</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nghiệm</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của</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bất</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phương</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trình</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bỏ</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đi</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đường</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thẳng</a:t>
            </a:r>
            <a:r>
              <a:rPr lang="fr-FR" dirty="0">
                <a:effectLst/>
                <a:latin typeface="Times New Roman" panose="02020603050405020304" pitchFamily="18" charset="0"/>
                <a:ea typeface="Calibri" panose="020F0502020204030204" pitchFamily="34" charset="0"/>
              </a:rPr>
              <a:t>                   là </a:t>
            </a:r>
            <a:r>
              <a:rPr lang="fr-FR" dirty="0" err="1">
                <a:effectLst/>
                <a:latin typeface="Times New Roman" panose="02020603050405020304" pitchFamily="18" charset="0"/>
                <a:ea typeface="Calibri" panose="020F0502020204030204" pitchFamily="34" charset="0"/>
              </a:rPr>
              <a:t>miền</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nghiệm</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của</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bất</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phương</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trình</a:t>
            </a:r>
            <a:r>
              <a:rPr lang="fr-FR" dirty="0">
                <a:effectLst/>
                <a:latin typeface="Times New Roman" panose="02020603050405020304" pitchFamily="18" charset="0"/>
                <a:ea typeface="Calibri" panose="020F0502020204030204" pitchFamily="34" charset="0"/>
              </a:rPr>
              <a:t>                  . </a:t>
            </a:r>
            <a:endParaRPr lang="en-US" dirty="0">
              <a:latin typeface="Times New Roman (Headings)"/>
            </a:endParaRPr>
          </a:p>
        </p:txBody>
      </p:sp>
      <p:graphicFrame>
        <p:nvGraphicFramePr>
          <p:cNvPr id="88" name="Object 87">
            <a:extLst>
              <a:ext uri="{FF2B5EF4-FFF2-40B4-BE49-F238E27FC236}">
                <a16:creationId xmlns:a16="http://schemas.microsoft.com/office/drawing/2014/main" id="{28E02660-B8E2-6799-25CF-B29452300C8F}"/>
              </a:ext>
            </a:extLst>
          </p:cNvPr>
          <p:cNvGraphicFramePr>
            <a:graphicFrameLocks noChangeAspect="1"/>
          </p:cNvGraphicFramePr>
          <p:nvPr>
            <p:extLst>
              <p:ext uri="{D42A27DB-BD31-4B8C-83A1-F6EECF244321}">
                <p14:modId xmlns:p14="http://schemas.microsoft.com/office/powerpoint/2010/main" val="3082862561"/>
              </p:ext>
            </p:extLst>
          </p:nvPr>
        </p:nvGraphicFramePr>
        <p:xfrm>
          <a:off x="11379200" y="11780950"/>
          <a:ext cx="2336800" cy="571500"/>
        </p:xfrm>
        <a:graphic>
          <a:graphicData uri="http://schemas.openxmlformats.org/presentationml/2006/ole">
            <mc:AlternateContent xmlns:mc="http://schemas.openxmlformats.org/markup-compatibility/2006">
              <mc:Choice xmlns:v="urn:schemas-microsoft-com:vml" Requires="v">
                <p:oleObj name="Equation" r:id="rId21" imgW="2336760" imgH="571320" progId="Equation.DSMT4">
                  <p:embed/>
                </p:oleObj>
              </mc:Choice>
              <mc:Fallback>
                <p:oleObj name="Equation" r:id="rId21" imgW="2336760" imgH="571320" progId="Equation.DSMT4">
                  <p:embed/>
                  <p:pic>
                    <p:nvPicPr>
                      <p:cNvPr id="0" name=""/>
                      <p:cNvPicPr/>
                      <p:nvPr/>
                    </p:nvPicPr>
                    <p:blipFill>
                      <a:blip r:embed="rId22"/>
                      <a:stretch>
                        <a:fillRect/>
                      </a:stretch>
                    </p:blipFill>
                    <p:spPr>
                      <a:xfrm>
                        <a:off x="11379200" y="11780950"/>
                        <a:ext cx="2336800" cy="571500"/>
                      </a:xfrm>
                      <a:prstGeom prst="rect">
                        <a:avLst/>
                      </a:prstGeom>
                    </p:spPr>
                  </p:pic>
                </p:oleObj>
              </mc:Fallback>
            </mc:AlternateContent>
          </a:graphicData>
        </a:graphic>
      </p:graphicFrame>
      <p:graphicFrame>
        <p:nvGraphicFramePr>
          <p:cNvPr id="89" name="Object 88">
            <a:extLst>
              <a:ext uri="{FF2B5EF4-FFF2-40B4-BE49-F238E27FC236}">
                <a16:creationId xmlns:a16="http://schemas.microsoft.com/office/drawing/2014/main" id="{8040C1F7-59B9-8EE1-439B-B8B8656C64A5}"/>
              </a:ext>
            </a:extLst>
          </p:cNvPr>
          <p:cNvGraphicFramePr>
            <a:graphicFrameLocks noChangeAspect="1"/>
          </p:cNvGraphicFramePr>
          <p:nvPr>
            <p:extLst>
              <p:ext uri="{D42A27DB-BD31-4B8C-83A1-F6EECF244321}">
                <p14:modId xmlns:p14="http://schemas.microsoft.com/office/powerpoint/2010/main" val="2282428171"/>
              </p:ext>
            </p:extLst>
          </p:nvPr>
        </p:nvGraphicFramePr>
        <p:xfrm>
          <a:off x="18059400" y="11780950"/>
          <a:ext cx="2349500" cy="571500"/>
        </p:xfrm>
        <a:graphic>
          <a:graphicData uri="http://schemas.openxmlformats.org/presentationml/2006/ole">
            <mc:AlternateContent xmlns:mc="http://schemas.openxmlformats.org/markup-compatibility/2006">
              <mc:Choice xmlns:v="urn:schemas-microsoft-com:vml" Requires="v">
                <p:oleObj name="Equation" r:id="rId23" imgW="2349360" imgH="571320" progId="Equation.DSMT4">
                  <p:embed/>
                </p:oleObj>
              </mc:Choice>
              <mc:Fallback>
                <p:oleObj name="Equation" r:id="rId23" imgW="2349360" imgH="571320" progId="Equation.DSMT4">
                  <p:embed/>
                  <p:pic>
                    <p:nvPicPr>
                      <p:cNvPr id="0" name=""/>
                      <p:cNvPicPr/>
                      <p:nvPr/>
                    </p:nvPicPr>
                    <p:blipFill>
                      <a:blip r:embed="rId24"/>
                      <a:stretch>
                        <a:fillRect/>
                      </a:stretch>
                    </p:blipFill>
                    <p:spPr>
                      <a:xfrm>
                        <a:off x="18059400" y="11780950"/>
                        <a:ext cx="2349500" cy="571500"/>
                      </a:xfrm>
                      <a:prstGeom prst="rect">
                        <a:avLst/>
                      </a:prstGeom>
                    </p:spPr>
                  </p:pic>
                </p:oleObj>
              </mc:Fallback>
            </mc:AlternateContent>
          </a:graphicData>
        </a:graphic>
      </p:graphicFrame>
      <p:graphicFrame>
        <p:nvGraphicFramePr>
          <p:cNvPr id="90" name="Object 89">
            <a:extLst>
              <a:ext uri="{FF2B5EF4-FFF2-40B4-BE49-F238E27FC236}">
                <a16:creationId xmlns:a16="http://schemas.microsoft.com/office/drawing/2014/main" id="{44B2B3A9-35BE-DC7F-22AC-C1D086A7F008}"/>
              </a:ext>
            </a:extLst>
          </p:cNvPr>
          <p:cNvGraphicFramePr>
            <a:graphicFrameLocks noChangeAspect="1"/>
          </p:cNvGraphicFramePr>
          <p:nvPr>
            <p:extLst>
              <p:ext uri="{D42A27DB-BD31-4B8C-83A1-F6EECF244321}">
                <p14:modId xmlns:p14="http://schemas.microsoft.com/office/powerpoint/2010/main" val="354251549"/>
              </p:ext>
            </p:extLst>
          </p:nvPr>
        </p:nvGraphicFramePr>
        <p:xfrm>
          <a:off x="9606659" y="12453986"/>
          <a:ext cx="2336800" cy="571500"/>
        </p:xfrm>
        <a:graphic>
          <a:graphicData uri="http://schemas.openxmlformats.org/presentationml/2006/ole">
            <mc:AlternateContent xmlns:mc="http://schemas.openxmlformats.org/markup-compatibility/2006">
              <mc:Choice xmlns:v="urn:schemas-microsoft-com:vml" Requires="v">
                <p:oleObj name="Equation" r:id="rId25" imgW="2336398" imgH="571779" progId="Equation.DSMT4">
                  <p:embed/>
                </p:oleObj>
              </mc:Choice>
              <mc:Fallback>
                <p:oleObj name="Equation" r:id="rId25" imgW="2336398" imgH="571779" progId="Equation.DSMT4">
                  <p:embed/>
                  <p:pic>
                    <p:nvPicPr>
                      <p:cNvPr id="0" name=""/>
                      <p:cNvPicPr/>
                      <p:nvPr/>
                    </p:nvPicPr>
                    <p:blipFill>
                      <a:blip r:embed="rId26"/>
                      <a:stretch>
                        <a:fillRect/>
                      </a:stretch>
                    </p:blipFill>
                    <p:spPr>
                      <a:xfrm>
                        <a:off x="9606659" y="12453986"/>
                        <a:ext cx="2336800" cy="571500"/>
                      </a:xfrm>
                      <a:prstGeom prst="rect">
                        <a:avLst/>
                      </a:prstGeom>
                    </p:spPr>
                  </p:pic>
                </p:oleObj>
              </mc:Fallback>
            </mc:AlternateContent>
          </a:graphicData>
        </a:graphic>
      </p:graphicFrame>
    </p:spTree>
    <p:extLst>
      <p:ext uri="{BB962C8B-B14F-4D97-AF65-F5344CB8AC3E}">
        <p14:creationId xmlns:p14="http://schemas.microsoft.com/office/powerpoint/2010/main" val="1574211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3699" y="2936405"/>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438324" y="2191730"/>
              <a:ext cx="17265024" cy="830997"/>
            </a:xfrm>
            <a:prstGeom prst="rect">
              <a:avLst/>
            </a:prstGeom>
            <a:noFill/>
          </p:spPr>
          <p:txBody>
            <a:bodyPr wrap="square" rtlCol="0">
              <a:spAutoFit/>
            </a:bodyPr>
            <a:lstStyle/>
            <a:p>
              <a:r>
                <a:rPr lang="en-US" sz="4800" b="1" dirty="0" err="1">
                  <a:latin typeface="Times New Roman (Headings)"/>
                  <a:ea typeface="Tahoma" pitchFamily="34" charset="0"/>
                  <a:cs typeface="Tahoma" pitchFamily="34" charset="0"/>
                </a:rPr>
                <a:t>Trình</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bày</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dưới</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dạng</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sơ</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đồ</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tư</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duy</a:t>
              </a:r>
              <a:endParaRPr lang="vi-VN" sz="4800" b="1" dirty="0">
                <a:latin typeface="Times New Roman (Headings)"/>
                <a:ea typeface="Tahoma" pitchFamily="34" charset="0"/>
                <a:cs typeface="Tahoma" pitchFamily="34" charset="0"/>
              </a:endParaRPr>
            </a:p>
          </p:txBody>
        </p:sp>
      </p:grpSp>
      <p:graphicFrame>
        <p:nvGraphicFramePr>
          <p:cNvPr id="7" name="Diagram 6">
            <a:extLst>
              <a:ext uri="{FF2B5EF4-FFF2-40B4-BE49-F238E27FC236}">
                <a16:creationId xmlns:a16="http://schemas.microsoft.com/office/drawing/2014/main" id="{20960E75-9DD4-11B0-C084-5101CD8FBDAF}"/>
              </a:ext>
            </a:extLst>
          </p:cNvPr>
          <p:cNvGraphicFramePr/>
          <p:nvPr>
            <p:extLst>
              <p:ext uri="{D42A27DB-BD31-4B8C-83A1-F6EECF244321}">
                <p14:modId xmlns:p14="http://schemas.microsoft.com/office/powerpoint/2010/main" val="1471365398"/>
              </p:ext>
            </p:extLst>
          </p:nvPr>
        </p:nvGraphicFramePr>
        <p:xfrm>
          <a:off x="1157589" y="5334000"/>
          <a:ext cx="22083411" cy="746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7597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838200" y="1752600"/>
            <a:ext cx="22563309" cy="1755001"/>
            <a:chOff x="721799" y="1603075"/>
            <a:chExt cx="22106109" cy="1821601"/>
          </a:xfrm>
        </p:grpSpPr>
        <p:grpSp>
          <p:nvGrpSpPr>
            <p:cNvPr id="52" name="Group 54"/>
            <p:cNvGrpSpPr/>
            <p:nvPr/>
          </p:nvGrpSpPr>
          <p:grpSpPr>
            <a:xfrm>
              <a:off x="721799" y="1603075"/>
              <a:ext cx="22106109" cy="1821601"/>
              <a:chOff x="1268078" y="3405486"/>
              <a:chExt cx="22106109" cy="1821601"/>
            </a:xfrm>
          </p:grpSpPr>
          <p:sp>
            <p:nvSpPr>
              <p:cNvPr id="54" name="Rounded Rectangle 53"/>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4208650" cy="952266"/>
                <a:chOff x="1311958" y="3405486"/>
                <a:chExt cx="4208650" cy="952266"/>
              </a:xfrm>
            </p:grpSpPr>
            <p:sp>
              <p:nvSpPr>
                <p:cNvPr id="56" name="Freeform 20"/>
                <p:cNvSpPr>
                  <a:spLocks/>
                </p:cNvSpPr>
                <p:nvPr/>
              </p:nvSpPr>
              <p:spPr bwMode="auto">
                <a:xfrm rot="5400000">
                  <a:off x="3399945" y="2192524"/>
                  <a:ext cx="793395" cy="344793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57" name="TextBox 56"/>
                <p:cNvSpPr txBox="1"/>
                <p:nvPr/>
              </p:nvSpPr>
              <p:spPr>
                <a:xfrm>
                  <a:off x="2250671" y="3527166"/>
                  <a:ext cx="2810385" cy="830586"/>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Bài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tập</a:t>
                  </a:r>
                  <a:r>
                    <a:rPr lang="en-US" sz="4600" b="1" dirty="0">
                      <a:solidFill>
                        <a:schemeClr val="bg1"/>
                      </a:solidFill>
                      <a:latin typeface="Tahoma" pitchFamily="34" charset="0"/>
                      <a:ea typeface="Tahoma" pitchFamily="34" charset="0"/>
                      <a:cs typeface="Tahoma" pitchFamily="34" charset="0"/>
                    </a:rPr>
                    <a:t> 1</a:t>
                  </a: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61453" y="4152123"/>
                    <a:ext cx="238021" cy="193876"/>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5337710" y="2049927"/>
              <a:ext cx="13192145" cy="921698"/>
            </a:xfrm>
            <a:prstGeom prst="rect">
              <a:avLst/>
            </a:prstGeom>
            <a:noFill/>
          </p:spPr>
          <p:txBody>
            <a:bodyPr wrap="square" rtlCol="0">
              <a:spAutoFit/>
            </a:bodyPr>
            <a:lstStyle/>
            <a:p>
              <a:pPr marL="0" marR="0" algn="just">
                <a:lnSpc>
                  <a:spcPct val="115000"/>
                </a:lnSpc>
                <a:spcBef>
                  <a:spcPts val="0"/>
                </a:spcBef>
                <a:spcAft>
                  <a:spcPts val="800"/>
                </a:spcAft>
                <a:tabLst>
                  <a:tab pos="1440180" algn="l"/>
                </a:tabLst>
              </a:pPr>
              <a:r>
                <a:rPr lang="vi-VN" sz="4800" dirty="0">
                  <a:effectLst/>
                  <a:latin typeface="Times New Roman" panose="02020603050405020304" pitchFamily="18" charset="0"/>
                  <a:ea typeface="Calibri" panose="020F0502020204030204" pitchFamily="34" charset="0"/>
                  <a:cs typeface="Times New Roman" panose="02020603050405020304" pitchFamily="18" charset="0"/>
                </a:rPr>
                <a:t>Biểu diễn miền nghiệm của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 name="Table 3">
            <a:extLst>
              <a:ext uri="{FF2B5EF4-FFF2-40B4-BE49-F238E27FC236}">
                <a16:creationId xmlns:a16="http://schemas.microsoft.com/office/drawing/2014/main" id="{2FFA75EF-4D0D-6773-BFFB-D3FA5C1F7040}"/>
              </a:ext>
            </a:extLst>
          </p:cNvPr>
          <p:cNvGraphicFramePr>
            <a:graphicFrameLocks noGrp="1"/>
          </p:cNvGraphicFramePr>
          <p:nvPr>
            <p:extLst>
              <p:ext uri="{D42A27DB-BD31-4B8C-83A1-F6EECF244321}">
                <p14:modId xmlns:p14="http://schemas.microsoft.com/office/powerpoint/2010/main" val="1458615102"/>
              </p:ext>
            </p:extLst>
          </p:nvPr>
        </p:nvGraphicFramePr>
        <p:xfrm>
          <a:off x="1172023" y="4114800"/>
          <a:ext cx="22265253" cy="8807027"/>
        </p:xfrm>
        <a:graphic>
          <a:graphicData uri="http://schemas.openxmlformats.org/drawingml/2006/table">
            <a:tbl>
              <a:tblPr firstRow="1" bandRow="1">
                <a:tableStyleId>{5C22544A-7EE6-4342-B048-85BDC9FD1C3A}</a:tableStyleId>
              </a:tblPr>
              <a:tblGrid>
                <a:gridCol w="7421751">
                  <a:extLst>
                    <a:ext uri="{9D8B030D-6E8A-4147-A177-3AD203B41FA5}">
                      <a16:colId xmlns:a16="http://schemas.microsoft.com/office/drawing/2014/main" val="3741603170"/>
                    </a:ext>
                  </a:extLst>
                </a:gridCol>
                <a:gridCol w="7421751">
                  <a:extLst>
                    <a:ext uri="{9D8B030D-6E8A-4147-A177-3AD203B41FA5}">
                      <a16:colId xmlns:a16="http://schemas.microsoft.com/office/drawing/2014/main" val="1874032223"/>
                    </a:ext>
                  </a:extLst>
                </a:gridCol>
                <a:gridCol w="7421751">
                  <a:extLst>
                    <a:ext uri="{9D8B030D-6E8A-4147-A177-3AD203B41FA5}">
                      <a16:colId xmlns:a16="http://schemas.microsoft.com/office/drawing/2014/main" val="3157727572"/>
                    </a:ext>
                  </a:extLst>
                </a:gridCol>
              </a:tblGrid>
              <a:tr h="8807027">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847999819"/>
                  </a:ext>
                </a:extLst>
              </a:tr>
            </a:tbl>
          </a:graphicData>
        </a:graphic>
      </p:graphicFrame>
      <p:graphicFrame>
        <p:nvGraphicFramePr>
          <p:cNvPr id="4" name="Object 3">
            <a:extLst>
              <a:ext uri="{FF2B5EF4-FFF2-40B4-BE49-F238E27FC236}">
                <a16:creationId xmlns:a16="http://schemas.microsoft.com/office/drawing/2014/main" id="{D81AE8F4-81AA-D6A3-6681-7537FD47ABB0}"/>
              </a:ext>
            </a:extLst>
          </p:cNvPr>
          <p:cNvGraphicFramePr>
            <a:graphicFrameLocks noChangeAspect="1"/>
          </p:cNvGraphicFramePr>
          <p:nvPr>
            <p:extLst>
              <p:ext uri="{D42A27DB-BD31-4B8C-83A1-F6EECF244321}">
                <p14:modId xmlns:p14="http://schemas.microsoft.com/office/powerpoint/2010/main" val="629867222"/>
              </p:ext>
            </p:extLst>
          </p:nvPr>
        </p:nvGraphicFramePr>
        <p:xfrm>
          <a:off x="3200400" y="4527188"/>
          <a:ext cx="3263900" cy="622300"/>
        </p:xfrm>
        <a:graphic>
          <a:graphicData uri="http://schemas.openxmlformats.org/presentationml/2006/ole">
            <mc:AlternateContent xmlns:mc="http://schemas.openxmlformats.org/markup-compatibility/2006">
              <mc:Choice xmlns:v="urn:schemas-microsoft-com:vml" Requires="v">
                <p:oleObj name="Equation" r:id="rId3" imgW="3263760" imgH="622080" progId="Equation.DSMT4">
                  <p:embed/>
                </p:oleObj>
              </mc:Choice>
              <mc:Fallback>
                <p:oleObj name="Equation" r:id="rId3" imgW="3263760" imgH="622080" progId="Equation.DSMT4">
                  <p:embed/>
                  <p:pic>
                    <p:nvPicPr>
                      <p:cNvPr id="0" name=""/>
                      <p:cNvPicPr/>
                      <p:nvPr/>
                    </p:nvPicPr>
                    <p:blipFill>
                      <a:blip r:embed="rId4"/>
                      <a:stretch>
                        <a:fillRect/>
                      </a:stretch>
                    </p:blipFill>
                    <p:spPr>
                      <a:xfrm>
                        <a:off x="3200400" y="4527188"/>
                        <a:ext cx="3263900" cy="6223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D0EAFCE-6250-B091-934E-B8E412EEF3F0}"/>
              </a:ext>
            </a:extLst>
          </p:cNvPr>
          <p:cNvGraphicFramePr>
            <a:graphicFrameLocks noChangeAspect="1"/>
          </p:cNvGraphicFramePr>
          <p:nvPr>
            <p:extLst>
              <p:ext uri="{D42A27DB-BD31-4B8C-83A1-F6EECF244321}">
                <p14:modId xmlns:p14="http://schemas.microsoft.com/office/powerpoint/2010/main" val="3711473314"/>
              </p:ext>
            </p:extLst>
          </p:nvPr>
        </p:nvGraphicFramePr>
        <p:xfrm>
          <a:off x="10401300" y="4527188"/>
          <a:ext cx="3581400" cy="622300"/>
        </p:xfrm>
        <a:graphic>
          <a:graphicData uri="http://schemas.openxmlformats.org/presentationml/2006/ole">
            <mc:AlternateContent xmlns:mc="http://schemas.openxmlformats.org/markup-compatibility/2006">
              <mc:Choice xmlns:v="urn:schemas-microsoft-com:vml" Requires="v">
                <p:oleObj name="Equation" r:id="rId5" imgW="3581280" imgH="622080" progId="Equation.DSMT4">
                  <p:embed/>
                </p:oleObj>
              </mc:Choice>
              <mc:Fallback>
                <p:oleObj name="Equation" r:id="rId5" imgW="3581280" imgH="622080" progId="Equation.DSMT4">
                  <p:embed/>
                  <p:pic>
                    <p:nvPicPr>
                      <p:cNvPr id="0" name=""/>
                      <p:cNvPicPr/>
                      <p:nvPr/>
                    </p:nvPicPr>
                    <p:blipFill>
                      <a:blip r:embed="rId6"/>
                      <a:stretch>
                        <a:fillRect/>
                      </a:stretch>
                    </p:blipFill>
                    <p:spPr>
                      <a:xfrm>
                        <a:off x="10401300" y="4527188"/>
                        <a:ext cx="3581400" cy="6223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2E673C0-B30E-9E55-0348-6C166EEDD429}"/>
              </a:ext>
            </a:extLst>
          </p:cNvPr>
          <p:cNvGraphicFramePr>
            <a:graphicFrameLocks noChangeAspect="1"/>
          </p:cNvGraphicFramePr>
          <p:nvPr>
            <p:extLst>
              <p:ext uri="{D42A27DB-BD31-4B8C-83A1-F6EECF244321}">
                <p14:modId xmlns:p14="http://schemas.microsoft.com/office/powerpoint/2010/main" val="155894597"/>
              </p:ext>
            </p:extLst>
          </p:nvPr>
        </p:nvGraphicFramePr>
        <p:xfrm>
          <a:off x="17920788" y="4527188"/>
          <a:ext cx="3162300" cy="622300"/>
        </p:xfrm>
        <a:graphic>
          <a:graphicData uri="http://schemas.openxmlformats.org/presentationml/2006/ole">
            <mc:AlternateContent xmlns:mc="http://schemas.openxmlformats.org/markup-compatibility/2006">
              <mc:Choice xmlns:v="urn:schemas-microsoft-com:vml" Requires="v">
                <p:oleObj name="Equation" r:id="rId7" imgW="3162240" imgH="622080" progId="Equation.DSMT4">
                  <p:embed/>
                </p:oleObj>
              </mc:Choice>
              <mc:Fallback>
                <p:oleObj name="Equation" r:id="rId7" imgW="3162240" imgH="622080" progId="Equation.DSMT4">
                  <p:embed/>
                  <p:pic>
                    <p:nvPicPr>
                      <p:cNvPr id="0" name=""/>
                      <p:cNvPicPr/>
                      <p:nvPr/>
                    </p:nvPicPr>
                    <p:blipFill>
                      <a:blip r:embed="rId8"/>
                      <a:stretch>
                        <a:fillRect/>
                      </a:stretch>
                    </p:blipFill>
                    <p:spPr>
                      <a:xfrm>
                        <a:off x="17920788" y="4527188"/>
                        <a:ext cx="3162300" cy="6223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A627B73-802B-F4E3-BEBE-6D11E70152C1}"/>
              </a:ext>
            </a:extLst>
          </p:cNvPr>
          <p:cNvPicPr>
            <a:picLocks noChangeAspect="1"/>
          </p:cNvPicPr>
          <p:nvPr/>
        </p:nvPicPr>
        <p:blipFill>
          <a:blip r:embed="rId9"/>
          <a:stretch>
            <a:fillRect/>
          </a:stretch>
        </p:blipFill>
        <p:spPr>
          <a:xfrm>
            <a:off x="2177934" y="5665085"/>
            <a:ext cx="5473144" cy="6677760"/>
          </a:xfrm>
          <a:prstGeom prst="rect">
            <a:avLst/>
          </a:prstGeom>
        </p:spPr>
      </p:pic>
      <p:pic>
        <p:nvPicPr>
          <p:cNvPr id="9" name="Picture 8">
            <a:extLst>
              <a:ext uri="{FF2B5EF4-FFF2-40B4-BE49-F238E27FC236}">
                <a16:creationId xmlns:a16="http://schemas.microsoft.com/office/drawing/2014/main" id="{A2CC09DB-0B55-D1CC-55D5-468D4ABA7BB1}"/>
              </a:ext>
            </a:extLst>
          </p:cNvPr>
          <p:cNvPicPr>
            <a:picLocks noChangeAspect="1"/>
          </p:cNvPicPr>
          <p:nvPr/>
        </p:nvPicPr>
        <p:blipFill>
          <a:blip r:embed="rId10"/>
          <a:stretch>
            <a:fillRect/>
          </a:stretch>
        </p:blipFill>
        <p:spPr>
          <a:xfrm>
            <a:off x="8770873" y="5820615"/>
            <a:ext cx="7170539" cy="6523785"/>
          </a:xfrm>
          <a:prstGeom prst="rect">
            <a:avLst/>
          </a:prstGeom>
        </p:spPr>
      </p:pic>
      <p:pic>
        <p:nvPicPr>
          <p:cNvPr id="10" name="Picture 9">
            <a:extLst>
              <a:ext uri="{FF2B5EF4-FFF2-40B4-BE49-F238E27FC236}">
                <a16:creationId xmlns:a16="http://schemas.microsoft.com/office/drawing/2014/main" id="{F753BAEE-E521-3AC9-75FE-A3A45C371160}"/>
              </a:ext>
            </a:extLst>
          </p:cNvPr>
          <p:cNvPicPr>
            <a:picLocks noChangeAspect="1"/>
          </p:cNvPicPr>
          <p:nvPr/>
        </p:nvPicPr>
        <p:blipFill>
          <a:blip r:embed="rId11"/>
          <a:stretch>
            <a:fillRect/>
          </a:stretch>
        </p:blipFill>
        <p:spPr>
          <a:xfrm>
            <a:off x="16375372" y="5694555"/>
            <a:ext cx="6640384" cy="6775903"/>
          </a:xfrm>
          <a:prstGeom prst="rect">
            <a:avLst/>
          </a:prstGeom>
        </p:spPr>
      </p:pic>
    </p:spTree>
    <p:extLst>
      <p:ext uri="{BB962C8B-B14F-4D97-AF65-F5344CB8AC3E}">
        <p14:creationId xmlns:p14="http://schemas.microsoft.com/office/powerpoint/2010/main" val="887277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533400" y="1752600"/>
            <a:ext cx="22868110" cy="1755001"/>
            <a:chOff x="721799" y="1603075"/>
            <a:chExt cx="22106109" cy="1821601"/>
          </a:xfrm>
        </p:grpSpPr>
        <p:grpSp>
          <p:nvGrpSpPr>
            <p:cNvPr id="52" name="Group 54"/>
            <p:cNvGrpSpPr/>
            <p:nvPr/>
          </p:nvGrpSpPr>
          <p:grpSpPr>
            <a:xfrm>
              <a:off x="721799" y="1603075"/>
              <a:ext cx="22106109" cy="1821601"/>
              <a:chOff x="1268078" y="3405486"/>
              <a:chExt cx="22106109" cy="1821601"/>
            </a:xfrm>
          </p:grpSpPr>
          <p:sp>
            <p:nvSpPr>
              <p:cNvPr id="54" name="Rounded Rectangle 53"/>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5" name="Group 67"/>
              <p:cNvGrpSpPr/>
              <p:nvPr/>
            </p:nvGrpSpPr>
            <p:grpSpPr>
              <a:xfrm>
                <a:off x="1268078" y="3405486"/>
                <a:ext cx="4208650" cy="952266"/>
                <a:chOff x="1311958" y="3405486"/>
                <a:chExt cx="4208650" cy="952266"/>
              </a:xfrm>
            </p:grpSpPr>
            <p:sp>
              <p:nvSpPr>
                <p:cNvPr id="56" name="Freeform 20"/>
                <p:cNvSpPr>
                  <a:spLocks/>
                </p:cNvSpPr>
                <p:nvPr/>
              </p:nvSpPr>
              <p:spPr bwMode="auto">
                <a:xfrm rot="5400000">
                  <a:off x="3399945" y="2192524"/>
                  <a:ext cx="793395" cy="344793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TextBox 56"/>
                <p:cNvSpPr txBox="1"/>
                <p:nvPr/>
              </p:nvSpPr>
              <p:spPr>
                <a:xfrm>
                  <a:off x="2250671" y="3527166"/>
                  <a:ext cx="2810385" cy="830586"/>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2</a:t>
                  </a: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21"/>
                  <p:cNvSpPr>
                    <a:spLocks noEditPoints="1"/>
                  </p:cNvSpPr>
                  <p:nvPr/>
                </p:nvSpPr>
                <p:spPr bwMode="auto">
                  <a:xfrm>
                    <a:off x="1861453" y="4152123"/>
                    <a:ext cx="238021" cy="193876"/>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53" name="TextBox 52"/>
            <p:cNvSpPr txBox="1"/>
            <p:nvPr/>
          </p:nvSpPr>
          <p:spPr>
            <a:xfrm>
              <a:off x="5337710" y="2049927"/>
              <a:ext cx="13192145" cy="921698"/>
            </a:xfrm>
            <a:prstGeom prst="rect">
              <a:avLst/>
            </a:prstGeom>
            <a:noFill/>
          </p:spPr>
          <p:txBody>
            <a:bodyPr wrap="square" rtlCol="0">
              <a:spAutoFit/>
            </a:bodyPr>
            <a:lstStyle/>
            <a:p>
              <a:pPr marL="0" marR="0" lvl="0" indent="0" algn="just" defTabSz="2177278" rtl="0" eaLnBrk="1" fontAlgn="auto" latinLnBrk="0" hangingPunct="1">
                <a:lnSpc>
                  <a:spcPct val="115000"/>
                </a:lnSpc>
                <a:spcBef>
                  <a:spcPts val="0"/>
                </a:spcBef>
                <a:spcAft>
                  <a:spcPts val="800"/>
                </a:spcAft>
                <a:buClrTx/>
                <a:buSzTx/>
                <a:buFontTx/>
                <a:buNone/>
                <a:tabLst>
                  <a:tab pos="1440180" algn="l"/>
                </a:tabLst>
                <a:defRPr/>
              </a:pPr>
              <a:r>
                <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 diễn miền nghiệm của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bất</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 name="Table 3">
            <a:extLst>
              <a:ext uri="{FF2B5EF4-FFF2-40B4-BE49-F238E27FC236}">
                <a16:creationId xmlns:a16="http://schemas.microsoft.com/office/drawing/2014/main" id="{2FFA75EF-4D0D-6773-BFFB-D3FA5C1F7040}"/>
              </a:ext>
            </a:extLst>
          </p:cNvPr>
          <p:cNvGraphicFramePr>
            <a:graphicFrameLocks noGrp="1"/>
          </p:cNvGraphicFramePr>
          <p:nvPr>
            <p:extLst>
              <p:ext uri="{D42A27DB-BD31-4B8C-83A1-F6EECF244321}">
                <p14:modId xmlns:p14="http://schemas.microsoft.com/office/powerpoint/2010/main" val="1209873126"/>
              </p:ext>
            </p:extLst>
          </p:nvPr>
        </p:nvGraphicFramePr>
        <p:xfrm>
          <a:off x="762001" y="3713962"/>
          <a:ext cx="22675275" cy="9773438"/>
        </p:xfrm>
        <a:graphic>
          <a:graphicData uri="http://schemas.openxmlformats.org/drawingml/2006/table">
            <a:tbl>
              <a:tblPr firstRow="1" bandRow="1">
                <a:tableStyleId>{5C22544A-7EE6-4342-B048-85BDC9FD1C3A}</a:tableStyleId>
              </a:tblPr>
              <a:tblGrid>
                <a:gridCol w="7558425">
                  <a:extLst>
                    <a:ext uri="{9D8B030D-6E8A-4147-A177-3AD203B41FA5}">
                      <a16:colId xmlns:a16="http://schemas.microsoft.com/office/drawing/2014/main" val="3741603170"/>
                    </a:ext>
                  </a:extLst>
                </a:gridCol>
                <a:gridCol w="7558425">
                  <a:extLst>
                    <a:ext uri="{9D8B030D-6E8A-4147-A177-3AD203B41FA5}">
                      <a16:colId xmlns:a16="http://schemas.microsoft.com/office/drawing/2014/main" val="1874032223"/>
                    </a:ext>
                  </a:extLst>
                </a:gridCol>
                <a:gridCol w="7558425">
                  <a:extLst>
                    <a:ext uri="{9D8B030D-6E8A-4147-A177-3AD203B41FA5}">
                      <a16:colId xmlns:a16="http://schemas.microsoft.com/office/drawing/2014/main" val="3157727572"/>
                    </a:ext>
                  </a:extLst>
                </a:gridCol>
              </a:tblGrid>
              <a:tr h="9773438">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847999819"/>
                  </a:ext>
                </a:extLst>
              </a:tr>
            </a:tbl>
          </a:graphicData>
        </a:graphic>
      </p:graphicFrame>
      <p:graphicFrame>
        <p:nvGraphicFramePr>
          <p:cNvPr id="2" name="Object 1">
            <a:extLst>
              <a:ext uri="{FF2B5EF4-FFF2-40B4-BE49-F238E27FC236}">
                <a16:creationId xmlns:a16="http://schemas.microsoft.com/office/drawing/2014/main" id="{49DFD3DD-BA63-7BF1-78D6-25800085F49F}"/>
              </a:ext>
            </a:extLst>
          </p:cNvPr>
          <p:cNvGraphicFramePr>
            <a:graphicFrameLocks noChangeAspect="1"/>
          </p:cNvGraphicFramePr>
          <p:nvPr>
            <p:extLst>
              <p:ext uri="{D42A27DB-BD31-4B8C-83A1-F6EECF244321}">
                <p14:modId xmlns:p14="http://schemas.microsoft.com/office/powerpoint/2010/main" val="1647540545"/>
              </p:ext>
            </p:extLst>
          </p:nvPr>
        </p:nvGraphicFramePr>
        <p:xfrm>
          <a:off x="2183363" y="4793092"/>
          <a:ext cx="3975100" cy="1676400"/>
        </p:xfrm>
        <a:graphic>
          <a:graphicData uri="http://schemas.openxmlformats.org/presentationml/2006/ole">
            <mc:AlternateContent xmlns:mc="http://schemas.openxmlformats.org/markup-compatibility/2006">
              <mc:Choice xmlns:v="urn:schemas-microsoft-com:vml" Requires="v">
                <p:oleObj name="Equation" r:id="rId3" imgW="3974760" imgH="1676160" progId="Equation.DSMT4">
                  <p:embed/>
                </p:oleObj>
              </mc:Choice>
              <mc:Fallback>
                <p:oleObj name="Equation" r:id="rId3" imgW="3974760" imgH="1676160" progId="Equation.DSMT4">
                  <p:embed/>
                  <p:pic>
                    <p:nvPicPr>
                      <p:cNvPr id="0" name=""/>
                      <p:cNvPicPr/>
                      <p:nvPr/>
                    </p:nvPicPr>
                    <p:blipFill>
                      <a:blip r:embed="rId4"/>
                      <a:stretch>
                        <a:fillRect/>
                      </a:stretch>
                    </p:blipFill>
                    <p:spPr>
                      <a:xfrm>
                        <a:off x="2183363" y="4793092"/>
                        <a:ext cx="3975100" cy="1676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356D0AC-5CF7-CD7D-5607-6C5914B6D2A1}"/>
              </a:ext>
            </a:extLst>
          </p:cNvPr>
          <p:cNvGraphicFramePr>
            <a:graphicFrameLocks noChangeAspect="1"/>
          </p:cNvGraphicFramePr>
          <p:nvPr>
            <p:extLst>
              <p:ext uri="{D42A27DB-BD31-4B8C-83A1-F6EECF244321}">
                <p14:modId xmlns:p14="http://schemas.microsoft.com/office/powerpoint/2010/main" val="780910348"/>
              </p:ext>
            </p:extLst>
          </p:nvPr>
        </p:nvGraphicFramePr>
        <p:xfrm>
          <a:off x="9677400" y="4323192"/>
          <a:ext cx="4546600" cy="2616200"/>
        </p:xfrm>
        <a:graphic>
          <a:graphicData uri="http://schemas.openxmlformats.org/presentationml/2006/ole">
            <mc:AlternateContent xmlns:mc="http://schemas.openxmlformats.org/markup-compatibility/2006">
              <mc:Choice xmlns:v="urn:schemas-microsoft-com:vml" Requires="v">
                <p:oleObj name="Equation" r:id="rId5" imgW="4546440" imgH="2616120" progId="Equation.DSMT4">
                  <p:embed/>
                </p:oleObj>
              </mc:Choice>
              <mc:Fallback>
                <p:oleObj name="Equation" r:id="rId5" imgW="4546440" imgH="2616120" progId="Equation.DSMT4">
                  <p:embed/>
                  <p:pic>
                    <p:nvPicPr>
                      <p:cNvPr id="0" name=""/>
                      <p:cNvPicPr/>
                      <p:nvPr/>
                    </p:nvPicPr>
                    <p:blipFill>
                      <a:blip r:embed="rId6"/>
                      <a:stretch>
                        <a:fillRect/>
                      </a:stretch>
                    </p:blipFill>
                    <p:spPr>
                      <a:xfrm>
                        <a:off x="9677400" y="4323192"/>
                        <a:ext cx="4546600" cy="2616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57081BD-EAD4-AB3C-648F-8D9B0B50658E}"/>
              </a:ext>
            </a:extLst>
          </p:cNvPr>
          <p:cNvGraphicFramePr>
            <a:graphicFrameLocks noChangeAspect="1"/>
          </p:cNvGraphicFramePr>
          <p:nvPr>
            <p:extLst>
              <p:ext uri="{D42A27DB-BD31-4B8C-83A1-F6EECF244321}">
                <p14:modId xmlns:p14="http://schemas.microsoft.com/office/powerpoint/2010/main" val="99692599"/>
              </p:ext>
            </p:extLst>
          </p:nvPr>
        </p:nvGraphicFramePr>
        <p:xfrm>
          <a:off x="17716500" y="3878692"/>
          <a:ext cx="3632200" cy="3505200"/>
        </p:xfrm>
        <a:graphic>
          <a:graphicData uri="http://schemas.openxmlformats.org/presentationml/2006/ole">
            <mc:AlternateContent xmlns:mc="http://schemas.openxmlformats.org/markup-compatibility/2006">
              <mc:Choice xmlns:v="urn:schemas-microsoft-com:vml" Requires="v">
                <p:oleObj name="Equation" r:id="rId7" imgW="3632040" imgH="3504960" progId="Equation.DSMT4">
                  <p:embed/>
                </p:oleObj>
              </mc:Choice>
              <mc:Fallback>
                <p:oleObj name="Equation" r:id="rId7" imgW="3632040" imgH="3504960" progId="Equation.DSMT4">
                  <p:embed/>
                  <p:pic>
                    <p:nvPicPr>
                      <p:cNvPr id="0" name=""/>
                      <p:cNvPicPr/>
                      <p:nvPr/>
                    </p:nvPicPr>
                    <p:blipFill>
                      <a:blip r:embed="rId8"/>
                      <a:stretch>
                        <a:fillRect/>
                      </a:stretch>
                    </p:blipFill>
                    <p:spPr>
                      <a:xfrm>
                        <a:off x="17716500" y="3878692"/>
                        <a:ext cx="3632200" cy="350520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2C972F2A-8D0B-A69A-1533-FFC46E95E635}"/>
              </a:ext>
            </a:extLst>
          </p:cNvPr>
          <p:cNvPicPr>
            <a:picLocks noChangeAspect="1"/>
          </p:cNvPicPr>
          <p:nvPr/>
        </p:nvPicPr>
        <p:blipFill>
          <a:blip r:embed="rId9"/>
          <a:stretch>
            <a:fillRect/>
          </a:stretch>
        </p:blipFill>
        <p:spPr>
          <a:xfrm>
            <a:off x="1764295" y="7106362"/>
            <a:ext cx="5294871" cy="6345271"/>
          </a:xfrm>
          <a:prstGeom prst="rect">
            <a:avLst/>
          </a:prstGeom>
        </p:spPr>
      </p:pic>
      <p:pic>
        <p:nvPicPr>
          <p:cNvPr id="13" name="Picture 12">
            <a:extLst>
              <a:ext uri="{FF2B5EF4-FFF2-40B4-BE49-F238E27FC236}">
                <a16:creationId xmlns:a16="http://schemas.microsoft.com/office/drawing/2014/main" id="{C9083E65-1D6F-E823-7377-9CC6972572D1}"/>
              </a:ext>
            </a:extLst>
          </p:cNvPr>
          <p:cNvPicPr>
            <a:picLocks noChangeAspect="1"/>
          </p:cNvPicPr>
          <p:nvPr/>
        </p:nvPicPr>
        <p:blipFill>
          <a:blip r:embed="rId10"/>
          <a:stretch>
            <a:fillRect/>
          </a:stretch>
        </p:blipFill>
        <p:spPr>
          <a:xfrm>
            <a:off x="9677400" y="7090187"/>
            <a:ext cx="5027062" cy="6416656"/>
          </a:xfrm>
          <a:prstGeom prst="rect">
            <a:avLst/>
          </a:prstGeom>
        </p:spPr>
      </p:pic>
      <p:pic>
        <p:nvPicPr>
          <p:cNvPr id="14" name="Picture 13">
            <a:extLst>
              <a:ext uri="{FF2B5EF4-FFF2-40B4-BE49-F238E27FC236}">
                <a16:creationId xmlns:a16="http://schemas.microsoft.com/office/drawing/2014/main" id="{A4CDCECE-3E2C-B554-F2D2-60B779C5DE43}"/>
              </a:ext>
            </a:extLst>
          </p:cNvPr>
          <p:cNvPicPr>
            <a:picLocks noChangeAspect="1"/>
          </p:cNvPicPr>
          <p:nvPr/>
        </p:nvPicPr>
        <p:blipFill>
          <a:blip r:embed="rId11"/>
          <a:stretch>
            <a:fillRect/>
          </a:stretch>
        </p:blipFill>
        <p:spPr>
          <a:xfrm>
            <a:off x="16940355" y="7373383"/>
            <a:ext cx="5501331" cy="6078250"/>
          </a:xfrm>
          <a:prstGeom prst="rect">
            <a:avLst/>
          </a:prstGeom>
        </p:spPr>
      </p:pic>
    </p:spTree>
    <p:extLst>
      <p:ext uri="{BB962C8B-B14F-4D97-AF65-F5344CB8AC3E}">
        <p14:creationId xmlns:p14="http://schemas.microsoft.com/office/powerpoint/2010/main" val="49841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304800" y="1814055"/>
            <a:ext cx="23513992" cy="7439537"/>
            <a:chOff x="1268078" y="3405486"/>
            <a:chExt cx="21958390" cy="4463292"/>
          </a:xfrm>
        </p:grpSpPr>
        <p:sp>
          <p:nvSpPr>
            <p:cNvPr id="31" name="Rounded Rectangle 30"/>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2" name="Group 67"/>
            <p:cNvGrpSpPr/>
            <p:nvPr/>
          </p:nvGrpSpPr>
          <p:grpSpPr>
            <a:xfrm>
              <a:off x="1268078" y="3405486"/>
              <a:ext cx="3445796" cy="940513"/>
              <a:chOff x="1311958" y="3405486"/>
              <a:chExt cx="3445796"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3"/>
              <p:cNvSpPr txBox="1"/>
              <p:nvPr/>
            </p:nvSpPr>
            <p:spPr>
              <a:xfrm>
                <a:off x="2133294" y="3707870"/>
                <a:ext cx="2624460" cy="431727"/>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3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65" name="Group 10"/>
          <p:cNvGrpSpPr/>
          <p:nvPr/>
        </p:nvGrpSpPr>
        <p:grpSpPr>
          <a:xfrm>
            <a:off x="637502" y="9869297"/>
            <a:ext cx="23181290" cy="3072509"/>
            <a:chOff x="1270511" y="5884230"/>
            <a:chExt cx="22469340" cy="2407034"/>
          </a:xfrm>
        </p:grpSpPr>
        <p:sp>
          <p:nvSpPr>
            <p:cNvPr id="66" name="Rounded Rectangle 65"/>
            <p:cNvSpPr/>
            <p:nvPr/>
          </p:nvSpPr>
          <p:spPr>
            <a:xfrm>
              <a:off x="1384348" y="6055859"/>
              <a:ext cx="22355503" cy="223540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7" name="Group 60"/>
            <p:cNvGrpSpPr/>
            <p:nvPr/>
          </p:nvGrpSpPr>
          <p:grpSpPr>
            <a:xfrm>
              <a:off x="1270511" y="5884230"/>
              <a:ext cx="3568119" cy="923511"/>
              <a:chOff x="1224541" y="6322797"/>
              <a:chExt cx="3568119" cy="923511"/>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p:cNvSpPr txBox="1"/>
              <p:nvPr/>
            </p:nvSpPr>
            <p:spPr>
              <a:xfrm>
                <a:off x="2382924" y="6361000"/>
                <a:ext cx="2053767" cy="885308"/>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Trả lời</a:t>
                </a:r>
                <a:endPar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5" name="Group 14">
            <a:extLst>
              <a:ext uri="{FF2B5EF4-FFF2-40B4-BE49-F238E27FC236}">
                <a16:creationId xmlns:a16="http://schemas.microsoft.com/office/drawing/2014/main" id="{E7E912D9-9198-9BFE-3C4B-494545A584A5}"/>
              </a:ext>
            </a:extLst>
          </p:cNvPr>
          <p:cNvGrpSpPr/>
          <p:nvPr/>
        </p:nvGrpSpPr>
        <p:grpSpPr>
          <a:xfrm>
            <a:off x="810093" y="3653396"/>
            <a:ext cx="22986102" cy="4841879"/>
            <a:chOff x="810093" y="3653396"/>
            <a:chExt cx="22986102" cy="4841879"/>
          </a:xfrm>
        </p:grpSpPr>
        <p:sp>
          <p:nvSpPr>
            <p:cNvPr id="2" name="TextBox 1">
              <a:extLst>
                <a:ext uri="{FF2B5EF4-FFF2-40B4-BE49-F238E27FC236}">
                  <a16:creationId xmlns:a16="http://schemas.microsoft.com/office/drawing/2014/main" id="{27582D34-217C-D04A-B845-5D38ED32E018}"/>
                </a:ext>
              </a:extLst>
            </p:cNvPr>
            <p:cNvSpPr txBox="1"/>
            <p:nvPr/>
          </p:nvSpPr>
          <p:spPr>
            <a:xfrm>
              <a:off x="810093" y="3653396"/>
              <a:ext cx="22986102" cy="4832092"/>
            </a:xfrm>
            <a:prstGeom prst="rect">
              <a:avLst/>
            </a:prstGeom>
            <a:noFill/>
          </p:spPr>
          <p:txBody>
            <a:bodyPr wrap="square" rtlCol="0">
              <a:spAutoFit/>
            </a:bodyPr>
            <a:lstStyle/>
            <a:p>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1300</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mg.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đậu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165 mg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 mg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dirty="0">
                  <a:solidFill>
                    <a:srgbClr val="000000"/>
                  </a:solidFill>
                  <a:effectLst/>
                  <a:latin typeface="Times New Roman" panose="02020603050405020304" pitchFamily="18" charset="0"/>
                  <a:ea typeface="Times New Roman" panose="02020603050405020304" pitchFamily="18" charset="0"/>
                </a:rPr>
                <a:t>(</a:t>
              </a:r>
              <a:r>
                <a:rPr lang="vi-VN" sz="4400" i="1" dirty="0">
                  <a:solidFill>
                    <a:srgbClr val="000000"/>
                  </a:solidFill>
                  <a:effectLst/>
                  <a:latin typeface="Times New Roman" panose="02020603050405020304" pitchFamily="18" charset="0"/>
                  <a:ea typeface="Times New Roman" panose="02020603050405020304" pitchFamily="18" charset="0"/>
                </a:rPr>
                <a:t>Nguồn: </a:t>
              </a:r>
              <a:r>
                <a:rPr lang="vi-VN" sz="4400" i="1" u="sng" dirty="0">
                  <a:solidFill>
                    <a:srgbClr val="336699"/>
                  </a:solidFill>
                  <a:effectLst/>
                  <a:latin typeface="Times New Roman" panose="02020603050405020304" pitchFamily="18" charset="0"/>
                  <a:ea typeface="Times New Roman" panose="02020603050405020304" pitchFamily="18" charset="0"/>
                  <a:hlinkClick r:id="rId2"/>
                </a:rPr>
                <a:t>https://hongngochospital.vn</a:t>
              </a:r>
              <a:r>
                <a:rPr lang="vi-VN" sz="4400" dirty="0">
                  <a:solidFill>
                    <a:srgbClr val="000000"/>
                  </a:solidFill>
                  <a:effectLst/>
                  <a:latin typeface="Times New Roman" panose="02020603050405020304" pitchFamily="18" charset="0"/>
                  <a:ea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x</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đậu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742950" indent="-742950">
                <a:buFont typeface="+mj-lt"/>
                <a:buAutoNum type="alphaLcParenR"/>
              </a:pPr>
              <a:r>
                <a:rPr lang="en-US" sz="4400" dirty="0" err="1">
                  <a:solidFill>
                    <a:srgbClr val="000000"/>
                  </a:solidFill>
                  <a:effectLst/>
                  <a:latin typeface="Times New Roman" panose="02020603050405020304" pitchFamily="18" charset="0"/>
                  <a:ea typeface="Times New Roman" panose="02020603050405020304" pitchFamily="18" charset="0"/>
                </a:rPr>
                <a:t>Viết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phương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bậc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nhất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hai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ẩn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i="1" dirty="0">
                  <a:solidFill>
                    <a:srgbClr val="000000"/>
                  </a:solidFill>
                  <a:effectLst/>
                  <a:latin typeface="Times New Roman" panose="02020603050405020304" pitchFamily="18" charset="0"/>
                  <a:ea typeface="Times New Roman" panose="02020603050405020304" pitchFamily="18" charset="0"/>
                </a:rPr>
                <a:t>x</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i="1" dirty="0">
                  <a:solidFill>
                    <a:srgbClr val="000000"/>
                  </a:solidFill>
                  <a:effectLst/>
                  <a:latin typeface="Times New Roman" panose="02020603050405020304" pitchFamily="18" charset="0"/>
                  <a:ea typeface="Times New Roman" panose="02020603050405020304" pitchFamily="18" charset="0"/>
                </a:rPr>
                <a:t>y</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indent="-742950">
                <a:buFont typeface="+mj-lt"/>
                <a:buAutoNum type="alphaLcParenR"/>
              </a:pP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A9E1724C-09AC-39B8-84E5-2A2EF5640A88}"/>
                </a:ext>
              </a:extLst>
            </p:cNvPr>
            <p:cNvGraphicFramePr>
              <a:graphicFrameLocks noChangeAspect="1"/>
            </p:cNvGraphicFramePr>
            <p:nvPr>
              <p:extLst>
                <p:ext uri="{D42A27DB-BD31-4B8C-83A1-F6EECF244321}">
                  <p14:modId xmlns:p14="http://schemas.microsoft.com/office/powerpoint/2010/main" val="2614507270"/>
                </p:ext>
              </p:extLst>
            </p:nvPr>
          </p:nvGraphicFramePr>
          <p:xfrm>
            <a:off x="3139186" y="5679210"/>
            <a:ext cx="3136900" cy="774700"/>
          </p:xfrm>
          <a:graphic>
            <a:graphicData uri="http://schemas.openxmlformats.org/presentationml/2006/ole">
              <mc:AlternateContent xmlns:mc="http://schemas.openxmlformats.org/markup-compatibility/2006">
                <mc:Choice xmlns:v="urn:schemas-microsoft-com:vml" Requires="v">
                  <p:oleObj name="Equation" r:id="rId3" imgW="3136680" imgH="774360" progId="Equation.DSMT4">
                    <p:embed/>
                  </p:oleObj>
                </mc:Choice>
                <mc:Fallback>
                  <p:oleObj name="Equation" r:id="rId3" imgW="3136680" imgH="774360" progId="Equation.DSMT4">
                    <p:embed/>
                    <p:pic>
                      <p:nvPicPr>
                        <p:cNvPr id="0" name=""/>
                        <p:cNvPicPr/>
                        <p:nvPr/>
                      </p:nvPicPr>
                      <p:blipFill>
                        <a:blip r:embed="rId4"/>
                        <a:stretch>
                          <a:fillRect/>
                        </a:stretch>
                      </p:blipFill>
                      <p:spPr>
                        <a:xfrm>
                          <a:off x="3139186" y="5679210"/>
                          <a:ext cx="3136900" cy="7747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002E5DB-4898-92CA-BDB3-74513FB27661}"/>
                </a:ext>
              </a:extLst>
            </p:cNvPr>
            <p:cNvGraphicFramePr>
              <a:graphicFrameLocks noChangeAspect="1"/>
            </p:cNvGraphicFramePr>
            <p:nvPr>
              <p:extLst>
                <p:ext uri="{D42A27DB-BD31-4B8C-83A1-F6EECF244321}">
                  <p14:modId xmlns:p14="http://schemas.microsoft.com/office/powerpoint/2010/main" val="2087244407"/>
                </p:ext>
              </p:extLst>
            </p:nvPr>
          </p:nvGraphicFramePr>
          <p:xfrm>
            <a:off x="6019800" y="7695175"/>
            <a:ext cx="1803400" cy="800100"/>
          </p:xfrm>
          <a:graphic>
            <a:graphicData uri="http://schemas.openxmlformats.org/presentationml/2006/ole">
              <mc:AlternateContent xmlns:mc="http://schemas.openxmlformats.org/markup-compatibility/2006">
                <mc:Choice xmlns:v="urn:schemas-microsoft-com:vml" Requires="v">
                  <p:oleObj name="Equation" r:id="rId5" imgW="1803240" imgH="799920" progId="Equation.DSMT4">
                    <p:embed/>
                  </p:oleObj>
                </mc:Choice>
                <mc:Fallback>
                  <p:oleObj name="Equation" r:id="rId5" imgW="1803240" imgH="799920" progId="Equation.DSMT4">
                    <p:embed/>
                    <p:pic>
                      <p:nvPicPr>
                        <p:cNvPr id="0" name=""/>
                        <p:cNvPicPr/>
                        <p:nvPr/>
                      </p:nvPicPr>
                      <p:blipFill>
                        <a:blip r:embed="rId6"/>
                        <a:stretch>
                          <a:fillRect/>
                        </a:stretch>
                      </p:blipFill>
                      <p:spPr>
                        <a:xfrm>
                          <a:off x="6019800" y="7695175"/>
                          <a:ext cx="1803400" cy="800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F52F18F-816E-A380-A753-DD47E5427332}"/>
                </a:ext>
              </a:extLst>
            </p:cNvPr>
            <p:cNvGraphicFramePr>
              <a:graphicFrameLocks noChangeAspect="1"/>
            </p:cNvGraphicFramePr>
            <p:nvPr>
              <p:extLst>
                <p:ext uri="{D42A27DB-BD31-4B8C-83A1-F6EECF244321}">
                  <p14:modId xmlns:p14="http://schemas.microsoft.com/office/powerpoint/2010/main" val="400997093"/>
                </p:ext>
              </p:extLst>
            </p:nvPr>
          </p:nvGraphicFramePr>
          <p:xfrm>
            <a:off x="8839200" y="7772400"/>
            <a:ext cx="2349500" cy="685800"/>
          </p:xfrm>
          <a:graphic>
            <a:graphicData uri="http://schemas.openxmlformats.org/presentationml/2006/ole">
              <mc:AlternateContent xmlns:mc="http://schemas.openxmlformats.org/markup-compatibility/2006">
                <mc:Choice xmlns:v="urn:schemas-microsoft-com:vml" Requires="v">
                  <p:oleObj name="Equation" r:id="rId7" imgW="2349360" imgH="685800" progId="Equation.DSMT4">
                    <p:embed/>
                  </p:oleObj>
                </mc:Choice>
                <mc:Fallback>
                  <p:oleObj name="Equation" r:id="rId7" imgW="2349360" imgH="685800" progId="Equation.DSMT4">
                    <p:embed/>
                    <p:pic>
                      <p:nvPicPr>
                        <p:cNvPr id="0" name=""/>
                        <p:cNvPicPr/>
                        <p:nvPr/>
                      </p:nvPicPr>
                      <p:blipFill>
                        <a:blip r:embed="rId8"/>
                        <a:stretch>
                          <a:fillRect/>
                        </a:stretch>
                      </p:blipFill>
                      <p:spPr>
                        <a:xfrm>
                          <a:off x="8839200" y="7772400"/>
                          <a:ext cx="2349500" cy="685800"/>
                        </a:xfrm>
                        <a:prstGeom prst="rect">
                          <a:avLst/>
                        </a:prstGeom>
                      </p:spPr>
                    </p:pic>
                  </p:oleObj>
                </mc:Fallback>
              </mc:AlternateContent>
            </a:graphicData>
          </a:graphic>
        </p:graphicFrame>
      </p:grpSp>
      <p:grpSp>
        <p:nvGrpSpPr>
          <p:cNvPr id="19" name="Group 18">
            <a:extLst>
              <a:ext uri="{FF2B5EF4-FFF2-40B4-BE49-F238E27FC236}">
                <a16:creationId xmlns:a16="http://schemas.microsoft.com/office/drawing/2014/main" id="{C682E126-CA01-C6BE-F05B-0B53BECC9DE1}"/>
              </a:ext>
            </a:extLst>
          </p:cNvPr>
          <p:cNvGrpSpPr/>
          <p:nvPr/>
        </p:nvGrpSpPr>
        <p:grpSpPr>
          <a:xfrm>
            <a:off x="1227331" y="11147892"/>
            <a:ext cx="11269469" cy="769441"/>
            <a:chOff x="1227331" y="11147892"/>
            <a:chExt cx="11269469" cy="769441"/>
          </a:xfrm>
        </p:grpSpPr>
        <p:sp>
          <p:nvSpPr>
            <p:cNvPr id="16" name="TextBox 15">
              <a:extLst>
                <a:ext uri="{FF2B5EF4-FFF2-40B4-BE49-F238E27FC236}">
                  <a16:creationId xmlns:a16="http://schemas.microsoft.com/office/drawing/2014/main" id="{4ADA21FE-2E7B-8922-62DA-00E7D2644C4E}"/>
                </a:ext>
              </a:extLst>
            </p:cNvPr>
            <p:cNvSpPr txBox="1"/>
            <p:nvPr/>
          </p:nvSpPr>
          <p:spPr>
            <a:xfrm>
              <a:off x="1227331" y="11147892"/>
              <a:ext cx="11269469"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a)                               </a:t>
              </a:r>
            </a:p>
          </p:txBody>
        </p:sp>
        <p:graphicFrame>
          <p:nvGraphicFramePr>
            <p:cNvPr id="18" name="Object 17">
              <a:extLst>
                <a:ext uri="{FF2B5EF4-FFF2-40B4-BE49-F238E27FC236}">
                  <a16:creationId xmlns:a16="http://schemas.microsoft.com/office/drawing/2014/main" id="{C195FD6B-E0AE-CA17-975E-731A2E570C0B}"/>
                </a:ext>
              </a:extLst>
            </p:cNvPr>
            <p:cNvGraphicFramePr>
              <a:graphicFrameLocks noChangeAspect="1"/>
            </p:cNvGraphicFramePr>
            <p:nvPr>
              <p:extLst>
                <p:ext uri="{D42A27DB-BD31-4B8C-83A1-F6EECF244321}">
                  <p14:modId xmlns:p14="http://schemas.microsoft.com/office/powerpoint/2010/main" val="756070426"/>
                </p:ext>
              </p:extLst>
            </p:nvPr>
          </p:nvGraphicFramePr>
          <p:xfrm>
            <a:off x="2305728" y="11285319"/>
            <a:ext cx="4025900" cy="571500"/>
          </p:xfrm>
          <a:graphic>
            <a:graphicData uri="http://schemas.openxmlformats.org/presentationml/2006/ole">
              <mc:AlternateContent xmlns:mc="http://schemas.openxmlformats.org/markup-compatibility/2006">
                <mc:Choice xmlns:v="urn:schemas-microsoft-com:vml" Requires="v">
                  <p:oleObj name="Equation" r:id="rId9" imgW="4025880" imgH="571320" progId="Equation.DSMT4">
                    <p:embed/>
                  </p:oleObj>
                </mc:Choice>
                <mc:Fallback>
                  <p:oleObj name="Equation" r:id="rId9" imgW="4025880" imgH="571320" progId="Equation.DSMT4">
                    <p:embed/>
                    <p:pic>
                      <p:nvPicPr>
                        <p:cNvPr id="0" name=""/>
                        <p:cNvPicPr/>
                        <p:nvPr/>
                      </p:nvPicPr>
                      <p:blipFill>
                        <a:blip r:embed="rId10"/>
                        <a:stretch>
                          <a:fillRect/>
                        </a:stretch>
                      </p:blipFill>
                      <p:spPr>
                        <a:xfrm>
                          <a:off x="2305728" y="11285319"/>
                          <a:ext cx="4025900" cy="571500"/>
                        </a:xfrm>
                        <a:prstGeom prst="rect">
                          <a:avLst/>
                        </a:prstGeom>
                      </p:spPr>
                    </p:pic>
                  </p:oleObj>
                </mc:Fallback>
              </mc:AlternateContent>
            </a:graphicData>
          </a:graphic>
        </p:graphicFrame>
      </p:grpSp>
      <p:grpSp>
        <p:nvGrpSpPr>
          <p:cNvPr id="22" name="Group 21">
            <a:extLst>
              <a:ext uri="{FF2B5EF4-FFF2-40B4-BE49-F238E27FC236}">
                <a16:creationId xmlns:a16="http://schemas.microsoft.com/office/drawing/2014/main" id="{64371899-A0BE-F0DA-9375-C5F08094EF55}"/>
              </a:ext>
            </a:extLst>
          </p:cNvPr>
          <p:cNvGrpSpPr/>
          <p:nvPr/>
        </p:nvGrpSpPr>
        <p:grpSpPr>
          <a:xfrm>
            <a:off x="1227331" y="11917333"/>
            <a:ext cx="6754914" cy="769441"/>
            <a:chOff x="1227331" y="11917333"/>
            <a:chExt cx="6754914" cy="769441"/>
          </a:xfrm>
        </p:grpSpPr>
        <p:sp>
          <p:nvSpPr>
            <p:cNvPr id="20" name="TextBox 19">
              <a:extLst>
                <a:ext uri="{FF2B5EF4-FFF2-40B4-BE49-F238E27FC236}">
                  <a16:creationId xmlns:a16="http://schemas.microsoft.com/office/drawing/2014/main" id="{A2A96B35-1708-EDD2-9919-586E50F5DA1F}"/>
                </a:ext>
              </a:extLst>
            </p:cNvPr>
            <p:cNvSpPr txBox="1"/>
            <p:nvPr/>
          </p:nvSpPr>
          <p:spPr>
            <a:xfrm>
              <a:off x="1227331" y="11917333"/>
              <a:ext cx="6754914"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b)</a:t>
              </a:r>
            </a:p>
          </p:txBody>
        </p:sp>
        <p:graphicFrame>
          <p:nvGraphicFramePr>
            <p:cNvPr id="21" name="Object 20">
              <a:extLst>
                <a:ext uri="{FF2B5EF4-FFF2-40B4-BE49-F238E27FC236}">
                  <a16:creationId xmlns:a16="http://schemas.microsoft.com/office/drawing/2014/main" id="{E380CC51-E7E9-3B93-61AB-16CD1A34228D}"/>
                </a:ext>
              </a:extLst>
            </p:cNvPr>
            <p:cNvGraphicFramePr>
              <a:graphicFrameLocks noChangeAspect="1"/>
            </p:cNvGraphicFramePr>
            <p:nvPr>
              <p:extLst>
                <p:ext uri="{D42A27DB-BD31-4B8C-83A1-F6EECF244321}">
                  <p14:modId xmlns:p14="http://schemas.microsoft.com/office/powerpoint/2010/main" val="1958319321"/>
                </p:ext>
              </p:extLst>
            </p:nvPr>
          </p:nvGraphicFramePr>
          <p:xfrm>
            <a:off x="2349271" y="11946453"/>
            <a:ext cx="1308100" cy="711200"/>
          </p:xfrm>
          <a:graphic>
            <a:graphicData uri="http://schemas.openxmlformats.org/presentationml/2006/ole">
              <mc:AlternateContent xmlns:mc="http://schemas.openxmlformats.org/markup-compatibility/2006">
                <mc:Choice xmlns:v="urn:schemas-microsoft-com:vml" Requires="v">
                  <p:oleObj name="Equation" r:id="rId11" imgW="1307880" imgH="711000" progId="Equation.DSMT4">
                    <p:embed/>
                  </p:oleObj>
                </mc:Choice>
                <mc:Fallback>
                  <p:oleObj name="Equation" r:id="rId11" imgW="1307880" imgH="711000" progId="Equation.DSMT4">
                    <p:embed/>
                    <p:pic>
                      <p:nvPicPr>
                        <p:cNvPr id="0" name=""/>
                        <p:cNvPicPr/>
                        <p:nvPr/>
                      </p:nvPicPr>
                      <p:blipFill>
                        <a:blip r:embed="rId12"/>
                        <a:stretch>
                          <a:fillRect/>
                        </a:stretch>
                      </p:blipFill>
                      <p:spPr>
                        <a:xfrm>
                          <a:off x="2349271" y="11946453"/>
                          <a:ext cx="1308100" cy="711200"/>
                        </a:xfrm>
                        <a:prstGeom prst="rect">
                          <a:avLst/>
                        </a:prstGeom>
                      </p:spPr>
                    </p:pic>
                  </p:oleObj>
                </mc:Fallback>
              </mc:AlternateContent>
            </a:graphicData>
          </a:graphic>
        </p:graphicFrame>
      </p:grpSp>
    </p:spTree>
    <p:extLst>
      <p:ext uri="{BB962C8B-B14F-4D97-AF65-F5344CB8AC3E}">
        <p14:creationId xmlns:p14="http://schemas.microsoft.com/office/powerpoint/2010/main" val="1179281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3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65" name="Group 10"/>
          <p:cNvGrpSpPr/>
          <p:nvPr/>
        </p:nvGrpSpPr>
        <p:grpSpPr>
          <a:xfrm>
            <a:off x="601355" y="9320342"/>
            <a:ext cx="23181290" cy="3938458"/>
            <a:chOff x="1270511" y="5884230"/>
            <a:chExt cx="22469340" cy="2407034"/>
          </a:xfrm>
        </p:grpSpPr>
        <p:sp>
          <p:nvSpPr>
            <p:cNvPr id="66" name="Rounded Rectangle 65"/>
            <p:cNvSpPr/>
            <p:nvPr/>
          </p:nvSpPr>
          <p:spPr>
            <a:xfrm>
              <a:off x="1384348" y="6055859"/>
              <a:ext cx="22355503" cy="223540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7" name="Group 60"/>
            <p:cNvGrpSpPr/>
            <p:nvPr/>
          </p:nvGrpSpPr>
          <p:grpSpPr>
            <a:xfrm>
              <a:off x="1270511" y="5884230"/>
              <a:ext cx="3568119" cy="828632"/>
              <a:chOff x="1224541" y="6322797"/>
              <a:chExt cx="3568119" cy="828632"/>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p:cNvSpPr txBox="1"/>
              <p:nvPr/>
            </p:nvSpPr>
            <p:spPr>
              <a:xfrm>
                <a:off x="2440963" y="6479218"/>
                <a:ext cx="1990691" cy="489063"/>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sz="4600" b="1" dirty="0" err="1">
                    <a:solidFill>
                      <a:srgbClr val="0999C8"/>
                    </a:solidFill>
                    <a:latin typeface="Tahoma" pitchFamily="34" charset="0"/>
                    <a:ea typeface="Tahoma" pitchFamily="34" charset="0"/>
                    <a:cs typeface="Tahoma" pitchFamily="34" charset="0"/>
                  </a:rPr>
                  <a:t>Trả</a:t>
                </a:r>
                <a:r>
                  <a:rPr lang="en-US" sz="4600" b="1" dirty="0">
                    <a:solidFill>
                      <a:srgbClr val="0999C8"/>
                    </a:solidFill>
                    <a:latin typeface="Tahoma" pitchFamily="34" charset="0"/>
                    <a:ea typeface="Tahoma" pitchFamily="34" charset="0"/>
                    <a:cs typeface="Tahoma" pitchFamily="34" charset="0"/>
                  </a:rPr>
                  <a:t> </a:t>
                </a:r>
                <a:r>
                  <a:rPr lang="en-US" sz="4600" b="1" dirty="0" err="1">
                    <a:solidFill>
                      <a:srgbClr val="0999C8"/>
                    </a:solidFill>
                    <a:latin typeface="Tahoma" pitchFamily="34" charset="0"/>
                    <a:ea typeface="Tahoma" pitchFamily="34" charset="0"/>
                    <a:cs typeface="Tahoma" pitchFamily="34" charset="0"/>
                  </a:rPr>
                  <a:t>lời</a:t>
                </a:r>
                <a:endPar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4" name="Group 23">
            <a:extLst>
              <a:ext uri="{FF2B5EF4-FFF2-40B4-BE49-F238E27FC236}">
                <a16:creationId xmlns:a16="http://schemas.microsoft.com/office/drawing/2014/main" id="{A4F096E0-5B38-7B60-375A-49BE5561E94A}"/>
              </a:ext>
            </a:extLst>
          </p:cNvPr>
          <p:cNvGrpSpPr/>
          <p:nvPr/>
        </p:nvGrpSpPr>
        <p:grpSpPr>
          <a:xfrm>
            <a:off x="4110646" y="10532695"/>
            <a:ext cx="4758346" cy="2387600"/>
            <a:chOff x="4110646" y="10532695"/>
            <a:chExt cx="4758346" cy="2387600"/>
          </a:xfrm>
        </p:grpSpPr>
        <p:graphicFrame>
          <p:nvGraphicFramePr>
            <p:cNvPr id="17" name="Object 16">
              <a:extLst>
                <a:ext uri="{FF2B5EF4-FFF2-40B4-BE49-F238E27FC236}">
                  <a16:creationId xmlns:a16="http://schemas.microsoft.com/office/drawing/2014/main" id="{E56EE5BA-E581-CD9F-9C9D-38901B38A72C}"/>
                </a:ext>
              </a:extLst>
            </p:cNvPr>
            <p:cNvGraphicFramePr>
              <a:graphicFrameLocks noChangeAspect="1"/>
            </p:cNvGraphicFramePr>
            <p:nvPr>
              <p:extLst>
                <p:ext uri="{D42A27DB-BD31-4B8C-83A1-F6EECF244321}">
                  <p14:modId xmlns:p14="http://schemas.microsoft.com/office/powerpoint/2010/main" val="2741115760"/>
                </p:ext>
              </p:extLst>
            </p:nvPr>
          </p:nvGraphicFramePr>
          <p:xfrm>
            <a:off x="4944692" y="10532695"/>
            <a:ext cx="3924300" cy="2387600"/>
          </p:xfrm>
          <a:graphic>
            <a:graphicData uri="http://schemas.openxmlformats.org/presentationml/2006/ole">
              <mc:AlternateContent xmlns:mc="http://schemas.openxmlformats.org/markup-compatibility/2006">
                <mc:Choice xmlns:v="urn:schemas-microsoft-com:vml" Requires="v">
                  <p:oleObj name="Equation" r:id="rId2" imgW="3924000" imgH="2387520" progId="Equation.DSMT4">
                    <p:embed/>
                  </p:oleObj>
                </mc:Choice>
                <mc:Fallback>
                  <p:oleObj name="Equation" r:id="rId2" imgW="3924000" imgH="2387520" progId="Equation.DSMT4">
                    <p:embed/>
                    <p:pic>
                      <p:nvPicPr>
                        <p:cNvPr id="0" name=""/>
                        <p:cNvPicPr/>
                        <p:nvPr/>
                      </p:nvPicPr>
                      <p:blipFill>
                        <a:blip r:embed="rId3"/>
                        <a:stretch>
                          <a:fillRect/>
                        </a:stretch>
                      </p:blipFill>
                      <p:spPr>
                        <a:xfrm>
                          <a:off x="4944692" y="10532695"/>
                          <a:ext cx="3924300" cy="23876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6CCB2948-964B-CB36-B158-B5B156E0ADC2}"/>
                </a:ext>
              </a:extLst>
            </p:cNvPr>
            <p:cNvSpPr txBox="1"/>
            <p:nvPr/>
          </p:nvSpPr>
          <p:spPr>
            <a:xfrm>
              <a:off x="4110646" y="11163798"/>
              <a:ext cx="1005931"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a)</a:t>
              </a:r>
            </a:p>
          </p:txBody>
        </p:sp>
      </p:grpSp>
      <p:grpSp>
        <p:nvGrpSpPr>
          <p:cNvPr id="25" name="Group 24">
            <a:extLst>
              <a:ext uri="{FF2B5EF4-FFF2-40B4-BE49-F238E27FC236}">
                <a16:creationId xmlns:a16="http://schemas.microsoft.com/office/drawing/2014/main" id="{B7BDC70D-A51C-1601-5D7E-9A6A0619464E}"/>
              </a:ext>
            </a:extLst>
          </p:cNvPr>
          <p:cNvGrpSpPr/>
          <p:nvPr/>
        </p:nvGrpSpPr>
        <p:grpSpPr>
          <a:xfrm>
            <a:off x="307248" y="1600229"/>
            <a:ext cx="23886947" cy="7476299"/>
            <a:chOff x="304800" y="1777293"/>
            <a:chExt cx="23886947" cy="7476299"/>
          </a:xfrm>
        </p:grpSpPr>
        <p:grpSp>
          <p:nvGrpSpPr>
            <p:cNvPr id="26" name="Group 54">
              <a:extLst>
                <a:ext uri="{FF2B5EF4-FFF2-40B4-BE49-F238E27FC236}">
                  <a16:creationId xmlns:a16="http://schemas.microsoft.com/office/drawing/2014/main" id="{11176BB2-A69D-FCD2-F0D6-9AF1122E377F}"/>
                </a:ext>
              </a:extLst>
            </p:cNvPr>
            <p:cNvGrpSpPr/>
            <p:nvPr/>
          </p:nvGrpSpPr>
          <p:grpSpPr>
            <a:xfrm>
              <a:off x="304800" y="1814055"/>
              <a:ext cx="23513992" cy="7439537"/>
              <a:chOff x="1268078" y="3405486"/>
              <a:chExt cx="21958390" cy="4463292"/>
            </a:xfrm>
          </p:grpSpPr>
          <p:sp>
            <p:nvSpPr>
              <p:cNvPr id="61" name="Rounded Rectangle 30">
                <a:extLst>
                  <a:ext uri="{FF2B5EF4-FFF2-40B4-BE49-F238E27FC236}">
                    <a16:creationId xmlns:a16="http://schemas.microsoft.com/office/drawing/2014/main" id="{1DCA2955-76BB-2A7A-B27A-68F65A0D06AF}"/>
                  </a:ext>
                </a:extLst>
              </p:cNvPr>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2" name="Group 67">
                <a:extLst>
                  <a:ext uri="{FF2B5EF4-FFF2-40B4-BE49-F238E27FC236}">
                    <a16:creationId xmlns:a16="http://schemas.microsoft.com/office/drawing/2014/main" id="{A857F7F1-7A44-6F35-6A01-77158BF2113C}"/>
                  </a:ext>
                </a:extLst>
              </p:cNvPr>
              <p:cNvGrpSpPr/>
              <p:nvPr/>
            </p:nvGrpSpPr>
            <p:grpSpPr>
              <a:xfrm>
                <a:off x="1268078" y="3405486"/>
                <a:ext cx="3445796" cy="940513"/>
                <a:chOff x="1311958" y="3405486"/>
                <a:chExt cx="3445796" cy="940513"/>
              </a:xfrm>
            </p:grpSpPr>
            <p:sp>
              <p:nvSpPr>
                <p:cNvPr id="63" name="Freeform 20">
                  <a:extLst>
                    <a:ext uri="{FF2B5EF4-FFF2-40B4-BE49-F238E27FC236}">
                      <a16:creationId xmlns:a16="http://schemas.microsoft.com/office/drawing/2014/main" id="{43BB6776-1A1E-A73E-C595-637137D823A5}"/>
                    </a:ext>
                  </a:extLst>
                </p:cNvPr>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9E565BF4-FBD4-F2A5-7F80-258C82B2F548}"/>
                    </a:ext>
                  </a:extLst>
                </p:cNvPr>
                <p:cNvSpPr txBox="1"/>
                <p:nvPr/>
              </p:nvSpPr>
              <p:spPr>
                <a:xfrm>
                  <a:off x="2133294" y="3707870"/>
                  <a:ext cx="2624460" cy="48008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4</a:t>
                  </a:r>
                </a:p>
              </p:txBody>
            </p:sp>
            <p:grpSp>
              <p:nvGrpSpPr>
                <p:cNvPr id="72" name="Group 70">
                  <a:extLst>
                    <a:ext uri="{FF2B5EF4-FFF2-40B4-BE49-F238E27FC236}">
                      <a16:creationId xmlns:a16="http://schemas.microsoft.com/office/drawing/2014/main" id="{9502A50C-CA48-4502-B9A1-42B05E17D4A0}"/>
                    </a:ext>
                  </a:extLst>
                </p:cNvPr>
                <p:cNvGrpSpPr/>
                <p:nvPr/>
              </p:nvGrpSpPr>
              <p:grpSpPr>
                <a:xfrm>
                  <a:off x="1311958" y="3405486"/>
                  <a:ext cx="950173" cy="940513"/>
                  <a:chOff x="1311958" y="3405486"/>
                  <a:chExt cx="950173" cy="940513"/>
                </a:xfrm>
              </p:grpSpPr>
              <p:sp>
                <p:nvSpPr>
                  <p:cNvPr id="74" name="Rectangle 73">
                    <a:extLst>
                      <a:ext uri="{FF2B5EF4-FFF2-40B4-BE49-F238E27FC236}">
                        <a16:creationId xmlns:a16="http://schemas.microsoft.com/office/drawing/2014/main" id="{A52E28D6-E322-5AE1-D013-FF6DD1130D7A}"/>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13">
                    <a:extLst>
                      <a:ext uri="{FF2B5EF4-FFF2-40B4-BE49-F238E27FC236}">
                        <a16:creationId xmlns:a16="http://schemas.microsoft.com/office/drawing/2014/main" id="{2F3139B5-4998-B465-A352-7AB37A49E0E4}"/>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14">
                    <a:extLst>
                      <a:ext uri="{FF2B5EF4-FFF2-40B4-BE49-F238E27FC236}">
                        <a16:creationId xmlns:a16="http://schemas.microsoft.com/office/drawing/2014/main" id="{9C55532F-C49A-32E2-E23B-B56A638BDADD}"/>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15">
                    <a:extLst>
                      <a:ext uri="{FF2B5EF4-FFF2-40B4-BE49-F238E27FC236}">
                        <a16:creationId xmlns:a16="http://schemas.microsoft.com/office/drawing/2014/main" id="{498FB7E9-3D97-7169-CF49-8286E73B408A}"/>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16">
                    <a:extLst>
                      <a:ext uri="{FF2B5EF4-FFF2-40B4-BE49-F238E27FC236}">
                        <a16:creationId xmlns:a16="http://schemas.microsoft.com/office/drawing/2014/main" id="{3B3748E4-5A42-F07C-03E7-7FB2208CA25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17">
                    <a:extLst>
                      <a:ext uri="{FF2B5EF4-FFF2-40B4-BE49-F238E27FC236}">
                        <a16:creationId xmlns:a16="http://schemas.microsoft.com/office/drawing/2014/main" id="{2F0382C7-1EA8-8A3C-8C05-EFCF9B2D79E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18">
                    <a:extLst>
                      <a:ext uri="{FF2B5EF4-FFF2-40B4-BE49-F238E27FC236}">
                        <a16:creationId xmlns:a16="http://schemas.microsoft.com/office/drawing/2014/main" id="{789099A7-B283-F037-A2FC-CC9D03A4D2F5}"/>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19">
                    <a:extLst>
                      <a:ext uri="{FF2B5EF4-FFF2-40B4-BE49-F238E27FC236}">
                        <a16:creationId xmlns:a16="http://schemas.microsoft.com/office/drawing/2014/main" id="{640C5C41-6C35-C9D2-3F5A-90806E63BFD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20">
                    <a:extLst>
                      <a:ext uri="{FF2B5EF4-FFF2-40B4-BE49-F238E27FC236}">
                        <a16:creationId xmlns:a16="http://schemas.microsoft.com/office/drawing/2014/main" id="{98FBDEE0-B74D-D299-B2D7-E92FA283C47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21">
                    <a:extLst>
                      <a:ext uri="{FF2B5EF4-FFF2-40B4-BE49-F238E27FC236}">
                        <a16:creationId xmlns:a16="http://schemas.microsoft.com/office/drawing/2014/main" id="{73197BA2-19AB-482F-F8E1-C52E23009179}"/>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22">
                    <a:extLst>
                      <a:ext uri="{FF2B5EF4-FFF2-40B4-BE49-F238E27FC236}">
                        <a16:creationId xmlns:a16="http://schemas.microsoft.com/office/drawing/2014/main" id="{5F5382F1-3BF5-54A8-F9BF-F8CC456C33C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23">
                    <a:extLst>
                      <a:ext uri="{FF2B5EF4-FFF2-40B4-BE49-F238E27FC236}">
                        <a16:creationId xmlns:a16="http://schemas.microsoft.com/office/drawing/2014/main" id="{AB703428-36A6-E778-99D9-8FE49FF49298}"/>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24">
                    <a:extLst>
                      <a:ext uri="{FF2B5EF4-FFF2-40B4-BE49-F238E27FC236}">
                        <a16:creationId xmlns:a16="http://schemas.microsoft.com/office/drawing/2014/main" id="{1B9E7C4F-794A-1A9B-ADC6-3D0E9C591D11}"/>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25">
                    <a:extLst>
                      <a:ext uri="{FF2B5EF4-FFF2-40B4-BE49-F238E27FC236}">
                        <a16:creationId xmlns:a16="http://schemas.microsoft.com/office/drawing/2014/main" id="{02D130E4-95C5-4371-747A-FB1AF1BD832A}"/>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26">
                    <a:extLst>
                      <a:ext uri="{FF2B5EF4-FFF2-40B4-BE49-F238E27FC236}">
                        <a16:creationId xmlns:a16="http://schemas.microsoft.com/office/drawing/2014/main" id="{03D673E2-F96C-8812-895F-8A95D84F12D0}"/>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27">
                    <a:extLst>
                      <a:ext uri="{FF2B5EF4-FFF2-40B4-BE49-F238E27FC236}">
                        <a16:creationId xmlns:a16="http://schemas.microsoft.com/office/drawing/2014/main" id="{89AB10F4-75AB-960A-89F9-B59379471D8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28">
                    <a:extLst>
                      <a:ext uri="{FF2B5EF4-FFF2-40B4-BE49-F238E27FC236}">
                        <a16:creationId xmlns:a16="http://schemas.microsoft.com/office/drawing/2014/main" id="{70C2CCA6-2B02-D40A-C4AB-B15C1C3681E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29">
                    <a:extLst>
                      <a:ext uri="{FF2B5EF4-FFF2-40B4-BE49-F238E27FC236}">
                        <a16:creationId xmlns:a16="http://schemas.microsoft.com/office/drawing/2014/main" id="{E7C0CC40-65F6-44EE-F266-77C454A51D15}"/>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30">
                    <a:extLst>
                      <a:ext uri="{FF2B5EF4-FFF2-40B4-BE49-F238E27FC236}">
                        <a16:creationId xmlns:a16="http://schemas.microsoft.com/office/drawing/2014/main" id="{5234A0D4-F1D3-86C4-8634-C904E6B29B8E}"/>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31">
                    <a:extLst>
                      <a:ext uri="{FF2B5EF4-FFF2-40B4-BE49-F238E27FC236}">
                        <a16:creationId xmlns:a16="http://schemas.microsoft.com/office/drawing/2014/main" id="{346CA405-0DFC-8D15-B6F6-5856CFB3B364}"/>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32">
                    <a:extLst>
                      <a:ext uri="{FF2B5EF4-FFF2-40B4-BE49-F238E27FC236}">
                        <a16:creationId xmlns:a16="http://schemas.microsoft.com/office/drawing/2014/main" id="{B7C27738-24AF-9073-F336-D2251D3B792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33">
                    <a:extLst>
                      <a:ext uri="{FF2B5EF4-FFF2-40B4-BE49-F238E27FC236}">
                        <a16:creationId xmlns:a16="http://schemas.microsoft.com/office/drawing/2014/main" id="{D6372D81-6D44-27A5-0544-474E6FC57B9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34">
                    <a:extLst>
                      <a:ext uri="{FF2B5EF4-FFF2-40B4-BE49-F238E27FC236}">
                        <a16:creationId xmlns:a16="http://schemas.microsoft.com/office/drawing/2014/main" id="{72D5C679-E0A5-25A4-ACF3-07CE55207E1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35">
                    <a:extLst>
                      <a:ext uri="{FF2B5EF4-FFF2-40B4-BE49-F238E27FC236}">
                        <a16:creationId xmlns:a16="http://schemas.microsoft.com/office/drawing/2014/main" id="{D62AE24D-4DC0-9A71-86E9-2F7F59C193E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36">
                    <a:extLst>
                      <a:ext uri="{FF2B5EF4-FFF2-40B4-BE49-F238E27FC236}">
                        <a16:creationId xmlns:a16="http://schemas.microsoft.com/office/drawing/2014/main" id="{29A041C3-734E-BB26-4E8D-A99243BD68DA}"/>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27" name="TextBox 26">
              <a:extLst>
                <a:ext uri="{FF2B5EF4-FFF2-40B4-BE49-F238E27FC236}">
                  <a16:creationId xmlns:a16="http://schemas.microsoft.com/office/drawing/2014/main" id="{7609DFF2-998A-C121-0BCA-78C79DD499EF}"/>
                </a:ext>
              </a:extLst>
            </p:cNvPr>
            <p:cNvSpPr txBox="1"/>
            <p:nvPr/>
          </p:nvSpPr>
          <p:spPr>
            <a:xfrm>
              <a:off x="634190" y="3393788"/>
              <a:ext cx="19482610" cy="2800767"/>
            </a:xfrm>
            <a:prstGeom prst="rect">
              <a:avLst/>
            </a:prstGeom>
            <a:noFill/>
          </p:spPr>
          <p:txBody>
            <a:bodyPr wrap="square" rtlCol="0">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thiểu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hằng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300 calo, 36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90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60 calo, 12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 cốc đổ uống ăn kiêng thứ hai cung cấp 60 calo, 6 đơn vị vitamin A và 30 đơn vị vitamin C.</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5BE54177-2862-639D-D451-55FAF8D7F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48347" y="1777293"/>
              <a:ext cx="4343400" cy="4343400"/>
            </a:xfrm>
            <a:prstGeom prst="rect">
              <a:avLst/>
            </a:prstGeom>
          </p:spPr>
        </p:pic>
        <p:sp>
          <p:nvSpPr>
            <p:cNvPr id="29" name="TextBox 28">
              <a:extLst>
                <a:ext uri="{FF2B5EF4-FFF2-40B4-BE49-F238E27FC236}">
                  <a16:creationId xmlns:a16="http://schemas.microsoft.com/office/drawing/2014/main" id="{DD45DBC2-2A18-C327-E283-7BDA3EC62FAB}"/>
                </a:ext>
              </a:extLst>
            </p:cNvPr>
            <p:cNvSpPr txBox="1"/>
            <p:nvPr/>
          </p:nvSpPr>
          <p:spPr>
            <a:xfrm>
              <a:off x="743714" y="6255857"/>
              <a:ext cx="22629868" cy="2800767"/>
            </a:xfrm>
            <a:prstGeom prst="rect">
              <a:avLst/>
            </a:prstGeom>
            <a:noFill/>
          </p:spPr>
          <p:txBody>
            <a:bodyPr wrap="square" rtlCol="0">
              <a:spAutoFit/>
            </a:bodyPr>
            <a:lstStyle/>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Viết hệ bất phương trình mô tả số lượng cốc cho đồ uống thứ nhất và thứ hai mà bác Ngọc nên uống mỗi ngày để đáp ứng nhu cầu cần thiết đối với số calo và số đơn vị vitamin hấp thụ.</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nhằm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calo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thụ</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75661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1"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3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65" name="Group 10"/>
          <p:cNvGrpSpPr/>
          <p:nvPr/>
        </p:nvGrpSpPr>
        <p:grpSpPr>
          <a:xfrm>
            <a:off x="659038" y="9450894"/>
            <a:ext cx="23181290" cy="3938458"/>
            <a:chOff x="1270511" y="5884230"/>
            <a:chExt cx="22469340" cy="2407034"/>
          </a:xfrm>
        </p:grpSpPr>
        <p:sp>
          <p:nvSpPr>
            <p:cNvPr id="66" name="Rounded Rectangle 65"/>
            <p:cNvSpPr/>
            <p:nvPr/>
          </p:nvSpPr>
          <p:spPr>
            <a:xfrm>
              <a:off x="1384348" y="6055859"/>
              <a:ext cx="22355503" cy="223540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7" name="Group 60"/>
            <p:cNvGrpSpPr/>
            <p:nvPr/>
          </p:nvGrpSpPr>
          <p:grpSpPr>
            <a:xfrm>
              <a:off x="1270511" y="5884230"/>
              <a:ext cx="3568119" cy="828632"/>
              <a:chOff x="1224541" y="6322797"/>
              <a:chExt cx="3568119" cy="828632"/>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p:cNvSpPr txBox="1"/>
              <p:nvPr/>
            </p:nvSpPr>
            <p:spPr>
              <a:xfrm>
                <a:off x="2440963" y="6479218"/>
                <a:ext cx="1990691" cy="489063"/>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Trả</a:t>
                </a:r>
                <a:r>
                  <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lời</a:t>
                </a:r>
                <a:endPar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 name="TextBox 2">
            <a:extLst>
              <a:ext uri="{FF2B5EF4-FFF2-40B4-BE49-F238E27FC236}">
                <a16:creationId xmlns:a16="http://schemas.microsoft.com/office/drawing/2014/main" id="{75D3D58B-D19F-ED6A-8E3C-6819E44CF4D0}"/>
              </a:ext>
            </a:extLst>
          </p:cNvPr>
          <p:cNvSpPr txBox="1"/>
          <p:nvPr/>
        </p:nvSpPr>
        <p:spPr>
          <a:xfrm>
            <a:off x="1082573" y="10910358"/>
            <a:ext cx="22384982"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Hai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buFont typeface="Arial" panose="020B0604020202020204" pitchFamily="34" charset="0"/>
              <a:buChar char="•"/>
            </a:pP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buFont typeface="Arial" panose="020B0604020202020204" pitchFamily="34" charset="0"/>
              <a:buChar char="•"/>
            </a:pP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a:effectLst/>
                <a:latin typeface="Times New Roman" panose="02020603050405020304" pitchFamily="18" charset="0"/>
                <a:ea typeface="Times New Roman" panose="02020603050405020304" pitchFamily="18" charset="0"/>
              </a:rPr>
              <a:t>3 </a:t>
            </a:r>
            <a:r>
              <a:rPr lang="en-US" sz="4400" dirty="0" err="1">
                <a:effectLst/>
                <a:latin typeface="Times New Roman" panose="02020603050405020304" pitchFamily="18" charset="0"/>
                <a:ea typeface="Times New Roman" panose="02020603050405020304" pitchFamily="18" charset="0"/>
              </a:rPr>
              <a:t>cốc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đồ</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uống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thứ</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nhất</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rPr>
              <a:t> 2 </a:t>
            </a:r>
            <a:r>
              <a:rPr lang="en-US" sz="4400" dirty="0" err="1">
                <a:effectLst/>
                <a:latin typeface="Times New Roman" panose="02020603050405020304" pitchFamily="18" charset="0"/>
                <a:ea typeface="Times New Roman" panose="02020603050405020304" pitchFamily="18" charset="0"/>
              </a:rPr>
              <a:t>cốc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đồ</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uống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thứ</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hai</a:t>
            </a:r>
            <a:r>
              <a:rPr lang="en-US" sz="4400" dirty="0">
                <a:effectLst/>
                <a:latin typeface="Times New Roman" panose="02020603050405020304" pitchFamily="18" charset="0"/>
                <a:ea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CBBB1035-2796-D870-7470-1C6DBAE960A0}"/>
              </a:ext>
            </a:extLst>
          </p:cNvPr>
          <p:cNvGrpSpPr/>
          <p:nvPr/>
        </p:nvGrpSpPr>
        <p:grpSpPr>
          <a:xfrm>
            <a:off x="304800" y="1777293"/>
            <a:ext cx="23886947" cy="7476299"/>
            <a:chOff x="304800" y="1777293"/>
            <a:chExt cx="23886947" cy="7476299"/>
          </a:xfrm>
        </p:grpSpPr>
        <p:grpSp>
          <p:nvGrpSpPr>
            <p:cNvPr id="30" name="Group 54"/>
            <p:cNvGrpSpPr/>
            <p:nvPr/>
          </p:nvGrpSpPr>
          <p:grpSpPr>
            <a:xfrm>
              <a:off x="304800" y="1814055"/>
              <a:ext cx="23513992" cy="7439537"/>
              <a:chOff x="1268078" y="3405486"/>
              <a:chExt cx="21958390" cy="4463292"/>
            </a:xfrm>
          </p:grpSpPr>
          <p:sp>
            <p:nvSpPr>
              <p:cNvPr id="31" name="Rounded Rectangle 30"/>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2" name="Group 67"/>
              <p:cNvGrpSpPr/>
              <p:nvPr/>
            </p:nvGrpSpPr>
            <p:grpSpPr>
              <a:xfrm>
                <a:off x="1268078" y="3405486"/>
                <a:ext cx="3445796" cy="940513"/>
                <a:chOff x="1311958" y="3405486"/>
                <a:chExt cx="3445796"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3"/>
                <p:cNvSpPr txBox="1"/>
                <p:nvPr/>
              </p:nvSpPr>
              <p:spPr>
                <a:xfrm>
                  <a:off x="2133294" y="3707870"/>
                  <a:ext cx="2624460" cy="48008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4</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6" name="TextBox 5">
              <a:extLst>
                <a:ext uri="{FF2B5EF4-FFF2-40B4-BE49-F238E27FC236}">
                  <a16:creationId xmlns:a16="http://schemas.microsoft.com/office/drawing/2014/main" id="{850A361B-DD96-3776-F116-8FE07EC2D102}"/>
                </a:ext>
              </a:extLst>
            </p:cNvPr>
            <p:cNvSpPr txBox="1"/>
            <p:nvPr/>
          </p:nvSpPr>
          <p:spPr>
            <a:xfrm>
              <a:off x="634190" y="3393788"/>
              <a:ext cx="19482610" cy="2800767"/>
            </a:xfrm>
            <a:prstGeom prst="rect">
              <a:avLst/>
            </a:prstGeom>
            <a:noFill/>
          </p:spPr>
          <p:txBody>
            <a:bodyPr wrap="square" rtlCol="0">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thiểu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hằng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300 calo, 36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90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60 calo, 12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 cốc đổ uống ăn kiêng thứ hai cung cấp 60 calo, 6 đơn vị vitamin A và 30 đơn vị vitamin C.</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2307BBA-205F-9B83-23E1-AB640C3FC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8347" y="1777293"/>
              <a:ext cx="4343400" cy="4343400"/>
            </a:xfrm>
            <a:prstGeom prst="rect">
              <a:avLst/>
            </a:prstGeom>
          </p:spPr>
        </p:pic>
        <p:sp>
          <p:nvSpPr>
            <p:cNvPr id="10" name="TextBox 9">
              <a:extLst>
                <a:ext uri="{FF2B5EF4-FFF2-40B4-BE49-F238E27FC236}">
                  <a16:creationId xmlns:a16="http://schemas.microsoft.com/office/drawing/2014/main" id="{9AB6344F-4294-0B1B-B583-FEB90809FBE0}"/>
                </a:ext>
              </a:extLst>
            </p:cNvPr>
            <p:cNvSpPr txBox="1"/>
            <p:nvPr/>
          </p:nvSpPr>
          <p:spPr>
            <a:xfrm>
              <a:off x="743714" y="6255857"/>
              <a:ext cx="22629868" cy="2800767"/>
            </a:xfrm>
            <a:prstGeom prst="rect">
              <a:avLst/>
            </a:prstGeom>
            <a:noFill/>
          </p:spPr>
          <p:txBody>
            <a:bodyPr wrap="square" rtlCol="0">
              <a:spAutoFit/>
            </a:bodyPr>
            <a:lstStyle/>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Viết hệ bất phương trình mô tả số lượng cốc cho đồ uống thứ nhất và thứ hai mà bác Ngọc nên uống mỗi ngày để đáp ứng nhu cầu cần thiết đối với số calo và số đơn vị vitamin hấp thụ.</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nhằm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calo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thụ</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74202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16413" y="2362200"/>
            <a:ext cx="23027566" cy="1091126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5" name="Group 14"/>
          <p:cNvGrpSpPr/>
          <p:nvPr/>
        </p:nvGrpSpPr>
        <p:grpSpPr>
          <a:xfrm>
            <a:off x="533400" y="2667001"/>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475952" y="1848439"/>
              <a:ext cx="194000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a:solidFill>
                    <a:schemeClr val="bg1"/>
                  </a:solidFill>
                  <a:latin typeface="Tahoma" pitchFamily="34" charset="0"/>
                  <a:cs typeface="Tahoma" pitchFamily="34" charset="0"/>
                </a:rPr>
                <a:t>Bài</a:t>
              </a:r>
              <a:r>
                <a:rPr lang="en-US" sz="4400" b="1" dirty="0">
                  <a:solidFill>
                    <a:schemeClr val="bg1"/>
                  </a:solidFill>
                  <a:latin typeface="Tahoma" pitchFamily="34" charset="0"/>
                  <a:cs typeface="Tahoma" pitchFamily="34" charset="0"/>
                </a:rPr>
                <a:t> </a:t>
              </a:r>
              <a:r>
                <a:rPr lang="en-US" sz="4400" b="1" dirty="0" err="1">
                  <a:solidFill>
                    <a:schemeClr val="bg1"/>
                  </a:solidFill>
                  <a:latin typeface="Tahoma" pitchFamily="34" charset="0"/>
                  <a:cs typeface="Tahoma" pitchFamily="34" charset="0"/>
                </a:rPr>
                <a:t>tập</a:t>
              </a:r>
              <a:r>
                <a:rPr lang="en-US" sz="4400" b="1" dirty="0">
                  <a:solidFill>
                    <a:schemeClr val="bg1"/>
                  </a:solidFill>
                  <a:latin typeface="Tahoma" pitchFamily="34" charset="0"/>
                  <a:cs typeface="Tahoma" pitchFamily="34" charset="0"/>
                </a:rPr>
                <a:t> 5</a:t>
              </a:r>
            </a:p>
          </p:txBody>
        </p:sp>
      </p:grpSp>
      <p:pic>
        <p:nvPicPr>
          <p:cNvPr id="10" name="Picture 9">
            <a:extLst>
              <a:ext uri="{FF2B5EF4-FFF2-40B4-BE49-F238E27FC236}">
                <a16:creationId xmlns:a16="http://schemas.microsoft.com/office/drawing/2014/main" id="{1CC2E9D0-43EA-1927-E31C-32C0E212E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4152" y="3645207"/>
            <a:ext cx="3439513" cy="3439513"/>
          </a:xfrm>
          <a:prstGeom prst="rect">
            <a:avLst/>
          </a:prstGeom>
        </p:spPr>
      </p:pic>
      <p:sp>
        <p:nvSpPr>
          <p:cNvPr id="11" name="TextBox 10">
            <a:extLst>
              <a:ext uri="{FF2B5EF4-FFF2-40B4-BE49-F238E27FC236}">
                <a16:creationId xmlns:a16="http://schemas.microsoft.com/office/drawing/2014/main" id="{F19511ED-EFB1-9AE6-D79E-BBFC472956B7}"/>
              </a:ext>
            </a:extLst>
          </p:cNvPr>
          <p:cNvSpPr txBox="1"/>
          <p:nvPr/>
        </p:nvSpPr>
        <p:spPr>
          <a:xfrm>
            <a:off x="1184562" y="4299953"/>
            <a:ext cx="17910701" cy="3853447"/>
          </a:xfrm>
          <a:prstGeom prst="rect">
            <a:avLst/>
          </a:prstGeom>
          <a:noFill/>
        </p:spPr>
        <p:txBody>
          <a:bodyPr wrap="square" rtlCol="0">
            <a:spAutoFit/>
          </a:bodyPr>
          <a:lstStyle/>
          <a:p>
            <a:endParaRPr lang="en-US"/>
          </a:p>
        </p:txBody>
      </p:sp>
      <p:sp>
        <p:nvSpPr>
          <p:cNvPr id="12" name="TextBox 11">
            <a:extLst>
              <a:ext uri="{FF2B5EF4-FFF2-40B4-BE49-F238E27FC236}">
                <a16:creationId xmlns:a16="http://schemas.microsoft.com/office/drawing/2014/main" id="{D455381F-695B-8ACF-F5F5-D36E85FDAD78}"/>
              </a:ext>
            </a:extLst>
          </p:cNvPr>
          <p:cNvSpPr txBox="1"/>
          <p:nvPr/>
        </p:nvSpPr>
        <p:spPr>
          <a:xfrm>
            <a:off x="916320" y="4179204"/>
            <a:ext cx="19733880" cy="2123658"/>
          </a:xfrm>
          <a:prstGeom prst="rect">
            <a:avLst/>
          </a:prstGeom>
          <a:noFill/>
        </p:spPr>
        <p:txBody>
          <a:bodyPr wrap="square" rtlCol="0">
            <a:spAutoFit/>
          </a:bodyPr>
          <a:lstStyle/>
          <a:p>
            <a:pPr algn="just"/>
            <a:r>
              <a:rPr lang="en-US" sz="4400" dirty="0" err="1">
                <a:effectLst/>
                <a:latin typeface="Times New Roman" panose="02020603050405020304" pitchFamily="18" charset="0"/>
                <a:ea typeface="Times New Roman" panose="02020603050405020304" pitchFamily="18" charset="0"/>
              </a:rPr>
              <a:t>Một</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chuỗi</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ăn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nhanh</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bán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đồ</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ăn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từ</a:t>
            </a:r>
            <a:r>
              <a:rPr lang="en-US" sz="4400" dirty="0">
                <a:effectLst/>
                <a:latin typeface="Times New Roman" panose="02020603050405020304" pitchFamily="18" charset="0"/>
                <a:ea typeface="Times New Roman" panose="02020603050405020304" pitchFamily="18" charset="0"/>
              </a:rPr>
              <a:t> 10h00 </a:t>
            </a:r>
            <a:r>
              <a:rPr lang="en-US" sz="4400" dirty="0" err="1">
                <a:effectLst/>
                <a:latin typeface="Times New Roman" panose="02020603050405020304" pitchFamily="18" charset="0"/>
                <a:ea typeface="Times New Roman" panose="02020603050405020304" pitchFamily="18" charset="0"/>
              </a:rPr>
              <a:t>sáng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đến</a:t>
            </a:r>
            <a:r>
              <a:rPr lang="en-US" sz="4400" dirty="0">
                <a:effectLst/>
                <a:latin typeface="Times New Roman" panose="02020603050405020304" pitchFamily="18" charset="0"/>
                <a:ea typeface="Times New Roman" panose="02020603050405020304" pitchFamily="18" charset="0"/>
              </a:rPr>
              <a:t> 22h00 </a:t>
            </a:r>
            <a:r>
              <a:rPr lang="en-US" sz="4400" dirty="0" err="1">
                <a:effectLst/>
                <a:latin typeface="Times New Roman" panose="02020603050405020304" pitchFamily="18" charset="0"/>
                <a:ea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ngày</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phục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vụ</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của</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làm</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việc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theo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hai</a:t>
            </a:r>
            <a:r>
              <a:rPr lang="en-US" sz="4400" dirty="0">
                <a:effectLst/>
                <a:latin typeface="Times New Roman" panose="02020603050405020304" pitchFamily="18" charset="0"/>
                <a:ea typeface="Times New Roman" panose="02020603050405020304" pitchFamily="18" charset="0"/>
              </a:rPr>
              <a:t> ca, </a:t>
            </a:r>
            <a:r>
              <a:rPr lang="en-US" sz="4400" dirty="0" err="1">
                <a:effectLst/>
                <a:latin typeface="Times New Roman" panose="02020603050405020304" pitchFamily="18" charset="0"/>
                <a:ea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rPr>
              <a:t> ca 8 </a:t>
            </a:r>
            <a:r>
              <a:rPr lang="en-US" sz="4400" dirty="0" err="1">
                <a:effectLst/>
                <a:latin typeface="Times New Roman" panose="02020603050405020304" pitchFamily="18" charset="0"/>
                <a:ea typeface="Times New Roman" panose="02020603050405020304" pitchFamily="18" charset="0"/>
              </a:rPr>
              <a:t>tiếng</a:t>
            </a:r>
            <a:r>
              <a:rPr lang="en-US" sz="4400" dirty="0">
                <a:effectLst/>
                <a:latin typeface="Times New Roman" panose="02020603050405020304" pitchFamily="18" charset="0"/>
                <a:ea typeface="Times New Roman" panose="02020603050405020304" pitchFamily="18" charset="0"/>
              </a:rPr>
              <a:t>, ca I </a:t>
            </a:r>
            <a:r>
              <a:rPr lang="en-US" sz="4400" dirty="0" err="1">
                <a:effectLst/>
                <a:latin typeface="Times New Roman" panose="02020603050405020304" pitchFamily="18" charset="0"/>
                <a:ea typeface="Times New Roman" panose="02020603050405020304" pitchFamily="18" charset="0"/>
              </a:rPr>
              <a:t>từ</a:t>
            </a:r>
            <a:r>
              <a:rPr lang="en-US" sz="4400" dirty="0">
                <a:effectLst/>
                <a:latin typeface="Times New Roman" panose="02020603050405020304" pitchFamily="18" charset="0"/>
                <a:ea typeface="Times New Roman" panose="02020603050405020304" pitchFamily="18" charset="0"/>
              </a:rPr>
              <a:t> 10h00 </a:t>
            </a:r>
            <a:r>
              <a:rPr lang="en-US" sz="4400" dirty="0" err="1">
                <a:effectLst/>
                <a:latin typeface="Times New Roman" panose="02020603050405020304" pitchFamily="18" charset="0"/>
                <a:ea typeface="Times New Roman" panose="02020603050405020304" pitchFamily="18" charset="0"/>
              </a:rPr>
              <a:t>đến</a:t>
            </a:r>
            <a:r>
              <a:rPr lang="en-US" sz="4400" dirty="0">
                <a:effectLst/>
                <a:latin typeface="Times New Roman" panose="02020603050405020304" pitchFamily="18" charset="0"/>
                <a:ea typeface="Times New Roman" panose="02020603050405020304" pitchFamily="18" charset="0"/>
              </a:rPr>
              <a:t> 18h00 </a:t>
            </a:r>
            <a:r>
              <a:rPr lang="en-US" sz="4400" dirty="0" err="1">
                <a:effectLst/>
                <a:latin typeface="Times New Roman" panose="02020603050405020304" pitchFamily="18" charset="0"/>
                <a:ea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rPr>
              <a:t> ca II </a:t>
            </a:r>
            <a:r>
              <a:rPr lang="en-US" sz="4400" dirty="0" err="1">
                <a:effectLst/>
                <a:latin typeface="Times New Roman" panose="02020603050405020304" pitchFamily="18" charset="0"/>
                <a:ea typeface="Times New Roman" panose="02020603050405020304" pitchFamily="18" charset="0"/>
              </a:rPr>
              <a:t>từ</a:t>
            </a:r>
            <a:r>
              <a:rPr lang="en-US" sz="4400" dirty="0">
                <a:effectLst/>
                <a:latin typeface="Times New Roman" panose="02020603050405020304" pitchFamily="18" charset="0"/>
                <a:ea typeface="Times New Roman" panose="02020603050405020304" pitchFamily="18" charset="0"/>
              </a:rPr>
              <a:t> 14h00 </a:t>
            </a:r>
            <a:r>
              <a:rPr lang="en-US" sz="4400" dirty="0" err="1">
                <a:effectLst/>
                <a:latin typeface="Times New Roman" panose="02020603050405020304" pitchFamily="18" charset="0"/>
                <a:ea typeface="Times New Roman" panose="02020603050405020304" pitchFamily="18" charset="0"/>
              </a:rPr>
              <a:t>đến</a:t>
            </a:r>
            <a:r>
              <a:rPr lang="en-US" sz="4400" dirty="0">
                <a:effectLst/>
                <a:latin typeface="Times New Roman" panose="02020603050405020304" pitchFamily="18" charset="0"/>
                <a:ea typeface="Times New Roman" panose="02020603050405020304" pitchFamily="18" charset="0"/>
              </a:rPr>
              <a:t> 22h00. </a:t>
            </a:r>
            <a:r>
              <a:rPr lang="en-US" sz="4400" dirty="0" err="1">
                <a:effectLst/>
                <a:latin typeface="Times New Roman" panose="02020603050405020304" pitchFamily="18" charset="0"/>
                <a:ea typeface="Times New Roman" panose="02020603050405020304" pitchFamily="18" charset="0"/>
              </a:rPr>
              <a:t>Tiền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lương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của</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được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tính</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theo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giờ</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bảng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bên</a:t>
            </a:r>
            <a:r>
              <a:rPr lang="en-US" sz="4400" dirty="0">
                <a:effectLst/>
                <a:latin typeface="Times New Roman" panose="02020603050405020304" pitchFamily="18" charset="0"/>
                <a:ea typeface="Times New Roman" panose="02020603050405020304" pitchFamily="18" charset="0"/>
              </a:rPr>
              <a:t>).</a:t>
            </a:r>
            <a:endParaRPr lang="en-US" sz="4400" dirty="0"/>
          </a:p>
        </p:txBody>
      </p:sp>
      <p:graphicFrame>
        <p:nvGraphicFramePr>
          <p:cNvPr id="14" name="Table 29">
            <a:extLst>
              <a:ext uri="{FF2B5EF4-FFF2-40B4-BE49-F238E27FC236}">
                <a16:creationId xmlns:a16="http://schemas.microsoft.com/office/drawing/2014/main" id="{E12ACF92-6A8A-42F6-A5DC-DBB9C02432B2}"/>
              </a:ext>
            </a:extLst>
          </p:cNvPr>
          <p:cNvGraphicFramePr>
            <a:graphicFrameLocks noGrp="1"/>
          </p:cNvGraphicFramePr>
          <p:nvPr>
            <p:extLst>
              <p:ext uri="{D42A27DB-BD31-4B8C-83A1-F6EECF244321}">
                <p14:modId xmlns:p14="http://schemas.microsoft.com/office/powerpoint/2010/main" val="3840978538"/>
              </p:ext>
            </p:extLst>
          </p:nvPr>
        </p:nvGraphicFramePr>
        <p:xfrm>
          <a:off x="6096000" y="6423611"/>
          <a:ext cx="11252200" cy="1920240"/>
        </p:xfrm>
        <a:graphic>
          <a:graphicData uri="http://schemas.openxmlformats.org/drawingml/2006/table">
            <a:tbl>
              <a:tblPr firstRow="1" bandRow="1">
                <a:tableStyleId>{5C22544A-7EE6-4342-B048-85BDC9FD1C3A}</a:tableStyleId>
              </a:tblPr>
              <a:tblGrid>
                <a:gridCol w="5626100">
                  <a:extLst>
                    <a:ext uri="{9D8B030D-6E8A-4147-A177-3AD203B41FA5}">
                      <a16:colId xmlns:a16="http://schemas.microsoft.com/office/drawing/2014/main" val="99005093"/>
                    </a:ext>
                  </a:extLst>
                </a:gridCol>
                <a:gridCol w="5626100">
                  <a:extLst>
                    <a:ext uri="{9D8B030D-6E8A-4147-A177-3AD203B41FA5}">
                      <a16:colId xmlns:a16="http://schemas.microsoft.com/office/drawing/2014/main" val="4287394172"/>
                    </a:ext>
                  </a:extLst>
                </a:gridCol>
              </a:tblGrid>
              <a:tr h="632002">
                <a:tc>
                  <a:txBody>
                    <a:bodyPr/>
                    <a:lstStyle/>
                    <a:p>
                      <a:pPr algn="ct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endParaRPr lang="en-US" dirty="0">
                        <a:latin typeface="Times New Roman" panose="02020603050405020304" pitchFamily="18" charset="0"/>
                        <a:cs typeface="Times New Roman" panose="02020603050405020304" pitchFamily="18" charset="0"/>
                      </a:endParaRPr>
                    </a:p>
                  </a:txBody>
                  <a:tcPr anchor="ctr">
                    <a:solidFill>
                      <a:schemeClr val="accent1">
                        <a:lumMod val="75000"/>
                      </a:schemeClr>
                    </a:solidFill>
                  </a:tcPr>
                </a:tc>
                <a:tc>
                  <a:txBody>
                    <a:bodyPr/>
                    <a:lstStyle/>
                    <a:p>
                      <a:pPr algn="ct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lương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giờ</a:t>
                      </a:r>
                      <a:endParaRPr lang="en-US" dirty="0">
                        <a:latin typeface="Times New Roman" panose="02020603050405020304" pitchFamily="18" charset="0"/>
                        <a:cs typeface="Times New Roman" panose="02020603050405020304" pitchFamily="18" charset="0"/>
                      </a:endParaRPr>
                    </a:p>
                  </a:txBody>
                  <a:tcPr anchor="ctr">
                    <a:solidFill>
                      <a:schemeClr val="accent1">
                        <a:lumMod val="75000"/>
                      </a:schemeClr>
                    </a:solidFill>
                  </a:tcPr>
                </a:tc>
                <a:extLst>
                  <a:ext uri="{0D108BD9-81ED-4DB2-BD59-A6C34878D82A}">
                    <a16:rowId xmlns:a16="http://schemas.microsoft.com/office/drawing/2014/main" val="1379704347"/>
                  </a:ext>
                </a:extLst>
              </a:tr>
              <a:tr h="632002">
                <a:tc>
                  <a:txBody>
                    <a:bodyPr/>
                    <a:lstStyle/>
                    <a:p>
                      <a:pPr algn="ctr"/>
                      <a:r>
                        <a:rPr lang="en-US" dirty="0">
                          <a:latin typeface="Times New Roman" panose="02020603050405020304" pitchFamily="18" charset="0"/>
                          <a:cs typeface="Times New Roman" panose="02020603050405020304" pitchFamily="18" charset="0"/>
                        </a:rPr>
                        <a:t>10h00 – 18h00</a:t>
                      </a:r>
                    </a:p>
                  </a:txBody>
                  <a:tcPr anchor="ctr"/>
                </a:tc>
                <a:tc>
                  <a:txBody>
                    <a:bodyPr/>
                    <a:lstStyle/>
                    <a:p>
                      <a:pPr algn="ctr"/>
                      <a:r>
                        <a:rPr lang="en-US" dirty="0">
                          <a:latin typeface="Times New Roman" panose="02020603050405020304" pitchFamily="18" charset="0"/>
                          <a:cs typeface="Times New Roman" panose="02020603050405020304" pitchFamily="18" charset="0"/>
                        </a:rPr>
                        <a:t>20 000 </a:t>
                      </a:r>
                      <a:r>
                        <a:rPr lang="en-US" dirty="0" err="1">
                          <a:latin typeface="Times New Roman" panose="02020603050405020304" pitchFamily="18" charset="0"/>
                          <a:cs typeface="Times New Roman" panose="02020603050405020304" pitchFamily="18" charset="0"/>
                        </a:rPr>
                        <a:t>đồng</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45481259"/>
                  </a:ext>
                </a:extLst>
              </a:tr>
              <a:tr h="632002">
                <a:tc>
                  <a:txBody>
                    <a:bodyPr/>
                    <a:lstStyle/>
                    <a:p>
                      <a:pPr algn="ctr"/>
                      <a:r>
                        <a:rPr lang="en-US" dirty="0">
                          <a:latin typeface="Times New Roman" panose="02020603050405020304" pitchFamily="18" charset="0"/>
                          <a:cs typeface="Times New Roman" panose="02020603050405020304" pitchFamily="18" charset="0"/>
                        </a:rPr>
                        <a:t>14h00 – 22h00</a:t>
                      </a:r>
                    </a:p>
                  </a:txBody>
                  <a:tcPr anchor="ctr"/>
                </a:tc>
                <a:tc>
                  <a:txBody>
                    <a:bodyPr/>
                    <a:lstStyle/>
                    <a:p>
                      <a:pPr algn="ctr"/>
                      <a:r>
                        <a:rPr lang="en-US" dirty="0">
                          <a:latin typeface="Times New Roman" panose="02020603050405020304" pitchFamily="18" charset="0"/>
                          <a:cs typeface="Times New Roman" panose="02020603050405020304" pitchFamily="18" charset="0"/>
                        </a:rPr>
                        <a:t>22 000 </a:t>
                      </a:r>
                      <a:r>
                        <a:rPr lang="en-US" dirty="0" err="1">
                          <a:latin typeface="Times New Roman" panose="02020603050405020304" pitchFamily="18" charset="0"/>
                          <a:cs typeface="Times New Roman" panose="02020603050405020304" pitchFamily="18" charset="0"/>
                        </a:rPr>
                        <a:t>đồng</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08444989"/>
                  </a:ext>
                </a:extLst>
              </a:tr>
            </a:tbl>
          </a:graphicData>
        </a:graphic>
      </p:graphicFrame>
      <p:sp>
        <p:nvSpPr>
          <p:cNvPr id="30" name="TextBox 29">
            <a:extLst>
              <a:ext uri="{FF2B5EF4-FFF2-40B4-BE49-F238E27FC236}">
                <a16:creationId xmlns:a16="http://schemas.microsoft.com/office/drawing/2014/main" id="{33664C79-1909-2B99-B165-8425DB1987E5}"/>
              </a:ext>
            </a:extLst>
          </p:cNvPr>
          <p:cNvSpPr txBox="1"/>
          <p:nvPr/>
        </p:nvSpPr>
        <p:spPr>
          <a:xfrm>
            <a:off x="1108362" y="8828044"/>
            <a:ext cx="22716192" cy="4139595"/>
          </a:xfrm>
          <a:prstGeom prst="rect">
            <a:avLst/>
          </a:prstGeom>
          <a:noFill/>
        </p:spPr>
        <p:txBody>
          <a:bodyPr wrap="square" rtlCol="0">
            <a:spAutoFit/>
          </a:bodyPr>
          <a:lstStyle/>
          <a:p>
            <a:pPr algn="just"/>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10h00 - 18h00,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24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14h00 - 18h00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18h00 - 22h00. Do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14h00 - 22h00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ca II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gấp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ca I.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chuỗi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61322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2840</TotalTime>
  <Words>1046</Words>
  <PresentationFormat>Custom</PresentationFormat>
  <Paragraphs>66</Paragraphs>
  <Slides>10</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10</vt:i4>
      </vt:variant>
    </vt:vector>
  </HeadingPairs>
  <TitlesOfParts>
    <vt:vector size="21" baseType="lpstr">
      <vt:lpstr>Yu Gothic UI Semilight</vt:lpstr>
      <vt:lpstr>Arial</vt:lpstr>
      <vt:lpstr>Calibri</vt:lpstr>
      <vt:lpstr>Calibri Light</vt:lpstr>
      <vt:lpstr>Tahoma</vt:lpstr>
      <vt:lpstr>Times New Roman</vt:lpstr>
      <vt:lpstr>Times New Roman (Headings)</vt:lpstr>
      <vt:lpstr>Office Theme</vt:lpstr>
      <vt:lpstr>1_Office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2022-08-10T10:20:40Z</dcterms:modified>
</cp:coreProperties>
</file>