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17" r:id="rId2"/>
    <p:sldId id="299" r:id="rId3"/>
    <p:sldId id="304" r:id="rId4"/>
    <p:sldId id="257" r:id="rId5"/>
    <p:sldId id="315" r:id="rId6"/>
    <p:sldId id="306" r:id="rId7"/>
    <p:sldId id="302" r:id="rId8"/>
    <p:sldId id="318" r:id="rId9"/>
    <p:sldId id="307" r:id="rId10"/>
    <p:sldId id="276" r:id="rId11"/>
    <p:sldId id="294" r:id="rId12"/>
    <p:sldId id="291" r:id="rId13"/>
    <p:sldId id="278" r:id="rId14"/>
    <p:sldId id="289" r:id="rId15"/>
    <p:sldId id="309" r:id="rId16"/>
    <p:sldId id="285" r:id="rId17"/>
    <p:sldId id="281" r:id="rId18"/>
    <p:sldId id="282" r:id="rId19"/>
    <p:sldId id="283" r:id="rId20"/>
    <p:sldId id="320" r:id="rId21"/>
    <p:sldId id="300" r:id="rId2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827" autoAdjust="0"/>
  </p:normalViewPr>
  <p:slideViewPr>
    <p:cSldViewPr snapToGrid="0">
      <p:cViewPr varScale="1">
        <p:scale>
          <a:sx n="49" d="100"/>
          <a:sy n="49" d="100"/>
        </p:scale>
        <p:origin x="15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792B2-EF6D-438F-AF05-B22589CEE35C}"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407B11DD-A6EE-4D01-8210-1E3577707BC1}">
      <dgm:prSet phldrT="[Text]"/>
      <dgm:spPr/>
      <dgm:t>
        <a:bodyPr/>
        <a:lstStyle/>
        <a:p>
          <a:r>
            <a:rPr lang="en-US" b="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sách và phân bổ thời lượng</a:t>
          </a:r>
          <a:endParaRPr lang="en-US">
            <a:solidFill>
              <a:schemeClr val="bg1">
                <a:lumMod val="75000"/>
              </a:schemeClr>
            </a:solidFill>
            <a:effectLst>
              <a:outerShdw blurRad="38100" dist="38100" dir="2700000" algn="tl">
                <a:srgbClr val="000000">
                  <a:alpha val="43137"/>
                </a:srgbClr>
              </a:outerShdw>
            </a:effectLst>
          </a:endParaRPr>
        </a:p>
      </dgm:t>
    </dgm:pt>
    <dgm:pt modelId="{4DBBE417-3100-4B96-B2C7-8B57A18131E7}" type="parTrans" cxnId="{B11E9C9C-BC16-4152-AD49-03A7CC168879}">
      <dgm:prSet/>
      <dgm:spPr/>
      <dgm:t>
        <a:bodyPr/>
        <a:lstStyle/>
        <a:p>
          <a:endParaRPr lang="en-US">
            <a:solidFill>
              <a:srgbClr val="002060"/>
            </a:solidFill>
            <a:effectLst>
              <a:outerShdw blurRad="38100" dist="38100" dir="2700000" algn="tl">
                <a:srgbClr val="000000">
                  <a:alpha val="43137"/>
                </a:srgbClr>
              </a:outerShdw>
            </a:effectLst>
          </a:endParaRPr>
        </a:p>
      </dgm:t>
    </dgm:pt>
    <dgm:pt modelId="{2D0EF617-4F05-4B82-88DC-5DA04977C55C}" type="sibTrans" cxnId="{B11E9C9C-BC16-4152-AD49-03A7CC168879}">
      <dgm:prSet/>
      <dgm:spPr/>
      <dgm:t>
        <a:bodyPr/>
        <a:lstStyle/>
        <a:p>
          <a:endParaRPr lang="en-US">
            <a:solidFill>
              <a:srgbClr val="002060"/>
            </a:solidFill>
            <a:effectLst>
              <a:outerShdw blurRad="38100" dist="38100" dir="2700000" algn="tl">
                <a:srgbClr val="000000">
                  <a:alpha val="43137"/>
                </a:srgbClr>
              </a:outerShdw>
            </a:effectLst>
          </a:endParaRPr>
        </a:p>
      </dgm:t>
    </dgm:pt>
    <dgm:pt modelId="{D5C097EB-F32C-4585-8B3A-CE668269C080}">
      <dgm:prSet phldrT="[Text]"/>
      <dgm:spPr/>
      <dgm:t>
        <a:bodyPr/>
        <a:lstStyle/>
        <a:p>
          <a:r>
            <a:rPr lang="en-US" b="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bài học</a:t>
          </a:r>
          <a:endParaRPr lang="en-US">
            <a:solidFill>
              <a:srgbClr val="002060"/>
            </a:solidFill>
            <a:effectLst>
              <a:outerShdw blurRad="38100" dist="38100" dir="2700000" algn="tl">
                <a:srgbClr val="000000">
                  <a:alpha val="43137"/>
                </a:srgbClr>
              </a:outerShdw>
            </a:effectLst>
          </a:endParaRPr>
        </a:p>
      </dgm:t>
    </dgm:pt>
    <dgm:pt modelId="{E411EDDF-0DB0-4DAF-846D-032A65721D31}" type="parTrans" cxnId="{6CB114D8-BF05-4639-8786-337EA13F6938}">
      <dgm:prSet/>
      <dgm:spPr/>
      <dgm:t>
        <a:bodyPr/>
        <a:lstStyle/>
        <a:p>
          <a:endParaRPr lang="en-US">
            <a:solidFill>
              <a:srgbClr val="002060"/>
            </a:solidFill>
            <a:effectLst>
              <a:outerShdw blurRad="38100" dist="38100" dir="2700000" algn="tl">
                <a:srgbClr val="000000">
                  <a:alpha val="43137"/>
                </a:srgbClr>
              </a:outerShdw>
            </a:effectLst>
          </a:endParaRPr>
        </a:p>
      </dgm:t>
    </dgm:pt>
    <dgm:pt modelId="{540CCBA6-14A4-49B7-9C83-E5D1CFDA221E}" type="sibTrans" cxnId="{6CB114D8-BF05-4639-8786-337EA13F6938}">
      <dgm:prSet/>
      <dgm:spPr/>
      <dgm:t>
        <a:bodyPr/>
        <a:lstStyle/>
        <a:p>
          <a:endParaRPr lang="en-US">
            <a:solidFill>
              <a:srgbClr val="002060"/>
            </a:solidFill>
            <a:effectLst>
              <a:outerShdw blurRad="38100" dist="38100" dir="2700000" algn="tl">
                <a:srgbClr val="000000">
                  <a:alpha val="43137"/>
                </a:srgbClr>
              </a:outerShdw>
            </a:effectLst>
          </a:endParaRPr>
        </a:p>
      </dgm:t>
    </dgm:pt>
    <dgm:pt modelId="{CC3F8C2F-CC39-415D-BB0A-D2DD35232E5D}">
      <dgm:prSet phldrT="[Text]"/>
      <dgm:spPr/>
      <dgm:t>
        <a:bodyPr/>
        <a:lstStyle/>
        <a:p>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dung,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phương</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pháp</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cách</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tổ</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chức</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b="1"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b="1"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dirty="0">
            <a:solidFill>
              <a:schemeClr val="bg1">
                <a:lumMod val="75000"/>
              </a:schemeClr>
            </a:solidFill>
            <a:effectLst>
              <a:outerShdw blurRad="38100" dist="38100" dir="2700000" algn="tl">
                <a:srgbClr val="000000">
                  <a:alpha val="43137"/>
                </a:srgbClr>
              </a:outerShdw>
            </a:effectLst>
          </a:endParaRPr>
        </a:p>
      </dgm:t>
    </dgm:pt>
    <dgm:pt modelId="{F4E70F6F-3F07-4EF2-B251-72FFA24755F1}" type="parTrans" cxnId="{ED167AE1-515F-467A-91EF-324A4B42EFB1}">
      <dgm:prSet/>
      <dgm:spPr/>
      <dgm:t>
        <a:bodyPr/>
        <a:lstStyle/>
        <a:p>
          <a:endParaRPr lang="en-US">
            <a:solidFill>
              <a:srgbClr val="002060"/>
            </a:solidFill>
            <a:effectLst>
              <a:outerShdw blurRad="38100" dist="38100" dir="2700000" algn="tl">
                <a:srgbClr val="000000">
                  <a:alpha val="43137"/>
                </a:srgbClr>
              </a:outerShdw>
            </a:effectLst>
          </a:endParaRPr>
        </a:p>
      </dgm:t>
    </dgm:pt>
    <dgm:pt modelId="{889B9ACC-BCF1-411D-A2DA-D817EA7929EA}" type="sibTrans" cxnId="{ED167AE1-515F-467A-91EF-324A4B42EFB1}">
      <dgm:prSet/>
      <dgm:spPr/>
      <dgm:t>
        <a:bodyPr/>
        <a:lstStyle/>
        <a:p>
          <a:endParaRPr lang="en-US">
            <a:solidFill>
              <a:srgbClr val="002060"/>
            </a:solidFill>
            <a:effectLst>
              <a:outerShdw blurRad="38100" dist="38100" dir="2700000" algn="tl">
                <a:srgbClr val="000000">
                  <a:alpha val="43137"/>
                </a:srgbClr>
              </a:outerShdw>
            </a:effectLst>
          </a:endParaRPr>
        </a:p>
      </dgm:t>
    </dgm:pt>
    <dgm:pt modelId="{4B82DA6E-3B68-4311-915F-C5DFCE30029B}">
      <dgm:prSet phldrT="[Text]"/>
      <dgm:spPr/>
      <dgm:t>
        <a:bodyPr/>
        <a:lstStyle/>
        <a:p>
          <a:r>
            <a:rPr lang="en-US" b="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a:solidFill>
              <a:schemeClr val="bg1">
                <a:lumMod val="75000"/>
              </a:schemeClr>
            </a:solidFill>
            <a:effectLst>
              <a:outerShdw blurRad="38100" dist="38100" dir="2700000" algn="tl">
                <a:srgbClr val="000000">
                  <a:alpha val="43137"/>
                </a:srgbClr>
              </a:outerShdw>
            </a:effectLst>
          </a:endParaRPr>
        </a:p>
      </dgm:t>
    </dgm:pt>
    <dgm:pt modelId="{78DC7104-0A47-4903-B7A8-EDA12DF1F0AF}" type="parTrans" cxnId="{0775DEC2-FE48-4FF2-A3FF-B684F2E01649}">
      <dgm:prSet/>
      <dgm:spPr/>
      <dgm:t>
        <a:bodyPr/>
        <a:lstStyle/>
        <a:p>
          <a:endParaRPr lang="en-US">
            <a:solidFill>
              <a:srgbClr val="002060"/>
            </a:solidFill>
            <a:effectLst>
              <a:outerShdw blurRad="38100" dist="38100" dir="2700000" algn="tl">
                <a:srgbClr val="000000">
                  <a:alpha val="43137"/>
                </a:srgbClr>
              </a:outerShdw>
            </a:effectLst>
          </a:endParaRPr>
        </a:p>
      </dgm:t>
    </dgm:pt>
    <dgm:pt modelId="{2B52E722-F0A9-47F3-B9B2-25E05F7221A7}" type="sibTrans" cxnId="{0775DEC2-FE48-4FF2-A3FF-B684F2E01649}">
      <dgm:prSet/>
      <dgm:spPr/>
      <dgm:t>
        <a:bodyPr/>
        <a:lstStyle/>
        <a:p>
          <a:endParaRPr lang="en-US">
            <a:solidFill>
              <a:srgbClr val="002060"/>
            </a:solidFill>
            <a:effectLst>
              <a:outerShdw blurRad="38100" dist="38100" dir="2700000" algn="tl">
                <a:srgbClr val="000000">
                  <a:alpha val="43137"/>
                </a:srgbClr>
              </a:outerShdw>
            </a:effectLst>
          </a:endParaRPr>
        </a:p>
      </dgm:t>
    </dgm:pt>
    <dgm:pt modelId="{7CE48885-5672-4036-AF30-5B9F7166EB63}" type="pres">
      <dgm:prSet presAssocID="{32E792B2-EF6D-438F-AF05-B22589CEE35C}" presName="Name0" presStyleCnt="0">
        <dgm:presLayoutVars>
          <dgm:chMax val="7"/>
          <dgm:chPref val="7"/>
          <dgm:dir/>
        </dgm:presLayoutVars>
      </dgm:prSet>
      <dgm:spPr/>
    </dgm:pt>
    <dgm:pt modelId="{12E74308-E731-4EFC-B0D9-49DC83333868}" type="pres">
      <dgm:prSet presAssocID="{32E792B2-EF6D-438F-AF05-B22589CEE35C}" presName="Name1" presStyleCnt="0"/>
      <dgm:spPr/>
    </dgm:pt>
    <dgm:pt modelId="{F4B3D507-D860-4DDD-990B-ED3013EA5503}" type="pres">
      <dgm:prSet presAssocID="{32E792B2-EF6D-438F-AF05-B22589CEE35C}" presName="cycle" presStyleCnt="0"/>
      <dgm:spPr/>
    </dgm:pt>
    <dgm:pt modelId="{95A4924B-9634-4C98-AD75-B6DC7BA44085}" type="pres">
      <dgm:prSet presAssocID="{32E792B2-EF6D-438F-AF05-B22589CEE35C}" presName="srcNode" presStyleLbl="node1" presStyleIdx="0" presStyleCnt="4"/>
      <dgm:spPr/>
    </dgm:pt>
    <dgm:pt modelId="{6C4AEA47-6C60-4663-908A-9FDECD12E10A}" type="pres">
      <dgm:prSet presAssocID="{32E792B2-EF6D-438F-AF05-B22589CEE35C}" presName="conn" presStyleLbl="parChTrans1D2" presStyleIdx="0" presStyleCnt="1"/>
      <dgm:spPr/>
    </dgm:pt>
    <dgm:pt modelId="{84D97C09-1A0F-41D6-AF03-FECC44DFDBCF}" type="pres">
      <dgm:prSet presAssocID="{32E792B2-EF6D-438F-AF05-B22589CEE35C}" presName="extraNode" presStyleLbl="node1" presStyleIdx="0" presStyleCnt="4"/>
      <dgm:spPr/>
    </dgm:pt>
    <dgm:pt modelId="{5F860C82-A8CB-4A41-B472-55B414EBF7FD}" type="pres">
      <dgm:prSet presAssocID="{32E792B2-EF6D-438F-AF05-B22589CEE35C}" presName="dstNode" presStyleLbl="node1" presStyleIdx="0" presStyleCnt="4"/>
      <dgm:spPr/>
    </dgm:pt>
    <dgm:pt modelId="{BE3291B1-BE06-453A-98F0-7433CD374CF8}" type="pres">
      <dgm:prSet presAssocID="{407B11DD-A6EE-4D01-8210-1E3577707BC1}" presName="text_1" presStyleLbl="node1" presStyleIdx="0" presStyleCnt="4">
        <dgm:presLayoutVars>
          <dgm:bulletEnabled val="1"/>
        </dgm:presLayoutVars>
      </dgm:prSet>
      <dgm:spPr/>
    </dgm:pt>
    <dgm:pt modelId="{5266AC87-8CB3-4D76-8060-AF7ACE7B6A93}" type="pres">
      <dgm:prSet presAssocID="{407B11DD-A6EE-4D01-8210-1E3577707BC1}" presName="accent_1" presStyleCnt="0"/>
      <dgm:spPr/>
    </dgm:pt>
    <dgm:pt modelId="{3DA5CE52-6912-4BA5-89B6-7AC3BEA29E9E}" type="pres">
      <dgm:prSet presAssocID="{407B11DD-A6EE-4D01-8210-1E3577707BC1}" presName="accentRepeatNode" presStyleLbl="solidFgAcc1" presStyleIdx="0" presStyleCnt="4"/>
      <dgm:spPr/>
    </dgm:pt>
    <dgm:pt modelId="{655989CA-75D4-4EEA-B2CD-8250CCE91389}" type="pres">
      <dgm:prSet presAssocID="{D5C097EB-F32C-4585-8B3A-CE668269C080}" presName="text_2" presStyleLbl="node1" presStyleIdx="1" presStyleCnt="4">
        <dgm:presLayoutVars>
          <dgm:bulletEnabled val="1"/>
        </dgm:presLayoutVars>
      </dgm:prSet>
      <dgm:spPr/>
    </dgm:pt>
    <dgm:pt modelId="{6BE26A90-5227-4736-B32C-6E9C99EC888F}" type="pres">
      <dgm:prSet presAssocID="{D5C097EB-F32C-4585-8B3A-CE668269C080}" presName="accent_2" presStyleCnt="0"/>
      <dgm:spPr/>
    </dgm:pt>
    <dgm:pt modelId="{B56F7756-DC18-4C6D-8BEE-672EC3D23550}" type="pres">
      <dgm:prSet presAssocID="{D5C097EB-F32C-4585-8B3A-CE668269C080}" presName="accentRepeatNode" presStyleLbl="solidFgAcc1" presStyleIdx="1" presStyleCnt="4"/>
      <dgm:spPr/>
    </dgm:pt>
    <dgm:pt modelId="{7859D65E-4CC1-4A73-8253-0A4402101FF0}" type="pres">
      <dgm:prSet presAssocID="{CC3F8C2F-CC39-415D-BB0A-D2DD35232E5D}" presName="text_3" presStyleLbl="node1" presStyleIdx="2" presStyleCnt="4">
        <dgm:presLayoutVars>
          <dgm:bulletEnabled val="1"/>
        </dgm:presLayoutVars>
      </dgm:prSet>
      <dgm:spPr/>
    </dgm:pt>
    <dgm:pt modelId="{35CDDA74-88F7-470E-9796-0BEFF36D64F4}" type="pres">
      <dgm:prSet presAssocID="{CC3F8C2F-CC39-415D-BB0A-D2DD35232E5D}" presName="accent_3" presStyleCnt="0"/>
      <dgm:spPr/>
    </dgm:pt>
    <dgm:pt modelId="{DFCD6866-BE1D-4160-9B0E-E82776238F96}" type="pres">
      <dgm:prSet presAssocID="{CC3F8C2F-CC39-415D-BB0A-D2DD35232E5D}" presName="accentRepeatNode" presStyleLbl="solidFgAcc1" presStyleIdx="2" presStyleCnt="4"/>
      <dgm:spPr/>
    </dgm:pt>
    <dgm:pt modelId="{55296C8F-7956-4492-8A00-C5F1747137F8}" type="pres">
      <dgm:prSet presAssocID="{4B82DA6E-3B68-4311-915F-C5DFCE30029B}" presName="text_4" presStyleLbl="node1" presStyleIdx="3" presStyleCnt="4">
        <dgm:presLayoutVars>
          <dgm:bulletEnabled val="1"/>
        </dgm:presLayoutVars>
      </dgm:prSet>
      <dgm:spPr/>
    </dgm:pt>
    <dgm:pt modelId="{D349B515-98D2-4346-9D4D-A74D6D171D50}" type="pres">
      <dgm:prSet presAssocID="{4B82DA6E-3B68-4311-915F-C5DFCE30029B}" presName="accent_4" presStyleCnt="0"/>
      <dgm:spPr/>
    </dgm:pt>
    <dgm:pt modelId="{C360579E-2879-4D4A-92D7-7108043A23BB}" type="pres">
      <dgm:prSet presAssocID="{4B82DA6E-3B68-4311-915F-C5DFCE30029B}" presName="accentRepeatNode" presStyleLbl="solidFgAcc1" presStyleIdx="3" presStyleCnt="4"/>
      <dgm:spPr/>
    </dgm:pt>
  </dgm:ptLst>
  <dgm:cxnLst>
    <dgm:cxn modelId="{19A5CD00-94BE-4519-8294-5A8ABEECD026}" type="presOf" srcId="{2D0EF617-4F05-4B82-88DC-5DA04977C55C}" destId="{6C4AEA47-6C60-4663-908A-9FDECD12E10A}" srcOrd="0" destOrd="0" presId="urn:microsoft.com/office/officeart/2008/layout/VerticalCurvedList"/>
    <dgm:cxn modelId="{7CA38537-D7CF-4B36-8B96-778838DE05A4}" type="presOf" srcId="{4B82DA6E-3B68-4311-915F-C5DFCE30029B}" destId="{55296C8F-7956-4492-8A00-C5F1747137F8}" srcOrd="0" destOrd="0" presId="urn:microsoft.com/office/officeart/2008/layout/VerticalCurvedList"/>
    <dgm:cxn modelId="{7A84C45E-60FC-47F1-80B3-940860D89D42}" type="presOf" srcId="{D5C097EB-F32C-4585-8B3A-CE668269C080}" destId="{655989CA-75D4-4EEA-B2CD-8250CCE91389}" srcOrd="0" destOrd="0" presId="urn:microsoft.com/office/officeart/2008/layout/VerticalCurvedList"/>
    <dgm:cxn modelId="{F2AA5190-3AE2-4BD2-B0BB-7344D424F65E}" type="presOf" srcId="{32E792B2-EF6D-438F-AF05-B22589CEE35C}" destId="{7CE48885-5672-4036-AF30-5B9F7166EB63}" srcOrd="0" destOrd="0" presId="urn:microsoft.com/office/officeart/2008/layout/VerticalCurvedList"/>
    <dgm:cxn modelId="{B11E9C9C-BC16-4152-AD49-03A7CC168879}" srcId="{32E792B2-EF6D-438F-AF05-B22589CEE35C}" destId="{407B11DD-A6EE-4D01-8210-1E3577707BC1}" srcOrd="0" destOrd="0" parTransId="{4DBBE417-3100-4B96-B2C7-8B57A18131E7}" sibTransId="{2D0EF617-4F05-4B82-88DC-5DA04977C55C}"/>
    <dgm:cxn modelId="{0775DEC2-FE48-4FF2-A3FF-B684F2E01649}" srcId="{32E792B2-EF6D-438F-AF05-B22589CEE35C}" destId="{4B82DA6E-3B68-4311-915F-C5DFCE30029B}" srcOrd="3" destOrd="0" parTransId="{78DC7104-0A47-4903-B7A8-EDA12DF1F0AF}" sibTransId="{2B52E722-F0A9-47F3-B9B2-25E05F7221A7}"/>
    <dgm:cxn modelId="{A869DFC6-9015-4DEC-8735-4F36581AFFD6}" type="presOf" srcId="{CC3F8C2F-CC39-415D-BB0A-D2DD35232E5D}" destId="{7859D65E-4CC1-4A73-8253-0A4402101FF0}" srcOrd="0" destOrd="0" presId="urn:microsoft.com/office/officeart/2008/layout/VerticalCurvedList"/>
    <dgm:cxn modelId="{6CB114D8-BF05-4639-8786-337EA13F6938}" srcId="{32E792B2-EF6D-438F-AF05-B22589CEE35C}" destId="{D5C097EB-F32C-4585-8B3A-CE668269C080}" srcOrd="1" destOrd="0" parTransId="{E411EDDF-0DB0-4DAF-846D-032A65721D31}" sibTransId="{540CCBA6-14A4-49B7-9C83-E5D1CFDA221E}"/>
    <dgm:cxn modelId="{ED167AE1-515F-467A-91EF-324A4B42EFB1}" srcId="{32E792B2-EF6D-438F-AF05-B22589CEE35C}" destId="{CC3F8C2F-CC39-415D-BB0A-D2DD35232E5D}" srcOrd="2" destOrd="0" parTransId="{F4E70F6F-3F07-4EF2-B251-72FFA24755F1}" sibTransId="{889B9ACC-BCF1-411D-A2DA-D817EA7929EA}"/>
    <dgm:cxn modelId="{45A650E7-2484-4F71-BA75-458126A9045B}" type="presOf" srcId="{407B11DD-A6EE-4D01-8210-1E3577707BC1}" destId="{BE3291B1-BE06-453A-98F0-7433CD374CF8}" srcOrd="0" destOrd="0" presId="urn:microsoft.com/office/officeart/2008/layout/VerticalCurvedList"/>
    <dgm:cxn modelId="{0EC10DC5-3991-496D-8C36-FD2EA8EA7403}" type="presParOf" srcId="{7CE48885-5672-4036-AF30-5B9F7166EB63}" destId="{12E74308-E731-4EFC-B0D9-49DC83333868}" srcOrd="0" destOrd="0" presId="urn:microsoft.com/office/officeart/2008/layout/VerticalCurvedList"/>
    <dgm:cxn modelId="{CCE5CB08-5F2C-4959-8AB5-DC7E41F00064}" type="presParOf" srcId="{12E74308-E731-4EFC-B0D9-49DC83333868}" destId="{F4B3D507-D860-4DDD-990B-ED3013EA5503}" srcOrd="0" destOrd="0" presId="urn:microsoft.com/office/officeart/2008/layout/VerticalCurvedList"/>
    <dgm:cxn modelId="{88136FC6-C43A-40D1-871D-06A298CDB033}" type="presParOf" srcId="{F4B3D507-D860-4DDD-990B-ED3013EA5503}" destId="{95A4924B-9634-4C98-AD75-B6DC7BA44085}" srcOrd="0" destOrd="0" presId="urn:microsoft.com/office/officeart/2008/layout/VerticalCurvedList"/>
    <dgm:cxn modelId="{51A95E48-F3D9-4583-B1F1-3A25ECD59694}" type="presParOf" srcId="{F4B3D507-D860-4DDD-990B-ED3013EA5503}" destId="{6C4AEA47-6C60-4663-908A-9FDECD12E10A}" srcOrd="1" destOrd="0" presId="urn:microsoft.com/office/officeart/2008/layout/VerticalCurvedList"/>
    <dgm:cxn modelId="{E4E5C37B-CED7-4BB7-B7C5-00A112D9DC53}" type="presParOf" srcId="{F4B3D507-D860-4DDD-990B-ED3013EA5503}" destId="{84D97C09-1A0F-41D6-AF03-FECC44DFDBCF}" srcOrd="2" destOrd="0" presId="urn:microsoft.com/office/officeart/2008/layout/VerticalCurvedList"/>
    <dgm:cxn modelId="{676A4621-591C-4500-A204-83113750B5B5}" type="presParOf" srcId="{F4B3D507-D860-4DDD-990B-ED3013EA5503}" destId="{5F860C82-A8CB-4A41-B472-55B414EBF7FD}" srcOrd="3" destOrd="0" presId="urn:microsoft.com/office/officeart/2008/layout/VerticalCurvedList"/>
    <dgm:cxn modelId="{51D50C30-6D79-4BDF-857E-136A7E749949}" type="presParOf" srcId="{12E74308-E731-4EFC-B0D9-49DC83333868}" destId="{BE3291B1-BE06-453A-98F0-7433CD374CF8}" srcOrd="1" destOrd="0" presId="urn:microsoft.com/office/officeart/2008/layout/VerticalCurvedList"/>
    <dgm:cxn modelId="{C160373E-B1E5-42E0-B961-D03558ED3B8C}" type="presParOf" srcId="{12E74308-E731-4EFC-B0D9-49DC83333868}" destId="{5266AC87-8CB3-4D76-8060-AF7ACE7B6A93}" srcOrd="2" destOrd="0" presId="urn:microsoft.com/office/officeart/2008/layout/VerticalCurvedList"/>
    <dgm:cxn modelId="{2C9527FE-E3D3-433E-BEAC-6A6F9DD043EC}" type="presParOf" srcId="{5266AC87-8CB3-4D76-8060-AF7ACE7B6A93}" destId="{3DA5CE52-6912-4BA5-89B6-7AC3BEA29E9E}" srcOrd="0" destOrd="0" presId="urn:microsoft.com/office/officeart/2008/layout/VerticalCurvedList"/>
    <dgm:cxn modelId="{DE3B580C-55C6-424B-87B2-B138E630BC07}" type="presParOf" srcId="{12E74308-E731-4EFC-B0D9-49DC83333868}" destId="{655989CA-75D4-4EEA-B2CD-8250CCE91389}" srcOrd="3" destOrd="0" presId="urn:microsoft.com/office/officeart/2008/layout/VerticalCurvedList"/>
    <dgm:cxn modelId="{0CFEAC9D-BF47-48A9-95D6-C3BEEA1DDA95}" type="presParOf" srcId="{12E74308-E731-4EFC-B0D9-49DC83333868}" destId="{6BE26A90-5227-4736-B32C-6E9C99EC888F}" srcOrd="4" destOrd="0" presId="urn:microsoft.com/office/officeart/2008/layout/VerticalCurvedList"/>
    <dgm:cxn modelId="{1EFD8881-54AA-45C4-84AE-E02ABE3F8139}" type="presParOf" srcId="{6BE26A90-5227-4736-B32C-6E9C99EC888F}" destId="{B56F7756-DC18-4C6D-8BEE-672EC3D23550}" srcOrd="0" destOrd="0" presId="urn:microsoft.com/office/officeart/2008/layout/VerticalCurvedList"/>
    <dgm:cxn modelId="{7011236C-DAA6-4250-9230-2F586812A602}" type="presParOf" srcId="{12E74308-E731-4EFC-B0D9-49DC83333868}" destId="{7859D65E-4CC1-4A73-8253-0A4402101FF0}" srcOrd="5" destOrd="0" presId="urn:microsoft.com/office/officeart/2008/layout/VerticalCurvedList"/>
    <dgm:cxn modelId="{96826C92-5C26-4448-92FA-43B8DA9623A1}" type="presParOf" srcId="{12E74308-E731-4EFC-B0D9-49DC83333868}" destId="{35CDDA74-88F7-470E-9796-0BEFF36D64F4}" srcOrd="6" destOrd="0" presId="urn:microsoft.com/office/officeart/2008/layout/VerticalCurvedList"/>
    <dgm:cxn modelId="{FD42BFAE-9F91-45C4-9940-50A20273BA64}" type="presParOf" srcId="{35CDDA74-88F7-470E-9796-0BEFF36D64F4}" destId="{DFCD6866-BE1D-4160-9B0E-E82776238F96}" srcOrd="0" destOrd="0" presId="urn:microsoft.com/office/officeart/2008/layout/VerticalCurvedList"/>
    <dgm:cxn modelId="{B655CF30-9235-4008-860C-73FCA58A6E82}" type="presParOf" srcId="{12E74308-E731-4EFC-B0D9-49DC83333868}" destId="{55296C8F-7956-4492-8A00-C5F1747137F8}" srcOrd="7" destOrd="0" presId="urn:microsoft.com/office/officeart/2008/layout/VerticalCurvedList"/>
    <dgm:cxn modelId="{2BD3BD78-475B-4E6F-AED9-10EFD296EA32}" type="presParOf" srcId="{12E74308-E731-4EFC-B0D9-49DC83333868}" destId="{D349B515-98D2-4346-9D4D-A74D6D171D50}" srcOrd="8" destOrd="0" presId="urn:microsoft.com/office/officeart/2008/layout/VerticalCurvedList"/>
    <dgm:cxn modelId="{966305B1-3FDB-4321-8B5B-8D023DFD4DA3}" type="presParOf" srcId="{D349B515-98D2-4346-9D4D-A74D6D171D50}" destId="{C360579E-2879-4D4A-92D7-7108043A23B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EA47-6C60-4663-908A-9FDECD12E10A}">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291B1-BE06-453A-98F0-7433CD374CF8}">
      <dsp:nvSpPr>
        <dsp:cNvPr id="0" name=""/>
        <dsp:cNvSpPr/>
      </dsp:nvSpPr>
      <dsp:spPr>
        <a:xfrm>
          <a:off x="610504" y="416587"/>
          <a:ext cx="7440913" cy="83360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sách và phân bổ thời lượng</a:t>
          </a:r>
          <a:endParaRPr lang="en-US" sz="2500" kern="1200">
            <a:solidFill>
              <a:schemeClr val="bg1">
                <a:lumMod val="75000"/>
              </a:schemeClr>
            </a:solidFill>
            <a:effectLst>
              <a:outerShdw blurRad="38100" dist="38100" dir="2700000" algn="tl">
                <a:srgbClr val="000000">
                  <a:alpha val="43137"/>
                </a:srgbClr>
              </a:outerShdw>
            </a:effectLst>
          </a:endParaRPr>
        </a:p>
      </dsp:txBody>
      <dsp:txXfrm>
        <a:off x="610504" y="416587"/>
        <a:ext cx="7440913" cy="833607"/>
      </dsp:txXfrm>
    </dsp:sp>
    <dsp:sp modelId="{3DA5CE52-6912-4BA5-89B6-7AC3BEA29E9E}">
      <dsp:nvSpPr>
        <dsp:cNvPr id="0" name=""/>
        <dsp:cNvSpPr/>
      </dsp:nvSpPr>
      <dsp:spPr>
        <a:xfrm>
          <a:off x="89500" y="312386"/>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55989CA-75D4-4EEA-B2CD-8250CCE91389}">
      <dsp:nvSpPr>
        <dsp:cNvPr id="0" name=""/>
        <dsp:cNvSpPr/>
      </dsp:nvSpPr>
      <dsp:spPr>
        <a:xfrm>
          <a:off x="1088431" y="1667215"/>
          <a:ext cx="6962986" cy="833607"/>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bài học</a:t>
          </a:r>
          <a:endParaRPr lang="en-US" sz="2500" kern="1200">
            <a:solidFill>
              <a:srgbClr val="002060"/>
            </a:solidFill>
            <a:effectLst>
              <a:outerShdw blurRad="38100" dist="38100" dir="2700000" algn="tl">
                <a:srgbClr val="000000">
                  <a:alpha val="43137"/>
                </a:srgbClr>
              </a:outerShdw>
            </a:effectLst>
          </a:endParaRPr>
        </a:p>
      </dsp:txBody>
      <dsp:txXfrm>
        <a:off x="1088431" y="1667215"/>
        <a:ext cx="6962986" cy="833607"/>
      </dsp:txXfrm>
    </dsp:sp>
    <dsp:sp modelId="{B56F7756-DC18-4C6D-8BEE-672EC3D23550}">
      <dsp:nvSpPr>
        <dsp:cNvPr id="0" name=""/>
        <dsp:cNvSpPr/>
      </dsp:nvSpPr>
      <dsp:spPr>
        <a:xfrm>
          <a:off x="567426" y="1563014"/>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465231"/>
              <a:satOff val="-15989"/>
              <a:lumOff val="588"/>
              <a:alphaOff val="0"/>
            </a:schemeClr>
          </a:solidFill>
          <a:prstDash val="solid"/>
          <a:miter lim="800000"/>
        </a:ln>
        <a:effectLst/>
      </dsp:spPr>
      <dsp:style>
        <a:lnRef idx="1">
          <a:scrgbClr r="0" g="0" b="0"/>
        </a:lnRef>
        <a:fillRef idx="2">
          <a:scrgbClr r="0" g="0" b="0"/>
        </a:fillRef>
        <a:effectRef idx="0">
          <a:scrgbClr r="0" g="0" b="0"/>
        </a:effectRef>
        <a:fontRef idx="minor"/>
      </dsp:style>
    </dsp:sp>
    <dsp:sp modelId="{7859D65E-4CC1-4A73-8253-0A4402101FF0}">
      <dsp:nvSpPr>
        <dsp:cNvPr id="0" name=""/>
        <dsp:cNvSpPr/>
      </dsp:nvSpPr>
      <dsp:spPr>
        <a:xfrm>
          <a:off x="1088431" y="2917843"/>
          <a:ext cx="6962986" cy="833607"/>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dung,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phương</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pháp</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chức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dsp:txBody>
      <dsp:txXfrm>
        <a:off x="1088431" y="2917843"/>
        <a:ext cx="6962986" cy="833607"/>
      </dsp:txXfrm>
    </dsp:sp>
    <dsp:sp modelId="{DFCD6866-BE1D-4160-9B0E-E82776238F96}">
      <dsp:nvSpPr>
        <dsp:cNvPr id="0" name=""/>
        <dsp:cNvSpPr/>
      </dsp:nvSpPr>
      <dsp:spPr>
        <a:xfrm>
          <a:off x="567426" y="2813642"/>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55296C8F-7956-4492-8A00-C5F1747137F8}">
      <dsp:nvSpPr>
        <dsp:cNvPr id="0" name=""/>
        <dsp:cNvSpPr/>
      </dsp:nvSpPr>
      <dsp:spPr>
        <a:xfrm>
          <a:off x="610504" y="4168472"/>
          <a:ext cx="7440913" cy="833607"/>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sz="2500" kern="1200">
            <a:solidFill>
              <a:schemeClr val="bg1">
                <a:lumMod val="75000"/>
              </a:schemeClr>
            </a:solidFill>
            <a:effectLst>
              <a:outerShdw blurRad="38100" dist="38100" dir="2700000" algn="tl">
                <a:srgbClr val="000000">
                  <a:alpha val="43137"/>
                </a:srgbClr>
              </a:outerShdw>
            </a:effectLst>
          </a:endParaRPr>
        </a:p>
      </dsp:txBody>
      <dsp:txXfrm>
        <a:off x="610504" y="4168472"/>
        <a:ext cx="7440913" cy="833607"/>
      </dsp:txXfrm>
    </dsp:sp>
    <dsp:sp modelId="{C360579E-2879-4D4A-92D7-7108043A23BB}">
      <dsp:nvSpPr>
        <dsp:cNvPr id="0" name=""/>
        <dsp:cNvSpPr/>
      </dsp:nvSpPr>
      <dsp:spPr>
        <a:xfrm>
          <a:off x="89500" y="4064271"/>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6347" y="0"/>
            <a:ext cx="4028440" cy="352143"/>
          </a:xfrm>
          <a:prstGeom prst="rect">
            <a:avLst/>
          </a:prstGeom>
        </p:spPr>
        <p:txBody>
          <a:bodyPr vert="horz" lIns="93177" tIns="46589" rIns="93177" bIns="46589" rtlCol="0"/>
          <a:lstStyle>
            <a:lvl1pPr algn="r">
              <a:defRPr sz="1200"/>
            </a:lvl1pPr>
          </a:lstStyle>
          <a:p>
            <a:fld id="{FE3076A2-0AAC-4A01-B5AE-77427B2F693D}" type="datetimeFigureOut">
              <a:rPr lang="en-US" smtClean="0"/>
              <a:t>4/19/2023</a:t>
            </a:fld>
            <a:endParaRPr lang="en-US"/>
          </a:p>
        </p:txBody>
      </p:sp>
      <p:sp>
        <p:nvSpPr>
          <p:cNvPr id="4" name="Footer Placeholder 3"/>
          <p:cNvSpPr>
            <a:spLocks noGrp="1"/>
          </p:cNvSpPr>
          <p:nvPr>
            <p:ph type="ftr" sz="quarter" idx="2"/>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6347" y="6658258"/>
            <a:ext cx="4028440" cy="352142"/>
          </a:xfrm>
          <a:prstGeom prst="rect">
            <a:avLst/>
          </a:prstGeom>
        </p:spPr>
        <p:txBody>
          <a:bodyPr vert="horz" lIns="93177" tIns="46589" rIns="93177" bIns="46589" rtlCol="0" anchor="b"/>
          <a:lstStyle>
            <a:lvl1pPr algn="r">
              <a:defRPr sz="1200"/>
            </a:lvl1pPr>
          </a:lstStyle>
          <a:p>
            <a:fld id="{B172D2BF-E851-4152-B420-4A7077AB3C33}" type="slidenum">
              <a:rPr lang="en-US" smtClean="0"/>
              <a:t>‹#›</a:t>
            </a:fld>
            <a:endParaRPr lang="en-US"/>
          </a:p>
        </p:txBody>
      </p:sp>
    </p:spTree>
    <p:extLst>
      <p:ext uri="{BB962C8B-B14F-4D97-AF65-F5344CB8AC3E}">
        <p14:creationId xmlns:p14="http://schemas.microsoft.com/office/powerpoint/2010/main" val="1492198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AE90603B-9410-47DB-8E09-DAAC158F1773}" type="datetimeFigureOut">
              <a:rPr lang="en-US" smtClean="0"/>
              <a:t>4/19/2023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58F9868-B76C-462D-8F02-EA7E338E4C9D}" type="slidenum">
              <a:rPr lang="en-US" smtClean="0"/>
              <a:t>‹#›</a:t>
            </a:fld>
            <a:endParaRPr lang="en-US"/>
          </a:p>
        </p:txBody>
      </p:sp>
    </p:spTree>
    <p:extLst>
      <p:ext uri="{BB962C8B-B14F-4D97-AF65-F5344CB8AC3E}">
        <p14:creationId xmlns:p14="http://schemas.microsoft.com/office/powerpoint/2010/main" val="133482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8F9868-B76C-462D-8F02-EA7E338E4C9D}" type="slidenum">
              <a:rPr lang="en-US" smtClean="0"/>
              <a:t>1</a:t>
            </a:fld>
            <a:endParaRPr lang="en-US"/>
          </a:p>
        </p:txBody>
      </p:sp>
    </p:spTree>
    <p:extLst>
      <p:ext uri="{BB962C8B-B14F-4D97-AF65-F5344CB8AC3E}">
        <p14:creationId xmlns:p14="http://schemas.microsoft.com/office/powerpoint/2010/main" val="3212713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10</a:t>
            </a:fld>
            <a:endParaRPr lang="en-US"/>
          </a:p>
        </p:txBody>
      </p:sp>
    </p:spTree>
    <p:extLst>
      <p:ext uri="{BB962C8B-B14F-4D97-AF65-F5344CB8AC3E}">
        <p14:creationId xmlns:p14="http://schemas.microsoft.com/office/powerpoint/2010/main" val="228099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11</a:t>
            </a:fld>
            <a:endParaRPr lang="en-US"/>
          </a:p>
        </p:txBody>
      </p:sp>
    </p:spTree>
    <p:extLst>
      <p:ext uri="{BB962C8B-B14F-4D97-AF65-F5344CB8AC3E}">
        <p14:creationId xmlns:p14="http://schemas.microsoft.com/office/powerpoint/2010/main" val="3957794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258F9868-B76C-462D-8F02-EA7E338E4C9D}" type="slidenum">
              <a:rPr lang="en-US" smtClean="0"/>
              <a:t>12</a:t>
            </a:fld>
            <a:endParaRPr lang="en-US"/>
          </a:p>
        </p:txBody>
      </p:sp>
    </p:spTree>
    <p:extLst>
      <p:ext uri="{BB962C8B-B14F-4D97-AF65-F5344CB8AC3E}">
        <p14:creationId xmlns:p14="http://schemas.microsoft.com/office/powerpoint/2010/main" val="316752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13</a:t>
            </a:fld>
            <a:endParaRPr lang="en-US"/>
          </a:p>
        </p:txBody>
      </p:sp>
    </p:spTree>
    <p:extLst>
      <p:ext uri="{BB962C8B-B14F-4D97-AF65-F5344CB8AC3E}">
        <p14:creationId xmlns:p14="http://schemas.microsoft.com/office/powerpoint/2010/main" val="4263643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baseline="0" dirty="0"/>
          </a:p>
        </p:txBody>
      </p:sp>
      <p:sp>
        <p:nvSpPr>
          <p:cNvPr id="4" name="Slide Number Placeholder 3"/>
          <p:cNvSpPr>
            <a:spLocks noGrp="1"/>
          </p:cNvSpPr>
          <p:nvPr>
            <p:ph type="sldNum" sz="quarter" idx="10"/>
          </p:nvPr>
        </p:nvSpPr>
        <p:spPr/>
        <p:txBody>
          <a:bodyPr/>
          <a:lstStyle/>
          <a:p>
            <a:fld id="{258F9868-B76C-462D-8F02-EA7E338E4C9D}" type="slidenum">
              <a:rPr lang="en-US" smtClean="0"/>
              <a:t>14</a:t>
            </a:fld>
            <a:endParaRPr lang="en-US"/>
          </a:p>
        </p:txBody>
      </p:sp>
    </p:spTree>
    <p:extLst>
      <p:ext uri="{BB962C8B-B14F-4D97-AF65-F5344CB8AC3E}">
        <p14:creationId xmlns:p14="http://schemas.microsoft.com/office/powerpoint/2010/main" val="300846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258F9868-B76C-462D-8F02-EA7E338E4C9D}" type="slidenum">
              <a:rPr lang="en-US" smtClean="0"/>
              <a:t>15</a:t>
            </a:fld>
            <a:endParaRPr lang="en-US"/>
          </a:p>
        </p:txBody>
      </p:sp>
    </p:spTree>
    <p:extLst>
      <p:ext uri="{BB962C8B-B14F-4D97-AF65-F5344CB8AC3E}">
        <p14:creationId xmlns:p14="http://schemas.microsoft.com/office/powerpoint/2010/main" val="2726723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16</a:t>
            </a:fld>
            <a:endParaRPr lang="en-US"/>
          </a:p>
        </p:txBody>
      </p:sp>
    </p:spTree>
    <p:extLst>
      <p:ext uri="{BB962C8B-B14F-4D97-AF65-F5344CB8AC3E}">
        <p14:creationId xmlns:p14="http://schemas.microsoft.com/office/powerpoint/2010/main" val="769851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17</a:t>
            </a:fld>
            <a:endParaRPr lang="en-US"/>
          </a:p>
        </p:txBody>
      </p:sp>
    </p:spTree>
    <p:extLst>
      <p:ext uri="{BB962C8B-B14F-4D97-AF65-F5344CB8AC3E}">
        <p14:creationId xmlns:p14="http://schemas.microsoft.com/office/powerpoint/2010/main" val="284980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buFont typeface="Arial" panose="020B0604020202020204" pitchFamily="34" charset="0"/>
              <a:buChar char="•"/>
            </a:pPr>
            <a:endParaRPr lang="en-US" sz="12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18</a:t>
            </a:fld>
            <a:endParaRPr lang="en-US"/>
          </a:p>
        </p:txBody>
      </p:sp>
    </p:spTree>
    <p:extLst>
      <p:ext uri="{BB962C8B-B14F-4D97-AF65-F5344CB8AC3E}">
        <p14:creationId xmlns:p14="http://schemas.microsoft.com/office/powerpoint/2010/main" val="3977745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8F9868-B76C-462D-8F02-EA7E338E4C9D}" type="slidenum">
              <a:rPr lang="en-US" smtClean="0"/>
              <a:t>19</a:t>
            </a:fld>
            <a:endParaRPr lang="en-US"/>
          </a:p>
        </p:txBody>
      </p:sp>
    </p:spTree>
    <p:extLst>
      <p:ext uri="{BB962C8B-B14F-4D97-AF65-F5344CB8AC3E}">
        <p14:creationId xmlns:p14="http://schemas.microsoft.com/office/powerpoint/2010/main" val="249863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p>
        </p:txBody>
      </p:sp>
      <p:sp>
        <p:nvSpPr>
          <p:cNvPr id="4" name="Slide Number Placeholder 3"/>
          <p:cNvSpPr>
            <a:spLocks noGrp="1"/>
          </p:cNvSpPr>
          <p:nvPr>
            <p:ph type="sldNum" sz="quarter" idx="10"/>
          </p:nvPr>
        </p:nvSpPr>
        <p:spPr/>
        <p:txBody>
          <a:bodyPr/>
          <a:lstStyle/>
          <a:p>
            <a:fld id="{DE71A680-238A-4045-B172-4C1A61926925}" type="slidenum">
              <a:rPr lang="en-US" smtClean="0"/>
              <a:t>2</a:t>
            </a:fld>
            <a:endParaRPr lang="en-US"/>
          </a:p>
        </p:txBody>
      </p:sp>
    </p:spTree>
    <p:extLst>
      <p:ext uri="{BB962C8B-B14F-4D97-AF65-F5344CB8AC3E}">
        <p14:creationId xmlns:p14="http://schemas.microsoft.com/office/powerpoint/2010/main" val="2006664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9868-B76C-462D-8F02-EA7E338E4C9D}" type="slidenum">
              <a:rPr lang="en-US" smtClean="0"/>
              <a:t>20</a:t>
            </a:fld>
            <a:endParaRPr lang="en-US"/>
          </a:p>
        </p:txBody>
      </p:sp>
    </p:spTree>
    <p:extLst>
      <p:ext uri="{BB962C8B-B14F-4D97-AF65-F5344CB8AC3E}">
        <p14:creationId xmlns:p14="http://schemas.microsoft.com/office/powerpoint/2010/main" val="236554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1A680-238A-4045-B172-4C1A61926925}" type="slidenum">
              <a:rPr lang="en-US" smtClean="0"/>
              <a:t>21</a:t>
            </a:fld>
            <a:endParaRPr lang="en-US"/>
          </a:p>
        </p:txBody>
      </p:sp>
    </p:spTree>
    <p:extLst>
      <p:ext uri="{BB962C8B-B14F-4D97-AF65-F5344CB8AC3E}">
        <p14:creationId xmlns:p14="http://schemas.microsoft.com/office/powerpoint/2010/main" val="65012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58F9868-B76C-462D-8F02-EA7E338E4C9D}" type="slidenum">
              <a:rPr lang="en-US" smtClean="0"/>
              <a:t>3</a:t>
            </a:fld>
            <a:endParaRPr lang="en-US"/>
          </a:p>
        </p:txBody>
      </p:sp>
    </p:spTree>
    <p:extLst>
      <p:ext uri="{BB962C8B-B14F-4D97-AF65-F5344CB8AC3E}">
        <p14:creationId xmlns:p14="http://schemas.microsoft.com/office/powerpoint/2010/main" val="136178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58F9868-B76C-462D-8F02-EA7E338E4C9D}" type="slidenum">
              <a:rPr lang="en-US" smtClean="0"/>
              <a:t>4</a:t>
            </a:fld>
            <a:endParaRPr lang="en-US"/>
          </a:p>
        </p:txBody>
      </p:sp>
    </p:spTree>
    <p:extLst>
      <p:ext uri="{BB962C8B-B14F-4D97-AF65-F5344CB8AC3E}">
        <p14:creationId xmlns:p14="http://schemas.microsoft.com/office/powerpoint/2010/main" val="133795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sz="1400" baseline="0" dirty="0"/>
          </a:p>
        </p:txBody>
      </p:sp>
      <p:sp>
        <p:nvSpPr>
          <p:cNvPr id="4" name="Slide Number Placeholder 3"/>
          <p:cNvSpPr>
            <a:spLocks noGrp="1"/>
          </p:cNvSpPr>
          <p:nvPr>
            <p:ph type="sldNum" sz="quarter" idx="10"/>
          </p:nvPr>
        </p:nvSpPr>
        <p:spPr/>
        <p:txBody>
          <a:bodyPr/>
          <a:lstStyle/>
          <a:p>
            <a:fld id="{258F9868-B76C-462D-8F02-EA7E338E4C9D}" type="slidenum">
              <a:rPr lang="en-US" smtClean="0"/>
              <a:t>5</a:t>
            </a:fld>
            <a:endParaRPr lang="en-US"/>
          </a:p>
        </p:txBody>
      </p:sp>
    </p:spTree>
    <p:extLst>
      <p:ext uri="{BB962C8B-B14F-4D97-AF65-F5344CB8AC3E}">
        <p14:creationId xmlns:p14="http://schemas.microsoft.com/office/powerpoint/2010/main" val="60390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58F9868-B76C-462D-8F02-EA7E338E4C9D}" type="slidenum">
              <a:rPr lang="en-US" smtClean="0"/>
              <a:t>6</a:t>
            </a:fld>
            <a:endParaRPr lang="en-US"/>
          </a:p>
        </p:txBody>
      </p:sp>
    </p:spTree>
    <p:extLst>
      <p:ext uri="{BB962C8B-B14F-4D97-AF65-F5344CB8AC3E}">
        <p14:creationId xmlns:p14="http://schemas.microsoft.com/office/powerpoint/2010/main" val="295199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258F9868-B76C-462D-8F02-EA7E338E4C9D}" type="slidenum">
              <a:rPr lang="en-US" smtClean="0"/>
              <a:t>7</a:t>
            </a:fld>
            <a:endParaRPr lang="en-US"/>
          </a:p>
        </p:txBody>
      </p:sp>
    </p:spTree>
    <p:extLst>
      <p:ext uri="{BB962C8B-B14F-4D97-AF65-F5344CB8AC3E}">
        <p14:creationId xmlns:p14="http://schemas.microsoft.com/office/powerpoint/2010/main" val="115486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aseline="0" dirty="0"/>
          </a:p>
        </p:txBody>
      </p:sp>
      <p:sp>
        <p:nvSpPr>
          <p:cNvPr id="4" name="Slide Number Placeholder 3"/>
          <p:cNvSpPr>
            <a:spLocks noGrp="1"/>
          </p:cNvSpPr>
          <p:nvPr>
            <p:ph type="sldNum" sz="quarter" idx="10"/>
          </p:nvPr>
        </p:nvSpPr>
        <p:spPr/>
        <p:txBody>
          <a:bodyPr/>
          <a:lstStyle/>
          <a:p>
            <a:fld id="{258F9868-B76C-462D-8F02-EA7E338E4C9D}" type="slidenum">
              <a:rPr lang="en-US" smtClean="0"/>
              <a:t>8</a:t>
            </a:fld>
            <a:endParaRPr lang="en-US"/>
          </a:p>
        </p:txBody>
      </p:sp>
    </p:spTree>
    <p:extLst>
      <p:ext uri="{BB962C8B-B14F-4D97-AF65-F5344CB8AC3E}">
        <p14:creationId xmlns:p14="http://schemas.microsoft.com/office/powerpoint/2010/main" val="80509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258F9868-B76C-462D-8F02-EA7E338E4C9D}" type="slidenum">
              <a:rPr lang="en-US" smtClean="0"/>
              <a:t>9</a:t>
            </a:fld>
            <a:endParaRPr lang="en-US"/>
          </a:p>
        </p:txBody>
      </p:sp>
    </p:spTree>
    <p:extLst>
      <p:ext uri="{BB962C8B-B14F-4D97-AF65-F5344CB8AC3E}">
        <p14:creationId xmlns:p14="http://schemas.microsoft.com/office/powerpoint/2010/main" val="160864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58F2A3-0FDE-4FCC-938A-7CB8C86EFF08}" type="datetime1">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291602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7FFB5-189F-49EE-89B9-7512899D8B02}" type="datetime1">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58741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E59A5-94EA-449C-9915-33FE12E263CF}" type="datetime1">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79672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77718-4A22-4E19-B3FA-E2C7115E6613}" type="datetime1">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21942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0B67E9-BA6A-4EEC-8E8A-515FE8E9F4F1}" type="datetime1">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353455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03421" y="6351351"/>
            <a:ext cx="2743200" cy="365125"/>
          </a:xfrm>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49770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E5F632-0128-4BD8-88F3-0781407ACFA0}" type="datetime1">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341124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8EDECE-327F-4717-9BCB-18CD00C78B62}" type="datetime1">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154645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1FBB2-BA60-4BAB-9AFD-F4EE66EE8E88}" type="datetime1">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287783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1E1799-001E-4822-BFAA-1ABC6D514FB0}" type="datetime1">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140091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A0C7BC-E582-4FCD-8C36-2C44D74B4E4F}" type="datetime1">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4254-AE5C-42C3-A211-FF92F32968BE}" type="slidenum">
              <a:rPr lang="en-US" smtClean="0"/>
              <a:t>‹#›</a:t>
            </a:fld>
            <a:endParaRPr lang="en-US"/>
          </a:p>
        </p:txBody>
      </p:sp>
    </p:spTree>
    <p:extLst>
      <p:ext uri="{BB962C8B-B14F-4D97-AF65-F5344CB8AC3E}">
        <p14:creationId xmlns:p14="http://schemas.microsoft.com/office/powerpoint/2010/main" val="78653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7C479-1880-4F37-A721-207513474E95}" type="datetime1">
              <a:rPr lang="en-US" smtClean="0"/>
              <a:t>4/19/2023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64254-AE5C-42C3-A211-FF92F32968BE}" type="slidenum">
              <a:rPr lang="en-US" smtClean="0"/>
              <a:t>‹#›</a:t>
            </a:fld>
            <a:endParaRPr lang="en-US"/>
          </a:p>
        </p:txBody>
      </p:sp>
    </p:spTree>
    <p:extLst>
      <p:ext uri="{BB962C8B-B14F-4D97-AF65-F5344CB8AC3E}">
        <p14:creationId xmlns:p14="http://schemas.microsoft.com/office/powerpoint/2010/main" val="101199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5DA1BF-9335-49C0-9E73-1B0B492B1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57"/>
            <a:ext cx="12192000" cy="6854885"/>
          </a:xfrm>
          <a:prstGeom prst="rect">
            <a:avLst/>
          </a:prstGeom>
        </p:spPr>
      </p:pic>
      <p:pic>
        <p:nvPicPr>
          <p:cNvPr id="10" name="Picture 9">
            <a:extLst>
              <a:ext uri="{FF2B5EF4-FFF2-40B4-BE49-F238E27FC236}">
                <a16:creationId xmlns:a16="http://schemas.microsoft.com/office/drawing/2014/main" id="{75843557-7CEB-49CA-A62F-14F0C0827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460" y="867364"/>
            <a:ext cx="10837131" cy="6367611"/>
          </a:xfrm>
          <a:prstGeom prst="rect">
            <a:avLst/>
          </a:prstGeom>
        </p:spPr>
      </p:pic>
    </p:spTree>
    <p:extLst>
      <p:ext uri="{BB962C8B-B14F-4D97-AF65-F5344CB8AC3E}">
        <p14:creationId xmlns:p14="http://schemas.microsoft.com/office/powerpoint/2010/main" val="4614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28"/>
            <a:ext cx="5806911"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3</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Nội dung, phương pháp,</a:t>
            </a:r>
            <a:br>
              <a:rPr lang="en-US" sz="3600" b="1">
                <a:solidFill>
                  <a:srgbClr val="C00000"/>
                </a:solidFill>
                <a:latin typeface="Times New Roman" panose="02020603050405020304" pitchFamily="18" charset="0"/>
                <a:cs typeface="Times New Roman" panose="02020603050405020304" pitchFamily="18" charset="0"/>
              </a:rPr>
            </a:br>
            <a:r>
              <a:rPr lang="en-US" sz="3600" b="1">
                <a:solidFill>
                  <a:srgbClr val="C00000"/>
                </a:solidFill>
                <a:latin typeface="Times New Roman" panose="02020603050405020304" pitchFamily="18" charset="0"/>
                <a:cs typeface="Times New Roman" panose="02020603050405020304" pitchFamily="18" charset="0"/>
              </a:rPr>
              <a:t>    cách tổ chức dạy học </a:t>
            </a:r>
            <a:endParaRPr lang="en-US" sz="3600" b="1">
              <a:solidFill>
                <a:srgbClr val="C00000"/>
              </a:solidFill>
            </a:endParaRPr>
          </a:p>
        </p:txBody>
      </p:sp>
      <p:sp>
        <p:nvSpPr>
          <p:cNvPr id="25" name="TextBox 24"/>
          <p:cNvSpPr txBox="1"/>
          <p:nvPr/>
        </p:nvSpPr>
        <p:spPr>
          <a:xfrm>
            <a:off x="296563" y="2478394"/>
            <a:ext cx="5657088"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Tự học dưới sự hướng dẫn của GV</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5" name="Slide Number Placeholder 14"/>
          <p:cNvSpPr>
            <a:spLocks noGrp="1"/>
          </p:cNvSpPr>
          <p:nvPr>
            <p:ph type="sldNum" sz="quarter" idx="12"/>
          </p:nvPr>
        </p:nvSpPr>
        <p:spPr>
          <a:xfrm>
            <a:off x="0" y="6463150"/>
            <a:ext cx="2743200" cy="365125"/>
          </a:xfrm>
        </p:spPr>
        <p:txBody>
          <a:bodyPr/>
          <a:lstStyle/>
          <a:p>
            <a:pPr algn="l"/>
            <a:fld id="{DF464254-AE5C-42C3-A211-FF92F32968BE}" type="slidenum">
              <a:rPr lang="en-US" smtClean="0"/>
              <a:pPr algn="l"/>
              <a:t>10</a:t>
            </a:fld>
            <a:endParaRPr lang="en-US"/>
          </a:p>
        </p:txBody>
      </p:sp>
      <p:pic>
        <p:nvPicPr>
          <p:cNvPr id="6" name="Picture 5"/>
          <p:cNvPicPr>
            <a:picLocks noChangeAspect="1"/>
          </p:cNvPicPr>
          <p:nvPr/>
        </p:nvPicPr>
        <p:blipFill>
          <a:blip r:embed="rId3"/>
          <a:stretch>
            <a:fillRect/>
          </a:stretch>
        </p:blipFill>
        <p:spPr>
          <a:xfrm>
            <a:off x="6536512" y="111728"/>
            <a:ext cx="4838095" cy="4733333"/>
          </a:xfrm>
          <a:prstGeom prst="rect">
            <a:avLst/>
          </a:prstGeom>
        </p:spPr>
      </p:pic>
      <p:pic>
        <p:nvPicPr>
          <p:cNvPr id="7" name="Picture 6"/>
          <p:cNvPicPr>
            <a:picLocks noChangeAspect="1"/>
          </p:cNvPicPr>
          <p:nvPr/>
        </p:nvPicPr>
        <p:blipFill>
          <a:blip r:embed="rId4"/>
          <a:stretch>
            <a:fillRect/>
          </a:stretch>
        </p:blipFill>
        <p:spPr>
          <a:xfrm>
            <a:off x="6654546" y="4913403"/>
            <a:ext cx="4866667" cy="1695238"/>
          </a:xfrm>
          <a:prstGeom prst="rect">
            <a:avLst/>
          </a:prstGeom>
        </p:spPr>
      </p:pic>
      <p:sp>
        <p:nvSpPr>
          <p:cNvPr id="8" name="TextBox 7"/>
          <p:cNvSpPr txBox="1"/>
          <p:nvPr/>
        </p:nvSpPr>
        <p:spPr>
          <a:xfrm>
            <a:off x="634250" y="4234053"/>
            <a:ext cx="4538409" cy="369332"/>
          </a:xfrm>
          <a:prstGeom prst="rect">
            <a:avLst/>
          </a:prstGeom>
          <a:noFill/>
        </p:spPr>
        <p:txBody>
          <a:bodyPr wrap="square" rtlCol="0">
            <a:spAutoFit/>
          </a:bodyPr>
          <a:lstStyle/>
          <a:p>
            <a:pPr algn="ctr"/>
            <a:r>
              <a:rPr lang="en-US" b="1" i="1">
                <a:solidFill>
                  <a:srgbClr val="FF0000"/>
                </a:solidFill>
              </a:rPr>
              <a:t>THẦY CÔ GIẢNG BÀI ÍT THÔI!</a:t>
            </a:r>
          </a:p>
        </p:txBody>
      </p:sp>
    </p:spTree>
    <p:extLst>
      <p:ext uri="{BB962C8B-B14F-4D97-AF65-F5344CB8AC3E}">
        <p14:creationId xmlns:p14="http://schemas.microsoft.com/office/powerpoint/2010/main" val="362382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06"/>
            <a:ext cx="6534323" cy="777756"/>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25" name="TextBox 24"/>
          <p:cNvSpPr txBox="1"/>
          <p:nvPr/>
        </p:nvSpPr>
        <p:spPr>
          <a:xfrm>
            <a:off x="223066" y="1936508"/>
            <a:ext cx="3578589"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Học qua làm</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11</a:t>
            </a:fld>
            <a:endParaRPr lang="en-US"/>
          </a:p>
        </p:txBody>
      </p:sp>
      <p:sp>
        <p:nvSpPr>
          <p:cNvPr id="8" name="TextBox 7"/>
          <p:cNvSpPr txBox="1"/>
          <p:nvPr/>
        </p:nvSpPr>
        <p:spPr>
          <a:xfrm>
            <a:off x="718094" y="4666786"/>
            <a:ext cx="4304211" cy="369332"/>
          </a:xfrm>
          <a:prstGeom prst="rect">
            <a:avLst/>
          </a:prstGeom>
          <a:noFill/>
        </p:spPr>
        <p:txBody>
          <a:bodyPr wrap="square" rtlCol="0">
            <a:spAutoFit/>
          </a:bodyPr>
          <a:lstStyle/>
          <a:p>
            <a:pPr algn="ctr"/>
            <a:r>
              <a:rPr lang="en-US" b="1" i="1">
                <a:solidFill>
                  <a:srgbClr val="FF0000"/>
                </a:solidFill>
              </a:rPr>
              <a:t>TÔI NGHE – TÔI QUÊN, TÔI LÀM – TÔI HIỂU</a:t>
            </a:r>
          </a:p>
        </p:txBody>
      </p:sp>
      <p:pic>
        <p:nvPicPr>
          <p:cNvPr id="9" name="Picture 8"/>
          <p:cNvPicPr>
            <a:picLocks noChangeAspect="1"/>
          </p:cNvPicPr>
          <p:nvPr/>
        </p:nvPicPr>
        <p:blipFill>
          <a:blip r:embed="rId3"/>
          <a:stretch>
            <a:fillRect/>
          </a:stretch>
        </p:blipFill>
        <p:spPr>
          <a:xfrm>
            <a:off x="4305877" y="664416"/>
            <a:ext cx="4082808" cy="3005847"/>
          </a:xfrm>
          <a:prstGeom prst="rect">
            <a:avLst/>
          </a:prstGeom>
        </p:spPr>
      </p:pic>
      <p:pic>
        <p:nvPicPr>
          <p:cNvPr id="10" name="Picture 9"/>
          <p:cNvPicPr>
            <a:picLocks noChangeAspect="1"/>
          </p:cNvPicPr>
          <p:nvPr/>
        </p:nvPicPr>
        <p:blipFill>
          <a:blip r:embed="rId4"/>
          <a:stretch>
            <a:fillRect/>
          </a:stretch>
        </p:blipFill>
        <p:spPr>
          <a:xfrm>
            <a:off x="8579185" y="3126982"/>
            <a:ext cx="3346211" cy="3459641"/>
          </a:xfrm>
          <a:prstGeom prst="rect">
            <a:avLst/>
          </a:prstGeom>
        </p:spPr>
      </p:pic>
    </p:spTree>
    <p:extLst>
      <p:ext uri="{BB962C8B-B14F-4D97-AF65-F5344CB8AC3E}">
        <p14:creationId xmlns:p14="http://schemas.microsoft.com/office/powerpoint/2010/main" val="369706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54789" y="2269222"/>
            <a:ext cx="4995111"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Từ </a:t>
            </a:r>
            <a:r>
              <a:rPr lang="en-US" sz="2400" b="1" dirty="0" err="1">
                <a:solidFill>
                  <a:srgbClr val="0070C0"/>
                </a:solidFill>
                <a:latin typeface="Times New Roman" panose="02020603050405020304" pitchFamily="18" charset="0"/>
                <a:cs typeface="Times New Roman" panose="02020603050405020304" pitchFamily="18" charset="0"/>
              </a:rPr>
              <a:t>trực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quan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cụ</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thể</a:t>
            </a:r>
            <a:r>
              <a:rPr lang="en-US" sz="2400" b="1">
                <a:solidFill>
                  <a:srgbClr val="0070C0"/>
                </a:solidFill>
                <a:latin typeface="Times New Roman" panose="02020603050405020304" pitchFamily="18" charset="0"/>
                <a:cs typeface="Times New Roman" panose="02020603050405020304" pitchFamily="18" charset="0"/>
              </a:rPr>
              <a:t>, đã biết</a:t>
            </a:r>
            <a:endParaRPr lang="en-US" sz="2400" b="1" dirty="0">
              <a:solidFill>
                <a:srgbClr val="0070C0"/>
              </a:solidFill>
              <a:latin typeface="Times New Roman" panose="02020603050405020304" pitchFamily="18" charset="0"/>
              <a:cs typeface="Times New Roman" panose="02020603050405020304" pitchFamily="18" charset="0"/>
            </a:endParaRPr>
          </a:p>
          <a:p>
            <a:pPr algn="just"/>
            <a:r>
              <a:rPr lang="en-US" sz="2400" b="1">
                <a:solidFill>
                  <a:srgbClr val="0070C0"/>
                </a:solidFill>
                <a:latin typeface="Times New Roman" panose="02020603050405020304" pitchFamily="18" charset="0"/>
                <a:cs typeface="Times New Roman" panose="02020603050405020304" pitchFamily="18" charset="0"/>
              </a:rPr>
              <a:t>đến </a:t>
            </a:r>
            <a:r>
              <a:rPr lang="en-US" sz="2400" b="1" dirty="0" err="1">
                <a:solidFill>
                  <a:srgbClr val="0070C0"/>
                </a:solidFill>
                <a:latin typeface="Times New Roman" panose="02020603050405020304" pitchFamily="18" charset="0"/>
                <a:cs typeface="Times New Roman" panose="02020603050405020304" pitchFamily="18" charset="0"/>
              </a:rPr>
              <a:t>trừu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tượng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chưa</a:t>
            </a:r>
            <a:r>
              <a:rPr lang="en-US" sz="2400" b="1">
                <a:solidFill>
                  <a:srgbClr val="0070C0"/>
                </a:solidFill>
                <a:latin typeface="Times New Roman" panose="02020603050405020304" pitchFamily="18" charset="0"/>
                <a:cs typeface="Times New Roman" panose="02020603050405020304" pitchFamily="18" charset="0"/>
              </a:rPr>
              <a:t> biết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0" y="14037"/>
            <a:ext cx="6686923" cy="593558"/>
          </a:xfrm>
        </p:spPr>
        <p:txBody>
          <a:bodyPr>
            <a:no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7" name="Slide Number Placeholder 6"/>
          <p:cNvSpPr>
            <a:spLocks noGrp="1"/>
          </p:cNvSpPr>
          <p:nvPr>
            <p:ph type="sldNum" sz="quarter" idx="12"/>
          </p:nvPr>
        </p:nvSpPr>
        <p:spPr>
          <a:xfrm>
            <a:off x="24063" y="6492875"/>
            <a:ext cx="2743200" cy="365125"/>
          </a:xfrm>
        </p:spPr>
        <p:txBody>
          <a:bodyPr/>
          <a:lstStyle/>
          <a:p>
            <a:pPr algn="l"/>
            <a:fld id="{DF464254-AE5C-42C3-A211-FF92F32968BE}" type="slidenum">
              <a:rPr lang="en-US" smtClean="0"/>
              <a:pPr algn="l"/>
              <a:t>12</a:t>
            </a:fld>
            <a:endParaRPr lang="en-US"/>
          </a:p>
        </p:txBody>
      </p:sp>
      <p:pic>
        <p:nvPicPr>
          <p:cNvPr id="8" name="Picture 7"/>
          <p:cNvPicPr>
            <a:picLocks noChangeAspect="1"/>
          </p:cNvPicPr>
          <p:nvPr/>
        </p:nvPicPr>
        <p:blipFill>
          <a:blip r:embed="rId3"/>
          <a:stretch>
            <a:fillRect/>
          </a:stretch>
        </p:blipFill>
        <p:spPr>
          <a:xfrm>
            <a:off x="7014608" y="14037"/>
            <a:ext cx="4125361" cy="4064017"/>
          </a:xfrm>
          <a:prstGeom prst="rect">
            <a:avLst/>
          </a:prstGeom>
        </p:spPr>
      </p:pic>
      <p:pic>
        <p:nvPicPr>
          <p:cNvPr id="9" name="Picture 8"/>
          <p:cNvPicPr>
            <a:picLocks noChangeAspect="1"/>
          </p:cNvPicPr>
          <p:nvPr/>
        </p:nvPicPr>
        <p:blipFill>
          <a:blip r:embed="rId4"/>
          <a:stretch>
            <a:fillRect/>
          </a:stretch>
        </p:blipFill>
        <p:spPr>
          <a:xfrm>
            <a:off x="7298878" y="4078054"/>
            <a:ext cx="4168776" cy="2600325"/>
          </a:xfrm>
          <a:prstGeom prst="rect">
            <a:avLst/>
          </a:prstGeom>
        </p:spPr>
      </p:pic>
    </p:spTree>
    <p:extLst>
      <p:ext uri="{BB962C8B-B14F-4D97-AF65-F5344CB8AC3E}">
        <p14:creationId xmlns:p14="http://schemas.microsoft.com/office/powerpoint/2010/main" val="46426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75"/>
            <a:ext cx="7680826" cy="593558"/>
          </a:xfrm>
        </p:spPr>
        <p:txBody>
          <a:bodyPr>
            <a:no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25" name="TextBox 24"/>
          <p:cNvSpPr txBox="1"/>
          <p:nvPr/>
        </p:nvSpPr>
        <p:spPr>
          <a:xfrm>
            <a:off x="155639" y="2136266"/>
            <a:ext cx="5235769"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Phát </a:t>
            </a:r>
            <a:r>
              <a:rPr lang="en-US" sz="2400" b="1" dirty="0" err="1">
                <a:solidFill>
                  <a:srgbClr val="0070C0"/>
                </a:solidFill>
                <a:latin typeface="Times New Roman" panose="02020603050405020304" pitchFamily="18" charset="0"/>
                <a:cs typeface="Times New Roman" panose="02020603050405020304" pitchFamily="18" charset="0"/>
              </a:rPr>
              <a:t>huy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vai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trò</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kênh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hình</a:t>
            </a:r>
            <a:endParaRPr lang="en-US" sz="2400" b="1"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a:xfrm>
            <a:off x="0" y="6504970"/>
            <a:ext cx="2743200" cy="365125"/>
          </a:xfrm>
        </p:spPr>
        <p:txBody>
          <a:bodyPr/>
          <a:lstStyle/>
          <a:p>
            <a:pPr algn="l"/>
            <a:fld id="{DF464254-AE5C-42C3-A211-FF92F32968BE}" type="slidenum">
              <a:rPr lang="en-US" smtClean="0"/>
              <a:pPr algn="l"/>
              <a:t>13</a:t>
            </a:fld>
            <a:endParaRPr lang="en-US"/>
          </a:p>
        </p:txBody>
      </p:sp>
      <p:pic>
        <p:nvPicPr>
          <p:cNvPr id="3" name="Picture 2"/>
          <p:cNvPicPr>
            <a:picLocks noChangeAspect="1"/>
          </p:cNvPicPr>
          <p:nvPr/>
        </p:nvPicPr>
        <p:blipFill>
          <a:blip r:embed="rId3"/>
          <a:stretch>
            <a:fillRect/>
          </a:stretch>
        </p:blipFill>
        <p:spPr>
          <a:xfrm>
            <a:off x="6815881" y="194845"/>
            <a:ext cx="4804300" cy="6310125"/>
          </a:xfrm>
          <a:prstGeom prst="rect">
            <a:avLst/>
          </a:prstGeom>
        </p:spPr>
      </p:pic>
    </p:spTree>
    <p:extLst>
      <p:ext uri="{BB962C8B-B14F-4D97-AF65-F5344CB8AC3E}">
        <p14:creationId xmlns:p14="http://schemas.microsoft.com/office/powerpoint/2010/main" val="117053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74" y="136122"/>
            <a:ext cx="8290426" cy="575988"/>
          </a:xfrm>
        </p:spPr>
        <p:txBody>
          <a:bodyPr>
            <a:noAutofit/>
          </a:bodyPr>
          <a:lstStyle/>
          <a:p>
            <a:r>
              <a:rPr lang="en-US" sz="2400" b="1">
                <a:solidFill>
                  <a:srgbClr val="C00000"/>
                </a:solidFill>
                <a:latin typeface="Times New Roman" panose="02020603050405020304" pitchFamily="18" charset="0"/>
                <a:cs typeface="Times New Roman" panose="02020603050405020304" pitchFamily="18" charset="0"/>
              </a:rPr>
              <a:t>3</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Nội dung, phương pháp, cách tổ chức dạy học </a:t>
            </a:r>
            <a:endParaRPr lang="en-US" sz="2400" b="1">
              <a:solidFill>
                <a:srgbClr val="C00000"/>
              </a:solidFill>
            </a:endParaRPr>
          </a:p>
        </p:txBody>
      </p:sp>
      <p:sp>
        <p:nvSpPr>
          <p:cNvPr id="25" name="TextBox 24"/>
          <p:cNvSpPr txBox="1"/>
          <p:nvPr/>
        </p:nvSpPr>
        <p:spPr>
          <a:xfrm>
            <a:off x="482244" y="1338321"/>
            <a:ext cx="4911248"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Khoa học, chuẩn mực </a:t>
            </a:r>
          </a:p>
          <a:p>
            <a:pPr algn="ctr"/>
            <a:r>
              <a:rPr lang="en-US" sz="2400" b="1">
                <a:solidFill>
                  <a:srgbClr val="0070C0"/>
                </a:solidFill>
                <a:latin typeface="Times New Roman" panose="02020603050405020304" pitchFamily="18" charset="0"/>
                <a:cs typeface="Times New Roman" panose="02020603050405020304" pitchFamily="18" charset="0"/>
              </a:rPr>
              <a:t>nhưng không hàn lâm, cứng nhắc</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10" name="Slide Number Placeholder 9"/>
          <p:cNvSpPr>
            <a:spLocks noGrp="1"/>
          </p:cNvSpPr>
          <p:nvPr>
            <p:ph type="sldNum" sz="quarter" idx="12"/>
          </p:nvPr>
        </p:nvSpPr>
        <p:spPr>
          <a:xfrm>
            <a:off x="0" y="6469940"/>
            <a:ext cx="2743200" cy="365125"/>
          </a:xfrm>
        </p:spPr>
        <p:txBody>
          <a:bodyPr/>
          <a:lstStyle/>
          <a:p>
            <a:pPr algn="l"/>
            <a:fld id="{DF464254-AE5C-42C3-A211-FF92F32968BE}" type="slidenum">
              <a:rPr lang="en-US" smtClean="0"/>
              <a:pPr algn="l"/>
              <a:t>14</a:t>
            </a:fld>
            <a:endParaRPr lang="en-US"/>
          </a:p>
        </p:txBody>
      </p:sp>
      <p:pic>
        <p:nvPicPr>
          <p:cNvPr id="5" name="Picture 4"/>
          <p:cNvPicPr>
            <a:picLocks noChangeAspect="1"/>
          </p:cNvPicPr>
          <p:nvPr/>
        </p:nvPicPr>
        <p:blipFill>
          <a:blip r:embed="rId3"/>
          <a:stretch>
            <a:fillRect/>
          </a:stretch>
        </p:blipFill>
        <p:spPr>
          <a:xfrm>
            <a:off x="7035114" y="377618"/>
            <a:ext cx="4191000" cy="6092322"/>
          </a:xfrm>
          <a:prstGeom prst="rect">
            <a:avLst/>
          </a:prstGeom>
        </p:spPr>
      </p:pic>
      <p:pic>
        <p:nvPicPr>
          <p:cNvPr id="6" name="Picture 5"/>
          <p:cNvPicPr>
            <a:picLocks noChangeAspect="1"/>
          </p:cNvPicPr>
          <p:nvPr/>
        </p:nvPicPr>
        <p:blipFill>
          <a:blip r:embed="rId4"/>
          <a:stretch>
            <a:fillRect/>
          </a:stretch>
        </p:blipFill>
        <p:spPr>
          <a:xfrm>
            <a:off x="1154976" y="3150230"/>
            <a:ext cx="4790476" cy="2552381"/>
          </a:xfrm>
          <a:prstGeom prst="rect">
            <a:avLst/>
          </a:prstGeom>
        </p:spPr>
      </p:pic>
      <p:pic>
        <p:nvPicPr>
          <p:cNvPr id="7" name="Picture 6"/>
          <p:cNvPicPr>
            <a:picLocks noChangeAspect="1"/>
          </p:cNvPicPr>
          <p:nvPr/>
        </p:nvPicPr>
        <p:blipFill>
          <a:blip r:embed="rId5"/>
          <a:stretch>
            <a:fillRect/>
          </a:stretch>
        </p:blipFill>
        <p:spPr>
          <a:xfrm>
            <a:off x="1750214" y="2791511"/>
            <a:ext cx="3600000" cy="247619"/>
          </a:xfrm>
          <a:prstGeom prst="rect">
            <a:avLst/>
          </a:prstGeom>
        </p:spPr>
      </p:pic>
    </p:spTree>
    <p:extLst>
      <p:ext uri="{BB962C8B-B14F-4D97-AF65-F5344CB8AC3E}">
        <p14:creationId xmlns:p14="http://schemas.microsoft.com/office/powerpoint/2010/main" val="184576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15</a:t>
            </a:fld>
            <a:endParaRPr lang="en-US"/>
          </a:p>
        </p:txBody>
      </p:sp>
      <p:pic>
        <p:nvPicPr>
          <p:cNvPr id="6" name="Picture 5"/>
          <p:cNvPicPr>
            <a:picLocks noChangeAspect="1"/>
          </p:cNvPicPr>
          <p:nvPr/>
        </p:nvPicPr>
        <p:blipFill>
          <a:blip r:embed="rId3"/>
          <a:stretch>
            <a:fillRect/>
          </a:stretch>
        </p:blipFill>
        <p:spPr>
          <a:xfrm>
            <a:off x="564621" y="2094751"/>
            <a:ext cx="2452975" cy="3409323"/>
          </a:xfrm>
          <a:prstGeom prst="rect">
            <a:avLst/>
          </a:prstGeom>
          <a:ln>
            <a:noFill/>
          </a:ln>
          <a:effectLst>
            <a:outerShdw blurRad="292100" dist="139700" dir="2700000" algn="tl" rotWithShape="0">
              <a:srgbClr val="333333">
                <a:alpha val="65000"/>
              </a:srgbClr>
            </a:outerShdw>
          </a:effectLst>
        </p:spPr>
      </p:pic>
      <p:sp>
        <p:nvSpPr>
          <p:cNvPr id="13" name="Block Arc 12"/>
          <p:cNvSpPr/>
          <p:nvPr/>
        </p:nvSpPr>
        <p:spPr>
          <a:xfrm>
            <a:off x="-2723381" y="152670"/>
            <a:ext cx="7293488" cy="7293488"/>
          </a:xfrm>
          <a:prstGeom prst="blockArc">
            <a:avLst>
              <a:gd name="adj1" fmla="val 18900000"/>
              <a:gd name="adj2" fmla="val 2700000"/>
              <a:gd name="adj3" fmla="val 29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014104" y="1506667"/>
            <a:ext cx="7758795"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sách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và</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phân</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thời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lượng</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5" name="Oval 14"/>
          <p:cNvSpPr/>
          <p:nvPr/>
        </p:nvSpPr>
        <p:spPr>
          <a:xfrm>
            <a:off x="3493100" y="1402466"/>
            <a:ext cx="1042009" cy="1042009"/>
          </a:xfrm>
          <a:prstGeom prst="ellipse">
            <a:avLst/>
          </a:prstGeom>
        </p:spPr>
        <p:style>
          <a:lnRef idx="1">
            <a:schemeClr val="accent4">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p:cNvSpPr/>
          <p:nvPr/>
        </p:nvSpPr>
        <p:spPr>
          <a:xfrm>
            <a:off x="4492031" y="2757295"/>
            <a:ext cx="7280868"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465231"/>
              <a:satOff val="-15989"/>
              <a:lumOff val="588"/>
              <a:alphaOff val="0"/>
            </a:schemeClr>
          </a:fillRef>
          <a:effectRef idx="1">
            <a:schemeClr val="accent4">
              <a:hueOff val="3465231"/>
              <a:satOff val="-15989"/>
              <a:lumOff val="588"/>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bài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7" name="Oval 16"/>
          <p:cNvSpPr/>
          <p:nvPr/>
        </p:nvSpPr>
        <p:spPr>
          <a:xfrm>
            <a:off x="3971026" y="2653094"/>
            <a:ext cx="1042009" cy="1042009"/>
          </a:xfrm>
          <a:prstGeom prst="ellipse">
            <a:avLst/>
          </a:prstGeom>
        </p:spPr>
        <p:style>
          <a:lnRef idx="1">
            <a:schemeClr val="accent4">
              <a:hueOff val="3465231"/>
              <a:satOff val="-15989"/>
              <a:lumOff val="588"/>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492030" y="4007923"/>
            <a:ext cx="7280869"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930461"/>
              <a:satOff val="-31979"/>
              <a:lumOff val="1177"/>
              <a:alphaOff val="0"/>
            </a:schemeClr>
          </a:fillRef>
          <a:effectRef idx="1">
            <a:schemeClr val="accent4">
              <a:hueOff val="6930461"/>
              <a:satOff val="-31979"/>
              <a:lumOff val="1177"/>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dung,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phương</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pháp</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chức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9" name="Oval 18"/>
          <p:cNvSpPr/>
          <p:nvPr/>
        </p:nvSpPr>
        <p:spPr>
          <a:xfrm>
            <a:off x="3971026" y="3903722"/>
            <a:ext cx="1042009" cy="1042009"/>
          </a:xfrm>
          <a:prstGeom prst="ellipse">
            <a:avLst/>
          </a:prstGeom>
        </p:spPr>
        <p:style>
          <a:lnRef idx="1">
            <a:schemeClr val="accent4">
              <a:hueOff val="6930461"/>
              <a:satOff val="-31979"/>
              <a:lumOff val="1177"/>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reeform 19"/>
          <p:cNvSpPr/>
          <p:nvPr/>
        </p:nvSpPr>
        <p:spPr>
          <a:xfrm>
            <a:off x="4014104" y="5258552"/>
            <a:ext cx="7758795"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sz="2500" kern="1200">
              <a:solidFill>
                <a:srgbClr val="002060"/>
              </a:solidFill>
              <a:effectLst>
                <a:outerShdw blurRad="38100" dist="38100" dir="2700000" algn="tl">
                  <a:srgbClr val="000000">
                    <a:alpha val="43137"/>
                  </a:srgbClr>
                </a:outerShdw>
              </a:effectLst>
            </a:endParaRPr>
          </a:p>
        </p:txBody>
      </p:sp>
      <p:sp>
        <p:nvSpPr>
          <p:cNvPr id="21" name="Oval 20"/>
          <p:cNvSpPr/>
          <p:nvPr/>
        </p:nvSpPr>
        <p:spPr>
          <a:xfrm>
            <a:off x="3493100" y="5154351"/>
            <a:ext cx="1042009" cy="1042009"/>
          </a:xfrm>
          <a:prstGeom prst="ellipse">
            <a:avLst/>
          </a:prstGeom>
        </p:spPr>
        <p:style>
          <a:lnRef idx="1">
            <a:schemeClr val="accent4">
              <a:hueOff val="10395692"/>
              <a:satOff val="-47968"/>
              <a:lumOff val="1765"/>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7" name="Picture 2" descr="D:\man hinh\gioi thieu bo sach Chan troi sang tao\logo-chan-troi-sang-ta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66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 y="0"/>
            <a:ext cx="5470358" cy="75397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4</a:t>
            </a:r>
            <a:r>
              <a:rPr lang="vi-VN" sz="3600" b="1">
                <a:solidFill>
                  <a:srgbClr val="C00000"/>
                </a:solidFill>
                <a:latin typeface="Times New Roman" panose="02020603050405020304" pitchFamily="18" charset="0"/>
                <a:cs typeface="Times New Roman" panose="02020603050405020304" pitchFamily="18" charset="0"/>
              </a:rPr>
              <a:t>. </a:t>
            </a:r>
            <a:r>
              <a:rPr lang="en-US" sz="3600" b="1">
                <a:solidFill>
                  <a:srgbClr val="C00000"/>
                </a:solidFill>
                <a:latin typeface="Times New Roman" panose="02020603050405020304" pitchFamily="18" charset="0"/>
                <a:cs typeface="Times New Roman" panose="02020603050405020304" pitchFamily="18" charset="0"/>
              </a:rPr>
              <a:t>Hỗ trợ triển khai dạy học</a:t>
            </a:r>
            <a:endParaRPr lang="en-US" sz="3600" b="1">
              <a:solidFill>
                <a:srgbClr val="C00000"/>
              </a:solidFill>
            </a:endParaRPr>
          </a:p>
        </p:txBody>
      </p:sp>
      <p:sp>
        <p:nvSpPr>
          <p:cNvPr id="25" name="TextBox 24"/>
          <p:cNvSpPr txBox="1"/>
          <p:nvPr/>
        </p:nvSpPr>
        <p:spPr>
          <a:xfrm>
            <a:off x="241300" y="1923250"/>
            <a:ext cx="4800600" cy="3416320"/>
          </a:xfrm>
          <a:prstGeom prst="rect">
            <a:avLst/>
          </a:prstGeom>
          <a:noFill/>
        </p:spPr>
        <p:txBody>
          <a:bodyPr wrap="square" rtlCol="0">
            <a:spAutoFit/>
          </a:bodyPr>
          <a:lstStyle/>
          <a:p>
            <a:pPr algn="just"/>
            <a:r>
              <a:rPr lang="en-US" sz="2400" b="1">
                <a:solidFill>
                  <a:srgbClr val="0070C0"/>
                </a:solidFill>
                <a:latin typeface="Times New Roman" panose="02020603050405020304" pitchFamily="18" charset="0"/>
                <a:cs typeface="Times New Roman" panose="02020603050405020304" pitchFamily="18" charset="0"/>
              </a:rPr>
              <a:t>SGK: Định </a:t>
            </a:r>
            <a:r>
              <a:rPr lang="en-US" sz="2400" b="1" dirty="0" err="1">
                <a:solidFill>
                  <a:srgbClr val="0070C0"/>
                </a:solidFill>
                <a:latin typeface="Times New Roman" panose="02020603050405020304" pitchFamily="18" charset="0"/>
                <a:cs typeface="Times New Roman" panose="02020603050405020304" pitchFamily="18" charset="0"/>
              </a:rPr>
              <a:t>hướng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phương</a:t>
            </a:r>
            <a:r>
              <a:rPr lang="en-US" sz="2400" b="1">
                <a:solidFill>
                  <a:srgbClr val="0070C0"/>
                </a:solidFill>
                <a:latin typeface="Times New Roman" panose="02020603050405020304" pitchFamily="18" charset="0"/>
                <a:cs typeface="Times New Roman" panose="02020603050405020304" pitchFamily="18" charset="0"/>
              </a:rPr>
              <a:t> pháp, </a:t>
            </a:r>
          </a:p>
          <a:p>
            <a:pPr algn="just"/>
            <a:r>
              <a:rPr lang="en-US" sz="2400" b="1">
                <a:solidFill>
                  <a:srgbClr val="0070C0"/>
                </a:solidFill>
                <a:latin typeface="Times New Roman" panose="02020603050405020304" pitchFamily="18" charset="0"/>
                <a:cs typeface="Times New Roman" panose="02020603050405020304" pitchFamily="18" charset="0"/>
              </a:rPr>
              <a:t>           cách </a:t>
            </a:r>
            <a:r>
              <a:rPr lang="en-US" sz="2400" b="1" dirty="0" err="1">
                <a:solidFill>
                  <a:srgbClr val="0070C0"/>
                </a:solidFill>
                <a:latin typeface="Times New Roman" panose="02020603050405020304" pitchFamily="18" charset="0"/>
                <a:cs typeface="Times New Roman" panose="02020603050405020304" pitchFamily="18" charset="0"/>
              </a:rPr>
              <a:t>tổ</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chức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dạy</a:t>
            </a:r>
            <a:r>
              <a:rPr lang="en-US" sz="2400" b="1">
                <a:solidFill>
                  <a:srgbClr val="0070C0"/>
                </a:solidFill>
                <a:latin typeface="Times New Roman" panose="02020603050405020304" pitchFamily="18" charset="0"/>
                <a:cs typeface="Times New Roman" panose="02020603050405020304" pitchFamily="18" charset="0"/>
              </a:rPr>
              <a:t> học</a:t>
            </a:r>
          </a:p>
          <a:p>
            <a:r>
              <a:rPr lang="en-US" sz="2400" b="1">
                <a:solidFill>
                  <a:srgbClr val="0070C0"/>
                </a:solidFill>
                <a:latin typeface="Times New Roman" panose="02020603050405020304" pitchFamily="18" charset="0"/>
                <a:cs typeface="Times New Roman" panose="02020603050405020304" pitchFamily="18" charset="0"/>
              </a:rPr>
              <a:t>SGV:</a:t>
            </a:r>
          </a:p>
          <a:p>
            <a:pPr marL="342900" indent="-342900" algn="just">
              <a:buFontTx/>
              <a:buChar char="-"/>
            </a:pPr>
            <a:r>
              <a:rPr lang="en-US" sz="2400" b="1">
                <a:solidFill>
                  <a:srgbClr val="0070C0"/>
                </a:solidFill>
                <a:latin typeface="Times New Roman" panose="02020603050405020304" pitchFamily="18" charset="0"/>
                <a:cs typeface="Times New Roman" panose="02020603050405020304" pitchFamily="18" charset="0"/>
              </a:rPr>
              <a:t>Giải thích ý tưởng sư phạm trong SGK</a:t>
            </a:r>
          </a:p>
          <a:p>
            <a:pPr marL="342900" indent="-342900" algn="just">
              <a:buFontTx/>
              <a:buChar char="-"/>
            </a:pPr>
            <a:r>
              <a:rPr lang="en-US" sz="2400" b="1">
                <a:solidFill>
                  <a:srgbClr val="0070C0"/>
                </a:solidFill>
                <a:latin typeface="Times New Roman" panose="02020603050405020304" pitchFamily="18" charset="0"/>
                <a:cs typeface="Times New Roman" panose="02020603050405020304" pitchFamily="18" charset="0"/>
              </a:rPr>
              <a:t>G</a:t>
            </a:r>
            <a:r>
              <a:rPr lang="vi-VN" sz="2400" b="1">
                <a:solidFill>
                  <a:srgbClr val="0070C0"/>
                </a:solidFill>
                <a:latin typeface="Times New Roman" panose="02020603050405020304" pitchFamily="18" charset="0"/>
                <a:cs typeface="Times New Roman" panose="02020603050405020304" pitchFamily="18" charset="0"/>
              </a:rPr>
              <a:t>ợi ý một số phương pháp, cách tổ chức dạy học </a:t>
            </a:r>
            <a:endParaRPr lang="en-US" sz="2400" b="1">
              <a:solidFill>
                <a:srgbClr val="0070C0"/>
              </a:solidFill>
              <a:latin typeface="Times New Roman" panose="02020603050405020304" pitchFamily="18" charset="0"/>
              <a:cs typeface="Times New Roman" panose="02020603050405020304" pitchFamily="18" charset="0"/>
            </a:endParaRPr>
          </a:p>
          <a:p>
            <a:pPr algn="ctr"/>
            <a:endParaRPr lang="en-US" sz="2400" b="1">
              <a:solidFill>
                <a:srgbClr val="0070C0"/>
              </a:solidFill>
              <a:latin typeface="Times New Roman" panose="02020603050405020304" pitchFamily="18" charset="0"/>
              <a:cs typeface="Times New Roman" panose="02020603050405020304" pitchFamily="18" charset="0"/>
            </a:endParaRPr>
          </a:p>
          <a:p>
            <a:pPr algn="ct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16</a:t>
            </a:fld>
            <a:endParaRPr lang="en-US"/>
          </a:p>
        </p:txBody>
      </p:sp>
      <p:pic>
        <p:nvPicPr>
          <p:cNvPr id="9" name="Picture 8"/>
          <p:cNvPicPr>
            <a:picLocks noChangeAspect="1"/>
          </p:cNvPicPr>
          <p:nvPr/>
        </p:nvPicPr>
        <p:blipFill>
          <a:blip r:embed="rId3"/>
          <a:stretch>
            <a:fillRect/>
          </a:stretch>
        </p:blipFill>
        <p:spPr>
          <a:xfrm>
            <a:off x="6477000" y="66191"/>
            <a:ext cx="4546600" cy="6609246"/>
          </a:xfrm>
          <a:prstGeom prst="rect">
            <a:avLst/>
          </a:prstGeom>
        </p:spPr>
      </p:pic>
    </p:spTree>
    <p:extLst>
      <p:ext uri="{BB962C8B-B14F-4D97-AF65-F5344CB8AC3E}">
        <p14:creationId xmlns:p14="http://schemas.microsoft.com/office/powerpoint/2010/main" val="3917384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22821" cy="593558"/>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50800" y="2510430"/>
            <a:ext cx="5128823"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Dự kiến điểm khó, làm rõ ẩn ý</a:t>
            </a:r>
          </a:p>
        </p:txBody>
      </p:sp>
      <p:sp>
        <p:nvSpPr>
          <p:cNvPr id="8" name="Slide Number Placeholder 7"/>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17</a:t>
            </a:fld>
            <a:endParaRPr lang="en-US"/>
          </a:p>
        </p:txBody>
      </p:sp>
      <p:pic>
        <p:nvPicPr>
          <p:cNvPr id="9" name="Picture 8"/>
          <p:cNvPicPr>
            <a:picLocks noChangeAspect="1"/>
          </p:cNvPicPr>
          <p:nvPr/>
        </p:nvPicPr>
        <p:blipFill>
          <a:blip r:embed="rId3"/>
          <a:stretch>
            <a:fillRect/>
          </a:stretch>
        </p:blipFill>
        <p:spPr>
          <a:xfrm>
            <a:off x="6051023" y="795800"/>
            <a:ext cx="5686036" cy="747566"/>
          </a:xfrm>
          <a:prstGeom prst="rect">
            <a:avLst/>
          </a:prstGeom>
        </p:spPr>
      </p:pic>
      <p:pic>
        <p:nvPicPr>
          <p:cNvPr id="10" name="Picture 9"/>
          <p:cNvPicPr>
            <a:picLocks noChangeAspect="1"/>
          </p:cNvPicPr>
          <p:nvPr/>
        </p:nvPicPr>
        <p:blipFill>
          <a:blip r:embed="rId4"/>
          <a:stretch>
            <a:fillRect/>
          </a:stretch>
        </p:blipFill>
        <p:spPr>
          <a:xfrm>
            <a:off x="6149877" y="2115013"/>
            <a:ext cx="5230888" cy="3941080"/>
          </a:xfrm>
          <a:prstGeom prst="rect">
            <a:avLst/>
          </a:prstGeom>
        </p:spPr>
      </p:pic>
    </p:spTree>
    <p:extLst>
      <p:ext uri="{BB962C8B-B14F-4D97-AF65-F5344CB8AC3E}">
        <p14:creationId xmlns:p14="http://schemas.microsoft.com/office/powerpoint/2010/main" val="5954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51158" cy="651276"/>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125882" y="1023991"/>
            <a:ext cx="5954551"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Phù hợp với điều kiện thực hành khác nhau</a:t>
            </a:r>
          </a:p>
        </p:txBody>
      </p:sp>
      <p:sp>
        <p:nvSpPr>
          <p:cNvPr id="10" name="Slide Number Placeholder 9"/>
          <p:cNvSpPr>
            <a:spLocks noGrp="1"/>
          </p:cNvSpPr>
          <p:nvPr>
            <p:ph type="sldNum" sz="quarter" idx="12"/>
          </p:nvPr>
        </p:nvSpPr>
        <p:spPr>
          <a:xfrm>
            <a:off x="0" y="6486249"/>
            <a:ext cx="2743200" cy="365125"/>
          </a:xfrm>
        </p:spPr>
        <p:txBody>
          <a:bodyPr/>
          <a:lstStyle/>
          <a:p>
            <a:pPr algn="l"/>
            <a:fld id="{DF464254-AE5C-42C3-A211-FF92F32968BE}" type="slidenum">
              <a:rPr lang="en-US" smtClean="0"/>
              <a:pPr algn="l"/>
              <a:t>18</a:t>
            </a:fld>
            <a:endParaRPr lang="en-US"/>
          </a:p>
        </p:txBody>
      </p:sp>
      <p:pic>
        <p:nvPicPr>
          <p:cNvPr id="3" name="Picture 2"/>
          <p:cNvPicPr>
            <a:picLocks noChangeAspect="1"/>
          </p:cNvPicPr>
          <p:nvPr/>
        </p:nvPicPr>
        <p:blipFill>
          <a:blip r:embed="rId3"/>
          <a:stretch>
            <a:fillRect/>
          </a:stretch>
        </p:blipFill>
        <p:spPr>
          <a:xfrm>
            <a:off x="1075278" y="2893381"/>
            <a:ext cx="5133333" cy="3409524"/>
          </a:xfrm>
          <a:prstGeom prst="rect">
            <a:avLst/>
          </a:prstGeom>
        </p:spPr>
      </p:pic>
      <p:pic>
        <p:nvPicPr>
          <p:cNvPr id="7" name="Picture 6"/>
          <p:cNvPicPr>
            <a:picLocks noChangeAspect="1"/>
          </p:cNvPicPr>
          <p:nvPr/>
        </p:nvPicPr>
        <p:blipFill>
          <a:blip r:embed="rId4"/>
          <a:stretch>
            <a:fillRect/>
          </a:stretch>
        </p:blipFill>
        <p:spPr>
          <a:xfrm>
            <a:off x="7036902" y="387068"/>
            <a:ext cx="4723809" cy="2771429"/>
          </a:xfrm>
          <a:prstGeom prst="rect">
            <a:avLst/>
          </a:prstGeom>
        </p:spPr>
      </p:pic>
      <p:pic>
        <p:nvPicPr>
          <p:cNvPr id="12" name="Picture 11"/>
          <p:cNvPicPr>
            <a:picLocks noChangeAspect="1"/>
          </p:cNvPicPr>
          <p:nvPr/>
        </p:nvPicPr>
        <p:blipFill>
          <a:blip r:embed="rId5"/>
          <a:stretch>
            <a:fillRect/>
          </a:stretch>
        </p:blipFill>
        <p:spPr>
          <a:xfrm>
            <a:off x="1499087" y="2375876"/>
            <a:ext cx="4285714" cy="304762"/>
          </a:xfrm>
          <a:prstGeom prst="rect">
            <a:avLst/>
          </a:prstGeom>
        </p:spPr>
      </p:pic>
      <p:pic>
        <p:nvPicPr>
          <p:cNvPr id="13" name="Picture 12"/>
          <p:cNvPicPr>
            <a:picLocks noChangeAspect="1"/>
          </p:cNvPicPr>
          <p:nvPr/>
        </p:nvPicPr>
        <p:blipFill>
          <a:blip r:embed="rId6"/>
          <a:stretch>
            <a:fillRect/>
          </a:stretch>
        </p:blipFill>
        <p:spPr>
          <a:xfrm>
            <a:off x="6550333" y="3746643"/>
            <a:ext cx="4933333" cy="2285714"/>
          </a:xfrm>
          <a:prstGeom prst="rect">
            <a:avLst/>
          </a:prstGeom>
        </p:spPr>
      </p:pic>
    </p:spTree>
    <p:extLst>
      <p:ext uri="{BB962C8B-B14F-4D97-AF65-F5344CB8AC3E}">
        <p14:creationId xmlns:p14="http://schemas.microsoft.com/office/powerpoint/2010/main" val="345103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398351" y="2388820"/>
            <a:ext cx="5642169" cy="461665"/>
          </a:xfrm>
          <a:prstGeom prst="rect">
            <a:avLst/>
          </a:prstGeom>
          <a:noFill/>
        </p:spPr>
        <p:txBody>
          <a:bodyPr wrap="square" rtlCol="0">
            <a:spAutoFit/>
          </a:bodyPr>
          <a:lstStyle/>
          <a:p>
            <a:pPr algn="ctr"/>
            <a:r>
              <a:rPr lang="en-US" sz="2400" b="1" err="1">
                <a:solidFill>
                  <a:srgbClr val="0070C0"/>
                </a:solidFill>
                <a:latin typeface="Times New Roman" panose="02020603050405020304" pitchFamily="18" charset="0"/>
                <a:cs typeface="Times New Roman" panose="02020603050405020304" pitchFamily="18" charset="0"/>
              </a:rPr>
              <a:t>Hỗ</a:t>
            </a:r>
            <a:r>
              <a:rPr lang="en-US" sz="2400" b="1">
                <a:solidFill>
                  <a:srgbClr val="0070C0"/>
                </a:solidFill>
                <a:latin typeface="Times New Roman" panose="02020603050405020304" pitchFamily="18" charset="0"/>
                <a:cs typeface="Times New Roman" panose="02020603050405020304" pitchFamily="18" charset="0"/>
              </a:rPr>
              <a:t> trợ </a:t>
            </a:r>
            <a:r>
              <a:rPr lang="en-US" sz="2400" b="1" dirty="0" err="1">
                <a:solidFill>
                  <a:srgbClr val="0070C0"/>
                </a:solidFill>
                <a:latin typeface="Times New Roman" panose="02020603050405020304" pitchFamily="18" charset="0"/>
                <a:cs typeface="Times New Roman" panose="02020603050405020304" pitchFamily="18" charset="0"/>
              </a:rPr>
              <a:t>kiểm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đánh</a:t>
            </a:r>
            <a:r>
              <a:rPr lang="en-US" sz="2400" b="1">
                <a:solidFill>
                  <a:srgbClr val="0070C0"/>
                </a:solidFill>
                <a:latin typeface="Times New Roman" panose="02020603050405020304" pitchFamily="18" charset="0"/>
                <a:cs typeface="Times New Roman" panose="02020603050405020304" pitchFamily="18" charset="0"/>
              </a:rPr>
              <a:t> giá</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19</a:t>
            </a:fld>
            <a:endParaRPr lang="en-US"/>
          </a:p>
        </p:txBody>
      </p:sp>
      <p:pic>
        <p:nvPicPr>
          <p:cNvPr id="7" name="Picture 6"/>
          <p:cNvPicPr>
            <a:picLocks noChangeAspect="1"/>
          </p:cNvPicPr>
          <p:nvPr/>
        </p:nvPicPr>
        <p:blipFill>
          <a:blip r:embed="rId3"/>
          <a:stretch>
            <a:fillRect/>
          </a:stretch>
        </p:blipFill>
        <p:spPr>
          <a:xfrm>
            <a:off x="6616962" y="5192401"/>
            <a:ext cx="4828571" cy="1219048"/>
          </a:xfrm>
          <a:prstGeom prst="rect">
            <a:avLst/>
          </a:prstGeom>
        </p:spPr>
      </p:pic>
      <p:pic>
        <p:nvPicPr>
          <p:cNvPr id="8" name="Picture 7"/>
          <p:cNvPicPr>
            <a:picLocks noChangeAspect="1"/>
          </p:cNvPicPr>
          <p:nvPr/>
        </p:nvPicPr>
        <p:blipFill>
          <a:blip r:embed="rId4"/>
          <a:stretch>
            <a:fillRect/>
          </a:stretch>
        </p:blipFill>
        <p:spPr>
          <a:xfrm>
            <a:off x="6461988" y="2023879"/>
            <a:ext cx="4866667" cy="2838095"/>
          </a:xfrm>
          <a:prstGeom prst="rect">
            <a:avLst/>
          </a:prstGeom>
        </p:spPr>
      </p:pic>
      <p:pic>
        <p:nvPicPr>
          <p:cNvPr id="9" name="Picture 8"/>
          <p:cNvPicPr>
            <a:picLocks noChangeAspect="1"/>
          </p:cNvPicPr>
          <p:nvPr/>
        </p:nvPicPr>
        <p:blipFill>
          <a:blip r:embed="rId5"/>
          <a:stretch>
            <a:fillRect/>
          </a:stretch>
        </p:blipFill>
        <p:spPr>
          <a:xfrm>
            <a:off x="6461988" y="703367"/>
            <a:ext cx="4761905" cy="838095"/>
          </a:xfrm>
          <a:prstGeom prst="rect">
            <a:avLst/>
          </a:prstGeom>
        </p:spPr>
      </p:pic>
    </p:spTree>
    <p:extLst>
      <p:ext uri="{BB962C8B-B14F-4D97-AF65-F5344CB8AC3E}">
        <p14:creationId xmlns:p14="http://schemas.microsoft.com/office/powerpoint/2010/main" val="56506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1447" y="1955919"/>
            <a:ext cx="3862699" cy="830997"/>
          </a:xfrm>
          <a:prstGeom prst="rect">
            <a:avLst/>
          </a:prstGeom>
          <a:noFill/>
        </p:spPr>
        <p:txBody>
          <a:bodyPr wrap="square" rtlCol="0">
            <a:spAutoFit/>
          </a:bodyPr>
          <a:lstStyle/>
          <a:p>
            <a:r>
              <a:rPr lang="en-US" sz="2400" b="1" dirty="0">
                <a:solidFill>
                  <a:srgbClr val="3EB8EB"/>
                </a:solidFill>
                <a:latin typeface="Myriad Pro" panose="020B0503030403020204" pitchFamily="34" charset="0"/>
                <a:cs typeface="Myriad Arabic" panose="01010101010101010101" pitchFamily="50" charset="-78"/>
              </a:rPr>
              <a:t>TIẾNG ANH</a:t>
            </a:r>
          </a:p>
          <a:p>
            <a:endParaRPr lang="en-US" sz="2400" b="1" dirty="0">
              <a:solidFill>
                <a:srgbClr val="3EB8EB"/>
              </a:solidFill>
              <a:latin typeface="Myriad Pro" panose="020B0503030403020204" pitchFamily="34" charset="0"/>
              <a:cs typeface="Myriad Arabic" panose="01010101010101010101" pitchFamily="50" charset="-78"/>
            </a:endParaRPr>
          </a:p>
        </p:txBody>
      </p:sp>
      <p:sp>
        <p:nvSpPr>
          <p:cNvPr id="9" name="TextBox 8"/>
          <p:cNvSpPr txBox="1"/>
          <p:nvPr/>
        </p:nvSpPr>
        <p:spPr>
          <a:xfrm>
            <a:off x="1041447" y="2417584"/>
            <a:ext cx="3503775" cy="369332"/>
          </a:xfrm>
          <a:prstGeom prst="rect">
            <a:avLst/>
          </a:prstGeom>
          <a:noFill/>
        </p:spPr>
        <p:txBody>
          <a:bodyPr wrap="square" rtlCol="0">
            <a:spAutoFit/>
          </a:bodyPr>
          <a:lstStyle/>
          <a:p>
            <a:r>
              <a:rPr lang="en-US" dirty="0" err="1">
                <a:latin typeface="Myriad Pro" panose="020B0503030403020204" pitchFamily="34" charset="0"/>
              </a:rPr>
              <a:t>Tác</a:t>
            </a:r>
            <a:r>
              <a:rPr lang="en-US" dirty="0">
                <a:latin typeface="Myriad Pro" panose="020B0503030403020204" pitchFamily="34" charset="0"/>
              </a:rPr>
              <a:t> </a:t>
            </a:r>
            <a:r>
              <a:rPr lang="en-US" dirty="0" err="1">
                <a:latin typeface="Myriad Pro" panose="020B0503030403020204" pitchFamily="34" charset="0"/>
              </a:rPr>
              <a:t>giả</a:t>
            </a:r>
            <a:r>
              <a:rPr lang="en-US" dirty="0">
                <a:latin typeface="Myriad Pro" panose="020B0503030403020204" pitchFamily="34"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95" y="72801"/>
            <a:ext cx="12192000" cy="6854467"/>
          </a:xfrm>
          <a:prstGeom prst="rect">
            <a:avLst/>
          </a:prstGeom>
        </p:spPr>
      </p:pic>
      <p:sp>
        <p:nvSpPr>
          <p:cNvPr id="12" name="Title 3"/>
          <p:cNvSpPr>
            <a:spLocks noGrp="1"/>
          </p:cNvSpPr>
          <p:nvPr>
            <p:ph type="title"/>
          </p:nvPr>
        </p:nvSpPr>
        <p:spPr>
          <a:xfrm>
            <a:off x="1314123" y="1176688"/>
            <a:ext cx="8891081" cy="1331842"/>
          </a:xfrm>
        </p:spPr>
        <p:txBody>
          <a:bodyPr>
            <a:normAutofit/>
          </a:bodyPr>
          <a:lstStyle/>
          <a:p>
            <a:pPr algn="ctr"/>
            <a:r>
              <a:rPr lang="en-US" sz="4000" b="1" dirty="0">
                <a:solidFill>
                  <a:srgbClr val="FF0000"/>
                </a:solidFill>
                <a:latin typeface="Arial" panose="020B0604020202020204" pitchFamily="34" charset="0"/>
                <a:cs typeface="Arial" panose="020B0604020202020204" pitchFamily="34" charset="0"/>
              </a:rPr>
              <a:t>BỒI D</a:t>
            </a:r>
            <a:r>
              <a:rPr lang="vi-VN" sz="4000" b="1" dirty="0">
                <a:solidFill>
                  <a:srgbClr val="FF0000"/>
                </a:solidFill>
                <a:latin typeface="Arial" panose="020B0604020202020204" pitchFamily="34" charset="0"/>
                <a:cs typeface="Arial" panose="020B0604020202020204" pitchFamily="34" charset="0"/>
              </a:rPr>
              <a:t>Ư</a:t>
            </a:r>
            <a:r>
              <a:rPr lang="en-US" sz="4000" b="1" dirty="0">
                <a:solidFill>
                  <a:srgbClr val="FF0000"/>
                </a:solidFill>
                <a:latin typeface="Arial" panose="020B0604020202020204" pitchFamily="34" charset="0"/>
                <a:cs typeface="Arial" panose="020B0604020202020204" pitchFamily="34" charset="0"/>
              </a:rPr>
              <a:t>ỠNG BÁO CÁO VIÊN F1</a:t>
            </a:r>
          </a:p>
        </p:txBody>
      </p:sp>
      <p:pic>
        <p:nvPicPr>
          <p:cNvPr id="10" name="Picture 9"/>
          <p:cNvPicPr>
            <a:picLocks noChangeAspect="1"/>
          </p:cNvPicPr>
          <p:nvPr/>
        </p:nvPicPr>
        <p:blipFill>
          <a:blip r:embed="rId4"/>
          <a:stretch>
            <a:fillRect/>
          </a:stretch>
        </p:blipFill>
        <p:spPr>
          <a:xfrm>
            <a:off x="4817898" y="2249251"/>
            <a:ext cx="2598456" cy="3643668"/>
          </a:xfrm>
          <a:prstGeom prst="rect">
            <a:avLst/>
          </a:prstGeom>
        </p:spPr>
      </p:pic>
    </p:spTree>
    <p:extLst>
      <p:ext uri="{BB962C8B-B14F-4D97-AF65-F5344CB8AC3E}">
        <p14:creationId xmlns:p14="http://schemas.microsoft.com/office/powerpoint/2010/main" val="2758028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15" y="128337"/>
            <a:ext cx="4331368" cy="777757"/>
          </a:xfrm>
        </p:spPr>
        <p:txBody>
          <a:bodyPr>
            <a:normAutofit/>
          </a:bodyPr>
          <a:lstStyle/>
          <a:p>
            <a:r>
              <a:rPr lang="en-US" sz="2400" b="1">
                <a:solidFill>
                  <a:srgbClr val="C00000"/>
                </a:solidFill>
                <a:latin typeface="Times New Roman" panose="02020603050405020304" pitchFamily="18" charset="0"/>
                <a:cs typeface="Times New Roman" panose="02020603050405020304" pitchFamily="18" charset="0"/>
              </a:rPr>
              <a:t>4</a:t>
            </a:r>
            <a:r>
              <a:rPr lang="vi-VN" sz="2400"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Hỗ trợ triển khai dạy học</a:t>
            </a:r>
            <a:endParaRPr lang="en-US" sz="2400" b="1">
              <a:solidFill>
                <a:srgbClr val="C00000"/>
              </a:solidFill>
            </a:endParaRPr>
          </a:p>
        </p:txBody>
      </p:sp>
      <p:sp>
        <p:nvSpPr>
          <p:cNvPr id="25" name="TextBox 24"/>
          <p:cNvSpPr txBox="1"/>
          <p:nvPr/>
        </p:nvSpPr>
        <p:spPr>
          <a:xfrm>
            <a:off x="186159" y="1362904"/>
            <a:ext cx="5642169" cy="461665"/>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Tài liệu, học liệu bổ trợ</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20</a:t>
            </a:fld>
            <a:endParaRPr lang="en-US"/>
          </a:p>
        </p:txBody>
      </p:sp>
      <p:sp>
        <p:nvSpPr>
          <p:cNvPr id="5" name="Rectangle 4"/>
          <p:cNvSpPr/>
          <p:nvPr/>
        </p:nvSpPr>
        <p:spPr>
          <a:xfrm>
            <a:off x="7506504" y="2435824"/>
            <a:ext cx="3969098" cy="523220"/>
          </a:xfrm>
          <a:prstGeom prst="rect">
            <a:avLst/>
          </a:prstGeom>
        </p:spPr>
        <p:txBody>
          <a:bodyPr wrap="square">
            <a:spAutoFit/>
          </a:bodyPr>
          <a:lstStyle/>
          <a:p>
            <a:r>
              <a:rPr lang="en-US" sz="2800">
                <a:solidFill>
                  <a:srgbClr val="C00000"/>
                </a:solidFill>
              </a:rPr>
              <a:t>https://taphuan.nxbgd.vn</a:t>
            </a:r>
          </a:p>
        </p:txBody>
      </p:sp>
      <p:sp>
        <p:nvSpPr>
          <p:cNvPr id="7" name="Rectangle 6"/>
          <p:cNvSpPr/>
          <p:nvPr/>
        </p:nvSpPr>
        <p:spPr>
          <a:xfrm>
            <a:off x="7506504" y="4038774"/>
            <a:ext cx="4547079" cy="523220"/>
          </a:xfrm>
          <a:prstGeom prst="rect">
            <a:avLst/>
          </a:prstGeom>
        </p:spPr>
        <p:txBody>
          <a:bodyPr wrap="none">
            <a:spAutoFit/>
          </a:bodyPr>
          <a:lstStyle/>
          <a:p>
            <a:r>
              <a:rPr lang="en-US" sz="2800">
                <a:solidFill>
                  <a:srgbClr val="C00000"/>
                </a:solidFill>
              </a:rPr>
              <a:t>https://hanhtrangso.nxbgd.vn</a:t>
            </a:r>
          </a:p>
        </p:txBody>
      </p:sp>
      <p:pic>
        <p:nvPicPr>
          <p:cNvPr id="22" name="Picture 21"/>
          <p:cNvPicPr>
            <a:picLocks noChangeAspect="1"/>
          </p:cNvPicPr>
          <p:nvPr/>
        </p:nvPicPr>
        <p:blipFill>
          <a:blip r:embed="rId3"/>
          <a:stretch>
            <a:fillRect/>
          </a:stretch>
        </p:blipFill>
        <p:spPr>
          <a:xfrm>
            <a:off x="353358" y="2073909"/>
            <a:ext cx="2139002" cy="2999403"/>
          </a:xfrm>
          <a:prstGeom prst="rect">
            <a:avLst/>
          </a:prstGeom>
        </p:spPr>
      </p:pic>
      <p:pic>
        <p:nvPicPr>
          <p:cNvPr id="8" name="Picture 7">
            <a:extLst>
              <a:ext uri="{FF2B5EF4-FFF2-40B4-BE49-F238E27FC236}">
                <a16:creationId xmlns:a16="http://schemas.microsoft.com/office/drawing/2014/main" id="{ECB0F5FA-E69B-4637-AC3B-6C99DD81E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2723" y="2073909"/>
            <a:ext cx="2163655" cy="3048689"/>
          </a:xfrm>
          <a:prstGeom prst="rect">
            <a:avLst/>
          </a:prstGeom>
        </p:spPr>
      </p:pic>
      <p:pic>
        <p:nvPicPr>
          <p:cNvPr id="11" name="Picture 10">
            <a:extLst>
              <a:ext uri="{FF2B5EF4-FFF2-40B4-BE49-F238E27FC236}">
                <a16:creationId xmlns:a16="http://schemas.microsoft.com/office/drawing/2014/main" id="{F40A7444-E3C5-470A-BD57-FE819E213B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2995" y="2073909"/>
            <a:ext cx="2189602" cy="3048689"/>
          </a:xfrm>
          <a:prstGeom prst="rect">
            <a:avLst/>
          </a:prstGeom>
        </p:spPr>
      </p:pic>
    </p:spTree>
    <p:extLst>
      <p:ext uri="{BB962C8B-B14F-4D97-AF65-F5344CB8AC3E}">
        <p14:creationId xmlns:p14="http://schemas.microsoft.com/office/powerpoint/2010/main" val="776358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4467"/>
          </a:xfrm>
          <a:prstGeom prst="rect">
            <a:avLst/>
          </a:prstGeom>
        </p:spPr>
      </p:pic>
    </p:spTree>
    <p:extLst>
      <p:ext uri="{BB962C8B-B14F-4D97-AF65-F5344CB8AC3E}">
        <p14:creationId xmlns:p14="http://schemas.microsoft.com/office/powerpoint/2010/main" val="9424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3</a:t>
            </a:fld>
            <a:endParaRPr lang="en-US"/>
          </a:p>
        </p:txBody>
      </p:sp>
      <p:sp>
        <p:nvSpPr>
          <p:cNvPr id="13" name="Block Arc 12"/>
          <p:cNvSpPr/>
          <p:nvPr/>
        </p:nvSpPr>
        <p:spPr>
          <a:xfrm>
            <a:off x="-2723381" y="152670"/>
            <a:ext cx="7293488" cy="7293488"/>
          </a:xfrm>
          <a:prstGeom prst="blockArc">
            <a:avLst>
              <a:gd name="adj1" fmla="val 18900000"/>
              <a:gd name="adj2" fmla="val 2700000"/>
              <a:gd name="adj3" fmla="val 29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014104" y="1506667"/>
            <a:ext cx="7771781"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sách và phân bổ thời lượng</a:t>
            </a:r>
            <a:endParaRPr lang="en-US" sz="2500" kern="1200">
              <a:solidFill>
                <a:srgbClr val="002060"/>
              </a:solidFill>
              <a:effectLst>
                <a:outerShdw blurRad="38100" dist="38100" dir="2700000" algn="tl">
                  <a:srgbClr val="000000">
                    <a:alpha val="43137"/>
                  </a:srgbClr>
                </a:outerShdw>
              </a:effectLst>
            </a:endParaRPr>
          </a:p>
        </p:txBody>
      </p:sp>
      <p:sp>
        <p:nvSpPr>
          <p:cNvPr id="15" name="Oval 14"/>
          <p:cNvSpPr/>
          <p:nvPr/>
        </p:nvSpPr>
        <p:spPr>
          <a:xfrm>
            <a:off x="3493100" y="1402466"/>
            <a:ext cx="1042009" cy="1042009"/>
          </a:xfrm>
          <a:prstGeom prst="ellipse">
            <a:avLst/>
          </a:prstGeom>
        </p:spPr>
        <p:style>
          <a:lnRef idx="1">
            <a:schemeClr val="accent4">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p:cNvSpPr/>
          <p:nvPr/>
        </p:nvSpPr>
        <p:spPr>
          <a:xfrm>
            <a:off x="4492030" y="2757295"/>
            <a:ext cx="7293855"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465231"/>
              <a:satOff val="-15989"/>
              <a:lumOff val="588"/>
              <a:alphaOff val="0"/>
            </a:schemeClr>
          </a:fillRef>
          <a:effectRef idx="1">
            <a:schemeClr val="accent4">
              <a:hueOff val="3465231"/>
              <a:satOff val="-15989"/>
              <a:lumOff val="588"/>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 trúc bài học</a:t>
            </a:r>
            <a:endParaRPr lang="en-US" sz="2500" kern="1200">
              <a:solidFill>
                <a:srgbClr val="002060"/>
              </a:solidFill>
              <a:effectLst>
                <a:outerShdw blurRad="38100" dist="38100" dir="2700000" algn="tl">
                  <a:srgbClr val="000000">
                    <a:alpha val="43137"/>
                  </a:srgbClr>
                </a:outerShdw>
              </a:effectLst>
            </a:endParaRPr>
          </a:p>
        </p:txBody>
      </p:sp>
      <p:sp>
        <p:nvSpPr>
          <p:cNvPr id="17" name="Oval 16"/>
          <p:cNvSpPr/>
          <p:nvPr/>
        </p:nvSpPr>
        <p:spPr>
          <a:xfrm>
            <a:off x="3971026" y="2653094"/>
            <a:ext cx="1042009" cy="1042009"/>
          </a:xfrm>
          <a:prstGeom prst="ellipse">
            <a:avLst/>
          </a:prstGeom>
        </p:spPr>
        <p:style>
          <a:lnRef idx="1">
            <a:schemeClr val="accent4">
              <a:hueOff val="3465231"/>
              <a:satOff val="-15989"/>
              <a:lumOff val="588"/>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486937" y="4062290"/>
            <a:ext cx="7298949"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930461"/>
              <a:satOff val="-31979"/>
              <a:lumOff val="1177"/>
              <a:alphaOff val="0"/>
            </a:schemeClr>
          </a:fillRef>
          <a:effectRef idx="1">
            <a:schemeClr val="accent4">
              <a:hueOff val="6930461"/>
              <a:satOff val="-31979"/>
              <a:lumOff val="1177"/>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phương pháp, cách tổ chức dạy học</a:t>
            </a:r>
            <a:endParaRPr lang="en-US" sz="2500" kern="1200">
              <a:solidFill>
                <a:srgbClr val="002060"/>
              </a:solidFill>
              <a:effectLst>
                <a:outerShdw blurRad="38100" dist="38100" dir="2700000" algn="tl">
                  <a:srgbClr val="000000">
                    <a:alpha val="43137"/>
                  </a:srgbClr>
                </a:outerShdw>
              </a:effectLst>
            </a:endParaRPr>
          </a:p>
        </p:txBody>
      </p:sp>
      <p:sp>
        <p:nvSpPr>
          <p:cNvPr id="19" name="Oval 18"/>
          <p:cNvSpPr/>
          <p:nvPr/>
        </p:nvSpPr>
        <p:spPr>
          <a:xfrm>
            <a:off x="3971026" y="3903722"/>
            <a:ext cx="1042009" cy="1042009"/>
          </a:xfrm>
          <a:prstGeom prst="ellipse">
            <a:avLst/>
          </a:prstGeom>
        </p:spPr>
        <p:style>
          <a:lnRef idx="1">
            <a:schemeClr val="accent4">
              <a:hueOff val="6930461"/>
              <a:satOff val="-31979"/>
              <a:lumOff val="1177"/>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reeform 19"/>
          <p:cNvSpPr/>
          <p:nvPr/>
        </p:nvSpPr>
        <p:spPr>
          <a:xfrm>
            <a:off x="4014104" y="5258552"/>
            <a:ext cx="7771781"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 trợ triển khai dạy học</a:t>
            </a:r>
            <a:endParaRPr lang="en-US" sz="2500" kern="1200">
              <a:solidFill>
                <a:srgbClr val="002060"/>
              </a:solidFill>
              <a:effectLst>
                <a:outerShdw blurRad="38100" dist="38100" dir="2700000" algn="tl">
                  <a:srgbClr val="000000">
                    <a:alpha val="43137"/>
                  </a:srgbClr>
                </a:outerShdw>
              </a:effectLst>
            </a:endParaRPr>
          </a:p>
        </p:txBody>
      </p:sp>
      <p:sp>
        <p:nvSpPr>
          <p:cNvPr id="21" name="Oval 20"/>
          <p:cNvSpPr/>
          <p:nvPr/>
        </p:nvSpPr>
        <p:spPr>
          <a:xfrm>
            <a:off x="3493100" y="5154351"/>
            <a:ext cx="1042009" cy="1042009"/>
          </a:xfrm>
          <a:prstGeom prst="ellipse">
            <a:avLst/>
          </a:prstGeom>
        </p:spPr>
        <p:style>
          <a:lnRef idx="1">
            <a:schemeClr val="accent4">
              <a:hueOff val="10395692"/>
              <a:satOff val="-47968"/>
              <a:lumOff val="1765"/>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3529120" y="1465234"/>
            <a:ext cx="1445193" cy="4554025"/>
            <a:chOff x="3529120" y="1465234"/>
            <a:chExt cx="1445193" cy="4554025"/>
          </a:xfrm>
        </p:grpSpPr>
        <p:pic>
          <p:nvPicPr>
            <p:cNvPr id="7"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a:blip r:embed="rId4"/>
          <a:stretch>
            <a:fillRect/>
          </a:stretch>
        </p:blipFill>
        <p:spPr>
          <a:xfrm>
            <a:off x="552814" y="2287610"/>
            <a:ext cx="2288320" cy="3208781"/>
          </a:xfrm>
          <a:prstGeom prst="rect">
            <a:avLst/>
          </a:prstGeom>
        </p:spPr>
      </p:pic>
    </p:spTree>
    <p:extLst>
      <p:ext uri="{BB962C8B-B14F-4D97-AF65-F5344CB8AC3E}">
        <p14:creationId xmlns:p14="http://schemas.microsoft.com/office/powerpoint/2010/main" val="263714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87145" y="2261287"/>
            <a:ext cx="1479727" cy="1938992"/>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6 chủ đề, 15 bài học (</a:t>
            </a:r>
            <a:r>
              <a:rPr lang="en-US" sz="2400" i="1">
                <a:solidFill>
                  <a:srgbClr val="0070C0"/>
                </a:solidFill>
                <a:latin typeface="Times New Roman" panose="02020603050405020304" pitchFamily="18" charset="0"/>
                <a:cs typeface="Times New Roman" panose="02020603050405020304" pitchFamily="18" charset="0"/>
              </a:rPr>
              <a:t>Bài 11A và 11B là lựa chọn </a:t>
            </a:r>
            <a:r>
              <a:rPr lang="en-US" sz="2400">
                <a:solidFill>
                  <a:srgbClr val="0070C0"/>
                </a:solidFill>
                <a:latin typeface="Times New Roman" panose="02020603050405020304" pitchFamily="18" charset="0"/>
                <a:cs typeface="Times New Roman" panose="02020603050405020304" pitchFamily="18" charset="0"/>
              </a:rPr>
              <a:t>)</a:t>
            </a:r>
          </a:p>
        </p:txBody>
      </p:sp>
      <p:sp>
        <p:nvSpPr>
          <p:cNvPr id="2" name="Title 1"/>
          <p:cNvSpPr>
            <a:spLocks noGrp="1"/>
          </p:cNvSpPr>
          <p:nvPr>
            <p:ph type="title"/>
          </p:nvPr>
        </p:nvSpPr>
        <p:spPr>
          <a:xfrm>
            <a:off x="101600" y="145332"/>
            <a:ext cx="6516156" cy="538007"/>
          </a:xfrm>
        </p:spPr>
        <p:txBody>
          <a:bodyPr>
            <a:noAutofit/>
          </a:bodyPr>
          <a:lstStyle/>
          <a:p>
            <a:r>
              <a:rPr lang="vi-VN" sz="2800" b="1">
                <a:solidFill>
                  <a:srgbClr val="C00000"/>
                </a:solidFill>
              </a:rPr>
              <a:t>1. Cấu trúc sách</a:t>
            </a:r>
            <a:r>
              <a:rPr lang="en-US" sz="2800" b="1">
                <a:solidFill>
                  <a:srgbClr val="C00000"/>
                </a:solidFill>
              </a:rPr>
              <a:t> </a:t>
            </a:r>
            <a:r>
              <a:rPr lang="en-US" sz="2800" b="1">
                <a:solidFill>
                  <a:srgbClr val="C00000"/>
                </a:solidFill>
                <a:latin typeface="Times New Roman" panose="02020603050405020304" pitchFamily="18" charset="0"/>
                <a:cs typeface="Times New Roman" panose="02020603050405020304" pitchFamily="18" charset="0"/>
              </a:rPr>
              <a:t>và phân bổ thời lượng</a:t>
            </a:r>
            <a:endParaRPr lang="en-US" sz="2800" b="1">
              <a:solidFill>
                <a:srgbClr val="C00000"/>
              </a:solidFill>
            </a:endParaRPr>
          </a:p>
        </p:txBody>
      </p:sp>
      <p:sp>
        <p:nvSpPr>
          <p:cNvPr id="22" name="Slide Number Placeholder 21"/>
          <p:cNvSpPr>
            <a:spLocks noGrp="1"/>
          </p:cNvSpPr>
          <p:nvPr>
            <p:ph type="sldNum" sz="quarter" idx="12"/>
          </p:nvPr>
        </p:nvSpPr>
        <p:spPr>
          <a:xfrm>
            <a:off x="0" y="6444749"/>
            <a:ext cx="2743200" cy="365125"/>
          </a:xfrm>
        </p:spPr>
        <p:txBody>
          <a:bodyPr/>
          <a:lstStyle/>
          <a:p>
            <a:pPr algn="l"/>
            <a:fld id="{DF464254-AE5C-42C3-A211-FF92F32968BE}" type="slidenum">
              <a:rPr lang="en-US" smtClean="0"/>
              <a:pPr algn="l"/>
              <a:t>4</a:t>
            </a:fld>
            <a:endParaRPr lang="en-US"/>
          </a:p>
        </p:txBody>
      </p:sp>
      <p:pic>
        <p:nvPicPr>
          <p:cNvPr id="7" name="Picture 6"/>
          <p:cNvPicPr>
            <a:picLocks noChangeAspect="1"/>
          </p:cNvPicPr>
          <p:nvPr/>
        </p:nvPicPr>
        <p:blipFill>
          <a:blip r:embed="rId3"/>
          <a:stretch>
            <a:fillRect/>
          </a:stretch>
        </p:blipFill>
        <p:spPr>
          <a:xfrm>
            <a:off x="7627539" y="973815"/>
            <a:ext cx="2874755" cy="735023"/>
          </a:xfrm>
          <a:prstGeom prst="rect">
            <a:avLst/>
          </a:prstGeom>
        </p:spPr>
      </p:pic>
      <p:pic>
        <p:nvPicPr>
          <p:cNvPr id="3" name="Picture 2"/>
          <p:cNvPicPr>
            <a:picLocks noChangeAspect="1"/>
          </p:cNvPicPr>
          <p:nvPr/>
        </p:nvPicPr>
        <p:blipFill>
          <a:blip r:embed="rId4"/>
          <a:stretch>
            <a:fillRect/>
          </a:stretch>
        </p:blipFill>
        <p:spPr>
          <a:xfrm>
            <a:off x="422655" y="699314"/>
            <a:ext cx="3883552" cy="5927997"/>
          </a:xfrm>
          <a:prstGeom prst="rect">
            <a:avLst/>
          </a:prstGeom>
        </p:spPr>
      </p:pic>
      <p:pic>
        <p:nvPicPr>
          <p:cNvPr id="9" name="Picture 8"/>
          <p:cNvPicPr>
            <a:picLocks noChangeAspect="1"/>
          </p:cNvPicPr>
          <p:nvPr/>
        </p:nvPicPr>
        <p:blipFill>
          <a:blip r:embed="rId5"/>
          <a:stretch>
            <a:fillRect/>
          </a:stretch>
        </p:blipFill>
        <p:spPr>
          <a:xfrm>
            <a:off x="6721898" y="2063578"/>
            <a:ext cx="4850273" cy="2977979"/>
          </a:xfrm>
          <a:prstGeom prst="rect">
            <a:avLst/>
          </a:prstGeom>
        </p:spPr>
      </p:pic>
    </p:spTree>
    <p:extLst>
      <p:ext uri="{BB962C8B-B14F-4D97-AF65-F5344CB8AC3E}">
        <p14:creationId xmlns:p14="http://schemas.microsoft.com/office/powerpoint/2010/main" val="242312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6" y="211319"/>
            <a:ext cx="3999060" cy="538007"/>
          </a:xfrm>
        </p:spPr>
        <p:txBody>
          <a:bodyPr>
            <a:noAutofit/>
          </a:bodyPr>
          <a:lstStyle/>
          <a:p>
            <a:r>
              <a:rPr lang="vi-VN" sz="2800" b="1">
                <a:solidFill>
                  <a:srgbClr val="C00000"/>
                </a:solidFill>
              </a:rPr>
              <a:t>1. Cấu trúc sách</a:t>
            </a:r>
            <a:r>
              <a:rPr lang="en-US" sz="2800" b="1">
                <a:solidFill>
                  <a:srgbClr val="C00000"/>
                </a:solidFill>
              </a:rPr>
              <a:t> </a:t>
            </a:r>
            <a:br>
              <a:rPr lang="en-US" sz="2800" b="1">
                <a:solidFill>
                  <a:srgbClr val="C00000"/>
                </a:solidFill>
              </a:rPr>
            </a:br>
            <a:r>
              <a:rPr lang="en-US" sz="2800" b="1">
                <a:solidFill>
                  <a:srgbClr val="C00000"/>
                </a:solidFill>
              </a:rPr>
              <a:t>    </a:t>
            </a:r>
            <a:r>
              <a:rPr lang="en-US" sz="2800" b="1">
                <a:solidFill>
                  <a:srgbClr val="C00000"/>
                </a:solidFill>
                <a:latin typeface="Times New Roman" panose="02020603050405020304" pitchFamily="18" charset="0"/>
                <a:cs typeface="Times New Roman" panose="02020603050405020304" pitchFamily="18" charset="0"/>
              </a:rPr>
              <a:t>và phân bổ thời lượng</a:t>
            </a:r>
            <a:endParaRPr lang="en-US" sz="2800" b="1">
              <a:solidFill>
                <a:srgbClr val="C00000"/>
              </a:solidFill>
            </a:endParaRPr>
          </a:p>
        </p:txBody>
      </p:sp>
      <p:sp>
        <p:nvSpPr>
          <p:cNvPr id="22" name="Slide Number Placeholder 21"/>
          <p:cNvSpPr>
            <a:spLocks noGrp="1"/>
          </p:cNvSpPr>
          <p:nvPr>
            <p:ph type="sldNum" sz="quarter" idx="12"/>
          </p:nvPr>
        </p:nvSpPr>
        <p:spPr>
          <a:xfrm>
            <a:off x="0" y="6444749"/>
            <a:ext cx="2743200" cy="365125"/>
          </a:xfrm>
        </p:spPr>
        <p:txBody>
          <a:bodyPr/>
          <a:lstStyle/>
          <a:p>
            <a:pPr algn="l"/>
            <a:fld id="{DF464254-AE5C-42C3-A211-FF92F32968BE}" type="slidenum">
              <a:rPr lang="en-US" smtClean="0"/>
              <a:pPr algn="l"/>
              <a:t>5</a:t>
            </a:fld>
            <a:endParaRPr lang="en-US"/>
          </a:p>
        </p:txBody>
      </p:sp>
      <p:sp>
        <p:nvSpPr>
          <p:cNvPr id="9" name="TextBox 8"/>
          <p:cNvSpPr txBox="1"/>
          <p:nvPr/>
        </p:nvSpPr>
        <p:spPr>
          <a:xfrm>
            <a:off x="82746" y="1361448"/>
            <a:ext cx="5168877" cy="4524315"/>
          </a:xfrm>
          <a:prstGeom prst="rect">
            <a:avLst/>
          </a:prstGeom>
          <a:noFill/>
        </p:spPr>
        <p:txBody>
          <a:bodyPr wrap="square" rtlCol="0">
            <a:spAutoFit/>
          </a:bodyPr>
          <a:lstStyle/>
          <a:p>
            <a:pPr marL="342900" indent="-342900" algn="just">
              <a:buFont typeface="Arial" panose="020B0604020202020204" pitchFamily="34" charset="0"/>
              <a:buChar char="•"/>
            </a:pPr>
            <a:r>
              <a:rPr lang="en-US" sz="2400">
                <a:solidFill>
                  <a:srgbClr val="0070C0"/>
                </a:solidFill>
                <a:latin typeface="Times New Roman" panose="02020603050405020304" pitchFamily="18" charset="0"/>
                <a:cs typeface="Times New Roman" panose="02020603050405020304" pitchFamily="18" charset="0"/>
              </a:rPr>
              <a:t>Bài học được thiết kế để trình bày trọn vẹn một đơn vị kiến thức hoặc những kiến thức liên quan mật thiết với nhau (mỗi bài học như là một chủ đề con)</a:t>
            </a:r>
          </a:p>
          <a:p>
            <a:pPr marL="342900" indent="-342900">
              <a:buFont typeface="Arial" panose="020B0604020202020204" pitchFamily="34" charset="0"/>
              <a:buChar char="•"/>
            </a:pPr>
            <a:r>
              <a:rPr lang="en-US" sz="2400">
                <a:solidFill>
                  <a:srgbClr val="0070C0"/>
                </a:solidFill>
                <a:latin typeface="Times New Roman" panose="02020603050405020304" pitchFamily="18" charset="0"/>
                <a:cs typeface="Times New Roman" panose="02020603050405020304" pitchFamily="18" charset="0"/>
              </a:rPr>
              <a:t>Số tiết học được cân đối, phân bổ theo lượng kiến thức của mỗi bài học</a:t>
            </a:r>
          </a:p>
          <a:p>
            <a:endParaRPr lang="en-US" sz="2400">
              <a:solidFill>
                <a:srgbClr val="0070C0"/>
              </a:solidFill>
              <a:latin typeface="Times New Roman" panose="02020603050405020304" pitchFamily="18" charset="0"/>
              <a:cs typeface="Times New Roman" panose="02020603050405020304" pitchFamily="18" charset="0"/>
            </a:endParaRPr>
          </a:p>
          <a:p>
            <a:pPr algn="ctr"/>
            <a:r>
              <a:rPr lang="en-US" sz="2400" i="1">
                <a:solidFill>
                  <a:srgbClr val="FF0000"/>
                </a:solidFill>
                <a:latin typeface="Times New Roman" panose="02020603050405020304" pitchFamily="18" charset="0"/>
                <a:cs typeface="Times New Roman" panose="02020603050405020304" pitchFamily="18" charset="0"/>
              </a:rPr>
              <a:t>SGK nên hay không nên viết mỗi bài học dạy trong 1 (hoặc 2) tiết học?</a:t>
            </a:r>
          </a:p>
          <a:p>
            <a:pPr marL="342900" indent="-342900">
              <a:buFont typeface="Arial" panose="020B0604020202020204" pitchFamily="34" charset="0"/>
              <a:buChar char="•"/>
            </a:pPr>
            <a:endParaRPr lang="en-US" sz="2400">
              <a:solidFill>
                <a:srgbClr val="0070C0"/>
              </a:solidFill>
              <a:latin typeface="Times New Roman" panose="02020603050405020304" pitchFamily="18" charset="0"/>
              <a:cs typeface="Times New Roman" panose="02020603050405020304" pitchFamily="18" charset="0"/>
            </a:endParaRPr>
          </a:p>
          <a:p>
            <a:endParaRPr lang="en-US" sz="240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358295" y="211318"/>
            <a:ext cx="6642042" cy="6090627"/>
          </a:xfrm>
          <a:prstGeom prst="rect">
            <a:avLst/>
          </a:prstGeom>
        </p:spPr>
      </p:pic>
    </p:spTree>
    <p:extLst>
      <p:ext uri="{BB962C8B-B14F-4D97-AF65-F5344CB8AC3E}">
        <p14:creationId xmlns:p14="http://schemas.microsoft.com/office/powerpoint/2010/main" val="43977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6</a:t>
            </a:fld>
            <a:endParaRPr lang="en-US"/>
          </a:p>
        </p:txBody>
      </p:sp>
      <p:pic>
        <p:nvPicPr>
          <p:cNvPr id="6" name="Picture 5"/>
          <p:cNvPicPr>
            <a:picLocks noChangeAspect="1"/>
          </p:cNvPicPr>
          <p:nvPr/>
        </p:nvPicPr>
        <p:blipFill>
          <a:blip r:embed="rId3"/>
          <a:stretch>
            <a:fillRect/>
          </a:stretch>
        </p:blipFill>
        <p:spPr>
          <a:xfrm>
            <a:off x="564621" y="2094751"/>
            <a:ext cx="2452975" cy="3409323"/>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3403600" y="1090080"/>
            <a:ext cx="8128000" cy="5418667"/>
            <a:chOff x="3403600" y="1090080"/>
            <a:chExt cx="8128000" cy="5418667"/>
          </a:xfrm>
        </p:grpSpPr>
        <p:graphicFrame>
          <p:nvGraphicFramePr>
            <p:cNvPr id="5" name="Diagram 4"/>
            <p:cNvGraphicFramePr/>
            <p:nvPr>
              <p:extLst/>
            </p:nvPr>
          </p:nvGraphicFramePr>
          <p:xfrm>
            <a:off x="3403600" y="109008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oup 10"/>
            <p:cNvGrpSpPr/>
            <p:nvPr/>
          </p:nvGrpSpPr>
          <p:grpSpPr>
            <a:xfrm>
              <a:off x="3529120" y="1465234"/>
              <a:ext cx="1445193" cy="4554025"/>
              <a:chOff x="3529120" y="1465234"/>
              <a:chExt cx="1445193" cy="4554025"/>
            </a:xfrm>
          </p:grpSpPr>
          <p:pic>
            <p:nvPicPr>
              <p:cNvPr id="7" name="Picture 2" descr="D:\man hinh\gioi thieu bo sach Chan troi sang tao\logo-chan-troi-sang-ta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5671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30" y="116607"/>
            <a:ext cx="3526176" cy="63773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2</a:t>
            </a:r>
            <a:r>
              <a:rPr lang="vi-VN" sz="3600" b="1">
                <a:solidFill>
                  <a:srgbClr val="C00000"/>
                </a:solidFill>
                <a:latin typeface="Times New Roman" panose="02020603050405020304" pitchFamily="18" charset="0"/>
                <a:cs typeface="Times New Roman" panose="02020603050405020304" pitchFamily="18" charset="0"/>
              </a:rPr>
              <a:t>. </a:t>
            </a:r>
            <a:r>
              <a:rPr lang="vi-VN" sz="3600" b="1">
                <a:solidFill>
                  <a:srgbClr val="C00000"/>
                </a:solidFill>
              </a:rPr>
              <a:t>Cấu trúc</a:t>
            </a:r>
            <a:r>
              <a:rPr lang="en-US" sz="3600" b="1">
                <a:solidFill>
                  <a:srgbClr val="C00000"/>
                </a:solidFill>
              </a:rPr>
              <a:t> </a:t>
            </a:r>
            <a:r>
              <a:rPr lang="en-US" sz="3600" b="1">
                <a:solidFill>
                  <a:srgbClr val="C00000"/>
                </a:solidFill>
                <a:latin typeface="Times New Roman" panose="02020603050405020304" pitchFamily="18" charset="0"/>
                <a:cs typeface="Times New Roman" panose="02020603050405020304" pitchFamily="18" charset="0"/>
              </a:rPr>
              <a:t>bài học</a:t>
            </a:r>
            <a:endParaRPr lang="en-US" sz="3600" b="1">
              <a:solidFill>
                <a:srgbClr val="C00000"/>
              </a:solidFill>
            </a:endParaRPr>
          </a:p>
        </p:txBody>
      </p:sp>
      <p:sp>
        <p:nvSpPr>
          <p:cNvPr id="31" name="TextBox 30"/>
          <p:cNvSpPr txBox="1"/>
          <p:nvPr/>
        </p:nvSpPr>
        <p:spPr>
          <a:xfrm>
            <a:off x="3246781" y="587830"/>
            <a:ext cx="7870421" cy="646331"/>
          </a:xfrm>
          <a:prstGeom prst="rect">
            <a:avLst/>
          </a:prstGeom>
          <a:noFill/>
        </p:spPr>
        <p:txBody>
          <a:bodyPr wrap="square" rtlCol="0">
            <a:spAutoFit/>
          </a:bodyPr>
          <a:lstStyle/>
          <a:p>
            <a:pPr algn="ctr"/>
            <a:r>
              <a:rPr lang="en-US" sz="3600" b="1">
                <a:solidFill>
                  <a:srgbClr val="0070C0"/>
                </a:solidFill>
                <a:latin typeface="Times New Roman" panose="02020603050405020304" pitchFamily="18" charset="0"/>
                <a:cs typeface="Times New Roman" panose="02020603050405020304" pitchFamily="18" charset="0"/>
              </a:rPr>
              <a:t>Theo định hướng phát triển năng lực</a:t>
            </a: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7</a:t>
            </a:fld>
            <a:endParaRPr lang="en-US"/>
          </a:p>
        </p:txBody>
      </p:sp>
      <p:grpSp>
        <p:nvGrpSpPr>
          <p:cNvPr id="38" name="Group 37"/>
          <p:cNvGrpSpPr/>
          <p:nvPr/>
        </p:nvGrpSpPr>
        <p:grpSpPr>
          <a:xfrm>
            <a:off x="6356839" y="2206483"/>
            <a:ext cx="3635574" cy="1964483"/>
            <a:chOff x="8594374" y="1536923"/>
            <a:chExt cx="4031657" cy="1964483"/>
          </a:xfrm>
        </p:grpSpPr>
        <p:pic>
          <p:nvPicPr>
            <p:cNvPr id="44" name="Picture 43"/>
            <p:cNvPicPr>
              <a:picLocks noChangeAspect="1"/>
            </p:cNvPicPr>
            <p:nvPr/>
          </p:nvPicPr>
          <p:blipFill>
            <a:blip r:embed="rId3"/>
            <a:stretch>
              <a:fillRect/>
            </a:stretch>
          </p:blipFill>
          <p:spPr>
            <a:xfrm>
              <a:off x="8631382" y="1536923"/>
              <a:ext cx="558839" cy="445177"/>
            </a:xfrm>
            <a:prstGeom prst="rect">
              <a:avLst/>
            </a:prstGeom>
          </p:spPr>
        </p:pic>
        <p:sp>
          <p:nvSpPr>
            <p:cNvPr id="45" name="TextBox 44"/>
            <p:cNvSpPr txBox="1"/>
            <p:nvPr/>
          </p:nvSpPr>
          <p:spPr>
            <a:xfrm>
              <a:off x="9355940" y="1556419"/>
              <a:ext cx="3131809" cy="415498"/>
            </a:xfrm>
            <a:prstGeom prst="rect">
              <a:avLst/>
            </a:prstGeom>
            <a:noFill/>
          </p:spPr>
          <p:txBody>
            <a:bodyPr wrap="square" rtlCol="0">
              <a:spAutoFit/>
            </a:bodyPr>
            <a:lstStyle/>
            <a:p>
              <a:r>
                <a:rPr lang="en-US" sz="2100">
                  <a:solidFill>
                    <a:srgbClr val="0070C0"/>
                  </a:solidFill>
                  <a:latin typeface="Times New Roman" panose="02020603050405020304" pitchFamily="18" charset="0"/>
                  <a:cs typeface="Times New Roman" panose="02020603050405020304" pitchFamily="18" charset="0"/>
                </a:rPr>
                <a:t>ĐỌC VÀ QUAN SÁT</a:t>
              </a:r>
              <a:endParaRPr lang="en-US" sz="2400">
                <a:solidFill>
                  <a:srgbClr val="0070C0"/>
                </a:solidFill>
                <a:latin typeface="Times New Roman" panose="02020603050405020304" pitchFamily="18" charset="0"/>
                <a:cs typeface="Times New Roman" panose="02020603050405020304" pitchFamily="18" charset="0"/>
              </a:endParaRPr>
            </a:p>
          </p:txBody>
        </p:sp>
        <p:pic>
          <p:nvPicPr>
            <p:cNvPr id="46" name="Picture 45"/>
            <p:cNvPicPr/>
            <p:nvPr/>
          </p:nvPicPr>
          <p:blipFill rotWithShape="1">
            <a:blip r:embed="rId4" cstate="print">
              <a:extLst>
                <a:ext uri="{28A0092B-C50C-407E-A947-70E740481C1C}">
                  <a14:useLocalDpi xmlns:a14="http://schemas.microsoft.com/office/drawing/2010/main" val="0"/>
                </a:ext>
              </a:extLst>
            </a:blip>
            <a:srcRect l="31481" t="23872" r="35881" b="29487"/>
            <a:stretch/>
          </p:blipFill>
          <p:spPr bwMode="auto">
            <a:xfrm>
              <a:off x="8631382" y="2348995"/>
              <a:ext cx="612237" cy="369332"/>
            </a:xfrm>
            <a:prstGeom prst="rect">
              <a:avLst/>
            </a:prstGeom>
            <a:ln>
              <a:noFill/>
            </a:ln>
            <a:extLst>
              <a:ext uri="{53640926-AAD7-44D8-BBD7-CCE9431645EC}">
                <a14:shadowObscured xmlns:a14="http://schemas.microsoft.com/office/drawing/2010/main"/>
              </a:ext>
            </a:extLst>
          </p:spPr>
        </p:pic>
        <p:sp>
          <p:nvSpPr>
            <p:cNvPr id="47" name="TextBox 46"/>
            <p:cNvSpPr txBox="1"/>
            <p:nvPr/>
          </p:nvSpPr>
          <p:spPr>
            <a:xfrm>
              <a:off x="9243618" y="2190534"/>
              <a:ext cx="3382413"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LÀM (doing)</a:t>
              </a:r>
            </a:p>
          </p:txBody>
        </p:sp>
        <p:sp>
          <p:nvSpPr>
            <p:cNvPr id="48" name="TextBox 47"/>
            <p:cNvSpPr txBox="1"/>
            <p:nvPr/>
          </p:nvSpPr>
          <p:spPr>
            <a:xfrm>
              <a:off x="9227576" y="3039741"/>
              <a:ext cx="3398454"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GHI NHỚ</a:t>
              </a:r>
            </a:p>
          </p:txBody>
        </p:sp>
        <p:pic>
          <p:nvPicPr>
            <p:cNvPr id="49" name="Picture 48" descr="Tin hoc 7_bai 1234567_sua bon ngay 2605.pdf - Foxit Reader"/>
            <p:cNvPicPr/>
            <p:nvPr/>
          </p:nvPicPr>
          <p:blipFill rotWithShape="1">
            <a:blip r:embed="rId5" cstate="print">
              <a:extLst>
                <a:ext uri="{28A0092B-C50C-407E-A947-70E740481C1C}">
                  <a14:useLocalDpi xmlns:a14="http://schemas.microsoft.com/office/drawing/2010/main" val="0"/>
                </a:ext>
              </a:extLst>
            </a:blip>
            <a:srcRect l="18053" t="35258" r="58820" b="24002"/>
            <a:stretch/>
          </p:blipFill>
          <p:spPr bwMode="auto">
            <a:xfrm>
              <a:off x="8594374" y="2986164"/>
              <a:ext cx="532631" cy="464173"/>
            </a:xfrm>
            <a:prstGeom prst="rect">
              <a:avLst/>
            </a:prstGeom>
            <a:ln>
              <a:noFill/>
            </a:ln>
            <a:extLst>
              <a:ext uri="{53640926-AAD7-44D8-BBD7-CCE9431645EC}">
                <a14:shadowObscured xmlns:a14="http://schemas.microsoft.com/office/drawing/2010/main"/>
              </a:ext>
            </a:extLst>
          </p:spPr>
        </p:pic>
      </p:grpSp>
      <p:sp>
        <p:nvSpPr>
          <p:cNvPr id="50" name="Left Brace 49"/>
          <p:cNvSpPr/>
          <p:nvPr/>
        </p:nvSpPr>
        <p:spPr>
          <a:xfrm>
            <a:off x="4716694" y="2256677"/>
            <a:ext cx="1570864" cy="1790392"/>
          </a:xfrm>
          <a:prstGeom prst="leftBrace">
            <a:avLst>
              <a:gd name="adj1" fmla="val 8333"/>
              <a:gd name="adj2" fmla="val 484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p:cNvGrpSpPr/>
          <p:nvPr/>
        </p:nvGrpSpPr>
        <p:grpSpPr>
          <a:xfrm>
            <a:off x="2192533" y="1331125"/>
            <a:ext cx="7110830" cy="5363903"/>
            <a:chOff x="175197" y="1399780"/>
            <a:chExt cx="7110830" cy="5363903"/>
          </a:xfrm>
        </p:grpSpPr>
        <p:grpSp>
          <p:nvGrpSpPr>
            <p:cNvPr id="9" name="Group 8"/>
            <p:cNvGrpSpPr/>
            <p:nvPr/>
          </p:nvGrpSpPr>
          <p:grpSpPr>
            <a:xfrm>
              <a:off x="175197" y="1399780"/>
              <a:ext cx="1493573" cy="5363903"/>
              <a:chOff x="5449061" y="200536"/>
              <a:chExt cx="1526972" cy="6525793"/>
            </a:xfrm>
          </p:grpSpPr>
          <p:pic>
            <p:nvPicPr>
              <p:cNvPr id="3" name="Picture 2"/>
              <p:cNvPicPr>
                <a:picLocks noChangeAspect="1"/>
              </p:cNvPicPr>
              <p:nvPr/>
            </p:nvPicPr>
            <p:blipFill>
              <a:blip r:embed="rId6"/>
              <a:stretch>
                <a:fillRect/>
              </a:stretch>
            </p:blipFill>
            <p:spPr>
              <a:xfrm>
                <a:off x="5449061" y="200536"/>
                <a:ext cx="797570" cy="718564"/>
              </a:xfrm>
              <a:prstGeom prst="rect">
                <a:avLst/>
              </a:prstGeom>
            </p:spPr>
          </p:pic>
          <p:pic>
            <p:nvPicPr>
              <p:cNvPr id="13" name="Picture 12"/>
              <p:cNvPicPr/>
              <p:nvPr/>
            </p:nvPicPr>
            <p:blipFill rotWithShape="1">
              <a:blip r:embed="rId7" cstate="print">
                <a:extLst>
                  <a:ext uri="{28A0092B-C50C-407E-A947-70E740481C1C}">
                    <a14:useLocalDpi xmlns:a14="http://schemas.microsoft.com/office/drawing/2010/main" val="0"/>
                  </a:ext>
                </a:extLst>
              </a:blip>
              <a:srcRect l="29969" t="26719" r="35433" b="16043"/>
              <a:stretch/>
            </p:blipFill>
            <p:spPr bwMode="auto">
              <a:xfrm>
                <a:off x="5455041" y="4153685"/>
                <a:ext cx="925858" cy="764731"/>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8" cstate="print">
                <a:extLst>
                  <a:ext uri="{28A0092B-C50C-407E-A947-70E740481C1C}">
                    <a14:useLocalDpi xmlns:a14="http://schemas.microsoft.com/office/drawing/2010/main" val="0"/>
                  </a:ext>
                </a:extLst>
              </a:blip>
              <a:srcRect l="24813" t="36998" r="20942" b="17316"/>
              <a:stretch/>
            </p:blipFill>
            <p:spPr bwMode="auto">
              <a:xfrm>
                <a:off x="5730737" y="6190907"/>
                <a:ext cx="1245296" cy="535422"/>
              </a:xfrm>
              <a:prstGeom prst="rect">
                <a:avLst/>
              </a:prstGeom>
              <a:ln>
                <a:noFill/>
              </a:ln>
              <a:extLst>
                <a:ext uri="{53640926-AAD7-44D8-BBD7-CCE9431645EC}">
                  <a14:shadowObscured xmlns:a14="http://schemas.microsoft.com/office/drawing/2010/main"/>
                </a:ext>
              </a:extLst>
            </p:spPr>
          </p:pic>
        </p:grpSp>
        <p:sp>
          <p:nvSpPr>
            <p:cNvPr id="25" name="TextBox 24"/>
            <p:cNvSpPr txBox="1"/>
            <p:nvPr/>
          </p:nvSpPr>
          <p:spPr>
            <a:xfrm>
              <a:off x="911574" y="1485608"/>
              <a:ext cx="6374453" cy="461665"/>
            </a:xfrm>
            <a:prstGeom prst="rect">
              <a:avLst/>
            </a:prstGeom>
            <a:noFill/>
          </p:spPr>
          <p:txBody>
            <a:bodyPr wrap="square" rtlCol="0">
              <a:spAutoFit/>
            </a:bodyPr>
            <a:lstStyle/>
            <a:p>
              <a:pPr algn="just"/>
              <a:r>
                <a:rPr lang="en-US" sz="2400">
                  <a:solidFill>
                    <a:srgbClr val="FF0000"/>
                  </a:solidFill>
                  <a:latin typeface="Times New Roman" panose="02020603050405020304" pitchFamily="18" charset="0"/>
                  <a:cs typeface="Times New Roman" panose="02020603050405020304" pitchFamily="18" charset="0"/>
                </a:rPr>
                <a:t>MỤC TIÊU</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1059740" y="4719139"/>
              <a:ext cx="2116951" cy="461665"/>
            </a:xfrm>
            <a:prstGeom prst="rect">
              <a:avLst/>
            </a:prstGeom>
            <a:noFill/>
          </p:spPr>
          <p:txBody>
            <a:bodyPr wrap="square" rtlCol="0">
              <a:spAutoFit/>
            </a:bodyPr>
            <a:lstStyle/>
            <a:p>
              <a:pPr algn="just"/>
              <a:r>
                <a:rPr lang="en-US" sz="2400" i="1">
                  <a:solidFill>
                    <a:srgbClr val="C00000"/>
                  </a:solidFill>
                  <a:latin typeface="Times New Roman" panose="02020603050405020304" pitchFamily="18" charset="0"/>
                  <a:cs typeface="Times New Roman" panose="02020603050405020304" pitchFamily="18" charset="0"/>
                </a:rPr>
                <a:t>THỰC HÀNH:</a:t>
              </a:r>
              <a:endParaRPr lang="en-US" sz="2400">
                <a:solidFill>
                  <a:srgbClr val="0070C0"/>
                </a:solidFill>
                <a:latin typeface="Times New Roman" panose="02020603050405020304" pitchFamily="18" charset="0"/>
                <a:cs typeface="Times New Roman" panose="02020603050405020304" pitchFamily="18" charset="0"/>
              </a:endParaRPr>
            </a:p>
          </p:txBody>
        </p:sp>
        <p:pic>
          <p:nvPicPr>
            <p:cNvPr id="53" name="Picture 52"/>
            <p:cNvPicPr>
              <a:picLocks noChangeAspect="1"/>
            </p:cNvPicPr>
            <p:nvPr/>
          </p:nvPicPr>
          <p:blipFill>
            <a:blip r:embed="rId9"/>
            <a:stretch>
              <a:fillRect/>
            </a:stretch>
          </p:blipFill>
          <p:spPr>
            <a:xfrm>
              <a:off x="249430" y="2051549"/>
              <a:ext cx="2380648" cy="603871"/>
            </a:xfrm>
            <a:prstGeom prst="rect">
              <a:avLst/>
            </a:prstGeom>
          </p:spPr>
        </p:pic>
        <p:pic>
          <p:nvPicPr>
            <p:cNvPr id="54" name="Picture 53"/>
            <p:cNvPicPr>
              <a:picLocks noChangeAspect="1"/>
            </p:cNvPicPr>
            <p:nvPr/>
          </p:nvPicPr>
          <p:blipFill>
            <a:blip r:embed="rId10"/>
            <a:stretch>
              <a:fillRect/>
            </a:stretch>
          </p:blipFill>
          <p:spPr>
            <a:xfrm>
              <a:off x="220621" y="2776675"/>
              <a:ext cx="2301957" cy="688620"/>
            </a:xfrm>
            <a:prstGeom prst="rect">
              <a:avLst/>
            </a:prstGeom>
          </p:spPr>
        </p:pic>
        <p:pic>
          <p:nvPicPr>
            <p:cNvPr id="55" name="Picture 54"/>
            <p:cNvPicPr>
              <a:picLocks noChangeAspect="1"/>
            </p:cNvPicPr>
            <p:nvPr/>
          </p:nvPicPr>
          <p:blipFill>
            <a:blip r:embed="rId11"/>
            <a:stretch>
              <a:fillRect/>
            </a:stretch>
          </p:blipFill>
          <p:spPr>
            <a:xfrm>
              <a:off x="220621" y="3745339"/>
              <a:ext cx="2050806" cy="708268"/>
            </a:xfrm>
            <a:prstGeom prst="rect">
              <a:avLst/>
            </a:prstGeom>
          </p:spPr>
        </p:pic>
        <p:pic>
          <p:nvPicPr>
            <p:cNvPr id="56" name="Picture 55"/>
            <p:cNvPicPr>
              <a:picLocks noChangeAspect="1"/>
            </p:cNvPicPr>
            <p:nvPr/>
          </p:nvPicPr>
          <p:blipFill>
            <a:blip r:embed="rId12"/>
            <a:stretch>
              <a:fillRect/>
            </a:stretch>
          </p:blipFill>
          <p:spPr>
            <a:xfrm>
              <a:off x="177793" y="5390021"/>
              <a:ext cx="1695238" cy="704762"/>
            </a:xfrm>
            <a:prstGeom prst="rect">
              <a:avLst/>
            </a:prstGeom>
          </p:spPr>
        </p:pic>
      </p:grpSp>
    </p:spTree>
    <p:extLst>
      <p:ext uri="{BB962C8B-B14F-4D97-AF65-F5344CB8AC3E}">
        <p14:creationId xmlns:p14="http://schemas.microsoft.com/office/powerpoint/2010/main" val="237043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078057" y="4440826"/>
            <a:ext cx="4224102" cy="1353689"/>
          </a:xfrm>
          <a:prstGeom prst="rect">
            <a:avLst/>
          </a:prstGeom>
        </p:spPr>
      </p:pic>
      <p:pic>
        <p:nvPicPr>
          <p:cNvPr id="21" name="Picture 20"/>
          <p:cNvPicPr>
            <a:picLocks noChangeAspect="1"/>
          </p:cNvPicPr>
          <p:nvPr/>
        </p:nvPicPr>
        <p:blipFill>
          <a:blip r:embed="rId4"/>
          <a:stretch>
            <a:fillRect/>
          </a:stretch>
        </p:blipFill>
        <p:spPr>
          <a:xfrm>
            <a:off x="4104401" y="3300412"/>
            <a:ext cx="4136965" cy="937440"/>
          </a:xfrm>
          <a:prstGeom prst="rect">
            <a:avLst/>
          </a:prstGeom>
        </p:spPr>
      </p:pic>
      <p:pic>
        <p:nvPicPr>
          <p:cNvPr id="4" name="Picture 3"/>
          <p:cNvPicPr>
            <a:picLocks noChangeAspect="1"/>
          </p:cNvPicPr>
          <p:nvPr/>
        </p:nvPicPr>
        <p:blipFill>
          <a:blip r:embed="rId5"/>
          <a:stretch>
            <a:fillRect/>
          </a:stretch>
        </p:blipFill>
        <p:spPr>
          <a:xfrm>
            <a:off x="4226759" y="1883784"/>
            <a:ext cx="3988263" cy="1354316"/>
          </a:xfrm>
          <a:prstGeom prst="rect">
            <a:avLst/>
          </a:prstGeom>
        </p:spPr>
      </p:pic>
      <p:sp>
        <p:nvSpPr>
          <p:cNvPr id="2" name="Title 1"/>
          <p:cNvSpPr>
            <a:spLocks noGrp="1"/>
          </p:cNvSpPr>
          <p:nvPr>
            <p:ph type="title"/>
          </p:nvPr>
        </p:nvSpPr>
        <p:spPr>
          <a:xfrm>
            <a:off x="0" y="39046"/>
            <a:ext cx="3526176" cy="63773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2</a:t>
            </a:r>
            <a:r>
              <a:rPr lang="vi-VN" sz="3600" b="1">
                <a:solidFill>
                  <a:srgbClr val="C00000"/>
                </a:solidFill>
                <a:latin typeface="Times New Roman" panose="02020603050405020304" pitchFamily="18" charset="0"/>
                <a:cs typeface="Times New Roman" panose="02020603050405020304" pitchFamily="18" charset="0"/>
              </a:rPr>
              <a:t>. </a:t>
            </a:r>
            <a:r>
              <a:rPr lang="vi-VN" sz="3600" b="1">
                <a:solidFill>
                  <a:srgbClr val="C00000"/>
                </a:solidFill>
              </a:rPr>
              <a:t>Cấu trúc</a:t>
            </a:r>
            <a:r>
              <a:rPr lang="en-US" sz="3600" b="1">
                <a:solidFill>
                  <a:srgbClr val="C00000"/>
                </a:solidFill>
              </a:rPr>
              <a:t> </a:t>
            </a:r>
            <a:r>
              <a:rPr lang="en-US" sz="3600" b="1">
                <a:solidFill>
                  <a:srgbClr val="C00000"/>
                </a:solidFill>
                <a:latin typeface="Times New Roman" panose="02020603050405020304" pitchFamily="18" charset="0"/>
                <a:cs typeface="Times New Roman" panose="02020603050405020304" pitchFamily="18" charset="0"/>
              </a:rPr>
              <a:t>bài học</a:t>
            </a:r>
            <a:endParaRPr lang="en-US" sz="3600" b="1">
              <a:solidFill>
                <a:srgbClr val="C00000"/>
              </a:solidFill>
            </a:endParaRPr>
          </a:p>
        </p:txBody>
      </p:sp>
      <p:sp>
        <p:nvSpPr>
          <p:cNvPr id="5" name="Slide Number Placeholder 4"/>
          <p:cNvSpPr>
            <a:spLocks noGrp="1"/>
          </p:cNvSpPr>
          <p:nvPr>
            <p:ph type="sldNum" sz="quarter" idx="12"/>
          </p:nvPr>
        </p:nvSpPr>
        <p:spPr>
          <a:xfrm>
            <a:off x="0" y="6492875"/>
            <a:ext cx="2743200" cy="365125"/>
          </a:xfrm>
        </p:spPr>
        <p:txBody>
          <a:bodyPr/>
          <a:lstStyle/>
          <a:p>
            <a:pPr algn="l"/>
            <a:fld id="{DF464254-AE5C-42C3-A211-FF92F32968BE}" type="slidenum">
              <a:rPr lang="en-US" smtClean="0"/>
              <a:pPr algn="l"/>
              <a:t>8</a:t>
            </a:fld>
            <a:endParaRPr lang="en-US"/>
          </a:p>
        </p:txBody>
      </p:sp>
      <p:sp>
        <p:nvSpPr>
          <p:cNvPr id="28" name="TextBox 27"/>
          <p:cNvSpPr txBox="1"/>
          <p:nvPr/>
        </p:nvSpPr>
        <p:spPr>
          <a:xfrm>
            <a:off x="4251257" y="196336"/>
            <a:ext cx="6173884" cy="461665"/>
          </a:xfrm>
          <a:prstGeom prst="rect">
            <a:avLst/>
          </a:prstGeom>
          <a:noFill/>
        </p:spPr>
        <p:txBody>
          <a:bodyPr wrap="square" rtlCol="0">
            <a:spAutoFit/>
          </a:bodyPr>
          <a:lstStyle/>
          <a:p>
            <a:r>
              <a:rPr lang="en-US" sz="2400" b="1">
                <a:solidFill>
                  <a:srgbClr val="0070C0"/>
                </a:solidFill>
              </a:rPr>
              <a:t>Ví dụ minh hoạ bài có cấu trúc đủ 7 phần</a:t>
            </a:r>
          </a:p>
        </p:txBody>
      </p:sp>
      <p:pic>
        <p:nvPicPr>
          <p:cNvPr id="7" name="Picture 6"/>
          <p:cNvPicPr>
            <a:picLocks noChangeAspect="1"/>
          </p:cNvPicPr>
          <p:nvPr/>
        </p:nvPicPr>
        <p:blipFill>
          <a:blip r:embed="rId6"/>
          <a:stretch>
            <a:fillRect/>
          </a:stretch>
        </p:blipFill>
        <p:spPr>
          <a:xfrm>
            <a:off x="179445" y="897828"/>
            <a:ext cx="3864665" cy="5071867"/>
          </a:xfrm>
          <a:prstGeom prst="rect">
            <a:avLst/>
          </a:prstGeom>
        </p:spPr>
      </p:pic>
      <p:pic>
        <p:nvPicPr>
          <p:cNvPr id="8" name="Picture 7"/>
          <p:cNvPicPr>
            <a:picLocks noChangeAspect="1"/>
          </p:cNvPicPr>
          <p:nvPr/>
        </p:nvPicPr>
        <p:blipFill>
          <a:blip r:embed="rId7"/>
          <a:stretch>
            <a:fillRect/>
          </a:stretch>
        </p:blipFill>
        <p:spPr>
          <a:xfrm>
            <a:off x="6091238" y="3424238"/>
            <a:ext cx="9524" cy="9524"/>
          </a:xfrm>
          <a:prstGeom prst="rect">
            <a:avLst/>
          </a:prstGeom>
        </p:spPr>
      </p:pic>
      <p:pic>
        <p:nvPicPr>
          <p:cNvPr id="10" name="Picture 9"/>
          <p:cNvPicPr>
            <a:picLocks noChangeAspect="1"/>
          </p:cNvPicPr>
          <p:nvPr/>
        </p:nvPicPr>
        <p:blipFill>
          <a:blip r:embed="rId8"/>
          <a:stretch>
            <a:fillRect/>
          </a:stretch>
        </p:blipFill>
        <p:spPr>
          <a:xfrm>
            <a:off x="8248969" y="897828"/>
            <a:ext cx="3746854" cy="5108614"/>
          </a:xfrm>
          <a:prstGeom prst="rect">
            <a:avLst/>
          </a:prstGeom>
        </p:spPr>
      </p:pic>
      <p:pic>
        <p:nvPicPr>
          <p:cNvPr id="11" name="Picture 10"/>
          <p:cNvPicPr>
            <a:picLocks noChangeAspect="1"/>
          </p:cNvPicPr>
          <p:nvPr/>
        </p:nvPicPr>
        <p:blipFill>
          <a:blip r:embed="rId9"/>
          <a:stretch>
            <a:fillRect/>
          </a:stretch>
        </p:blipFill>
        <p:spPr>
          <a:xfrm>
            <a:off x="4311947" y="1047815"/>
            <a:ext cx="3817889" cy="831314"/>
          </a:xfrm>
          <a:prstGeom prst="rect">
            <a:avLst/>
          </a:prstGeom>
        </p:spPr>
      </p:pic>
      <p:grpSp>
        <p:nvGrpSpPr>
          <p:cNvPr id="22" name="Group 21"/>
          <p:cNvGrpSpPr/>
          <p:nvPr/>
        </p:nvGrpSpPr>
        <p:grpSpPr>
          <a:xfrm>
            <a:off x="179445" y="1141924"/>
            <a:ext cx="4120793" cy="3716615"/>
            <a:chOff x="179445" y="1141924"/>
            <a:chExt cx="4120793" cy="3716615"/>
          </a:xfrm>
        </p:grpSpPr>
        <p:cxnSp>
          <p:nvCxnSpPr>
            <p:cNvPr id="20" name="Straight Arrow Connector 19"/>
            <p:cNvCxnSpPr/>
            <p:nvPr/>
          </p:nvCxnSpPr>
          <p:spPr>
            <a:xfrm flipV="1">
              <a:off x="179445" y="4642339"/>
              <a:ext cx="252634" cy="21620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04401" y="1141924"/>
              <a:ext cx="195837" cy="20496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013168" y="3424239"/>
              <a:ext cx="144283" cy="24571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60312" y="879839"/>
            <a:ext cx="9063591" cy="3892239"/>
            <a:chOff x="60312" y="879839"/>
            <a:chExt cx="9063591" cy="3892239"/>
          </a:xfrm>
        </p:grpSpPr>
        <p:sp>
          <p:nvSpPr>
            <p:cNvPr id="13" name="Rectangle 12"/>
            <p:cNvSpPr/>
            <p:nvPr/>
          </p:nvSpPr>
          <p:spPr>
            <a:xfrm>
              <a:off x="119154" y="1959429"/>
              <a:ext cx="976115" cy="3516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312" y="1047815"/>
              <a:ext cx="462202" cy="459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5009" y="4170066"/>
              <a:ext cx="950260" cy="3617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38097" y="4400289"/>
              <a:ext cx="1000162" cy="3717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185357" y="879839"/>
              <a:ext cx="351217" cy="376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05473" y="3424238"/>
              <a:ext cx="818430" cy="3674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258301" y="4170065"/>
              <a:ext cx="462202" cy="3617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198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6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54"/>
            <a:ext cx="10515600" cy="820208"/>
          </a:xfrm>
        </p:spPr>
        <p:txBody>
          <a:bodyPr>
            <a:noAutofit/>
          </a:bodyPr>
          <a:lstStyle/>
          <a:p>
            <a:pPr algn="ctr">
              <a:spcAft>
                <a:spcPts val="600"/>
              </a:spcAft>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TRÌNH BÀY</a:t>
            </a:r>
          </a:p>
        </p:txBody>
      </p:sp>
      <p:sp>
        <p:nvSpPr>
          <p:cNvPr id="4" name="Slide Number Placeholder 3"/>
          <p:cNvSpPr>
            <a:spLocks noGrp="1"/>
          </p:cNvSpPr>
          <p:nvPr>
            <p:ph type="sldNum" sz="quarter" idx="12"/>
          </p:nvPr>
        </p:nvSpPr>
        <p:spPr/>
        <p:txBody>
          <a:bodyPr/>
          <a:lstStyle/>
          <a:p>
            <a:fld id="{DF464254-AE5C-42C3-A211-FF92F32968BE}" type="slidenum">
              <a:rPr lang="en-US" smtClean="0"/>
              <a:t>9</a:t>
            </a:fld>
            <a:endParaRPr lang="en-US"/>
          </a:p>
        </p:txBody>
      </p:sp>
      <p:pic>
        <p:nvPicPr>
          <p:cNvPr id="6" name="Picture 5"/>
          <p:cNvPicPr>
            <a:picLocks noChangeAspect="1"/>
          </p:cNvPicPr>
          <p:nvPr/>
        </p:nvPicPr>
        <p:blipFill>
          <a:blip r:embed="rId3"/>
          <a:stretch>
            <a:fillRect/>
          </a:stretch>
        </p:blipFill>
        <p:spPr>
          <a:xfrm>
            <a:off x="564621" y="2094751"/>
            <a:ext cx="2452975" cy="3409323"/>
          </a:xfrm>
          <a:prstGeom prst="rect">
            <a:avLst/>
          </a:prstGeom>
          <a:ln>
            <a:noFill/>
          </a:ln>
          <a:effectLst>
            <a:outerShdw blurRad="292100" dist="139700" dir="2700000" algn="tl" rotWithShape="0">
              <a:srgbClr val="333333">
                <a:alpha val="65000"/>
              </a:srgbClr>
            </a:outerShdw>
          </a:effectLst>
        </p:spPr>
      </p:pic>
      <p:sp>
        <p:nvSpPr>
          <p:cNvPr id="13" name="Block Arc 12"/>
          <p:cNvSpPr/>
          <p:nvPr/>
        </p:nvSpPr>
        <p:spPr>
          <a:xfrm>
            <a:off x="-2730654" y="152670"/>
            <a:ext cx="7293488" cy="7293488"/>
          </a:xfrm>
          <a:prstGeom prst="blockArc">
            <a:avLst>
              <a:gd name="adj1" fmla="val 18900000"/>
              <a:gd name="adj2" fmla="val 2700000"/>
              <a:gd name="adj3" fmla="val 29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992283" y="1506667"/>
            <a:ext cx="7780615" cy="833607"/>
          </a:xfrm>
          <a:custGeom>
            <a:avLst/>
            <a:gdLst>
              <a:gd name="connsiteX0" fmla="*/ 0 w 7470006"/>
              <a:gd name="connsiteY0" fmla="*/ 0 h 833607"/>
              <a:gd name="connsiteX1" fmla="*/ 7470006 w 7470006"/>
              <a:gd name="connsiteY1" fmla="*/ 0 h 833607"/>
              <a:gd name="connsiteX2" fmla="*/ 7470006 w 7470006"/>
              <a:gd name="connsiteY2" fmla="*/ 833607 h 833607"/>
              <a:gd name="connsiteX3" fmla="*/ 0 w 7470006"/>
              <a:gd name="connsiteY3" fmla="*/ 833607 h 833607"/>
              <a:gd name="connsiteX4" fmla="*/ 0 w 747000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0006" h="833607">
                <a:moveTo>
                  <a:pt x="0" y="0"/>
                </a:moveTo>
                <a:lnTo>
                  <a:pt x="7470006" y="0"/>
                </a:lnTo>
                <a:lnTo>
                  <a:pt x="747000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sách</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và</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phân</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bổ</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thời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lượng</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5" name="Oval 14"/>
          <p:cNvSpPr/>
          <p:nvPr/>
        </p:nvSpPr>
        <p:spPr>
          <a:xfrm>
            <a:off x="3485826" y="1402466"/>
            <a:ext cx="1042009" cy="1042009"/>
          </a:xfrm>
          <a:prstGeom prst="ellipse">
            <a:avLst/>
          </a:prstGeom>
        </p:spPr>
        <p:style>
          <a:lnRef idx="1">
            <a:schemeClr val="accent4">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p:cNvSpPr/>
          <p:nvPr/>
        </p:nvSpPr>
        <p:spPr>
          <a:xfrm>
            <a:off x="4484756" y="2757295"/>
            <a:ext cx="7288143"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465231"/>
              <a:satOff val="-15989"/>
              <a:lumOff val="588"/>
              <a:alphaOff val="0"/>
            </a:schemeClr>
          </a:fillRef>
          <a:effectRef idx="1">
            <a:schemeClr val="accent4">
              <a:hueOff val="3465231"/>
              <a:satOff val="-15989"/>
              <a:lumOff val="588"/>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Cấu</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trúc</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bài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17" name="Oval 16"/>
          <p:cNvSpPr/>
          <p:nvPr/>
        </p:nvSpPr>
        <p:spPr>
          <a:xfrm>
            <a:off x="3963752" y="2653094"/>
            <a:ext cx="1042009" cy="1042009"/>
          </a:xfrm>
          <a:prstGeom prst="ellipse">
            <a:avLst/>
          </a:prstGeom>
        </p:spPr>
        <p:style>
          <a:lnRef idx="1">
            <a:schemeClr val="accent4">
              <a:hueOff val="3465231"/>
              <a:satOff val="-15989"/>
              <a:lumOff val="588"/>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484756" y="4007923"/>
            <a:ext cx="7288144" cy="833607"/>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6930461"/>
              <a:satOff val="-31979"/>
              <a:lumOff val="1177"/>
              <a:alphaOff val="0"/>
            </a:schemeClr>
          </a:fillRef>
          <a:effectRef idx="1">
            <a:schemeClr val="accent4">
              <a:hueOff val="6930461"/>
              <a:satOff val="-31979"/>
              <a:lumOff val="1177"/>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Nội dung, phương pháp, cách tổ chức dạy học</a:t>
            </a:r>
            <a:endParaRPr lang="en-US" sz="2500" kern="1200">
              <a:solidFill>
                <a:srgbClr val="002060"/>
              </a:solidFill>
              <a:effectLst>
                <a:outerShdw blurRad="38100" dist="38100" dir="2700000" algn="tl">
                  <a:srgbClr val="000000">
                    <a:alpha val="43137"/>
                  </a:srgbClr>
                </a:outerShdw>
              </a:effectLst>
            </a:endParaRPr>
          </a:p>
        </p:txBody>
      </p:sp>
      <p:sp>
        <p:nvSpPr>
          <p:cNvPr id="19" name="Oval 18"/>
          <p:cNvSpPr/>
          <p:nvPr/>
        </p:nvSpPr>
        <p:spPr>
          <a:xfrm>
            <a:off x="3963752" y="3903722"/>
            <a:ext cx="1042009" cy="1042009"/>
          </a:xfrm>
          <a:prstGeom prst="ellipse">
            <a:avLst/>
          </a:prstGeom>
        </p:spPr>
        <p:style>
          <a:lnRef idx="1">
            <a:schemeClr val="accent4">
              <a:hueOff val="6930461"/>
              <a:satOff val="-31979"/>
              <a:lumOff val="1177"/>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reeform 19"/>
          <p:cNvSpPr/>
          <p:nvPr/>
        </p:nvSpPr>
        <p:spPr>
          <a:xfrm>
            <a:off x="4006831" y="5258552"/>
            <a:ext cx="7766067" cy="833607"/>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Hỗ</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trợ</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triển</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khai</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dạy</a:t>
            </a:r>
            <a:r>
              <a:rPr lang="en-US" sz="2500" b="1" kern="1200" dirty="0">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2500" b="1" kern="1200" dirty="0" err="1">
                <a:solidFill>
                  <a:schemeClr val="bg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học</a:t>
            </a:r>
            <a:endParaRPr lang="en-US" sz="2500" kern="1200" dirty="0">
              <a:solidFill>
                <a:schemeClr val="bg1">
                  <a:lumMod val="75000"/>
                </a:schemeClr>
              </a:solidFill>
              <a:effectLst>
                <a:outerShdw blurRad="38100" dist="38100" dir="2700000" algn="tl">
                  <a:srgbClr val="000000">
                    <a:alpha val="43137"/>
                  </a:srgbClr>
                </a:outerShdw>
              </a:effectLst>
            </a:endParaRPr>
          </a:p>
        </p:txBody>
      </p:sp>
      <p:sp>
        <p:nvSpPr>
          <p:cNvPr id="21" name="Oval 20"/>
          <p:cNvSpPr/>
          <p:nvPr/>
        </p:nvSpPr>
        <p:spPr>
          <a:xfrm>
            <a:off x="3485826" y="5154351"/>
            <a:ext cx="1042009" cy="1042009"/>
          </a:xfrm>
          <a:prstGeom prst="ellipse">
            <a:avLst/>
          </a:prstGeom>
        </p:spPr>
        <p:style>
          <a:lnRef idx="1">
            <a:schemeClr val="accent4">
              <a:hueOff val="10395692"/>
              <a:satOff val="-47968"/>
              <a:lumOff val="1765"/>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7" name="Picture 2" descr="D:\man hinh\gioi thieu bo sach Chan troi sang tao\logo-chan-troi-sang-ta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9120" y="1465234"/>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 descr="D:\man hinh\gioi thieu bo sach Chan troi sang tao\logo-chan-troi-sang-ta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562" y="2703696"/>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 descr="D:\man hinh\gioi thieu bo sach Chan troi sang tao\logo-chan-troi-sang-ta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562" y="3969211"/>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 name="Picture 2" descr="D:\man hinh\gioi thieu bo sach Chan troi sang tao\logo-chan-troi-sang-ta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9120" y="5196883"/>
            <a:ext cx="974751" cy="822376"/>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4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8246</TotalTime>
  <Words>593</Words>
  <Application>Microsoft Office PowerPoint</Application>
  <PresentationFormat>Widescreen</PresentationFormat>
  <Paragraphs>108</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Cambria</vt:lpstr>
      <vt:lpstr>Myriad Arabic</vt:lpstr>
      <vt:lpstr>Myriad Pro</vt:lpstr>
      <vt:lpstr>Times New Roman</vt:lpstr>
      <vt:lpstr>Office Theme</vt:lpstr>
      <vt:lpstr>PowerPoint Presentation</vt:lpstr>
      <vt:lpstr>BỒI DƯỠNG BÁO CÁO VIÊN F1</vt:lpstr>
      <vt:lpstr>NỘI DUNG TRÌNH BÀY</vt:lpstr>
      <vt:lpstr>1. Cấu trúc sách và phân bổ thời lượng</vt:lpstr>
      <vt:lpstr>1. Cấu trúc sách      và phân bổ thời lượng</vt:lpstr>
      <vt:lpstr>NỘI DUNG TRÌNH BÀY</vt:lpstr>
      <vt:lpstr>2. Cấu trúc bài học</vt:lpstr>
      <vt:lpstr>2. Cấu trúc bài học</vt:lpstr>
      <vt:lpstr>NỘI DUNG TRÌNH BÀY</vt:lpstr>
      <vt:lpstr>3. Nội dung, phương pháp,     cách tổ chức dạy học </vt:lpstr>
      <vt:lpstr>3. Nội dung, phương pháp, cách tổ chức dạy học </vt:lpstr>
      <vt:lpstr>3. Nội dung, phương pháp, cách tổ chức dạy học </vt:lpstr>
      <vt:lpstr>3. Nội dung, phương pháp, cách tổ chức dạy học </vt:lpstr>
      <vt:lpstr>3. Nội dung, phương pháp, cách tổ chức dạy học </vt:lpstr>
      <vt:lpstr>NỘI DUNG TRÌNH BÀY</vt:lpstr>
      <vt:lpstr>4. Hỗ trợ triển khai dạy học</vt:lpstr>
      <vt:lpstr>4. Hỗ trợ triển khai dạy học</vt:lpstr>
      <vt:lpstr>4. Hỗ trợ triển khai dạy học</vt:lpstr>
      <vt:lpstr>4. Hỗ trợ triển khai dạy học</vt:lpstr>
      <vt:lpstr>4. Hỗ trợ triển khai dạy học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QTK</dc:creator>
  <cp:lastModifiedBy>Administrator</cp:lastModifiedBy>
  <cp:revision>990</cp:revision>
  <cp:lastPrinted>2023-02-09T03:32:41Z</cp:lastPrinted>
  <dcterms:created xsi:type="dcterms:W3CDTF">2021-09-13T06:43:20Z</dcterms:created>
  <dcterms:modified xsi:type="dcterms:W3CDTF">2023-04-18T21:06:40Z</dcterms:modified>
</cp:coreProperties>
</file>